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Lst>
  <p:notesMasterIdLst>
    <p:notesMasterId r:id="rId30"/>
  </p:notesMasterIdLst>
  <p:handoutMasterIdLst>
    <p:handoutMasterId r:id="rId31"/>
  </p:handoutMasterIdLst>
  <p:sldIdLst>
    <p:sldId id="324" r:id="rId5"/>
    <p:sldId id="396" r:id="rId6"/>
    <p:sldId id="334" r:id="rId7"/>
    <p:sldId id="322" r:id="rId8"/>
    <p:sldId id="323" r:id="rId9"/>
    <p:sldId id="325" r:id="rId10"/>
    <p:sldId id="333" r:id="rId11"/>
    <p:sldId id="263" r:id="rId12"/>
    <p:sldId id="391" r:id="rId13"/>
    <p:sldId id="392" r:id="rId14"/>
    <p:sldId id="393" r:id="rId15"/>
    <p:sldId id="328" r:id="rId16"/>
    <p:sldId id="335" r:id="rId17"/>
    <p:sldId id="394" r:id="rId18"/>
    <p:sldId id="384" r:id="rId19"/>
    <p:sldId id="395" r:id="rId20"/>
    <p:sldId id="386" r:id="rId21"/>
    <p:sldId id="387" r:id="rId22"/>
    <p:sldId id="389" r:id="rId23"/>
    <p:sldId id="388" r:id="rId24"/>
    <p:sldId id="390" r:id="rId25"/>
    <p:sldId id="259" r:id="rId26"/>
    <p:sldId id="379" r:id="rId27"/>
    <p:sldId id="397" r:id="rId28"/>
    <p:sldId id="33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7466"/>
    <a:srgbClr val="A30101"/>
    <a:srgbClr val="3D7954"/>
    <a:srgbClr val="68598D"/>
    <a:srgbClr val="A41273"/>
    <a:srgbClr val="646C92"/>
    <a:srgbClr val="5A6B76"/>
    <a:srgbClr val="5A6E6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505E3EF-67EA-436B-97B2-0124C06EBD2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7" autoAdjust="0"/>
    <p:restoredTop sz="95388" autoAdjust="0"/>
  </p:normalViewPr>
  <p:slideViewPr>
    <p:cSldViewPr snapToGrid="0">
      <p:cViewPr varScale="1">
        <p:scale>
          <a:sx n="85" d="100"/>
          <a:sy n="85" d="100"/>
        </p:scale>
        <p:origin x="518" y="8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E52182-8ED2-2CD9-1769-D9951A9939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4873A34-C368-6B6E-8816-ABC664A857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2FBC06-9676-42B7-A8B4-279236EF9829}" type="datetimeFigureOut">
              <a:rPr lang="en-US" smtClean="0"/>
              <a:t>12/18/2024</a:t>
            </a:fld>
            <a:endParaRPr lang="en-US" dirty="0"/>
          </a:p>
        </p:txBody>
      </p:sp>
      <p:sp>
        <p:nvSpPr>
          <p:cNvPr id="4" name="Footer Placeholder 3">
            <a:extLst>
              <a:ext uri="{FF2B5EF4-FFF2-40B4-BE49-F238E27FC236}">
                <a16:creationId xmlns:a16="http://schemas.microsoft.com/office/drawing/2014/main" id="{AE355158-3742-8894-B074-C872916FE8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A6B5579-9D25-81D6-8171-2F8C3F5377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B3735C-CF2D-4272-874B-84D65FE3CAEA}" type="slidenum">
              <a:rPr lang="en-US" smtClean="0"/>
              <a:t>‹#›</a:t>
            </a:fld>
            <a:endParaRPr lang="en-US" dirty="0"/>
          </a:p>
        </p:txBody>
      </p:sp>
    </p:spTree>
    <p:extLst>
      <p:ext uri="{BB962C8B-B14F-4D97-AF65-F5344CB8AC3E}">
        <p14:creationId xmlns:p14="http://schemas.microsoft.com/office/powerpoint/2010/main" val="35766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63451-F71A-45EA-8B10-04A09C28CC19}" type="datetimeFigureOut">
              <a:rPr lang="en-US" smtClean="0"/>
              <a:t>12/18/2024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B270D-091D-4ED2-8C85-0898DD7D9F21}" type="slidenum">
              <a:rPr lang="en-US" smtClean="0"/>
              <a:t>‹#›</a:t>
            </a:fld>
            <a:endParaRPr lang="en-US" dirty="0"/>
          </a:p>
        </p:txBody>
      </p:sp>
    </p:spTree>
    <p:extLst>
      <p:ext uri="{BB962C8B-B14F-4D97-AF65-F5344CB8AC3E}">
        <p14:creationId xmlns:p14="http://schemas.microsoft.com/office/powerpoint/2010/main" val="225311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8</a:t>
            </a:fld>
            <a:endParaRPr lang="en-US" dirty="0"/>
          </a:p>
        </p:txBody>
      </p:sp>
    </p:spTree>
    <p:extLst>
      <p:ext uri="{BB962C8B-B14F-4D97-AF65-F5344CB8AC3E}">
        <p14:creationId xmlns:p14="http://schemas.microsoft.com/office/powerpoint/2010/main" val="3074149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568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2BD746-614E-4C23-AC8C-7A856C43383F}" type="slidenum">
              <a:rPr kumimoji="0" lang="en-US" altLang="zh-CN" sz="1200" b="0" i="0" u="none" strike="noStrike" kern="1200" cap="none" spc="0" normalizeH="0" baseline="0" noProof="0" smtClean="0">
                <a:ln>
                  <a:noFill/>
                </a:ln>
                <a:solidFill>
                  <a:srgbClr val="000000"/>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altLang="zh-CN" sz="12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4132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2BD746-614E-4C23-AC8C-7A856C43383F}" type="slidenum">
              <a:rPr kumimoji="0" lang="en-US" altLang="zh-CN" sz="1200" b="0" i="0" u="none" strike="noStrike" kern="1200" cap="none" spc="0" normalizeH="0" baseline="0" noProof="0" smtClean="0">
                <a:ln>
                  <a:noFill/>
                </a:ln>
                <a:solidFill>
                  <a:srgbClr val="000000"/>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altLang="zh-CN" sz="12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20581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2BD746-614E-4C23-AC8C-7A856C43383F}" type="slidenum">
              <a:rPr kumimoji="0" lang="en-US" altLang="zh-CN" sz="1200" b="0" i="0" u="none" strike="noStrike" kern="1200" cap="none" spc="0" normalizeH="0" baseline="0" noProof="0" smtClean="0">
                <a:ln>
                  <a:noFill/>
                </a:ln>
                <a:solidFill>
                  <a:srgbClr val="000000"/>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altLang="zh-CN" sz="12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20581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7852517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183816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0318446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984522" y="298564"/>
            <a:ext cx="4650901" cy="6260873"/>
          </a:xfrm>
        </p:spPr>
        <p:txBody>
          <a:bodyPr anchor="ctr">
            <a:noAutofit/>
          </a:bodyPr>
          <a:lstStyle>
            <a:lvl1pPr algn="ctr">
              <a:defRPr sz="6000"/>
            </a:lvl1pPr>
          </a:lstStyle>
          <a:p>
            <a:r>
              <a:rPr lang="en-US" dirty="0"/>
              <a:t>Click to add title</a:t>
            </a:r>
          </a:p>
        </p:txBody>
      </p:sp>
      <p:grpSp>
        <p:nvGrpSpPr>
          <p:cNvPr id="6" name="Group 5">
            <a:extLst>
              <a:ext uri="{FF2B5EF4-FFF2-40B4-BE49-F238E27FC236}">
                <a16:creationId xmlns:a16="http://schemas.microsoft.com/office/drawing/2014/main" id="{F44A4473-D4D4-4E24-B542-C5D63C28DA75}"/>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14CA4A32-A016-460F-8B99-22A5D265B4B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84DB1BC2-B158-4DA5-9164-843E6B566CE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751FDE2E-D749-401E-B3BA-66B2F523182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49546377-E2EE-4854-AA84-5575789BAFD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04FCC465-42B8-456F-951F-8C51A42F97E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3D7F8A9A-8A53-4FD3-855C-C49B035CE8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AC347F99-AC7C-4DB2-8AAF-9E2A7AE629C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89B06C37-E219-479D-B324-0DC7D05651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29A1D878-CEA2-41DC-8638-A8523167266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99394209-57ED-4126-A8DC-0862D1FA11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A48B0004-4618-4D71-88D1-A2FEE4F0AD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4D1C172B-2446-428A-A518-FE1B5FCE0D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E359C795-FCC1-401F-B0B6-F722AE632A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8260D102-71BB-497E-A5CF-743FB59874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811E3D98-A5FB-4BDE-A07D-A03EB898C67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9E48CE7F-B4EF-4629-8706-6838C171EF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C8EBC77A-0887-4128-A73B-2C0165C6F9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7AF3D400-AAAA-47BD-922E-AA3A2AFA30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B0A3E6A0-609D-427D-9D34-E7CF184B453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DDE08965-A3F4-426A-924B-102A6F6FE2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13FA8E6E-7F53-47E9-9BF8-1CD3130F42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7A8A9991-EF8F-4128-9DB7-A2FA8CF2F68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1E966B6-186E-4D17-B570-969B6951AC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918B08AD-5F3C-4FC5-8998-8524763C750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EDF72260-B0A1-47A1-9459-FDF4600ACA6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C6A7FA58-53F7-4C2F-96D5-E97BB3CC67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1B986617-481E-450F-8FAD-CA3086A3E0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4D24CAEB-B2FE-4796-8E6E-DB5148C380F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3D577B03-E6D9-4FFA-A799-E504CBF8D7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43509C13-FDEE-45B0-B954-D80D6F38F0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21FF647D-8D8A-43E8-A2E2-46D1117839F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7B8728B-0A45-4551-99F0-CF33B850DA5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CFAA15D-9EFC-4A70-AC98-CB3EF00C3A4C}"/>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AD80CCBD-3F02-48A0-A24E-5971D229517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AB5B7D34-5A4E-48DE-8893-0F022E4CC95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2341ADC6-0CC2-46C0-BA6F-9D991366980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A93316DB-546B-41BA-AD1B-94D5C46702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35105C82-44C4-41C2-96AE-ADE6DD1D71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A7A634F2-054C-4614-9ECB-96BE809893D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764AB7F-1912-4909-A04A-C8D125467E1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6B93639B-DE1C-4A46-A4B5-B88FD6FC20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A6C5D17F-13E7-4861-A839-3C56ABD56C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1C343C91-0F9E-4530-939D-2D9F15DF4A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 name="Group 8">
              <a:extLst>
                <a:ext uri="{FF2B5EF4-FFF2-40B4-BE49-F238E27FC236}">
                  <a16:creationId xmlns:a16="http://schemas.microsoft.com/office/drawing/2014/main" id="{92109E9F-E572-4202-B7A6-630155DD5BB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B4FF54B2-44F5-42F7-8353-111D80A8D2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1" name="Group 10">
                <a:extLst>
                  <a:ext uri="{FF2B5EF4-FFF2-40B4-BE49-F238E27FC236}">
                    <a16:creationId xmlns:a16="http://schemas.microsoft.com/office/drawing/2014/main" id="{19A2BBF4-4F54-4179-B672-AD4C8D58A30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F2D95CF-DAE2-4601-B9A6-233F4F2F30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3CD52B72-C30B-4570-A8AB-78CB884F8D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696A9FBF-C89D-4CF9-A1DC-C0275A3B326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C50B0ACE-17B4-4F11-BA43-0159796B83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F0346B01-7019-48B2-9BE7-3E90F590FD6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5C186E4B-7559-4E95-9BDD-7DA75E0873B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4FFE117A-211E-4BD5-AB76-05026DEC6B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5CC0C412-2859-4E97-924F-291318E6AD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AECE441C-0FBF-4F02-9781-35F2487E3C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951A4317-3E34-41B4-BCD9-E6E0627C188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CE2D40E4-274B-4D43-801B-7B3BAF03E4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2D939FC8-6395-4DCB-B28C-2342BFB72F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620FEEF2-AE91-48CA-8FE7-B50F83E1CF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27050D75-D26B-4BD3-A4A5-68DF13E9C1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37668160-F5BE-4756-B84F-C68992BC7A5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E7F90261-4A5A-4C39-B4B3-FEBED04E34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71681E7C-A7E8-4F01-9001-3FD1105E1B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901B0597-C838-4481-A49D-E8D85B631C7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23C2B0BF-A329-4A97-B3D5-545BC6813E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DBCCCA80-4FEE-4C79-8AF3-66B97054C84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4B9AD13F-808D-4464-989B-F40B3E77B7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076473B5-E30F-4635-8789-51368A971B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EF568995-35CF-4C80-A63C-82B47F1BA1D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99432608-19E2-4A3E-A68B-45C8E5DD471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127A2810-84DE-450A-986B-DE8AF8AE6F14}"/>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56ED6A-BBD4-4005-A99D-65BCF8047CC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CFC0629C-AFCE-4D39-87D5-36EF1FE5CF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81F3517A-93AD-4DF3-BEC7-E607A73E5E2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CBBC251-E8DD-438C-8733-7D65F461A44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6A94A4D4-EFFA-4AE2-B533-75F01F0F006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1F4B0E1D-2F9C-444A-ADBA-BDE9F01D8D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5F5ACA0E-A5DF-4015-8FD4-FA7A53E9D1A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5A4DCFFD-FD3C-42EA-862E-5B792D9020A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089A8F3-7530-4C17-848C-580015C3EDC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61D8EA0C-1521-4C6D-8C09-DD6D8F1F22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517033B6-6B8A-4BD6-9A52-BF9E9EFBD48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422912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4">
  <p:cSld name="Only title 4">
    <p:spTree>
      <p:nvGrpSpPr>
        <p:cNvPr id="1" name="Shape 1397"/>
        <p:cNvGrpSpPr/>
        <p:nvPr/>
      </p:nvGrpSpPr>
      <p:grpSpPr>
        <a:xfrm>
          <a:off x="0" y="0"/>
          <a:ext cx="0" cy="0"/>
          <a:chOff x="0" y="0"/>
          <a:chExt cx="0" cy="0"/>
        </a:xfrm>
      </p:grpSpPr>
      <p:sp>
        <p:nvSpPr>
          <p:cNvPr id="1398" name="Google Shape;1398;p21"/>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9" name="Google Shape;1399;p21"/>
          <p:cNvSpPr/>
          <p:nvPr/>
        </p:nvSpPr>
        <p:spPr>
          <a:xfrm>
            <a:off x="-157544" y="-560884"/>
            <a:ext cx="6224" cy="6927"/>
          </a:xfrm>
          <a:custGeom>
            <a:avLst/>
            <a:gdLst/>
            <a:ahLst/>
            <a:cxnLst/>
            <a:rect l="l" t="t" r="r" b="b"/>
            <a:pathLst>
              <a:path w="52" h="52" extrusionOk="0">
                <a:moveTo>
                  <a:pt x="0" y="0"/>
                </a:moveTo>
                <a:lnTo>
                  <a:pt x="0" y="17"/>
                </a:lnTo>
                <a:cubicBezTo>
                  <a:pt x="17" y="35"/>
                  <a:pt x="35" y="43"/>
                  <a:pt x="52" y="52"/>
                </a:cubicBezTo>
                <a:lnTo>
                  <a:pt x="52" y="35"/>
                </a:lnTo>
                <a:cubicBezTo>
                  <a:pt x="35" y="27"/>
                  <a:pt x="25" y="17"/>
                  <a:pt x="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0" name="Google Shape;1400;p21"/>
          <p:cNvSpPr/>
          <p:nvPr/>
        </p:nvSpPr>
        <p:spPr>
          <a:xfrm>
            <a:off x="-154552" y="-553026"/>
            <a:ext cx="26931" cy="20779"/>
          </a:xfrm>
          <a:custGeom>
            <a:avLst/>
            <a:gdLst/>
            <a:ahLst/>
            <a:cxnLst/>
            <a:rect l="l" t="t" r="r" b="b"/>
            <a:pathLst>
              <a:path w="225" h="156" extrusionOk="0">
                <a:moveTo>
                  <a:pt x="0" y="1"/>
                </a:moveTo>
                <a:lnTo>
                  <a:pt x="0" y="1"/>
                </a:lnTo>
                <a:cubicBezTo>
                  <a:pt x="35" y="36"/>
                  <a:pt x="70" y="61"/>
                  <a:pt x="103" y="87"/>
                </a:cubicBezTo>
                <a:cubicBezTo>
                  <a:pt x="147" y="112"/>
                  <a:pt x="182" y="139"/>
                  <a:pt x="225" y="155"/>
                </a:cubicBezTo>
                <a:cubicBezTo>
                  <a:pt x="190" y="131"/>
                  <a:pt x="155" y="104"/>
                  <a:pt x="122" y="79"/>
                </a:cubicBezTo>
                <a:cubicBezTo>
                  <a:pt x="103" y="61"/>
                  <a:pt x="87" y="52"/>
                  <a:pt x="70" y="36"/>
                </a:cubicBezTo>
                <a:cubicBezTo>
                  <a:pt x="43" y="28"/>
                  <a:pt x="27" y="19"/>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1" name="Google Shape;1401;p21"/>
          <p:cNvSpPr/>
          <p:nvPr/>
        </p:nvSpPr>
        <p:spPr>
          <a:xfrm>
            <a:off x="-150363" y="-485493"/>
            <a:ext cx="14363" cy="8125"/>
          </a:xfrm>
          <a:custGeom>
            <a:avLst/>
            <a:gdLst/>
            <a:ahLst/>
            <a:cxnLst/>
            <a:rect l="l" t="t" r="r" b="b"/>
            <a:pathLst>
              <a:path w="120" h="61" extrusionOk="0">
                <a:moveTo>
                  <a:pt x="0" y="1"/>
                </a:moveTo>
                <a:cubicBezTo>
                  <a:pt x="27" y="17"/>
                  <a:pt x="60" y="36"/>
                  <a:pt x="87" y="61"/>
                </a:cubicBezTo>
                <a:cubicBezTo>
                  <a:pt x="87" y="44"/>
                  <a:pt x="87" y="44"/>
                  <a:pt x="79" y="28"/>
                </a:cubicBezTo>
                <a:lnTo>
                  <a:pt x="79" y="28"/>
                </a:lnTo>
                <a:cubicBezTo>
                  <a:pt x="95" y="36"/>
                  <a:pt x="103" y="36"/>
                  <a:pt x="120" y="44"/>
                </a:cubicBezTo>
                <a:cubicBezTo>
                  <a:pt x="79" y="9"/>
                  <a:pt x="43" y="1"/>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2" name="Google Shape;1402;p21"/>
          <p:cNvSpPr/>
          <p:nvPr/>
        </p:nvSpPr>
        <p:spPr>
          <a:xfrm>
            <a:off x="116785" y="-265713"/>
            <a:ext cx="11491" cy="15984"/>
          </a:xfrm>
          <a:custGeom>
            <a:avLst/>
            <a:gdLst/>
            <a:ahLst/>
            <a:cxnLst/>
            <a:rect l="l" t="t" r="r" b="b"/>
            <a:pathLst>
              <a:path w="96" h="120" extrusionOk="0">
                <a:moveTo>
                  <a:pt x="1" y="0"/>
                </a:moveTo>
                <a:lnTo>
                  <a:pt x="1" y="0"/>
                </a:lnTo>
                <a:cubicBezTo>
                  <a:pt x="28" y="43"/>
                  <a:pt x="52" y="87"/>
                  <a:pt x="96" y="120"/>
                </a:cubicBezTo>
                <a:cubicBezTo>
                  <a:pt x="63" y="78"/>
                  <a:pt x="44" y="35"/>
                  <a:pt x="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3" name="Google Shape;1403;p21"/>
          <p:cNvSpPr/>
          <p:nvPr/>
        </p:nvSpPr>
        <p:spPr>
          <a:xfrm>
            <a:off x="10979" y="-323921"/>
            <a:ext cx="9456" cy="13853"/>
          </a:xfrm>
          <a:custGeom>
            <a:avLst/>
            <a:gdLst/>
            <a:ahLst/>
            <a:cxnLst/>
            <a:rect l="l" t="t" r="r" b="b"/>
            <a:pathLst>
              <a:path w="79" h="104" extrusionOk="0">
                <a:moveTo>
                  <a:pt x="0" y="0"/>
                </a:moveTo>
                <a:cubicBezTo>
                  <a:pt x="9" y="8"/>
                  <a:pt x="19" y="17"/>
                  <a:pt x="35" y="25"/>
                </a:cubicBezTo>
                <a:cubicBezTo>
                  <a:pt x="44" y="33"/>
                  <a:pt x="52" y="41"/>
                  <a:pt x="44" y="60"/>
                </a:cubicBezTo>
                <a:cubicBezTo>
                  <a:pt x="35" y="60"/>
                  <a:pt x="27" y="52"/>
                  <a:pt x="19" y="52"/>
                </a:cubicBezTo>
                <a:lnTo>
                  <a:pt x="19" y="52"/>
                </a:lnTo>
                <a:lnTo>
                  <a:pt x="70" y="103"/>
                </a:lnTo>
                <a:lnTo>
                  <a:pt x="79" y="103"/>
                </a:lnTo>
                <a:cubicBezTo>
                  <a:pt x="70" y="93"/>
                  <a:pt x="60" y="85"/>
                  <a:pt x="60" y="76"/>
                </a:cubicBezTo>
                <a:cubicBezTo>
                  <a:pt x="60" y="33"/>
                  <a:pt x="44" y="8"/>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4" name="Google Shape;1404;p21"/>
          <p:cNvSpPr/>
          <p:nvPr/>
        </p:nvSpPr>
        <p:spPr>
          <a:xfrm>
            <a:off x="-117568" y="-462583"/>
            <a:ext cx="11491" cy="8259"/>
          </a:xfrm>
          <a:custGeom>
            <a:avLst/>
            <a:gdLst/>
            <a:ahLst/>
            <a:cxnLst/>
            <a:rect l="l" t="t" r="r" b="b"/>
            <a:pathLst>
              <a:path w="96" h="62" extrusionOk="0">
                <a:moveTo>
                  <a:pt x="0" y="0"/>
                </a:moveTo>
                <a:cubicBezTo>
                  <a:pt x="27" y="27"/>
                  <a:pt x="62" y="43"/>
                  <a:pt x="87" y="62"/>
                </a:cubicBezTo>
                <a:lnTo>
                  <a:pt x="95" y="62"/>
                </a:lnTo>
                <a:cubicBezTo>
                  <a:pt x="87" y="52"/>
                  <a:pt x="87" y="43"/>
                  <a:pt x="87" y="43"/>
                </a:cubicBezTo>
                <a:cubicBezTo>
                  <a:pt x="62" y="19"/>
                  <a:pt x="35" y="0"/>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5" name="Google Shape;1405;p21"/>
          <p:cNvSpPr/>
          <p:nvPr/>
        </p:nvSpPr>
        <p:spPr>
          <a:xfrm>
            <a:off x="170405" y="-117994"/>
            <a:ext cx="11371" cy="11321"/>
          </a:xfrm>
          <a:custGeom>
            <a:avLst/>
            <a:gdLst/>
            <a:ahLst/>
            <a:cxnLst/>
            <a:rect l="l" t="t" r="r" b="b"/>
            <a:pathLst>
              <a:path w="95" h="85" extrusionOk="0">
                <a:moveTo>
                  <a:pt x="0" y="0"/>
                </a:moveTo>
                <a:lnTo>
                  <a:pt x="0" y="0"/>
                </a:lnTo>
                <a:cubicBezTo>
                  <a:pt x="27" y="25"/>
                  <a:pt x="60" y="60"/>
                  <a:pt x="95" y="85"/>
                </a:cubicBezTo>
                <a:cubicBezTo>
                  <a:pt x="87" y="60"/>
                  <a:pt x="35" y="8"/>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6" name="Google Shape;1406;p21"/>
          <p:cNvSpPr/>
          <p:nvPr/>
        </p:nvSpPr>
        <p:spPr>
          <a:xfrm>
            <a:off x="93325" y="-198180"/>
            <a:ext cx="9336" cy="9191"/>
          </a:xfrm>
          <a:custGeom>
            <a:avLst/>
            <a:gdLst/>
            <a:ahLst/>
            <a:cxnLst/>
            <a:rect l="l" t="t" r="r" b="b"/>
            <a:pathLst>
              <a:path w="78" h="69" extrusionOk="0">
                <a:moveTo>
                  <a:pt x="1" y="0"/>
                </a:moveTo>
                <a:cubicBezTo>
                  <a:pt x="9" y="17"/>
                  <a:pt x="26" y="25"/>
                  <a:pt x="17" y="52"/>
                </a:cubicBezTo>
                <a:cubicBezTo>
                  <a:pt x="34" y="44"/>
                  <a:pt x="17" y="25"/>
                  <a:pt x="34" y="8"/>
                </a:cubicBezTo>
                <a:cubicBezTo>
                  <a:pt x="42" y="35"/>
                  <a:pt x="61" y="52"/>
                  <a:pt x="77" y="68"/>
                </a:cubicBezTo>
                <a:cubicBezTo>
                  <a:pt x="69" y="44"/>
                  <a:pt x="52" y="17"/>
                  <a:pt x="2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7" name="Google Shape;1407;p21"/>
          <p:cNvSpPr/>
          <p:nvPr/>
        </p:nvSpPr>
        <p:spPr>
          <a:xfrm>
            <a:off x="-97819" y="-521989"/>
            <a:ext cx="9216" cy="7060"/>
          </a:xfrm>
          <a:custGeom>
            <a:avLst/>
            <a:gdLst/>
            <a:ahLst/>
            <a:cxnLst/>
            <a:rect l="l" t="t" r="r" b="b"/>
            <a:pathLst>
              <a:path w="77" h="53" extrusionOk="0">
                <a:moveTo>
                  <a:pt x="0" y="1"/>
                </a:moveTo>
                <a:cubicBezTo>
                  <a:pt x="25" y="17"/>
                  <a:pt x="52" y="34"/>
                  <a:pt x="77" y="52"/>
                </a:cubicBezTo>
                <a:lnTo>
                  <a:pt x="77" y="44"/>
                </a:lnTo>
                <a:cubicBezTo>
                  <a:pt x="60" y="26"/>
                  <a:pt x="33" y="1"/>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8" name="Google Shape;1408;p21"/>
          <p:cNvSpPr/>
          <p:nvPr/>
        </p:nvSpPr>
        <p:spPr>
          <a:xfrm>
            <a:off x="30488" y="-296482"/>
            <a:ext cx="6224" cy="6927"/>
          </a:xfrm>
          <a:custGeom>
            <a:avLst/>
            <a:gdLst/>
            <a:ahLst/>
            <a:cxnLst/>
            <a:rect l="l" t="t" r="r" b="b"/>
            <a:pathLst>
              <a:path w="52" h="52" extrusionOk="0">
                <a:moveTo>
                  <a:pt x="0" y="0"/>
                </a:moveTo>
                <a:cubicBezTo>
                  <a:pt x="19" y="17"/>
                  <a:pt x="35" y="33"/>
                  <a:pt x="52" y="52"/>
                </a:cubicBezTo>
                <a:cubicBezTo>
                  <a:pt x="44" y="9"/>
                  <a:pt x="27" y="0"/>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9" name="Google Shape;1409;p21"/>
          <p:cNvSpPr/>
          <p:nvPr/>
        </p:nvSpPr>
        <p:spPr>
          <a:xfrm>
            <a:off x="70704" y="-237208"/>
            <a:ext cx="8259" cy="12787"/>
          </a:xfrm>
          <a:custGeom>
            <a:avLst/>
            <a:gdLst/>
            <a:ahLst/>
            <a:cxnLst/>
            <a:rect l="l" t="t" r="r" b="b"/>
            <a:pathLst>
              <a:path w="69" h="96" extrusionOk="0">
                <a:moveTo>
                  <a:pt x="0" y="1"/>
                </a:moveTo>
                <a:cubicBezTo>
                  <a:pt x="25" y="36"/>
                  <a:pt x="25" y="79"/>
                  <a:pt x="68" y="95"/>
                </a:cubicBezTo>
                <a:cubicBezTo>
                  <a:pt x="44" y="60"/>
                  <a:pt x="25" y="36"/>
                  <a:pt x="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0" name="Google Shape;1410;p21"/>
          <p:cNvSpPr/>
          <p:nvPr/>
        </p:nvSpPr>
        <p:spPr>
          <a:xfrm>
            <a:off x="-65024" y="-405306"/>
            <a:ext cx="6224" cy="9191"/>
          </a:xfrm>
          <a:custGeom>
            <a:avLst/>
            <a:gdLst/>
            <a:ahLst/>
            <a:cxnLst/>
            <a:rect l="l" t="t" r="r" b="b"/>
            <a:pathLst>
              <a:path w="52" h="69" extrusionOk="0">
                <a:moveTo>
                  <a:pt x="0" y="1"/>
                </a:moveTo>
                <a:cubicBezTo>
                  <a:pt x="17" y="26"/>
                  <a:pt x="36" y="44"/>
                  <a:pt x="52" y="69"/>
                </a:cubicBezTo>
                <a:cubicBezTo>
                  <a:pt x="44" y="26"/>
                  <a:pt x="25" y="9"/>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1" name="Google Shape;1411;p21"/>
          <p:cNvSpPr/>
          <p:nvPr/>
        </p:nvSpPr>
        <p:spPr>
          <a:xfrm>
            <a:off x="-77352" y="-33412"/>
            <a:ext cx="4309" cy="6927"/>
          </a:xfrm>
          <a:custGeom>
            <a:avLst/>
            <a:gdLst/>
            <a:ahLst/>
            <a:cxnLst/>
            <a:rect l="l" t="t" r="r" b="b"/>
            <a:pathLst>
              <a:path w="36" h="52" extrusionOk="0">
                <a:moveTo>
                  <a:pt x="9" y="0"/>
                </a:moveTo>
                <a:lnTo>
                  <a:pt x="0" y="8"/>
                </a:lnTo>
                <a:cubicBezTo>
                  <a:pt x="9" y="25"/>
                  <a:pt x="25" y="35"/>
                  <a:pt x="35" y="52"/>
                </a:cubicBezTo>
                <a:cubicBezTo>
                  <a:pt x="35" y="25"/>
                  <a:pt x="17" y="17"/>
                  <a:pt x="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2" name="Google Shape;1412;p21"/>
          <p:cNvSpPr/>
          <p:nvPr/>
        </p:nvSpPr>
        <p:spPr>
          <a:xfrm>
            <a:off x="127198" y="-257855"/>
            <a:ext cx="7301" cy="8125"/>
          </a:xfrm>
          <a:custGeom>
            <a:avLst/>
            <a:gdLst/>
            <a:ahLst/>
            <a:cxnLst/>
            <a:rect l="l" t="t" r="r" b="b"/>
            <a:pathLst>
              <a:path w="61" h="61" extrusionOk="0">
                <a:moveTo>
                  <a:pt x="0" y="1"/>
                </a:moveTo>
                <a:cubicBezTo>
                  <a:pt x="9" y="28"/>
                  <a:pt x="35" y="52"/>
                  <a:pt x="60" y="61"/>
                </a:cubicBezTo>
                <a:cubicBezTo>
                  <a:pt x="44" y="44"/>
                  <a:pt x="17" y="19"/>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13" name="Google Shape;1413;p21"/>
          <p:cNvGrpSpPr/>
          <p:nvPr/>
        </p:nvGrpSpPr>
        <p:grpSpPr>
          <a:xfrm>
            <a:off x="-157544" y="-677700"/>
            <a:ext cx="972663" cy="2161303"/>
            <a:chOff x="-118158" y="-508275"/>
            <a:chExt cx="729497" cy="1620977"/>
          </a:xfrm>
        </p:grpSpPr>
        <p:grpSp>
          <p:nvGrpSpPr>
            <p:cNvPr id="1414" name="Google Shape;1414;p21"/>
            <p:cNvGrpSpPr/>
            <p:nvPr/>
          </p:nvGrpSpPr>
          <p:grpSpPr>
            <a:xfrm>
              <a:off x="139341" y="618597"/>
              <a:ext cx="471998" cy="494105"/>
              <a:chOff x="5784650" y="3115975"/>
              <a:chExt cx="131450" cy="123650"/>
            </a:xfrm>
          </p:grpSpPr>
          <p:sp>
            <p:nvSpPr>
              <p:cNvPr id="1415" name="Google Shape;1415;p21"/>
              <p:cNvSpPr/>
              <p:nvPr/>
            </p:nvSpPr>
            <p:spPr>
              <a:xfrm>
                <a:off x="5881700" y="3187875"/>
                <a:ext cx="34000" cy="35025"/>
              </a:xfrm>
              <a:custGeom>
                <a:avLst/>
                <a:gdLst/>
                <a:ahLst/>
                <a:cxnLst/>
                <a:rect l="l" t="t" r="r" b="b"/>
                <a:pathLst>
                  <a:path w="1360" h="1401" extrusionOk="0">
                    <a:moveTo>
                      <a:pt x="980" y="1013"/>
                    </a:moveTo>
                    <a:lnTo>
                      <a:pt x="980" y="1023"/>
                    </a:lnTo>
                    <a:cubicBezTo>
                      <a:pt x="978" y="1025"/>
                      <a:pt x="977" y="1025"/>
                      <a:pt x="977" y="1025"/>
                    </a:cubicBezTo>
                    <a:cubicBezTo>
                      <a:pt x="974" y="1025"/>
                      <a:pt x="980" y="1013"/>
                      <a:pt x="980" y="1013"/>
                    </a:cubicBezTo>
                    <a:close/>
                    <a:moveTo>
                      <a:pt x="1118" y="1"/>
                    </a:moveTo>
                    <a:cubicBezTo>
                      <a:pt x="1075" y="9"/>
                      <a:pt x="1083" y="52"/>
                      <a:pt x="1066" y="69"/>
                    </a:cubicBezTo>
                    <a:cubicBezTo>
                      <a:pt x="1066" y="77"/>
                      <a:pt x="1058" y="77"/>
                      <a:pt x="1058" y="85"/>
                    </a:cubicBezTo>
                    <a:cubicBezTo>
                      <a:pt x="1023" y="129"/>
                      <a:pt x="998" y="188"/>
                      <a:pt x="947" y="223"/>
                    </a:cubicBezTo>
                    <a:cubicBezTo>
                      <a:pt x="947" y="232"/>
                      <a:pt x="947" y="240"/>
                      <a:pt x="928" y="240"/>
                    </a:cubicBezTo>
                    <a:cubicBezTo>
                      <a:pt x="920" y="250"/>
                      <a:pt x="920" y="250"/>
                      <a:pt x="912" y="258"/>
                    </a:cubicBezTo>
                    <a:cubicBezTo>
                      <a:pt x="895" y="275"/>
                      <a:pt x="869" y="291"/>
                      <a:pt x="860" y="318"/>
                    </a:cubicBezTo>
                    <a:cubicBezTo>
                      <a:pt x="852" y="318"/>
                      <a:pt x="852" y="327"/>
                      <a:pt x="844" y="335"/>
                    </a:cubicBezTo>
                    <a:cubicBezTo>
                      <a:pt x="836" y="335"/>
                      <a:pt x="836" y="343"/>
                      <a:pt x="836" y="353"/>
                    </a:cubicBezTo>
                    <a:cubicBezTo>
                      <a:pt x="825" y="353"/>
                      <a:pt x="817" y="370"/>
                      <a:pt x="817" y="378"/>
                    </a:cubicBezTo>
                    <a:cubicBezTo>
                      <a:pt x="757" y="446"/>
                      <a:pt x="706" y="533"/>
                      <a:pt x="638" y="592"/>
                    </a:cubicBezTo>
                    <a:cubicBezTo>
                      <a:pt x="629" y="601"/>
                      <a:pt x="619" y="601"/>
                      <a:pt x="611" y="619"/>
                    </a:cubicBezTo>
                    <a:cubicBezTo>
                      <a:pt x="603" y="619"/>
                      <a:pt x="594" y="619"/>
                      <a:pt x="594" y="627"/>
                    </a:cubicBezTo>
                    <a:lnTo>
                      <a:pt x="594" y="636"/>
                    </a:lnTo>
                    <a:cubicBezTo>
                      <a:pt x="551" y="652"/>
                      <a:pt x="508" y="671"/>
                      <a:pt x="475" y="696"/>
                    </a:cubicBezTo>
                    <a:cubicBezTo>
                      <a:pt x="432" y="714"/>
                      <a:pt x="405" y="739"/>
                      <a:pt x="388" y="782"/>
                    </a:cubicBezTo>
                    <a:cubicBezTo>
                      <a:pt x="380" y="782"/>
                      <a:pt x="372" y="782"/>
                      <a:pt x="372" y="790"/>
                    </a:cubicBezTo>
                    <a:cubicBezTo>
                      <a:pt x="353" y="807"/>
                      <a:pt x="345" y="825"/>
                      <a:pt x="328" y="842"/>
                    </a:cubicBezTo>
                    <a:cubicBezTo>
                      <a:pt x="277" y="885"/>
                      <a:pt x="217" y="902"/>
                      <a:pt x="155" y="902"/>
                    </a:cubicBezTo>
                    <a:cubicBezTo>
                      <a:pt x="139" y="902"/>
                      <a:pt x="122" y="902"/>
                      <a:pt x="104" y="910"/>
                    </a:cubicBezTo>
                    <a:cubicBezTo>
                      <a:pt x="19" y="961"/>
                      <a:pt x="1" y="1032"/>
                      <a:pt x="63" y="1091"/>
                    </a:cubicBezTo>
                    <a:cubicBezTo>
                      <a:pt x="71" y="1108"/>
                      <a:pt x="87" y="1126"/>
                      <a:pt x="104" y="1135"/>
                    </a:cubicBezTo>
                    <a:cubicBezTo>
                      <a:pt x="139" y="1168"/>
                      <a:pt x="182" y="1203"/>
                      <a:pt x="225" y="1229"/>
                    </a:cubicBezTo>
                    <a:cubicBezTo>
                      <a:pt x="234" y="1238"/>
                      <a:pt x="242" y="1246"/>
                      <a:pt x="250" y="1246"/>
                    </a:cubicBezTo>
                    <a:cubicBezTo>
                      <a:pt x="250" y="1254"/>
                      <a:pt x="258" y="1254"/>
                      <a:pt x="269" y="1254"/>
                    </a:cubicBezTo>
                    <a:cubicBezTo>
                      <a:pt x="277" y="1262"/>
                      <a:pt x="285" y="1271"/>
                      <a:pt x="293" y="1271"/>
                    </a:cubicBezTo>
                    <a:cubicBezTo>
                      <a:pt x="328" y="1297"/>
                      <a:pt x="361" y="1322"/>
                      <a:pt x="396" y="1333"/>
                    </a:cubicBezTo>
                    <a:cubicBezTo>
                      <a:pt x="405" y="1349"/>
                      <a:pt x="413" y="1349"/>
                      <a:pt x="432" y="1349"/>
                    </a:cubicBezTo>
                    <a:cubicBezTo>
                      <a:pt x="432" y="1357"/>
                      <a:pt x="440" y="1357"/>
                      <a:pt x="448" y="1357"/>
                    </a:cubicBezTo>
                    <a:cubicBezTo>
                      <a:pt x="490" y="1385"/>
                      <a:pt x="534" y="1400"/>
                      <a:pt x="578" y="1400"/>
                    </a:cubicBezTo>
                    <a:cubicBezTo>
                      <a:pt x="616" y="1400"/>
                      <a:pt x="653" y="1389"/>
                      <a:pt x="689" y="1365"/>
                    </a:cubicBezTo>
                    <a:cubicBezTo>
                      <a:pt x="681" y="1349"/>
                      <a:pt x="654" y="1333"/>
                      <a:pt x="671" y="1306"/>
                    </a:cubicBezTo>
                    <a:cubicBezTo>
                      <a:pt x="681" y="1289"/>
                      <a:pt x="706" y="1289"/>
                      <a:pt x="732" y="1289"/>
                    </a:cubicBezTo>
                    <a:cubicBezTo>
                      <a:pt x="757" y="1289"/>
                      <a:pt x="792" y="1297"/>
                      <a:pt x="817" y="1306"/>
                    </a:cubicBezTo>
                    <a:cubicBezTo>
                      <a:pt x="848" y="1312"/>
                      <a:pt x="874" y="1317"/>
                      <a:pt x="902" y="1317"/>
                    </a:cubicBezTo>
                    <a:cubicBezTo>
                      <a:pt x="914" y="1317"/>
                      <a:pt x="926" y="1316"/>
                      <a:pt x="939" y="1314"/>
                    </a:cubicBezTo>
                    <a:cubicBezTo>
                      <a:pt x="1007" y="1306"/>
                      <a:pt x="1015" y="1297"/>
                      <a:pt x="1023" y="1211"/>
                    </a:cubicBezTo>
                    <a:cubicBezTo>
                      <a:pt x="1042" y="1186"/>
                      <a:pt x="1042" y="1143"/>
                      <a:pt x="1066" y="1126"/>
                    </a:cubicBezTo>
                    <a:cubicBezTo>
                      <a:pt x="1110" y="1108"/>
                      <a:pt x="1118" y="1075"/>
                      <a:pt x="1145" y="1040"/>
                    </a:cubicBezTo>
                    <a:cubicBezTo>
                      <a:pt x="1170" y="1032"/>
                      <a:pt x="1196" y="1013"/>
                      <a:pt x="1205" y="988"/>
                    </a:cubicBezTo>
                    <a:cubicBezTo>
                      <a:pt x="1213" y="988"/>
                      <a:pt x="1221" y="980"/>
                      <a:pt x="1221" y="972"/>
                    </a:cubicBezTo>
                    <a:cubicBezTo>
                      <a:pt x="1256" y="953"/>
                      <a:pt x="1238" y="910"/>
                      <a:pt x="1256" y="885"/>
                    </a:cubicBezTo>
                    <a:cubicBezTo>
                      <a:pt x="1281" y="842"/>
                      <a:pt x="1289" y="807"/>
                      <a:pt x="1289" y="766"/>
                    </a:cubicBezTo>
                    <a:cubicBezTo>
                      <a:pt x="1316" y="722"/>
                      <a:pt x="1316" y="679"/>
                      <a:pt x="1341" y="636"/>
                    </a:cubicBezTo>
                    <a:cubicBezTo>
                      <a:pt x="1359" y="619"/>
                      <a:pt x="1359" y="592"/>
                      <a:pt x="1351" y="576"/>
                    </a:cubicBezTo>
                    <a:cubicBezTo>
                      <a:pt x="1332" y="549"/>
                      <a:pt x="1324" y="524"/>
                      <a:pt x="1308" y="498"/>
                    </a:cubicBezTo>
                    <a:cubicBezTo>
                      <a:pt x="1299" y="473"/>
                      <a:pt x="1308" y="456"/>
                      <a:pt x="1324" y="438"/>
                    </a:cubicBezTo>
                    <a:cubicBezTo>
                      <a:pt x="1332" y="438"/>
                      <a:pt x="1332" y="430"/>
                      <a:pt x="1341" y="421"/>
                    </a:cubicBezTo>
                    <a:cubicBezTo>
                      <a:pt x="1359" y="386"/>
                      <a:pt x="1359" y="386"/>
                      <a:pt x="1341" y="343"/>
                    </a:cubicBezTo>
                    <a:cubicBezTo>
                      <a:pt x="1332" y="362"/>
                      <a:pt x="1341" y="386"/>
                      <a:pt x="1332" y="405"/>
                    </a:cubicBezTo>
                    <a:cubicBezTo>
                      <a:pt x="1308" y="405"/>
                      <a:pt x="1281" y="378"/>
                      <a:pt x="1264" y="353"/>
                    </a:cubicBezTo>
                    <a:cubicBezTo>
                      <a:pt x="1264" y="343"/>
                      <a:pt x="1273" y="335"/>
                      <a:pt x="1281" y="335"/>
                    </a:cubicBezTo>
                    <a:cubicBezTo>
                      <a:pt x="1316" y="318"/>
                      <a:pt x="1256" y="275"/>
                      <a:pt x="1299" y="267"/>
                    </a:cubicBezTo>
                    <a:cubicBezTo>
                      <a:pt x="1289" y="240"/>
                      <a:pt x="1256" y="232"/>
                      <a:pt x="1248" y="199"/>
                    </a:cubicBezTo>
                    <a:cubicBezTo>
                      <a:pt x="1256" y="188"/>
                      <a:pt x="1273" y="188"/>
                      <a:pt x="1281" y="180"/>
                    </a:cubicBezTo>
                    <a:cubicBezTo>
                      <a:pt x="1289" y="172"/>
                      <a:pt x="1289" y="164"/>
                      <a:pt x="1281" y="155"/>
                    </a:cubicBezTo>
                    <a:cubicBezTo>
                      <a:pt x="1264" y="120"/>
                      <a:pt x="1248" y="96"/>
                      <a:pt x="1221" y="69"/>
                    </a:cubicBezTo>
                    <a:cubicBezTo>
                      <a:pt x="1205" y="17"/>
                      <a:pt x="1170" y="1"/>
                      <a:pt x="11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1"/>
              <p:cNvSpPr/>
              <p:nvPr/>
            </p:nvSpPr>
            <p:spPr>
              <a:xfrm>
                <a:off x="5913500" y="3187675"/>
                <a:ext cx="2600" cy="3625"/>
              </a:xfrm>
              <a:custGeom>
                <a:avLst/>
                <a:gdLst/>
                <a:ahLst/>
                <a:cxnLst/>
                <a:rect l="l" t="t" r="r" b="b"/>
                <a:pathLst>
                  <a:path w="104" h="145" extrusionOk="0">
                    <a:moveTo>
                      <a:pt x="52" y="1"/>
                    </a:moveTo>
                    <a:cubicBezTo>
                      <a:pt x="44" y="1"/>
                      <a:pt x="36" y="1"/>
                      <a:pt x="27" y="9"/>
                    </a:cubicBezTo>
                    <a:cubicBezTo>
                      <a:pt x="17" y="9"/>
                      <a:pt x="27" y="17"/>
                      <a:pt x="27" y="25"/>
                    </a:cubicBezTo>
                    <a:cubicBezTo>
                      <a:pt x="69" y="69"/>
                      <a:pt x="17" y="60"/>
                      <a:pt x="1" y="69"/>
                    </a:cubicBezTo>
                    <a:cubicBezTo>
                      <a:pt x="27" y="104"/>
                      <a:pt x="52" y="128"/>
                      <a:pt x="95" y="145"/>
                    </a:cubicBezTo>
                    <a:cubicBezTo>
                      <a:pt x="104" y="104"/>
                      <a:pt x="95" y="69"/>
                      <a:pt x="87" y="34"/>
                    </a:cubicBezTo>
                    <a:cubicBezTo>
                      <a:pt x="79" y="25"/>
                      <a:pt x="69" y="9"/>
                      <a:pt x="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1"/>
              <p:cNvSpPr/>
              <p:nvPr/>
            </p:nvSpPr>
            <p:spPr>
              <a:xfrm>
                <a:off x="5909850" y="3181850"/>
                <a:ext cx="1975" cy="1000"/>
              </a:xfrm>
              <a:custGeom>
                <a:avLst/>
                <a:gdLst/>
                <a:ahLst/>
                <a:cxnLst/>
                <a:rect l="l" t="t" r="r" b="b"/>
                <a:pathLst>
                  <a:path w="79" h="40" extrusionOk="0">
                    <a:moveTo>
                      <a:pt x="60" y="1"/>
                    </a:moveTo>
                    <a:cubicBezTo>
                      <a:pt x="44" y="1"/>
                      <a:pt x="27" y="1"/>
                      <a:pt x="19" y="9"/>
                    </a:cubicBezTo>
                    <a:cubicBezTo>
                      <a:pt x="0" y="27"/>
                      <a:pt x="19" y="36"/>
                      <a:pt x="27" y="36"/>
                    </a:cubicBezTo>
                    <a:cubicBezTo>
                      <a:pt x="32" y="38"/>
                      <a:pt x="36" y="39"/>
                      <a:pt x="40" y="39"/>
                    </a:cubicBezTo>
                    <a:cubicBezTo>
                      <a:pt x="48" y="39"/>
                      <a:pt x="54" y="33"/>
                      <a:pt x="60" y="27"/>
                    </a:cubicBezTo>
                    <a:cubicBezTo>
                      <a:pt x="70" y="17"/>
                      <a:pt x="79" y="17"/>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1"/>
              <p:cNvSpPr/>
              <p:nvPr/>
            </p:nvSpPr>
            <p:spPr>
              <a:xfrm>
                <a:off x="5913100" y="3185775"/>
                <a:ext cx="1300" cy="1250"/>
              </a:xfrm>
              <a:custGeom>
                <a:avLst/>
                <a:gdLst/>
                <a:ahLst/>
                <a:cxnLst/>
                <a:rect l="l" t="t" r="r" b="b"/>
                <a:pathLst>
                  <a:path w="52" h="50" extrusionOk="0">
                    <a:moveTo>
                      <a:pt x="27" y="1"/>
                    </a:moveTo>
                    <a:cubicBezTo>
                      <a:pt x="24" y="1"/>
                      <a:pt x="21" y="3"/>
                      <a:pt x="17" y="6"/>
                    </a:cubicBezTo>
                    <a:cubicBezTo>
                      <a:pt x="0" y="25"/>
                      <a:pt x="17" y="33"/>
                      <a:pt x="25" y="42"/>
                    </a:cubicBezTo>
                    <a:cubicBezTo>
                      <a:pt x="25" y="42"/>
                      <a:pt x="33" y="42"/>
                      <a:pt x="33" y="50"/>
                    </a:cubicBezTo>
                    <a:cubicBezTo>
                      <a:pt x="52" y="50"/>
                      <a:pt x="52" y="42"/>
                      <a:pt x="52" y="33"/>
                    </a:cubicBezTo>
                    <a:lnTo>
                      <a:pt x="52" y="25"/>
                    </a:lnTo>
                    <a:cubicBezTo>
                      <a:pt x="45" y="17"/>
                      <a:pt x="38" y="1"/>
                      <a:pt x="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1"/>
              <p:cNvSpPr/>
              <p:nvPr/>
            </p:nvSpPr>
            <p:spPr>
              <a:xfrm>
                <a:off x="5908150" y="3184125"/>
                <a:ext cx="425" cy="525"/>
              </a:xfrm>
              <a:custGeom>
                <a:avLst/>
                <a:gdLst/>
                <a:ahLst/>
                <a:cxnLst/>
                <a:rect l="l" t="t" r="r" b="b"/>
                <a:pathLst>
                  <a:path w="17" h="21" extrusionOk="0">
                    <a:moveTo>
                      <a:pt x="9" y="1"/>
                    </a:moveTo>
                    <a:cubicBezTo>
                      <a:pt x="4" y="1"/>
                      <a:pt x="0" y="4"/>
                      <a:pt x="0" y="4"/>
                    </a:cubicBezTo>
                    <a:cubicBezTo>
                      <a:pt x="0" y="13"/>
                      <a:pt x="0" y="21"/>
                      <a:pt x="8" y="21"/>
                    </a:cubicBezTo>
                    <a:cubicBezTo>
                      <a:pt x="17" y="21"/>
                      <a:pt x="17" y="13"/>
                      <a:pt x="17" y="13"/>
                    </a:cubicBezTo>
                    <a:lnTo>
                      <a:pt x="17" y="4"/>
                    </a:lnTo>
                    <a:cubicBezTo>
                      <a:pt x="14" y="2"/>
                      <a:pt x="11" y="1"/>
                      <a:pt x="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1"/>
              <p:cNvSpPr/>
              <p:nvPr/>
            </p:nvSpPr>
            <p:spPr>
              <a:xfrm>
                <a:off x="5907725" y="3185225"/>
                <a:ext cx="650" cy="475"/>
              </a:xfrm>
              <a:custGeom>
                <a:avLst/>
                <a:gdLst/>
                <a:ahLst/>
                <a:cxnLst/>
                <a:rect l="l" t="t" r="r" b="b"/>
                <a:pathLst>
                  <a:path w="26" h="19" extrusionOk="0">
                    <a:moveTo>
                      <a:pt x="11" y="0"/>
                    </a:moveTo>
                    <a:cubicBezTo>
                      <a:pt x="10" y="0"/>
                      <a:pt x="9" y="1"/>
                      <a:pt x="9" y="4"/>
                    </a:cubicBezTo>
                    <a:cubicBezTo>
                      <a:pt x="9" y="4"/>
                      <a:pt x="1" y="4"/>
                      <a:pt x="1" y="12"/>
                    </a:cubicBezTo>
                    <a:cubicBezTo>
                      <a:pt x="5" y="16"/>
                      <a:pt x="7" y="18"/>
                      <a:pt x="9" y="18"/>
                    </a:cubicBezTo>
                    <a:cubicBezTo>
                      <a:pt x="11" y="18"/>
                      <a:pt x="13" y="16"/>
                      <a:pt x="17" y="12"/>
                    </a:cubicBezTo>
                    <a:cubicBezTo>
                      <a:pt x="17" y="12"/>
                      <a:pt x="17" y="4"/>
                      <a:pt x="25" y="4"/>
                    </a:cubicBezTo>
                    <a:cubicBezTo>
                      <a:pt x="20" y="4"/>
                      <a:pt x="14" y="0"/>
                      <a:pt x="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1"/>
              <p:cNvSpPr/>
              <p:nvPr/>
            </p:nvSpPr>
            <p:spPr>
              <a:xfrm>
                <a:off x="5910725" y="3210400"/>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1"/>
              <p:cNvSpPr/>
              <p:nvPr/>
            </p:nvSpPr>
            <p:spPr>
              <a:xfrm>
                <a:off x="5841550" y="3198200"/>
                <a:ext cx="2000" cy="1300"/>
              </a:xfrm>
              <a:custGeom>
                <a:avLst/>
                <a:gdLst/>
                <a:ahLst/>
                <a:cxnLst/>
                <a:rect l="l" t="t" r="r" b="b"/>
                <a:pathLst>
                  <a:path w="80" h="52" extrusionOk="0">
                    <a:moveTo>
                      <a:pt x="52" y="0"/>
                    </a:moveTo>
                    <a:cubicBezTo>
                      <a:pt x="36" y="0"/>
                      <a:pt x="9" y="0"/>
                      <a:pt x="9" y="25"/>
                    </a:cubicBezTo>
                    <a:cubicBezTo>
                      <a:pt x="1" y="43"/>
                      <a:pt x="19" y="52"/>
                      <a:pt x="28" y="52"/>
                    </a:cubicBezTo>
                    <a:cubicBezTo>
                      <a:pt x="44" y="52"/>
                      <a:pt x="79" y="25"/>
                      <a:pt x="71" y="17"/>
                    </a:cubicBezTo>
                    <a:cubicBezTo>
                      <a:pt x="71" y="0"/>
                      <a:pt x="61" y="0"/>
                      <a:pt x="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1"/>
              <p:cNvSpPr/>
              <p:nvPr/>
            </p:nvSpPr>
            <p:spPr>
              <a:xfrm>
                <a:off x="5813425" y="3204450"/>
                <a:ext cx="34175" cy="35175"/>
              </a:xfrm>
              <a:custGeom>
                <a:avLst/>
                <a:gdLst/>
                <a:ahLst/>
                <a:cxnLst/>
                <a:rect l="l" t="t" r="r" b="b"/>
                <a:pathLst>
                  <a:path w="1367" h="1407" extrusionOk="0">
                    <a:moveTo>
                      <a:pt x="52" y="1020"/>
                    </a:moveTo>
                    <a:cubicBezTo>
                      <a:pt x="52" y="1030"/>
                      <a:pt x="52" y="1030"/>
                      <a:pt x="62" y="1030"/>
                    </a:cubicBezTo>
                    <a:lnTo>
                      <a:pt x="52" y="1030"/>
                    </a:lnTo>
                    <a:lnTo>
                      <a:pt x="52" y="1020"/>
                    </a:lnTo>
                    <a:close/>
                    <a:moveTo>
                      <a:pt x="1138" y="0"/>
                    </a:moveTo>
                    <a:cubicBezTo>
                      <a:pt x="1111" y="0"/>
                      <a:pt x="1085" y="18"/>
                      <a:pt x="1066" y="51"/>
                    </a:cubicBezTo>
                    <a:cubicBezTo>
                      <a:pt x="1058" y="76"/>
                      <a:pt x="1050" y="103"/>
                      <a:pt x="1031" y="127"/>
                    </a:cubicBezTo>
                    <a:cubicBezTo>
                      <a:pt x="998" y="136"/>
                      <a:pt x="1006" y="179"/>
                      <a:pt x="979" y="195"/>
                    </a:cubicBezTo>
                    <a:cubicBezTo>
                      <a:pt x="903" y="247"/>
                      <a:pt x="843" y="317"/>
                      <a:pt x="792" y="393"/>
                    </a:cubicBezTo>
                    <a:cubicBezTo>
                      <a:pt x="749" y="463"/>
                      <a:pt x="697" y="531"/>
                      <a:pt x="637" y="591"/>
                    </a:cubicBezTo>
                    <a:cubicBezTo>
                      <a:pt x="629" y="591"/>
                      <a:pt x="619" y="599"/>
                      <a:pt x="619" y="608"/>
                    </a:cubicBezTo>
                    <a:cubicBezTo>
                      <a:pt x="629" y="599"/>
                      <a:pt x="629" y="599"/>
                      <a:pt x="637" y="591"/>
                    </a:cubicBezTo>
                    <a:lnTo>
                      <a:pt x="637" y="591"/>
                    </a:lnTo>
                    <a:cubicBezTo>
                      <a:pt x="637" y="599"/>
                      <a:pt x="629" y="599"/>
                      <a:pt x="619" y="608"/>
                    </a:cubicBezTo>
                    <a:cubicBezTo>
                      <a:pt x="577" y="626"/>
                      <a:pt x="542" y="651"/>
                      <a:pt x="499" y="678"/>
                    </a:cubicBezTo>
                    <a:cubicBezTo>
                      <a:pt x="439" y="702"/>
                      <a:pt x="396" y="746"/>
                      <a:pt x="361" y="806"/>
                    </a:cubicBezTo>
                    <a:cubicBezTo>
                      <a:pt x="301" y="865"/>
                      <a:pt x="233" y="900"/>
                      <a:pt x="138" y="900"/>
                    </a:cubicBezTo>
                    <a:cubicBezTo>
                      <a:pt x="103" y="900"/>
                      <a:pt x="79" y="909"/>
                      <a:pt x="62" y="952"/>
                    </a:cubicBezTo>
                    <a:cubicBezTo>
                      <a:pt x="52" y="952"/>
                      <a:pt x="52" y="960"/>
                      <a:pt x="44" y="968"/>
                    </a:cubicBezTo>
                    <a:cubicBezTo>
                      <a:pt x="0" y="1038"/>
                      <a:pt x="11" y="1055"/>
                      <a:pt x="79" y="1115"/>
                    </a:cubicBezTo>
                    <a:cubicBezTo>
                      <a:pt x="130" y="1166"/>
                      <a:pt x="182" y="1210"/>
                      <a:pt x="250" y="1245"/>
                    </a:cubicBezTo>
                    <a:cubicBezTo>
                      <a:pt x="258" y="1261"/>
                      <a:pt x="277" y="1269"/>
                      <a:pt x="293" y="1278"/>
                    </a:cubicBezTo>
                    <a:cubicBezTo>
                      <a:pt x="345" y="1313"/>
                      <a:pt x="396" y="1348"/>
                      <a:pt x="456" y="1364"/>
                    </a:cubicBezTo>
                    <a:cubicBezTo>
                      <a:pt x="474" y="1381"/>
                      <a:pt x="483" y="1381"/>
                      <a:pt x="499" y="1381"/>
                    </a:cubicBezTo>
                    <a:cubicBezTo>
                      <a:pt x="518" y="1394"/>
                      <a:pt x="540" y="1406"/>
                      <a:pt x="564" y="1406"/>
                    </a:cubicBezTo>
                    <a:cubicBezTo>
                      <a:pt x="574" y="1406"/>
                      <a:pt x="584" y="1404"/>
                      <a:pt x="594" y="1399"/>
                    </a:cubicBezTo>
                    <a:cubicBezTo>
                      <a:pt x="629" y="1391"/>
                      <a:pt x="654" y="1381"/>
                      <a:pt x="697" y="1364"/>
                    </a:cubicBezTo>
                    <a:cubicBezTo>
                      <a:pt x="681" y="1356"/>
                      <a:pt x="670" y="1348"/>
                      <a:pt x="654" y="1339"/>
                    </a:cubicBezTo>
                    <a:cubicBezTo>
                      <a:pt x="654" y="1304"/>
                      <a:pt x="681" y="1288"/>
                      <a:pt x="705" y="1288"/>
                    </a:cubicBezTo>
                    <a:cubicBezTo>
                      <a:pt x="749" y="1288"/>
                      <a:pt x="784" y="1296"/>
                      <a:pt x="817" y="1304"/>
                    </a:cubicBezTo>
                    <a:cubicBezTo>
                      <a:pt x="852" y="1313"/>
                      <a:pt x="876" y="1321"/>
                      <a:pt x="911" y="1321"/>
                    </a:cubicBezTo>
                    <a:cubicBezTo>
                      <a:pt x="979" y="1321"/>
                      <a:pt x="998" y="1304"/>
                      <a:pt x="1015" y="1245"/>
                    </a:cubicBezTo>
                    <a:cubicBezTo>
                      <a:pt x="1023" y="1226"/>
                      <a:pt x="1023" y="1210"/>
                      <a:pt x="1031" y="1193"/>
                    </a:cubicBezTo>
                    <a:cubicBezTo>
                      <a:pt x="1031" y="1166"/>
                      <a:pt x="1041" y="1142"/>
                      <a:pt x="1066" y="1123"/>
                    </a:cubicBezTo>
                    <a:cubicBezTo>
                      <a:pt x="1118" y="1090"/>
                      <a:pt x="1144" y="1038"/>
                      <a:pt x="1196" y="1003"/>
                    </a:cubicBezTo>
                    <a:cubicBezTo>
                      <a:pt x="1221" y="979"/>
                      <a:pt x="1247" y="944"/>
                      <a:pt x="1247" y="900"/>
                    </a:cubicBezTo>
                    <a:cubicBezTo>
                      <a:pt x="1264" y="892"/>
                      <a:pt x="1264" y="876"/>
                      <a:pt x="1264" y="857"/>
                    </a:cubicBezTo>
                    <a:cubicBezTo>
                      <a:pt x="1280" y="814"/>
                      <a:pt x="1289" y="762"/>
                      <a:pt x="1307" y="711"/>
                    </a:cubicBezTo>
                    <a:cubicBezTo>
                      <a:pt x="1351" y="643"/>
                      <a:pt x="1367" y="575"/>
                      <a:pt x="1307" y="505"/>
                    </a:cubicBezTo>
                    <a:cubicBezTo>
                      <a:pt x="1280" y="480"/>
                      <a:pt x="1299" y="453"/>
                      <a:pt x="1324" y="437"/>
                    </a:cubicBezTo>
                    <a:cubicBezTo>
                      <a:pt x="1367" y="420"/>
                      <a:pt x="1351" y="385"/>
                      <a:pt x="1351" y="360"/>
                    </a:cubicBezTo>
                    <a:cubicBezTo>
                      <a:pt x="1351" y="342"/>
                      <a:pt x="1340" y="325"/>
                      <a:pt x="1324" y="317"/>
                    </a:cubicBezTo>
                    <a:lnTo>
                      <a:pt x="1324" y="317"/>
                    </a:lnTo>
                    <a:cubicBezTo>
                      <a:pt x="1315" y="342"/>
                      <a:pt x="1324" y="360"/>
                      <a:pt x="1332" y="369"/>
                    </a:cubicBezTo>
                    <a:cubicBezTo>
                      <a:pt x="1332" y="393"/>
                      <a:pt x="1324" y="402"/>
                      <a:pt x="1307" y="402"/>
                    </a:cubicBezTo>
                    <a:cubicBezTo>
                      <a:pt x="1280" y="377"/>
                      <a:pt x="1256" y="369"/>
                      <a:pt x="1247" y="333"/>
                    </a:cubicBezTo>
                    <a:cubicBezTo>
                      <a:pt x="1256" y="325"/>
                      <a:pt x="1272" y="325"/>
                      <a:pt x="1289" y="325"/>
                    </a:cubicBezTo>
                    <a:cubicBezTo>
                      <a:pt x="1280" y="309"/>
                      <a:pt x="1272" y="282"/>
                      <a:pt x="1264" y="265"/>
                    </a:cubicBezTo>
                    <a:cubicBezTo>
                      <a:pt x="1280" y="265"/>
                      <a:pt x="1299" y="265"/>
                      <a:pt x="1280" y="247"/>
                    </a:cubicBezTo>
                    <a:cubicBezTo>
                      <a:pt x="1264" y="230"/>
                      <a:pt x="1247" y="222"/>
                      <a:pt x="1229" y="206"/>
                    </a:cubicBezTo>
                    <a:cubicBezTo>
                      <a:pt x="1237" y="206"/>
                      <a:pt x="1237" y="195"/>
                      <a:pt x="1237" y="195"/>
                    </a:cubicBezTo>
                    <a:cubicBezTo>
                      <a:pt x="1256" y="187"/>
                      <a:pt x="1272" y="187"/>
                      <a:pt x="1289" y="171"/>
                    </a:cubicBezTo>
                    <a:cubicBezTo>
                      <a:pt x="1256" y="127"/>
                      <a:pt x="1229" y="84"/>
                      <a:pt x="1204" y="41"/>
                    </a:cubicBezTo>
                    <a:cubicBezTo>
                      <a:pt x="1184" y="13"/>
                      <a:pt x="1161" y="0"/>
                      <a:pt x="1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1"/>
              <p:cNvSpPr/>
              <p:nvPr/>
            </p:nvSpPr>
            <p:spPr>
              <a:xfrm>
                <a:off x="5844800" y="3202475"/>
                <a:ext cx="2800" cy="5175"/>
              </a:xfrm>
              <a:custGeom>
                <a:avLst/>
                <a:gdLst/>
                <a:ahLst/>
                <a:cxnLst/>
                <a:rect l="l" t="t" r="r" b="b"/>
                <a:pathLst>
                  <a:path w="112" h="207" extrusionOk="0">
                    <a:moveTo>
                      <a:pt x="17" y="0"/>
                    </a:moveTo>
                    <a:cubicBezTo>
                      <a:pt x="17" y="0"/>
                      <a:pt x="9" y="0"/>
                      <a:pt x="1" y="8"/>
                    </a:cubicBezTo>
                    <a:cubicBezTo>
                      <a:pt x="1" y="27"/>
                      <a:pt x="17" y="35"/>
                      <a:pt x="25" y="43"/>
                    </a:cubicBezTo>
                    <a:cubicBezTo>
                      <a:pt x="34" y="43"/>
                      <a:pt x="34" y="43"/>
                      <a:pt x="34" y="52"/>
                    </a:cubicBezTo>
                    <a:cubicBezTo>
                      <a:pt x="44" y="60"/>
                      <a:pt x="44" y="68"/>
                      <a:pt x="52" y="79"/>
                    </a:cubicBezTo>
                    <a:cubicBezTo>
                      <a:pt x="17" y="95"/>
                      <a:pt x="69" y="112"/>
                      <a:pt x="60" y="130"/>
                    </a:cubicBezTo>
                    <a:cubicBezTo>
                      <a:pt x="52" y="138"/>
                      <a:pt x="43" y="138"/>
                      <a:pt x="36" y="138"/>
                    </a:cubicBezTo>
                    <a:cubicBezTo>
                      <a:pt x="28" y="138"/>
                      <a:pt x="21" y="138"/>
                      <a:pt x="17" y="147"/>
                    </a:cubicBezTo>
                    <a:cubicBezTo>
                      <a:pt x="44" y="171"/>
                      <a:pt x="60" y="206"/>
                      <a:pt x="112" y="206"/>
                    </a:cubicBezTo>
                    <a:cubicBezTo>
                      <a:pt x="112" y="163"/>
                      <a:pt x="104" y="120"/>
                      <a:pt x="77" y="79"/>
                    </a:cubicBezTo>
                    <a:cubicBezTo>
                      <a:pt x="69" y="68"/>
                      <a:pt x="69" y="52"/>
                      <a:pt x="52" y="52"/>
                    </a:cubicBezTo>
                    <a:lnTo>
                      <a:pt x="52" y="35"/>
                    </a:lnTo>
                    <a:cubicBezTo>
                      <a:pt x="44" y="17"/>
                      <a:pt x="44" y="0"/>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1"/>
              <p:cNvSpPr/>
              <p:nvPr/>
            </p:nvSpPr>
            <p:spPr>
              <a:xfrm>
                <a:off x="5839850" y="3200775"/>
                <a:ext cx="250" cy="225"/>
              </a:xfrm>
              <a:custGeom>
                <a:avLst/>
                <a:gdLst/>
                <a:ahLst/>
                <a:cxnLst/>
                <a:rect l="l" t="t" r="r" b="b"/>
                <a:pathLst>
                  <a:path w="10" h="9" extrusionOk="0">
                    <a:moveTo>
                      <a:pt x="1" y="0"/>
                    </a:moveTo>
                    <a:lnTo>
                      <a:pt x="1" y="8"/>
                    </a:lnTo>
                    <a:lnTo>
                      <a:pt x="9" y="8"/>
                    </a:lnTo>
                    <a:cubicBezTo>
                      <a:pt x="9" y="0"/>
                      <a:pt x="9"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1"/>
              <p:cNvSpPr/>
              <p:nvPr/>
            </p:nvSpPr>
            <p:spPr>
              <a:xfrm>
                <a:off x="5839650" y="3201850"/>
                <a:ext cx="25" cy="225"/>
              </a:xfrm>
              <a:custGeom>
                <a:avLst/>
                <a:gdLst/>
                <a:ahLst/>
                <a:cxnLst/>
                <a:rect l="l" t="t" r="r" b="b"/>
                <a:pathLst>
                  <a:path w="1" h="9" extrusionOk="0">
                    <a:moveTo>
                      <a:pt x="1" y="9"/>
                    </a:move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1"/>
              <p:cNvSpPr/>
              <p:nvPr/>
            </p:nvSpPr>
            <p:spPr>
              <a:xfrm>
                <a:off x="5845875" y="3150050"/>
                <a:ext cx="38900" cy="41375"/>
              </a:xfrm>
              <a:custGeom>
                <a:avLst/>
                <a:gdLst/>
                <a:ahLst/>
                <a:cxnLst/>
                <a:rect l="l" t="t" r="r" b="b"/>
                <a:pathLst>
                  <a:path w="1556" h="1655" extrusionOk="0">
                    <a:moveTo>
                      <a:pt x="584" y="1341"/>
                    </a:moveTo>
                    <a:lnTo>
                      <a:pt x="584" y="1351"/>
                    </a:lnTo>
                    <a:cubicBezTo>
                      <a:pt x="576" y="1359"/>
                      <a:pt x="576" y="1359"/>
                      <a:pt x="584" y="1359"/>
                    </a:cubicBezTo>
                    <a:cubicBezTo>
                      <a:pt x="590" y="1359"/>
                      <a:pt x="584" y="1363"/>
                      <a:pt x="580" y="1363"/>
                    </a:cubicBezTo>
                    <a:cubicBezTo>
                      <a:pt x="578" y="1363"/>
                      <a:pt x="576" y="1362"/>
                      <a:pt x="576" y="1359"/>
                    </a:cubicBezTo>
                    <a:cubicBezTo>
                      <a:pt x="576" y="1351"/>
                      <a:pt x="584" y="1341"/>
                      <a:pt x="584" y="1341"/>
                    </a:cubicBezTo>
                    <a:close/>
                    <a:moveTo>
                      <a:pt x="1238" y="1"/>
                    </a:moveTo>
                    <a:cubicBezTo>
                      <a:pt x="1203" y="71"/>
                      <a:pt x="1160" y="131"/>
                      <a:pt x="1135" y="199"/>
                    </a:cubicBezTo>
                    <a:cubicBezTo>
                      <a:pt x="1083" y="285"/>
                      <a:pt x="1021" y="372"/>
                      <a:pt x="970" y="456"/>
                    </a:cubicBezTo>
                    <a:cubicBezTo>
                      <a:pt x="953" y="483"/>
                      <a:pt x="937" y="500"/>
                      <a:pt x="929" y="526"/>
                    </a:cubicBezTo>
                    <a:cubicBezTo>
                      <a:pt x="885" y="578"/>
                      <a:pt x="850" y="619"/>
                      <a:pt x="807" y="671"/>
                    </a:cubicBezTo>
                    <a:cubicBezTo>
                      <a:pt x="774" y="706"/>
                      <a:pt x="739" y="749"/>
                      <a:pt x="704" y="792"/>
                    </a:cubicBezTo>
                    <a:cubicBezTo>
                      <a:pt x="671" y="817"/>
                      <a:pt x="636" y="852"/>
                      <a:pt x="601" y="877"/>
                    </a:cubicBezTo>
                    <a:cubicBezTo>
                      <a:pt x="549" y="912"/>
                      <a:pt x="498" y="947"/>
                      <a:pt x="455" y="980"/>
                    </a:cubicBezTo>
                    <a:cubicBezTo>
                      <a:pt x="430" y="990"/>
                      <a:pt x="413" y="998"/>
                      <a:pt x="395" y="1015"/>
                    </a:cubicBezTo>
                    <a:cubicBezTo>
                      <a:pt x="318" y="1042"/>
                      <a:pt x="232" y="1075"/>
                      <a:pt x="156" y="1102"/>
                    </a:cubicBezTo>
                    <a:cubicBezTo>
                      <a:pt x="121" y="1126"/>
                      <a:pt x="86" y="1145"/>
                      <a:pt x="61" y="1170"/>
                    </a:cubicBezTo>
                    <a:cubicBezTo>
                      <a:pt x="34" y="1170"/>
                      <a:pt x="17" y="1178"/>
                      <a:pt x="1" y="1178"/>
                    </a:cubicBezTo>
                    <a:lnTo>
                      <a:pt x="1" y="1196"/>
                    </a:lnTo>
                    <a:lnTo>
                      <a:pt x="121" y="1196"/>
                    </a:lnTo>
                    <a:cubicBezTo>
                      <a:pt x="121" y="1205"/>
                      <a:pt x="121" y="1205"/>
                      <a:pt x="129" y="1205"/>
                    </a:cubicBezTo>
                    <a:cubicBezTo>
                      <a:pt x="121" y="1213"/>
                      <a:pt x="112" y="1213"/>
                      <a:pt x="112" y="1221"/>
                    </a:cubicBezTo>
                    <a:cubicBezTo>
                      <a:pt x="94" y="1229"/>
                      <a:pt x="69" y="1229"/>
                      <a:pt x="104" y="1256"/>
                    </a:cubicBezTo>
                    <a:lnTo>
                      <a:pt x="112" y="1264"/>
                    </a:lnTo>
                    <a:cubicBezTo>
                      <a:pt x="104" y="1273"/>
                      <a:pt x="86" y="1273"/>
                      <a:pt x="86" y="1281"/>
                    </a:cubicBezTo>
                    <a:cubicBezTo>
                      <a:pt x="77" y="1281"/>
                      <a:pt x="69" y="1281"/>
                      <a:pt x="69" y="1289"/>
                    </a:cubicBezTo>
                    <a:cubicBezTo>
                      <a:pt x="53" y="1289"/>
                      <a:pt x="26" y="1289"/>
                      <a:pt x="17" y="1308"/>
                    </a:cubicBezTo>
                    <a:cubicBezTo>
                      <a:pt x="34" y="1316"/>
                      <a:pt x="53" y="1316"/>
                      <a:pt x="69" y="1316"/>
                    </a:cubicBezTo>
                    <a:cubicBezTo>
                      <a:pt x="77" y="1316"/>
                      <a:pt x="86" y="1316"/>
                      <a:pt x="94" y="1308"/>
                    </a:cubicBezTo>
                    <a:cubicBezTo>
                      <a:pt x="105" y="1311"/>
                      <a:pt x="114" y="1313"/>
                      <a:pt x="123" y="1313"/>
                    </a:cubicBezTo>
                    <a:cubicBezTo>
                      <a:pt x="136" y="1313"/>
                      <a:pt x="148" y="1309"/>
                      <a:pt x="164" y="1299"/>
                    </a:cubicBezTo>
                    <a:lnTo>
                      <a:pt x="172" y="1299"/>
                    </a:lnTo>
                    <a:cubicBezTo>
                      <a:pt x="197" y="1299"/>
                      <a:pt x="224" y="1299"/>
                      <a:pt x="248" y="1281"/>
                    </a:cubicBezTo>
                    <a:cubicBezTo>
                      <a:pt x="335" y="1264"/>
                      <a:pt x="430" y="1248"/>
                      <a:pt x="516" y="1213"/>
                    </a:cubicBezTo>
                    <a:cubicBezTo>
                      <a:pt x="516" y="1213"/>
                      <a:pt x="525" y="1205"/>
                      <a:pt x="533" y="1205"/>
                    </a:cubicBezTo>
                    <a:cubicBezTo>
                      <a:pt x="535" y="1207"/>
                      <a:pt x="538" y="1208"/>
                      <a:pt x="540" y="1208"/>
                    </a:cubicBezTo>
                    <a:cubicBezTo>
                      <a:pt x="546" y="1208"/>
                      <a:pt x="552" y="1202"/>
                      <a:pt x="558" y="1196"/>
                    </a:cubicBezTo>
                    <a:cubicBezTo>
                      <a:pt x="576" y="1196"/>
                      <a:pt x="593" y="1196"/>
                      <a:pt x="609" y="1186"/>
                    </a:cubicBezTo>
                    <a:lnTo>
                      <a:pt x="619" y="1178"/>
                    </a:lnTo>
                    <a:cubicBezTo>
                      <a:pt x="636" y="1178"/>
                      <a:pt x="652" y="1178"/>
                      <a:pt x="661" y="1170"/>
                    </a:cubicBezTo>
                    <a:cubicBezTo>
                      <a:pt x="687" y="1178"/>
                      <a:pt x="679" y="1196"/>
                      <a:pt x="679" y="1213"/>
                    </a:cubicBezTo>
                    <a:cubicBezTo>
                      <a:pt x="671" y="1213"/>
                      <a:pt x="671" y="1221"/>
                      <a:pt x="661" y="1221"/>
                    </a:cubicBezTo>
                    <a:cubicBezTo>
                      <a:pt x="636" y="1256"/>
                      <a:pt x="601" y="1281"/>
                      <a:pt x="568" y="1308"/>
                    </a:cubicBezTo>
                    <a:lnTo>
                      <a:pt x="558" y="1316"/>
                    </a:lnTo>
                    <a:cubicBezTo>
                      <a:pt x="549" y="1316"/>
                      <a:pt x="541" y="1316"/>
                      <a:pt x="541" y="1324"/>
                    </a:cubicBezTo>
                    <a:cubicBezTo>
                      <a:pt x="533" y="1324"/>
                      <a:pt x="516" y="1332"/>
                      <a:pt x="516" y="1341"/>
                    </a:cubicBezTo>
                    <a:cubicBezTo>
                      <a:pt x="490" y="1351"/>
                      <a:pt x="473" y="1359"/>
                      <a:pt x="465" y="1367"/>
                    </a:cubicBezTo>
                    <a:cubicBezTo>
                      <a:pt x="455" y="1367"/>
                      <a:pt x="455" y="1367"/>
                      <a:pt x="455" y="1376"/>
                    </a:cubicBezTo>
                    <a:cubicBezTo>
                      <a:pt x="446" y="1376"/>
                      <a:pt x="438" y="1376"/>
                      <a:pt x="438" y="1384"/>
                    </a:cubicBezTo>
                    <a:cubicBezTo>
                      <a:pt x="422" y="1384"/>
                      <a:pt x="413" y="1392"/>
                      <a:pt x="403" y="1403"/>
                    </a:cubicBezTo>
                    <a:lnTo>
                      <a:pt x="395" y="1403"/>
                    </a:lnTo>
                    <a:cubicBezTo>
                      <a:pt x="386" y="1403"/>
                      <a:pt x="378" y="1411"/>
                      <a:pt x="378" y="1411"/>
                    </a:cubicBezTo>
                    <a:cubicBezTo>
                      <a:pt x="362" y="1419"/>
                      <a:pt x="351" y="1419"/>
                      <a:pt x="343" y="1427"/>
                    </a:cubicBezTo>
                    <a:cubicBezTo>
                      <a:pt x="343" y="1427"/>
                      <a:pt x="335" y="1427"/>
                      <a:pt x="335" y="1435"/>
                    </a:cubicBezTo>
                    <a:cubicBezTo>
                      <a:pt x="283" y="1454"/>
                      <a:pt x="232" y="1479"/>
                      <a:pt x="189" y="1506"/>
                    </a:cubicBezTo>
                    <a:cubicBezTo>
                      <a:pt x="164" y="1506"/>
                      <a:pt x="145" y="1514"/>
                      <a:pt x="129" y="1530"/>
                    </a:cubicBezTo>
                    <a:cubicBezTo>
                      <a:pt x="147" y="1534"/>
                      <a:pt x="163" y="1536"/>
                      <a:pt x="178" y="1536"/>
                    </a:cubicBezTo>
                    <a:cubicBezTo>
                      <a:pt x="199" y="1536"/>
                      <a:pt x="217" y="1532"/>
                      <a:pt x="232" y="1522"/>
                    </a:cubicBezTo>
                    <a:cubicBezTo>
                      <a:pt x="275" y="1522"/>
                      <a:pt x="318" y="1514"/>
                      <a:pt x="351" y="1495"/>
                    </a:cubicBezTo>
                    <a:cubicBezTo>
                      <a:pt x="351" y="1487"/>
                      <a:pt x="362" y="1487"/>
                      <a:pt x="362" y="1487"/>
                    </a:cubicBezTo>
                    <a:cubicBezTo>
                      <a:pt x="378" y="1487"/>
                      <a:pt x="386" y="1487"/>
                      <a:pt x="395" y="1479"/>
                    </a:cubicBezTo>
                    <a:cubicBezTo>
                      <a:pt x="430" y="1479"/>
                      <a:pt x="465" y="1471"/>
                      <a:pt x="490" y="1444"/>
                    </a:cubicBezTo>
                    <a:cubicBezTo>
                      <a:pt x="533" y="1435"/>
                      <a:pt x="576" y="1427"/>
                      <a:pt x="619" y="1403"/>
                    </a:cubicBezTo>
                    <a:cubicBezTo>
                      <a:pt x="636" y="1403"/>
                      <a:pt x="652" y="1403"/>
                      <a:pt x="671" y="1392"/>
                    </a:cubicBezTo>
                    <a:cubicBezTo>
                      <a:pt x="696" y="1384"/>
                      <a:pt x="722" y="1376"/>
                      <a:pt x="747" y="1367"/>
                    </a:cubicBezTo>
                    <a:lnTo>
                      <a:pt x="747" y="1367"/>
                    </a:lnTo>
                    <a:cubicBezTo>
                      <a:pt x="764" y="1384"/>
                      <a:pt x="747" y="1384"/>
                      <a:pt x="739" y="1392"/>
                    </a:cubicBezTo>
                    <a:cubicBezTo>
                      <a:pt x="704" y="1411"/>
                      <a:pt x="679" y="1427"/>
                      <a:pt x="644" y="1444"/>
                    </a:cubicBezTo>
                    <a:cubicBezTo>
                      <a:pt x="628" y="1444"/>
                      <a:pt x="601" y="1454"/>
                      <a:pt x="584" y="1471"/>
                    </a:cubicBezTo>
                    <a:cubicBezTo>
                      <a:pt x="568" y="1471"/>
                      <a:pt x="549" y="1479"/>
                      <a:pt x="541" y="1487"/>
                    </a:cubicBezTo>
                    <a:cubicBezTo>
                      <a:pt x="525" y="1487"/>
                      <a:pt x="516" y="1495"/>
                      <a:pt x="506" y="1506"/>
                    </a:cubicBezTo>
                    <a:cubicBezTo>
                      <a:pt x="413" y="1547"/>
                      <a:pt x="318" y="1582"/>
                      <a:pt x="215" y="1625"/>
                    </a:cubicBezTo>
                    <a:cubicBezTo>
                      <a:pt x="207" y="1625"/>
                      <a:pt x="189" y="1633"/>
                      <a:pt x="197" y="1650"/>
                    </a:cubicBezTo>
                    <a:cubicBezTo>
                      <a:pt x="200" y="1653"/>
                      <a:pt x="204" y="1654"/>
                      <a:pt x="207" y="1654"/>
                    </a:cubicBezTo>
                    <a:cubicBezTo>
                      <a:pt x="216" y="1654"/>
                      <a:pt x="226" y="1647"/>
                      <a:pt x="232" y="1642"/>
                    </a:cubicBezTo>
                    <a:cubicBezTo>
                      <a:pt x="335" y="1617"/>
                      <a:pt x="430" y="1565"/>
                      <a:pt x="525" y="1522"/>
                    </a:cubicBezTo>
                    <a:cubicBezTo>
                      <a:pt x="533" y="1514"/>
                      <a:pt x="549" y="1514"/>
                      <a:pt x="558" y="1506"/>
                    </a:cubicBezTo>
                    <a:cubicBezTo>
                      <a:pt x="568" y="1495"/>
                      <a:pt x="576" y="1495"/>
                      <a:pt x="584" y="1487"/>
                    </a:cubicBezTo>
                    <a:cubicBezTo>
                      <a:pt x="609" y="1479"/>
                      <a:pt x="628" y="1471"/>
                      <a:pt x="644" y="1462"/>
                    </a:cubicBezTo>
                    <a:cubicBezTo>
                      <a:pt x="704" y="1435"/>
                      <a:pt x="764" y="1411"/>
                      <a:pt x="807" y="1376"/>
                    </a:cubicBezTo>
                    <a:cubicBezTo>
                      <a:pt x="902" y="1332"/>
                      <a:pt x="997" y="1289"/>
                      <a:pt x="1083" y="1238"/>
                    </a:cubicBezTo>
                    <a:cubicBezTo>
                      <a:pt x="1091" y="1238"/>
                      <a:pt x="1100" y="1238"/>
                      <a:pt x="1108" y="1229"/>
                    </a:cubicBezTo>
                    <a:cubicBezTo>
                      <a:pt x="1135" y="1221"/>
                      <a:pt x="1160" y="1213"/>
                      <a:pt x="1186" y="1196"/>
                    </a:cubicBezTo>
                    <a:cubicBezTo>
                      <a:pt x="1191" y="1196"/>
                      <a:pt x="1195" y="1194"/>
                      <a:pt x="1199" y="1194"/>
                    </a:cubicBezTo>
                    <a:cubicBezTo>
                      <a:pt x="1203" y="1194"/>
                      <a:pt x="1207" y="1196"/>
                      <a:pt x="1211" y="1205"/>
                    </a:cubicBezTo>
                    <a:cubicBezTo>
                      <a:pt x="1195" y="1213"/>
                      <a:pt x="1186" y="1221"/>
                      <a:pt x="1176" y="1238"/>
                    </a:cubicBezTo>
                    <a:cubicBezTo>
                      <a:pt x="1168" y="1248"/>
                      <a:pt x="1160" y="1256"/>
                      <a:pt x="1151" y="1273"/>
                    </a:cubicBezTo>
                    <a:cubicBezTo>
                      <a:pt x="1168" y="1273"/>
                      <a:pt x="1176" y="1264"/>
                      <a:pt x="1186" y="1256"/>
                    </a:cubicBezTo>
                    <a:cubicBezTo>
                      <a:pt x="1203" y="1248"/>
                      <a:pt x="1219" y="1238"/>
                      <a:pt x="1228" y="1221"/>
                    </a:cubicBezTo>
                    <a:cubicBezTo>
                      <a:pt x="1246" y="1213"/>
                      <a:pt x="1271" y="1205"/>
                      <a:pt x="1289" y="1178"/>
                    </a:cubicBezTo>
                    <a:cubicBezTo>
                      <a:pt x="1322" y="1161"/>
                      <a:pt x="1349" y="1145"/>
                      <a:pt x="1357" y="1110"/>
                    </a:cubicBezTo>
                    <a:cubicBezTo>
                      <a:pt x="1374" y="1102"/>
                      <a:pt x="1382" y="1093"/>
                      <a:pt x="1392" y="1075"/>
                    </a:cubicBezTo>
                    <a:cubicBezTo>
                      <a:pt x="1409" y="1058"/>
                      <a:pt x="1425" y="1042"/>
                      <a:pt x="1434" y="1015"/>
                    </a:cubicBezTo>
                    <a:cubicBezTo>
                      <a:pt x="1452" y="998"/>
                      <a:pt x="1469" y="980"/>
                      <a:pt x="1477" y="955"/>
                    </a:cubicBezTo>
                    <a:cubicBezTo>
                      <a:pt x="1504" y="947"/>
                      <a:pt x="1512" y="920"/>
                      <a:pt x="1529" y="895"/>
                    </a:cubicBezTo>
                    <a:cubicBezTo>
                      <a:pt x="1520" y="895"/>
                      <a:pt x="1512" y="887"/>
                      <a:pt x="1512" y="887"/>
                    </a:cubicBezTo>
                    <a:cubicBezTo>
                      <a:pt x="1496" y="904"/>
                      <a:pt x="1469" y="920"/>
                      <a:pt x="1469" y="947"/>
                    </a:cubicBezTo>
                    <a:cubicBezTo>
                      <a:pt x="1452" y="963"/>
                      <a:pt x="1434" y="980"/>
                      <a:pt x="1417" y="998"/>
                    </a:cubicBezTo>
                    <a:cubicBezTo>
                      <a:pt x="1401" y="998"/>
                      <a:pt x="1392" y="1023"/>
                      <a:pt x="1374" y="1031"/>
                    </a:cubicBezTo>
                    <a:cubicBezTo>
                      <a:pt x="1374" y="1023"/>
                      <a:pt x="1366" y="1023"/>
                      <a:pt x="1357" y="1015"/>
                    </a:cubicBezTo>
                    <a:cubicBezTo>
                      <a:pt x="1357" y="980"/>
                      <a:pt x="1382" y="972"/>
                      <a:pt x="1392" y="947"/>
                    </a:cubicBezTo>
                    <a:cubicBezTo>
                      <a:pt x="1409" y="939"/>
                      <a:pt x="1425" y="920"/>
                      <a:pt x="1434" y="895"/>
                    </a:cubicBezTo>
                    <a:cubicBezTo>
                      <a:pt x="1477" y="852"/>
                      <a:pt x="1512" y="809"/>
                      <a:pt x="1537" y="749"/>
                    </a:cubicBezTo>
                    <a:cubicBezTo>
                      <a:pt x="1555" y="741"/>
                      <a:pt x="1555" y="733"/>
                      <a:pt x="1555" y="722"/>
                    </a:cubicBezTo>
                    <a:lnTo>
                      <a:pt x="1555" y="714"/>
                    </a:lnTo>
                    <a:lnTo>
                      <a:pt x="1555" y="706"/>
                    </a:lnTo>
                    <a:cubicBezTo>
                      <a:pt x="1555" y="689"/>
                      <a:pt x="1547" y="681"/>
                      <a:pt x="1537" y="671"/>
                    </a:cubicBezTo>
                    <a:cubicBezTo>
                      <a:pt x="1477" y="491"/>
                      <a:pt x="1382" y="320"/>
                      <a:pt x="1298" y="139"/>
                    </a:cubicBezTo>
                    <a:cubicBezTo>
                      <a:pt x="1289" y="87"/>
                      <a:pt x="1271" y="44"/>
                      <a:pt x="1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1"/>
              <p:cNvSpPr/>
              <p:nvPr/>
            </p:nvSpPr>
            <p:spPr>
              <a:xfrm>
                <a:off x="5784650" y="3164050"/>
                <a:ext cx="38700" cy="26475"/>
              </a:xfrm>
              <a:custGeom>
                <a:avLst/>
                <a:gdLst/>
                <a:ahLst/>
                <a:cxnLst/>
                <a:rect l="l" t="t" r="r" b="b"/>
                <a:pathLst>
                  <a:path w="1548" h="1059" extrusionOk="0">
                    <a:moveTo>
                      <a:pt x="61" y="189"/>
                    </a:moveTo>
                    <a:cubicBezTo>
                      <a:pt x="69" y="189"/>
                      <a:pt x="69" y="197"/>
                      <a:pt x="69" y="197"/>
                    </a:cubicBezTo>
                    <a:lnTo>
                      <a:pt x="61" y="197"/>
                    </a:lnTo>
                    <a:lnTo>
                      <a:pt x="61" y="189"/>
                    </a:lnTo>
                    <a:close/>
                    <a:moveTo>
                      <a:pt x="877" y="412"/>
                    </a:moveTo>
                    <a:cubicBezTo>
                      <a:pt x="885" y="412"/>
                      <a:pt x="885" y="420"/>
                      <a:pt x="885" y="420"/>
                    </a:cubicBezTo>
                    <a:lnTo>
                      <a:pt x="877" y="412"/>
                    </a:lnTo>
                    <a:close/>
                    <a:moveTo>
                      <a:pt x="698" y="438"/>
                    </a:moveTo>
                    <a:lnTo>
                      <a:pt x="706" y="447"/>
                    </a:lnTo>
                    <a:cubicBezTo>
                      <a:pt x="706" y="455"/>
                      <a:pt x="706" y="455"/>
                      <a:pt x="698" y="455"/>
                    </a:cubicBezTo>
                    <a:lnTo>
                      <a:pt x="698" y="438"/>
                    </a:lnTo>
                    <a:close/>
                    <a:moveTo>
                      <a:pt x="33" y="612"/>
                    </a:moveTo>
                    <a:cubicBezTo>
                      <a:pt x="36" y="612"/>
                      <a:pt x="40" y="614"/>
                      <a:pt x="44" y="618"/>
                    </a:cubicBezTo>
                    <a:lnTo>
                      <a:pt x="28" y="618"/>
                    </a:lnTo>
                    <a:cubicBezTo>
                      <a:pt x="28" y="614"/>
                      <a:pt x="30" y="612"/>
                      <a:pt x="33" y="612"/>
                    </a:cubicBezTo>
                    <a:close/>
                    <a:moveTo>
                      <a:pt x="1151" y="764"/>
                    </a:moveTo>
                    <a:lnTo>
                      <a:pt x="1162" y="772"/>
                    </a:lnTo>
                    <a:lnTo>
                      <a:pt x="1151" y="772"/>
                    </a:lnTo>
                    <a:lnTo>
                      <a:pt x="1151" y="764"/>
                    </a:lnTo>
                    <a:close/>
                    <a:moveTo>
                      <a:pt x="904" y="807"/>
                    </a:moveTo>
                    <a:lnTo>
                      <a:pt x="904" y="816"/>
                    </a:lnTo>
                    <a:lnTo>
                      <a:pt x="894" y="816"/>
                    </a:lnTo>
                    <a:cubicBezTo>
                      <a:pt x="894" y="816"/>
                      <a:pt x="904" y="816"/>
                      <a:pt x="904" y="807"/>
                    </a:cubicBezTo>
                    <a:close/>
                    <a:moveTo>
                      <a:pt x="560" y="867"/>
                    </a:moveTo>
                    <a:lnTo>
                      <a:pt x="560" y="875"/>
                    </a:lnTo>
                    <a:lnTo>
                      <a:pt x="551" y="875"/>
                    </a:lnTo>
                    <a:lnTo>
                      <a:pt x="560" y="867"/>
                    </a:lnTo>
                    <a:close/>
                    <a:moveTo>
                      <a:pt x="146" y="1"/>
                    </a:moveTo>
                    <a:cubicBezTo>
                      <a:pt x="99" y="1"/>
                      <a:pt x="89" y="25"/>
                      <a:pt x="69" y="102"/>
                    </a:cubicBezTo>
                    <a:cubicBezTo>
                      <a:pt x="53" y="121"/>
                      <a:pt x="44" y="146"/>
                      <a:pt x="53" y="173"/>
                    </a:cubicBezTo>
                    <a:cubicBezTo>
                      <a:pt x="36" y="197"/>
                      <a:pt x="36" y="224"/>
                      <a:pt x="36" y="249"/>
                    </a:cubicBezTo>
                    <a:lnTo>
                      <a:pt x="36" y="257"/>
                    </a:lnTo>
                    <a:cubicBezTo>
                      <a:pt x="9" y="344"/>
                      <a:pt x="9" y="430"/>
                      <a:pt x="9" y="515"/>
                    </a:cubicBezTo>
                    <a:cubicBezTo>
                      <a:pt x="9" y="550"/>
                      <a:pt x="1" y="585"/>
                      <a:pt x="17" y="618"/>
                    </a:cubicBezTo>
                    <a:cubicBezTo>
                      <a:pt x="9" y="688"/>
                      <a:pt x="69" y="713"/>
                      <a:pt x="104" y="756"/>
                    </a:cubicBezTo>
                    <a:cubicBezTo>
                      <a:pt x="130" y="726"/>
                      <a:pt x="143" y="711"/>
                      <a:pt x="156" y="711"/>
                    </a:cubicBezTo>
                    <a:cubicBezTo>
                      <a:pt x="168" y="711"/>
                      <a:pt x="181" y="726"/>
                      <a:pt x="207" y="756"/>
                    </a:cubicBezTo>
                    <a:cubicBezTo>
                      <a:pt x="215" y="772"/>
                      <a:pt x="215" y="807"/>
                      <a:pt x="224" y="824"/>
                    </a:cubicBezTo>
                    <a:cubicBezTo>
                      <a:pt x="234" y="832"/>
                      <a:pt x="234" y="843"/>
                      <a:pt x="234" y="843"/>
                    </a:cubicBezTo>
                    <a:cubicBezTo>
                      <a:pt x="224" y="859"/>
                      <a:pt x="234" y="875"/>
                      <a:pt x="242" y="894"/>
                    </a:cubicBezTo>
                    <a:cubicBezTo>
                      <a:pt x="260" y="968"/>
                      <a:pt x="283" y="1002"/>
                      <a:pt x="333" y="1002"/>
                    </a:cubicBezTo>
                    <a:cubicBezTo>
                      <a:pt x="353" y="1002"/>
                      <a:pt x="376" y="997"/>
                      <a:pt x="405" y="987"/>
                    </a:cubicBezTo>
                    <a:cubicBezTo>
                      <a:pt x="413" y="987"/>
                      <a:pt x="422" y="979"/>
                      <a:pt x="430" y="979"/>
                    </a:cubicBezTo>
                    <a:cubicBezTo>
                      <a:pt x="440" y="979"/>
                      <a:pt x="457" y="979"/>
                      <a:pt x="465" y="970"/>
                    </a:cubicBezTo>
                    <a:cubicBezTo>
                      <a:pt x="533" y="1014"/>
                      <a:pt x="611" y="1014"/>
                      <a:pt x="679" y="1049"/>
                    </a:cubicBezTo>
                    <a:cubicBezTo>
                      <a:pt x="679" y="1051"/>
                      <a:pt x="681" y="1052"/>
                      <a:pt x="684" y="1052"/>
                    </a:cubicBezTo>
                    <a:cubicBezTo>
                      <a:pt x="690" y="1052"/>
                      <a:pt x="701" y="1049"/>
                      <a:pt x="706" y="1049"/>
                    </a:cubicBezTo>
                    <a:cubicBezTo>
                      <a:pt x="716" y="1056"/>
                      <a:pt x="729" y="1058"/>
                      <a:pt x="741" y="1058"/>
                    </a:cubicBezTo>
                    <a:cubicBezTo>
                      <a:pt x="759" y="1058"/>
                      <a:pt x="776" y="1053"/>
                      <a:pt x="791" y="1049"/>
                    </a:cubicBezTo>
                    <a:cubicBezTo>
                      <a:pt x="800" y="1051"/>
                      <a:pt x="808" y="1052"/>
                      <a:pt x="817" y="1052"/>
                    </a:cubicBezTo>
                    <a:cubicBezTo>
                      <a:pt x="840" y="1052"/>
                      <a:pt x="861" y="1044"/>
                      <a:pt x="885" y="1030"/>
                    </a:cubicBezTo>
                    <a:cubicBezTo>
                      <a:pt x="920" y="1030"/>
                      <a:pt x="960" y="1020"/>
                      <a:pt x="1001" y="1020"/>
                    </a:cubicBezTo>
                    <a:cubicBezTo>
                      <a:pt x="1011" y="1020"/>
                      <a:pt x="1021" y="1020"/>
                      <a:pt x="1032" y="1022"/>
                    </a:cubicBezTo>
                    <a:cubicBezTo>
                      <a:pt x="1083" y="1022"/>
                      <a:pt x="1118" y="1005"/>
                      <a:pt x="1135" y="962"/>
                    </a:cubicBezTo>
                    <a:cubicBezTo>
                      <a:pt x="1159" y="927"/>
                      <a:pt x="1178" y="903"/>
                      <a:pt x="1207" y="903"/>
                    </a:cubicBezTo>
                    <a:cubicBezTo>
                      <a:pt x="1220" y="903"/>
                      <a:pt x="1236" y="908"/>
                      <a:pt x="1254" y="919"/>
                    </a:cubicBezTo>
                    <a:cubicBezTo>
                      <a:pt x="1265" y="919"/>
                      <a:pt x="1273" y="919"/>
                      <a:pt x="1281" y="911"/>
                    </a:cubicBezTo>
                    <a:cubicBezTo>
                      <a:pt x="1306" y="911"/>
                      <a:pt x="1316" y="902"/>
                      <a:pt x="1324" y="875"/>
                    </a:cubicBezTo>
                    <a:cubicBezTo>
                      <a:pt x="1306" y="875"/>
                      <a:pt x="1289" y="884"/>
                      <a:pt x="1281" y="902"/>
                    </a:cubicBezTo>
                    <a:cubicBezTo>
                      <a:pt x="1265" y="902"/>
                      <a:pt x="1254" y="902"/>
                      <a:pt x="1254" y="875"/>
                    </a:cubicBezTo>
                    <a:cubicBezTo>
                      <a:pt x="1265" y="851"/>
                      <a:pt x="1273" y="824"/>
                      <a:pt x="1281" y="799"/>
                    </a:cubicBezTo>
                    <a:cubicBezTo>
                      <a:pt x="1281" y="799"/>
                      <a:pt x="1285" y="796"/>
                      <a:pt x="1287" y="796"/>
                    </a:cubicBezTo>
                    <a:cubicBezTo>
                      <a:pt x="1288" y="796"/>
                      <a:pt x="1289" y="796"/>
                      <a:pt x="1289" y="799"/>
                    </a:cubicBezTo>
                    <a:cubicBezTo>
                      <a:pt x="1298" y="816"/>
                      <a:pt x="1306" y="824"/>
                      <a:pt x="1315" y="824"/>
                    </a:cubicBezTo>
                    <a:cubicBezTo>
                      <a:pt x="1324" y="824"/>
                      <a:pt x="1333" y="816"/>
                      <a:pt x="1341" y="799"/>
                    </a:cubicBezTo>
                    <a:cubicBezTo>
                      <a:pt x="1341" y="791"/>
                      <a:pt x="1349" y="791"/>
                      <a:pt x="1357" y="781"/>
                    </a:cubicBezTo>
                    <a:cubicBezTo>
                      <a:pt x="1357" y="791"/>
                      <a:pt x="1357" y="799"/>
                      <a:pt x="1368" y="807"/>
                    </a:cubicBezTo>
                    <a:cubicBezTo>
                      <a:pt x="1376" y="799"/>
                      <a:pt x="1376" y="799"/>
                      <a:pt x="1376" y="781"/>
                    </a:cubicBezTo>
                    <a:cubicBezTo>
                      <a:pt x="1392" y="772"/>
                      <a:pt x="1376" y="729"/>
                      <a:pt x="1419" y="729"/>
                    </a:cubicBezTo>
                    <a:cubicBezTo>
                      <a:pt x="1428" y="739"/>
                      <a:pt x="1428" y="756"/>
                      <a:pt x="1444" y="756"/>
                    </a:cubicBezTo>
                    <a:cubicBezTo>
                      <a:pt x="1487" y="721"/>
                      <a:pt x="1496" y="678"/>
                      <a:pt x="1522" y="636"/>
                    </a:cubicBezTo>
                    <a:cubicBezTo>
                      <a:pt x="1531" y="626"/>
                      <a:pt x="1539" y="618"/>
                      <a:pt x="1539" y="601"/>
                    </a:cubicBezTo>
                    <a:cubicBezTo>
                      <a:pt x="1547" y="593"/>
                      <a:pt x="1547" y="585"/>
                      <a:pt x="1539" y="575"/>
                    </a:cubicBezTo>
                    <a:cubicBezTo>
                      <a:pt x="1539" y="558"/>
                      <a:pt x="1531" y="550"/>
                      <a:pt x="1522" y="542"/>
                    </a:cubicBezTo>
                    <a:cubicBezTo>
                      <a:pt x="1522" y="523"/>
                      <a:pt x="1522" y="515"/>
                      <a:pt x="1504" y="515"/>
                    </a:cubicBezTo>
                    <a:cubicBezTo>
                      <a:pt x="1444" y="515"/>
                      <a:pt x="1376" y="506"/>
                      <a:pt x="1316" y="498"/>
                    </a:cubicBezTo>
                    <a:lnTo>
                      <a:pt x="1289" y="498"/>
                    </a:lnTo>
                    <a:cubicBezTo>
                      <a:pt x="1254" y="463"/>
                      <a:pt x="1221" y="463"/>
                      <a:pt x="1178" y="455"/>
                    </a:cubicBezTo>
                    <a:cubicBezTo>
                      <a:pt x="1083" y="412"/>
                      <a:pt x="972" y="412"/>
                      <a:pt x="869" y="395"/>
                    </a:cubicBezTo>
                    <a:cubicBezTo>
                      <a:pt x="801" y="368"/>
                      <a:pt x="739" y="344"/>
                      <a:pt x="671" y="309"/>
                    </a:cubicBezTo>
                    <a:cubicBezTo>
                      <a:pt x="671" y="303"/>
                      <a:pt x="671" y="297"/>
                      <a:pt x="668" y="297"/>
                    </a:cubicBezTo>
                    <a:cubicBezTo>
                      <a:pt x="667" y="297"/>
                      <a:pt x="665" y="298"/>
                      <a:pt x="663" y="300"/>
                    </a:cubicBezTo>
                    <a:cubicBezTo>
                      <a:pt x="654" y="292"/>
                      <a:pt x="654" y="292"/>
                      <a:pt x="646" y="284"/>
                    </a:cubicBezTo>
                    <a:cubicBezTo>
                      <a:pt x="611" y="241"/>
                      <a:pt x="560" y="224"/>
                      <a:pt x="508" y="214"/>
                    </a:cubicBezTo>
                    <a:cubicBezTo>
                      <a:pt x="440" y="206"/>
                      <a:pt x="378" y="189"/>
                      <a:pt x="337" y="146"/>
                    </a:cubicBezTo>
                    <a:cubicBezTo>
                      <a:pt x="302" y="102"/>
                      <a:pt x="294" y="51"/>
                      <a:pt x="250" y="26"/>
                    </a:cubicBezTo>
                    <a:cubicBezTo>
                      <a:pt x="234" y="8"/>
                      <a:pt x="224" y="8"/>
                      <a:pt x="207" y="8"/>
                    </a:cubicBezTo>
                    <a:cubicBezTo>
                      <a:pt x="182" y="4"/>
                      <a:pt x="162" y="1"/>
                      <a:pt x="1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1"/>
              <p:cNvSpPr/>
              <p:nvPr/>
            </p:nvSpPr>
            <p:spPr>
              <a:xfrm>
                <a:off x="5827600" y="3175000"/>
                <a:ext cx="1775" cy="1600"/>
              </a:xfrm>
              <a:custGeom>
                <a:avLst/>
                <a:gdLst/>
                <a:ahLst/>
                <a:cxnLst/>
                <a:rect l="l" t="t" r="r" b="b"/>
                <a:pathLst>
                  <a:path w="71" h="64" extrusionOk="0">
                    <a:moveTo>
                      <a:pt x="27" y="0"/>
                    </a:moveTo>
                    <a:cubicBezTo>
                      <a:pt x="10" y="0"/>
                      <a:pt x="0" y="17"/>
                      <a:pt x="0" y="25"/>
                    </a:cubicBezTo>
                    <a:cubicBezTo>
                      <a:pt x="10" y="52"/>
                      <a:pt x="27" y="60"/>
                      <a:pt x="43" y="60"/>
                    </a:cubicBezTo>
                    <a:cubicBezTo>
                      <a:pt x="46" y="62"/>
                      <a:pt x="48" y="63"/>
                      <a:pt x="50" y="63"/>
                    </a:cubicBezTo>
                    <a:cubicBezTo>
                      <a:pt x="57" y="63"/>
                      <a:pt x="64" y="56"/>
                      <a:pt x="70" y="44"/>
                    </a:cubicBezTo>
                    <a:cubicBezTo>
                      <a:pt x="62" y="25"/>
                      <a:pt x="52" y="9"/>
                      <a:pt x="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1"/>
              <p:cNvSpPr/>
              <p:nvPr/>
            </p:nvSpPr>
            <p:spPr>
              <a:xfrm>
                <a:off x="5823975" y="3174450"/>
                <a:ext cx="450" cy="575"/>
              </a:xfrm>
              <a:custGeom>
                <a:avLst/>
                <a:gdLst/>
                <a:ahLst/>
                <a:cxnLst/>
                <a:rect l="l" t="t" r="r" b="b"/>
                <a:pathLst>
                  <a:path w="18" h="23" extrusionOk="0">
                    <a:moveTo>
                      <a:pt x="7" y="0"/>
                    </a:moveTo>
                    <a:cubicBezTo>
                      <a:pt x="5" y="0"/>
                      <a:pt x="1" y="4"/>
                      <a:pt x="1" y="4"/>
                    </a:cubicBezTo>
                    <a:cubicBezTo>
                      <a:pt x="1" y="14"/>
                      <a:pt x="1" y="22"/>
                      <a:pt x="9" y="22"/>
                    </a:cubicBezTo>
                    <a:lnTo>
                      <a:pt x="17" y="14"/>
                    </a:lnTo>
                    <a:cubicBezTo>
                      <a:pt x="17" y="4"/>
                      <a:pt x="17" y="4"/>
                      <a:pt x="9" y="4"/>
                    </a:cubicBezTo>
                    <a:cubicBezTo>
                      <a:pt x="9" y="1"/>
                      <a:pt x="8" y="0"/>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1"/>
              <p:cNvSpPr/>
              <p:nvPr/>
            </p:nvSpPr>
            <p:spPr>
              <a:xfrm>
                <a:off x="5822450" y="3179700"/>
                <a:ext cx="4350" cy="4625"/>
              </a:xfrm>
              <a:custGeom>
                <a:avLst/>
                <a:gdLst/>
                <a:ahLst/>
                <a:cxnLst/>
                <a:rect l="l" t="t" r="r" b="b"/>
                <a:pathLst>
                  <a:path w="174" h="185" extrusionOk="0">
                    <a:moveTo>
                      <a:pt x="138" y="0"/>
                    </a:moveTo>
                    <a:cubicBezTo>
                      <a:pt x="122" y="0"/>
                      <a:pt x="130" y="19"/>
                      <a:pt x="122" y="35"/>
                    </a:cubicBezTo>
                    <a:cubicBezTo>
                      <a:pt x="122" y="43"/>
                      <a:pt x="122" y="43"/>
                      <a:pt x="113" y="52"/>
                    </a:cubicBezTo>
                    <a:lnTo>
                      <a:pt x="95" y="52"/>
                    </a:lnTo>
                    <a:cubicBezTo>
                      <a:pt x="82" y="52"/>
                      <a:pt x="79" y="96"/>
                      <a:pt x="60" y="96"/>
                    </a:cubicBezTo>
                    <a:cubicBezTo>
                      <a:pt x="54" y="96"/>
                      <a:pt x="46" y="91"/>
                      <a:pt x="35" y="78"/>
                    </a:cubicBezTo>
                    <a:cubicBezTo>
                      <a:pt x="33" y="73"/>
                      <a:pt x="30" y="71"/>
                      <a:pt x="28" y="71"/>
                    </a:cubicBezTo>
                    <a:cubicBezTo>
                      <a:pt x="23" y="71"/>
                      <a:pt x="19" y="81"/>
                      <a:pt x="19" y="87"/>
                    </a:cubicBezTo>
                    <a:cubicBezTo>
                      <a:pt x="10" y="113"/>
                      <a:pt x="0" y="138"/>
                      <a:pt x="0" y="165"/>
                    </a:cubicBezTo>
                    <a:cubicBezTo>
                      <a:pt x="0" y="179"/>
                      <a:pt x="3" y="185"/>
                      <a:pt x="9" y="185"/>
                    </a:cubicBezTo>
                    <a:cubicBezTo>
                      <a:pt x="13" y="185"/>
                      <a:pt x="19" y="181"/>
                      <a:pt x="27" y="173"/>
                    </a:cubicBezTo>
                    <a:cubicBezTo>
                      <a:pt x="35" y="173"/>
                      <a:pt x="35" y="173"/>
                      <a:pt x="35" y="165"/>
                    </a:cubicBezTo>
                    <a:cubicBezTo>
                      <a:pt x="70" y="146"/>
                      <a:pt x="103" y="130"/>
                      <a:pt x="113" y="87"/>
                    </a:cubicBezTo>
                    <a:cubicBezTo>
                      <a:pt x="130" y="78"/>
                      <a:pt x="138" y="70"/>
                      <a:pt x="138" y="52"/>
                    </a:cubicBezTo>
                    <a:cubicBezTo>
                      <a:pt x="146" y="35"/>
                      <a:pt x="173" y="27"/>
                      <a:pt x="165" y="10"/>
                    </a:cubicBezTo>
                    <a:cubicBezTo>
                      <a:pt x="155" y="0"/>
                      <a:pt x="146" y="0"/>
                      <a:pt x="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1"/>
              <p:cNvSpPr/>
              <p:nvPr/>
            </p:nvSpPr>
            <p:spPr>
              <a:xfrm>
                <a:off x="5825475" y="3174325"/>
                <a:ext cx="25" cy="225"/>
              </a:xfrm>
              <a:custGeom>
                <a:avLst/>
                <a:gdLst/>
                <a:ahLst/>
                <a:cxnLst/>
                <a:rect l="l" t="t" r="r" b="b"/>
                <a:pathLst>
                  <a:path w="1" h="9" extrusionOk="0">
                    <a:moveTo>
                      <a:pt x="1" y="9"/>
                    </a:moveTo>
                    <a:lnTo>
                      <a:pt x="1" y="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1"/>
              <p:cNvSpPr/>
              <p:nvPr/>
            </p:nvSpPr>
            <p:spPr>
              <a:xfrm>
                <a:off x="5808725" y="3115975"/>
                <a:ext cx="46550" cy="40350"/>
              </a:xfrm>
              <a:custGeom>
                <a:avLst/>
                <a:gdLst/>
                <a:ahLst/>
                <a:cxnLst/>
                <a:rect l="l" t="t" r="r" b="b"/>
                <a:pathLst>
                  <a:path w="1862" h="1614" extrusionOk="0">
                    <a:moveTo>
                      <a:pt x="1753" y="609"/>
                    </a:moveTo>
                    <a:lnTo>
                      <a:pt x="1753" y="617"/>
                    </a:lnTo>
                    <a:lnTo>
                      <a:pt x="1745" y="609"/>
                    </a:lnTo>
                    <a:close/>
                    <a:moveTo>
                      <a:pt x="1040" y="634"/>
                    </a:moveTo>
                    <a:cubicBezTo>
                      <a:pt x="1040" y="642"/>
                      <a:pt x="1031" y="642"/>
                      <a:pt x="1031" y="642"/>
                    </a:cubicBezTo>
                    <a:lnTo>
                      <a:pt x="1040" y="634"/>
                    </a:lnTo>
                    <a:close/>
                    <a:moveTo>
                      <a:pt x="283" y="797"/>
                    </a:moveTo>
                    <a:cubicBezTo>
                      <a:pt x="310" y="832"/>
                      <a:pt x="310" y="875"/>
                      <a:pt x="361" y="892"/>
                    </a:cubicBezTo>
                    <a:cubicBezTo>
                      <a:pt x="361" y="900"/>
                      <a:pt x="353" y="900"/>
                      <a:pt x="361" y="910"/>
                    </a:cubicBezTo>
                    <a:cubicBezTo>
                      <a:pt x="361" y="910"/>
                      <a:pt x="361" y="918"/>
                      <a:pt x="370" y="918"/>
                    </a:cubicBezTo>
                    <a:cubicBezTo>
                      <a:pt x="370" y="927"/>
                      <a:pt x="378" y="927"/>
                      <a:pt x="378" y="927"/>
                    </a:cubicBezTo>
                    <a:lnTo>
                      <a:pt x="386" y="935"/>
                    </a:lnTo>
                    <a:lnTo>
                      <a:pt x="386" y="951"/>
                    </a:lnTo>
                    <a:cubicBezTo>
                      <a:pt x="386" y="951"/>
                      <a:pt x="394" y="951"/>
                      <a:pt x="394" y="962"/>
                    </a:cubicBezTo>
                    <a:cubicBezTo>
                      <a:pt x="405" y="970"/>
                      <a:pt x="405" y="978"/>
                      <a:pt x="413" y="986"/>
                    </a:cubicBezTo>
                    <a:lnTo>
                      <a:pt x="413" y="995"/>
                    </a:lnTo>
                    <a:cubicBezTo>
                      <a:pt x="413" y="1003"/>
                      <a:pt x="421" y="1013"/>
                      <a:pt x="429" y="1022"/>
                    </a:cubicBezTo>
                    <a:cubicBezTo>
                      <a:pt x="438" y="1030"/>
                      <a:pt x="446" y="1038"/>
                      <a:pt x="456" y="1046"/>
                    </a:cubicBezTo>
                    <a:cubicBezTo>
                      <a:pt x="465" y="1073"/>
                      <a:pt x="481" y="1090"/>
                      <a:pt x="497" y="1106"/>
                    </a:cubicBezTo>
                    <a:lnTo>
                      <a:pt x="497" y="1116"/>
                    </a:lnTo>
                    <a:cubicBezTo>
                      <a:pt x="508" y="1141"/>
                      <a:pt x="524" y="1158"/>
                      <a:pt x="541" y="1176"/>
                    </a:cubicBezTo>
                    <a:cubicBezTo>
                      <a:pt x="568" y="1193"/>
                      <a:pt x="549" y="1228"/>
                      <a:pt x="584" y="1236"/>
                    </a:cubicBezTo>
                    <a:cubicBezTo>
                      <a:pt x="584" y="1261"/>
                      <a:pt x="592" y="1279"/>
                      <a:pt x="619" y="1296"/>
                    </a:cubicBezTo>
                    <a:cubicBezTo>
                      <a:pt x="627" y="1331"/>
                      <a:pt x="652" y="1355"/>
                      <a:pt x="679" y="1382"/>
                    </a:cubicBezTo>
                    <a:cubicBezTo>
                      <a:pt x="679" y="1399"/>
                      <a:pt x="679" y="1407"/>
                      <a:pt x="687" y="1415"/>
                    </a:cubicBezTo>
                    <a:cubicBezTo>
                      <a:pt x="679" y="1450"/>
                      <a:pt x="714" y="1485"/>
                      <a:pt x="714" y="1518"/>
                    </a:cubicBezTo>
                    <a:cubicBezTo>
                      <a:pt x="704" y="1510"/>
                      <a:pt x="695" y="1502"/>
                      <a:pt x="687" y="1502"/>
                    </a:cubicBezTo>
                    <a:cubicBezTo>
                      <a:pt x="679" y="1459"/>
                      <a:pt x="662" y="1434"/>
                      <a:pt x="619" y="1426"/>
                    </a:cubicBezTo>
                    <a:cubicBezTo>
                      <a:pt x="619" y="1407"/>
                      <a:pt x="619" y="1399"/>
                      <a:pt x="601" y="1399"/>
                    </a:cubicBezTo>
                    <a:cubicBezTo>
                      <a:pt x="601" y="1391"/>
                      <a:pt x="601" y="1382"/>
                      <a:pt x="592" y="1382"/>
                    </a:cubicBezTo>
                    <a:cubicBezTo>
                      <a:pt x="592" y="1347"/>
                      <a:pt x="568" y="1331"/>
                      <a:pt x="541" y="1304"/>
                    </a:cubicBezTo>
                    <a:lnTo>
                      <a:pt x="524" y="1304"/>
                    </a:lnTo>
                    <a:cubicBezTo>
                      <a:pt x="533" y="1296"/>
                      <a:pt x="533" y="1287"/>
                      <a:pt x="533" y="1287"/>
                    </a:cubicBezTo>
                    <a:cubicBezTo>
                      <a:pt x="508" y="1228"/>
                      <a:pt x="465" y="1176"/>
                      <a:pt x="429" y="1116"/>
                    </a:cubicBezTo>
                    <a:cubicBezTo>
                      <a:pt x="421" y="1098"/>
                      <a:pt x="413" y="1073"/>
                      <a:pt x="386" y="1073"/>
                    </a:cubicBezTo>
                    <a:lnTo>
                      <a:pt x="386" y="1055"/>
                    </a:lnTo>
                    <a:cubicBezTo>
                      <a:pt x="386" y="1046"/>
                      <a:pt x="386" y="1038"/>
                      <a:pt x="378" y="1030"/>
                    </a:cubicBezTo>
                    <a:cubicBezTo>
                      <a:pt x="370" y="986"/>
                      <a:pt x="343" y="943"/>
                      <a:pt x="318" y="910"/>
                    </a:cubicBezTo>
                    <a:cubicBezTo>
                      <a:pt x="310" y="910"/>
                      <a:pt x="310" y="900"/>
                      <a:pt x="302" y="892"/>
                    </a:cubicBezTo>
                    <a:cubicBezTo>
                      <a:pt x="302" y="883"/>
                      <a:pt x="291" y="875"/>
                      <a:pt x="291" y="867"/>
                    </a:cubicBezTo>
                    <a:lnTo>
                      <a:pt x="291" y="848"/>
                    </a:lnTo>
                    <a:cubicBezTo>
                      <a:pt x="291" y="840"/>
                      <a:pt x="291" y="832"/>
                      <a:pt x="283" y="815"/>
                    </a:cubicBezTo>
                    <a:lnTo>
                      <a:pt x="283" y="797"/>
                    </a:lnTo>
                    <a:close/>
                    <a:moveTo>
                      <a:pt x="41" y="1"/>
                    </a:moveTo>
                    <a:cubicBezTo>
                      <a:pt x="25" y="1"/>
                      <a:pt x="15" y="15"/>
                      <a:pt x="9" y="34"/>
                    </a:cubicBezTo>
                    <a:cubicBezTo>
                      <a:pt x="1" y="86"/>
                      <a:pt x="9" y="127"/>
                      <a:pt x="44" y="162"/>
                    </a:cubicBezTo>
                    <a:cubicBezTo>
                      <a:pt x="60" y="189"/>
                      <a:pt x="77" y="205"/>
                      <a:pt x="85" y="222"/>
                    </a:cubicBezTo>
                    <a:cubicBezTo>
                      <a:pt x="123" y="267"/>
                      <a:pt x="162" y="319"/>
                      <a:pt x="230" y="319"/>
                    </a:cubicBezTo>
                    <a:cubicBezTo>
                      <a:pt x="239" y="319"/>
                      <a:pt x="248" y="318"/>
                      <a:pt x="258" y="317"/>
                    </a:cubicBezTo>
                    <a:cubicBezTo>
                      <a:pt x="275" y="317"/>
                      <a:pt x="291" y="333"/>
                      <a:pt x="291" y="360"/>
                    </a:cubicBezTo>
                    <a:cubicBezTo>
                      <a:pt x="283" y="376"/>
                      <a:pt x="267" y="376"/>
                      <a:pt x="250" y="376"/>
                    </a:cubicBezTo>
                    <a:lnTo>
                      <a:pt x="188" y="376"/>
                    </a:lnTo>
                    <a:cubicBezTo>
                      <a:pt x="172" y="368"/>
                      <a:pt x="155" y="368"/>
                      <a:pt x="147" y="368"/>
                    </a:cubicBezTo>
                    <a:cubicBezTo>
                      <a:pt x="135" y="366"/>
                      <a:pt x="126" y="364"/>
                      <a:pt x="119" y="364"/>
                    </a:cubicBezTo>
                    <a:cubicBezTo>
                      <a:pt x="103" y="364"/>
                      <a:pt x="101" y="375"/>
                      <a:pt x="96" y="411"/>
                    </a:cubicBezTo>
                    <a:cubicBezTo>
                      <a:pt x="96" y="436"/>
                      <a:pt x="112" y="463"/>
                      <a:pt x="77" y="488"/>
                    </a:cubicBezTo>
                    <a:cubicBezTo>
                      <a:pt x="69" y="506"/>
                      <a:pt x="85" y="523"/>
                      <a:pt x="85" y="539"/>
                    </a:cubicBezTo>
                    <a:cubicBezTo>
                      <a:pt x="104" y="582"/>
                      <a:pt x="147" y="591"/>
                      <a:pt x="188" y="601"/>
                    </a:cubicBezTo>
                    <a:cubicBezTo>
                      <a:pt x="188" y="634"/>
                      <a:pt x="199" y="677"/>
                      <a:pt x="199" y="712"/>
                    </a:cubicBezTo>
                    <a:cubicBezTo>
                      <a:pt x="215" y="797"/>
                      <a:pt x="223" y="875"/>
                      <a:pt x="267" y="951"/>
                    </a:cubicBezTo>
                    <a:cubicBezTo>
                      <a:pt x="302" y="995"/>
                      <a:pt x="326" y="1038"/>
                      <a:pt x="353" y="1090"/>
                    </a:cubicBezTo>
                    <a:cubicBezTo>
                      <a:pt x="361" y="1133"/>
                      <a:pt x="386" y="1176"/>
                      <a:pt x="405" y="1209"/>
                    </a:cubicBezTo>
                    <a:cubicBezTo>
                      <a:pt x="456" y="1296"/>
                      <a:pt x="497" y="1382"/>
                      <a:pt x="576" y="1442"/>
                    </a:cubicBezTo>
                    <a:cubicBezTo>
                      <a:pt x="576" y="1450"/>
                      <a:pt x="576" y="1459"/>
                      <a:pt x="584" y="1459"/>
                    </a:cubicBezTo>
                    <a:cubicBezTo>
                      <a:pt x="584" y="1467"/>
                      <a:pt x="592" y="1477"/>
                      <a:pt x="601" y="1477"/>
                    </a:cubicBezTo>
                    <a:cubicBezTo>
                      <a:pt x="611" y="1485"/>
                      <a:pt x="619" y="1494"/>
                      <a:pt x="636" y="1502"/>
                    </a:cubicBezTo>
                    <a:lnTo>
                      <a:pt x="644" y="1502"/>
                    </a:lnTo>
                    <a:cubicBezTo>
                      <a:pt x="652" y="1510"/>
                      <a:pt x="652" y="1510"/>
                      <a:pt x="662" y="1518"/>
                    </a:cubicBezTo>
                    <a:cubicBezTo>
                      <a:pt x="675" y="1539"/>
                      <a:pt x="687" y="1548"/>
                      <a:pt x="704" y="1548"/>
                    </a:cubicBezTo>
                    <a:cubicBezTo>
                      <a:pt x="710" y="1548"/>
                      <a:pt x="716" y="1547"/>
                      <a:pt x="722" y="1545"/>
                    </a:cubicBezTo>
                    <a:cubicBezTo>
                      <a:pt x="739" y="1580"/>
                      <a:pt x="765" y="1605"/>
                      <a:pt x="798" y="1613"/>
                    </a:cubicBezTo>
                    <a:cubicBezTo>
                      <a:pt x="817" y="1597"/>
                      <a:pt x="790" y="1580"/>
                      <a:pt x="798" y="1562"/>
                    </a:cubicBezTo>
                    <a:cubicBezTo>
                      <a:pt x="834" y="1562"/>
                      <a:pt x="858" y="1562"/>
                      <a:pt x="885" y="1545"/>
                    </a:cubicBezTo>
                    <a:cubicBezTo>
                      <a:pt x="903" y="1577"/>
                      <a:pt x="931" y="1598"/>
                      <a:pt x="964" y="1598"/>
                    </a:cubicBezTo>
                    <a:cubicBezTo>
                      <a:pt x="977" y="1598"/>
                      <a:pt x="991" y="1595"/>
                      <a:pt x="1005" y="1588"/>
                    </a:cubicBezTo>
                    <a:lnTo>
                      <a:pt x="1031" y="1588"/>
                    </a:lnTo>
                    <a:cubicBezTo>
                      <a:pt x="1057" y="1597"/>
                      <a:pt x="1081" y="1601"/>
                      <a:pt x="1105" y="1601"/>
                    </a:cubicBezTo>
                    <a:cubicBezTo>
                      <a:pt x="1152" y="1601"/>
                      <a:pt x="1195" y="1582"/>
                      <a:pt x="1229" y="1537"/>
                    </a:cubicBezTo>
                    <a:cubicBezTo>
                      <a:pt x="1238" y="1529"/>
                      <a:pt x="1254" y="1537"/>
                      <a:pt x="1254" y="1518"/>
                    </a:cubicBezTo>
                    <a:cubicBezTo>
                      <a:pt x="1262" y="1502"/>
                      <a:pt x="1238" y="1494"/>
                      <a:pt x="1229" y="1485"/>
                    </a:cubicBezTo>
                    <a:cubicBezTo>
                      <a:pt x="1211" y="1456"/>
                      <a:pt x="1201" y="1442"/>
                      <a:pt x="1183" y="1442"/>
                    </a:cubicBezTo>
                    <a:cubicBezTo>
                      <a:pt x="1175" y="1442"/>
                      <a:pt x="1165" y="1445"/>
                      <a:pt x="1151" y="1450"/>
                    </a:cubicBezTo>
                    <a:cubicBezTo>
                      <a:pt x="1116" y="1459"/>
                      <a:pt x="1091" y="1477"/>
                      <a:pt x="1064" y="1502"/>
                    </a:cubicBezTo>
                    <a:cubicBezTo>
                      <a:pt x="1056" y="1510"/>
                      <a:pt x="1040" y="1518"/>
                      <a:pt x="1031" y="1518"/>
                    </a:cubicBezTo>
                    <a:cubicBezTo>
                      <a:pt x="1023" y="1518"/>
                      <a:pt x="1023" y="1529"/>
                      <a:pt x="1023" y="1529"/>
                    </a:cubicBezTo>
                    <a:cubicBezTo>
                      <a:pt x="999" y="1538"/>
                      <a:pt x="973" y="1549"/>
                      <a:pt x="948" y="1549"/>
                    </a:cubicBezTo>
                    <a:cubicBezTo>
                      <a:pt x="928" y="1549"/>
                      <a:pt x="909" y="1542"/>
                      <a:pt x="893" y="1518"/>
                    </a:cubicBezTo>
                    <a:cubicBezTo>
                      <a:pt x="902" y="1510"/>
                      <a:pt x="910" y="1502"/>
                      <a:pt x="910" y="1494"/>
                    </a:cubicBezTo>
                    <a:cubicBezTo>
                      <a:pt x="924" y="1460"/>
                      <a:pt x="942" y="1447"/>
                      <a:pt x="970" y="1447"/>
                    </a:cubicBezTo>
                    <a:cubicBezTo>
                      <a:pt x="978" y="1447"/>
                      <a:pt x="987" y="1448"/>
                      <a:pt x="996" y="1450"/>
                    </a:cubicBezTo>
                    <a:cubicBezTo>
                      <a:pt x="1005" y="1452"/>
                      <a:pt x="1014" y="1453"/>
                      <a:pt x="1022" y="1453"/>
                    </a:cubicBezTo>
                    <a:cubicBezTo>
                      <a:pt x="1048" y="1453"/>
                      <a:pt x="1071" y="1444"/>
                      <a:pt x="1091" y="1426"/>
                    </a:cubicBezTo>
                    <a:cubicBezTo>
                      <a:pt x="1116" y="1415"/>
                      <a:pt x="1108" y="1407"/>
                      <a:pt x="1091" y="1399"/>
                    </a:cubicBezTo>
                    <a:cubicBezTo>
                      <a:pt x="1091" y="1382"/>
                      <a:pt x="1091" y="1364"/>
                      <a:pt x="1083" y="1355"/>
                    </a:cubicBezTo>
                    <a:cubicBezTo>
                      <a:pt x="1075" y="1339"/>
                      <a:pt x="1075" y="1331"/>
                      <a:pt x="1064" y="1312"/>
                    </a:cubicBezTo>
                    <a:cubicBezTo>
                      <a:pt x="1070" y="1310"/>
                      <a:pt x="1076" y="1310"/>
                      <a:pt x="1082" y="1310"/>
                    </a:cubicBezTo>
                    <a:cubicBezTo>
                      <a:pt x="1089" y="1310"/>
                      <a:pt x="1097" y="1311"/>
                      <a:pt x="1104" y="1311"/>
                    </a:cubicBezTo>
                    <a:cubicBezTo>
                      <a:pt x="1115" y="1311"/>
                      <a:pt x="1126" y="1308"/>
                      <a:pt x="1134" y="1296"/>
                    </a:cubicBezTo>
                    <a:cubicBezTo>
                      <a:pt x="1151" y="1287"/>
                      <a:pt x="1159" y="1279"/>
                      <a:pt x="1167" y="1271"/>
                    </a:cubicBezTo>
                    <a:cubicBezTo>
                      <a:pt x="1178" y="1271"/>
                      <a:pt x="1178" y="1279"/>
                      <a:pt x="1186" y="1279"/>
                    </a:cubicBezTo>
                    <a:cubicBezTo>
                      <a:pt x="1178" y="1296"/>
                      <a:pt x="1167" y="1304"/>
                      <a:pt x="1159" y="1323"/>
                    </a:cubicBezTo>
                    <a:cubicBezTo>
                      <a:pt x="1159" y="1331"/>
                      <a:pt x="1151" y="1331"/>
                      <a:pt x="1151" y="1339"/>
                    </a:cubicBezTo>
                    <a:cubicBezTo>
                      <a:pt x="1143" y="1339"/>
                      <a:pt x="1134" y="1347"/>
                      <a:pt x="1143" y="1355"/>
                    </a:cubicBezTo>
                    <a:cubicBezTo>
                      <a:pt x="1143" y="1360"/>
                      <a:pt x="1145" y="1362"/>
                      <a:pt x="1147" y="1362"/>
                    </a:cubicBezTo>
                    <a:cubicBezTo>
                      <a:pt x="1149" y="1362"/>
                      <a:pt x="1151" y="1360"/>
                      <a:pt x="1151" y="1355"/>
                    </a:cubicBezTo>
                    <a:cubicBezTo>
                      <a:pt x="1167" y="1355"/>
                      <a:pt x="1178" y="1347"/>
                      <a:pt x="1186" y="1339"/>
                    </a:cubicBezTo>
                    <a:cubicBezTo>
                      <a:pt x="1203" y="1331"/>
                      <a:pt x="1219" y="1312"/>
                      <a:pt x="1238" y="1304"/>
                    </a:cubicBezTo>
                    <a:cubicBezTo>
                      <a:pt x="1278" y="1284"/>
                      <a:pt x="1319" y="1253"/>
                      <a:pt x="1364" y="1253"/>
                    </a:cubicBezTo>
                    <a:cubicBezTo>
                      <a:pt x="1376" y="1253"/>
                      <a:pt x="1388" y="1255"/>
                      <a:pt x="1400" y="1261"/>
                    </a:cubicBezTo>
                    <a:cubicBezTo>
                      <a:pt x="1404" y="1263"/>
                      <a:pt x="1407" y="1264"/>
                      <a:pt x="1411" y="1264"/>
                    </a:cubicBezTo>
                    <a:cubicBezTo>
                      <a:pt x="1424" y="1264"/>
                      <a:pt x="1437" y="1251"/>
                      <a:pt x="1444" y="1244"/>
                    </a:cubicBezTo>
                    <a:cubicBezTo>
                      <a:pt x="1495" y="1184"/>
                      <a:pt x="1572" y="1149"/>
                      <a:pt x="1615" y="1073"/>
                    </a:cubicBezTo>
                    <a:cubicBezTo>
                      <a:pt x="1623" y="1073"/>
                      <a:pt x="1623" y="1065"/>
                      <a:pt x="1631" y="1055"/>
                    </a:cubicBezTo>
                    <a:cubicBezTo>
                      <a:pt x="1650" y="1046"/>
                      <a:pt x="1658" y="1030"/>
                      <a:pt x="1675" y="1013"/>
                    </a:cubicBezTo>
                    <a:cubicBezTo>
                      <a:pt x="1683" y="1013"/>
                      <a:pt x="1683" y="1003"/>
                      <a:pt x="1683" y="995"/>
                    </a:cubicBezTo>
                    <a:cubicBezTo>
                      <a:pt x="1701" y="995"/>
                      <a:pt x="1710" y="986"/>
                      <a:pt x="1710" y="978"/>
                    </a:cubicBezTo>
                    <a:cubicBezTo>
                      <a:pt x="1703" y="971"/>
                      <a:pt x="1697" y="969"/>
                      <a:pt x="1692" y="969"/>
                    </a:cubicBezTo>
                    <a:cubicBezTo>
                      <a:pt x="1685" y="969"/>
                      <a:pt x="1679" y="973"/>
                      <a:pt x="1675" y="978"/>
                    </a:cubicBezTo>
                    <a:cubicBezTo>
                      <a:pt x="1631" y="995"/>
                      <a:pt x="1598" y="1013"/>
                      <a:pt x="1563" y="1030"/>
                    </a:cubicBezTo>
                    <a:cubicBezTo>
                      <a:pt x="1495" y="1065"/>
                      <a:pt x="1425" y="1116"/>
                      <a:pt x="1341" y="1125"/>
                    </a:cubicBezTo>
                    <a:cubicBezTo>
                      <a:pt x="1460" y="1022"/>
                      <a:pt x="1598" y="951"/>
                      <a:pt x="1753" y="867"/>
                    </a:cubicBezTo>
                    <a:cubicBezTo>
                      <a:pt x="1693" y="840"/>
                      <a:pt x="1631" y="867"/>
                      <a:pt x="1598" y="815"/>
                    </a:cubicBezTo>
                    <a:cubicBezTo>
                      <a:pt x="1598" y="797"/>
                      <a:pt x="1607" y="789"/>
                      <a:pt x="1623" y="789"/>
                    </a:cubicBezTo>
                    <a:cubicBezTo>
                      <a:pt x="1650" y="789"/>
                      <a:pt x="1666" y="780"/>
                      <a:pt x="1693" y="772"/>
                    </a:cubicBezTo>
                    <a:lnTo>
                      <a:pt x="1778" y="772"/>
                    </a:lnTo>
                    <a:cubicBezTo>
                      <a:pt x="1788" y="773"/>
                      <a:pt x="1798" y="774"/>
                      <a:pt x="1806" y="774"/>
                    </a:cubicBezTo>
                    <a:cubicBezTo>
                      <a:pt x="1852" y="774"/>
                      <a:pt x="1862" y="753"/>
                      <a:pt x="1848" y="694"/>
                    </a:cubicBezTo>
                    <a:cubicBezTo>
                      <a:pt x="1837" y="669"/>
                      <a:pt x="1829" y="634"/>
                      <a:pt x="1804" y="609"/>
                    </a:cubicBezTo>
                    <a:cubicBezTo>
                      <a:pt x="1804" y="591"/>
                      <a:pt x="1786" y="574"/>
                      <a:pt x="1778" y="558"/>
                    </a:cubicBezTo>
                    <a:cubicBezTo>
                      <a:pt x="1773" y="555"/>
                      <a:pt x="1769" y="554"/>
                      <a:pt x="1765" y="554"/>
                    </a:cubicBezTo>
                    <a:cubicBezTo>
                      <a:pt x="1757" y="554"/>
                      <a:pt x="1753" y="560"/>
                      <a:pt x="1753" y="566"/>
                    </a:cubicBezTo>
                    <a:lnTo>
                      <a:pt x="1745" y="566"/>
                    </a:lnTo>
                    <a:cubicBezTo>
                      <a:pt x="1734" y="574"/>
                      <a:pt x="1734" y="582"/>
                      <a:pt x="1726" y="591"/>
                    </a:cubicBezTo>
                    <a:cubicBezTo>
                      <a:pt x="1710" y="591"/>
                      <a:pt x="1701" y="591"/>
                      <a:pt x="1683" y="601"/>
                    </a:cubicBezTo>
                    <a:cubicBezTo>
                      <a:pt x="1675" y="601"/>
                      <a:pt x="1666" y="601"/>
                      <a:pt x="1658" y="609"/>
                    </a:cubicBezTo>
                    <a:cubicBezTo>
                      <a:pt x="1623" y="617"/>
                      <a:pt x="1598" y="626"/>
                      <a:pt x="1580" y="653"/>
                    </a:cubicBezTo>
                    <a:cubicBezTo>
                      <a:pt x="1572" y="653"/>
                      <a:pt x="1563" y="661"/>
                      <a:pt x="1555" y="669"/>
                    </a:cubicBezTo>
                    <a:cubicBezTo>
                      <a:pt x="1539" y="677"/>
                      <a:pt x="1520" y="686"/>
                      <a:pt x="1512" y="704"/>
                    </a:cubicBezTo>
                    <a:cubicBezTo>
                      <a:pt x="1495" y="712"/>
                      <a:pt x="1477" y="721"/>
                      <a:pt x="1460" y="729"/>
                    </a:cubicBezTo>
                    <a:cubicBezTo>
                      <a:pt x="1435" y="729"/>
                      <a:pt x="1417" y="721"/>
                      <a:pt x="1392" y="712"/>
                    </a:cubicBezTo>
                    <a:cubicBezTo>
                      <a:pt x="1392" y="699"/>
                      <a:pt x="1388" y="683"/>
                      <a:pt x="1377" y="683"/>
                    </a:cubicBezTo>
                    <a:cubicBezTo>
                      <a:pt x="1372" y="683"/>
                      <a:pt x="1365" y="686"/>
                      <a:pt x="1357" y="694"/>
                    </a:cubicBezTo>
                    <a:cubicBezTo>
                      <a:pt x="1343" y="710"/>
                      <a:pt x="1335" y="730"/>
                      <a:pt x="1316" y="730"/>
                    </a:cubicBezTo>
                    <a:cubicBezTo>
                      <a:pt x="1313" y="730"/>
                      <a:pt x="1309" y="730"/>
                      <a:pt x="1306" y="729"/>
                    </a:cubicBezTo>
                    <a:cubicBezTo>
                      <a:pt x="1289" y="712"/>
                      <a:pt x="1271" y="694"/>
                      <a:pt x="1262" y="677"/>
                    </a:cubicBezTo>
                    <a:cubicBezTo>
                      <a:pt x="1254" y="661"/>
                      <a:pt x="1246" y="642"/>
                      <a:pt x="1229" y="642"/>
                    </a:cubicBezTo>
                    <a:cubicBezTo>
                      <a:pt x="1203" y="617"/>
                      <a:pt x="1167" y="634"/>
                      <a:pt x="1151" y="617"/>
                    </a:cubicBezTo>
                    <a:cubicBezTo>
                      <a:pt x="1129" y="565"/>
                      <a:pt x="1106" y="538"/>
                      <a:pt x="1054" y="538"/>
                    </a:cubicBezTo>
                    <a:cubicBezTo>
                      <a:pt x="1047" y="538"/>
                      <a:pt x="1039" y="538"/>
                      <a:pt x="1031" y="539"/>
                    </a:cubicBezTo>
                    <a:cubicBezTo>
                      <a:pt x="1013" y="539"/>
                      <a:pt x="996" y="523"/>
                      <a:pt x="980" y="523"/>
                    </a:cubicBezTo>
                    <a:cubicBezTo>
                      <a:pt x="953" y="506"/>
                      <a:pt x="937" y="479"/>
                      <a:pt x="910" y="463"/>
                    </a:cubicBezTo>
                    <a:cubicBezTo>
                      <a:pt x="893" y="436"/>
                      <a:pt x="877" y="411"/>
                      <a:pt x="850" y="395"/>
                    </a:cubicBezTo>
                    <a:cubicBezTo>
                      <a:pt x="834" y="411"/>
                      <a:pt x="842" y="446"/>
                      <a:pt x="817" y="455"/>
                    </a:cubicBezTo>
                    <a:cubicBezTo>
                      <a:pt x="782" y="446"/>
                      <a:pt x="747" y="428"/>
                      <a:pt x="714" y="420"/>
                    </a:cubicBezTo>
                    <a:cubicBezTo>
                      <a:pt x="652" y="376"/>
                      <a:pt x="611" y="325"/>
                      <a:pt x="559" y="281"/>
                    </a:cubicBezTo>
                    <a:cubicBezTo>
                      <a:pt x="473" y="240"/>
                      <a:pt x="394" y="189"/>
                      <a:pt x="335" y="110"/>
                    </a:cubicBezTo>
                    <a:cubicBezTo>
                      <a:pt x="306" y="65"/>
                      <a:pt x="275" y="32"/>
                      <a:pt x="221" y="32"/>
                    </a:cubicBezTo>
                    <a:cubicBezTo>
                      <a:pt x="214" y="32"/>
                      <a:pt x="207" y="33"/>
                      <a:pt x="199" y="34"/>
                    </a:cubicBezTo>
                    <a:cubicBezTo>
                      <a:pt x="188" y="36"/>
                      <a:pt x="177" y="37"/>
                      <a:pt x="165" y="37"/>
                    </a:cubicBezTo>
                    <a:cubicBezTo>
                      <a:pt x="130" y="37"/>
                      <a:pt x="93" y="28"/>
                      <a:pt x="60" y="7"/>
                    </a:cubicBezTo>
                    <a:cubicBezTo>
                      <a:pt x="53" y="3"/>
                      <a:pt x="46" y="1"/>
                      <a:pt x="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1"/>
              <p:cNvSpPr/>
              <p:nvPr/>
            </p:nvSpPr>
            <p:spPr>
              <a:xfrm>
                <a:off x="5829350" y="3156675"/>
                <a:ext cx="3875" cy="2525"/>
              </a:xfrm>
              <a:custGeom>
                <a:avLst/>
                <a:gdLst/>
                <a:ahLst/>
                <a:cxnLst/>
                <a:rect l="l" t="t" r="r" b="b"/>
                <a:pathLst>
                  <a:path w="155" h="101" extrusionOk="0">
                    <a:moveTo>
                      <a:pt x="63" y="0"/>
                    </a:moveTo>
                    <a:cubicBezTo>
                      <a:pt x="43" y="0"/>
                      <a:pt x="22" y="4"/>
                      <a:pt x="0" y="4"/>
                    </a:cubicBezTo>
                    <a:cubicBezTo>
                      <a:pt x="0" y="28"/>
                      <a:pt x="17" y="55"/>
                      <a:pt x="33" y="72"/>
                    </a:cubicBezTo>
                    <a:cubicBezTo>
                      <a:pt x="44" y="92"/>
                      <a:pt x="57" y="101"/>
                      <a:pt x="72" y="101"/>
                    </a:cubicBezTo>
                    <a:cubicBezTo>
                      <a:pt x="84" y="101"/>
                      <a:pt x="97" y="96"/>
                      <a:pt x="112" y="88"/>
                    </a:cubicBezTo>
                    <a:cubicBezTo>
                      <a:pt x="155" y="80"/>
                      <a:pt x="155" y="80"/>
                      <a:pt x="128" y="37"/>
                    </a:cubicBezTo>
                    <a:cubicBezTo>
                      <a:pt x="114" y="7"/>
                      <a:pt x="90" y="0"/>
                      <a:pt x="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5" name="Google Shape;1435;p21"/>
            <p:cNvSpPr/>
            <p:nvPr/>
          </p:nvSpPr>
          <p:spPr>
            <a:xfrm>
              <a:off x="-118158" y="-508275"/>
              <a:ext cx="568408" cy="812786"/>
            </a:xfrm>
            <a:custGeom>
              <a:avLst/>
              <a:gdLst/>
              <a:ahLst/>
              <a:cxnLst/>
              <a:rect l="l" t="t" r="r" b="b"/>
              <a:pathLst>
                <a:path w="6332" h="8136" extrusionOk="0">
                  <a:moveTo>
                    <a:pt x="739" y="848"/>
                  </a:moveTo>
                  <a:cubicBezTo>
                    <a:pt x="754" y="848"/>
                    <a:pt x="770" y="855"/>
                    <a:pt x="782" y="861"/>
                  </a:cubicBezTo>
                  <a:cubicBezTo>
                    <a:pt x="790" y="869"/>
                    <a:pt x="809" y="877"/>
                    <a:pt x="817" y="885"/>
                  </a:cubicBezTo>
                  <a:cubicBezTo>
                    <a:pt x="841" y="894"/>
                    <a:pt x="868" y="912"/>
                    <a:pt x="877" y="937"/>
                  </a:cubicBezTo>
                  <a:lnTo>
                    <a:pt x="901" y="937"/>
                  </a:lnTo>
                  <a:cubicBezTo>
                    <a:pt x="928" y="964"/>
                    <a:pt x="953" y="997"/>
                    <a:pt x="988" y="1015"/>
                  </a:cubicBezTo>
                  <a:cubicBezTo>
                    <a:pt x="1004" y="1032"/>
                    <a:pt x="1031" y="1048"/>
                    <a:pt x="1056" y="1059"/>
                  </a:cubicBezTo>
                  <a:cubicBezTo>
                    <a:pt x="1066" y="1067"/>
                    <a:pt x="1074" y="1067"/>
                    <a:pt x="1074" y="1075"/>
                  </a:cubicBezTo>
                  <a:cubicBezTo>
                    <a:pt x="1091" y="1083"/>
                    <a:pt x="1099" y="1091"/>
                    <a:pt x="1118" y="1100"/>
                  </a:cubicBezTo>
                  <a:cubicBezTo>
                    <a:pt x="1126" y="1110"/>
                    <a:pt x="1126" y="1110"/>
                    <a:pt x="1134" y="1118"/>
                  </a:cubicBezTo>
                  <a:cubicBezTo>
                    <a:pt x="1151" y="1127"/>
                    <a:pt x="1159" y="1135"/>
                    <a:pt x="1177" y="1151"/>
                  </a:cubicBezTo>
                  <a:cubicBezTo>
                    <a:pt x="1202" y="1195"/>
                    <a:pt x="1246" y="1221"/>
                    <a:pt x="1289" y="1254"/>
                  </a:cubicBezTo>
                  <a:cubicBezTo>
                    <a:pt x="1289" y="1281"/>
                    <a:pt x="1305" y="1298"/>
                    <a:pt x="1332" y="1316"/>
                  </a:cubicBezTo>
                  <a:cubicBezTo>
                    <a:pt x="1340" y="1357"/>
                    <a:pt x="1357" y="1392"/>
                    <a:pt x="1392" y="1419"/>
                  </a:cubicBezTo>
                  <a:cubicBezTo>
                    <a:pt x="1400" y="1479"/>
                    <a:pt x="1435" y="1512"/>
                    <a:pt x="1478" y="1547"/>
                  </a:cubicBezTo>
                  <a:cubicBezTo>
                    <a:pt x="1467" y="1550"/>
                    <a:pt x="1459" y="1552"/>
                    <a:pt x="1453" y="1552"/>
                  </a:cubicBezTo>
                  <a:cubicBezTo>
                    <a:pt x="1443" y="1552"/>
                    <a:pt x="1437" y="1548"/>
                    <a:pt x="1427" y="1539"/>
                  </a:cubicBezTo>
                  <a:cubicBezTo>
                    <a:pt x="1408" y="1522"/>
                    <a:pt x="1384" y="1504"/>
                    <a:pt x="1365" y="1479"/>
                  </a:cubicBezTo>
                  <a:lnTo>
                    <a:pt x="1357" y="1479"/>
                  </a:lnTo>
                  <a:cubicBezTo>
                    <a:pt x="1340" y="1471"/>
                    <a:pt x="1324" y="1460"/>
                    <a:pt x="1314" y="1444"/>
                  </a:cubicBezTo>
                  <a:cubicBezTo>
                    <a:pt x="1305" y="1436"/>
                    <a:pt x="1297" y="1419"/>
                    <a:pt x="1289" y="1401"/>
                  </a:cubicBezTo>
                  <a:cubicBezTo>
                    <a:pt x="1262" y="1368"/>
                    <a:pt x="1237" y="1333"/>
                    <a:pt x="1202" y="1306"/>
                  </a:cubicBezTo>
                  <a:cubicBezTo>
                    <a:pt x="1194" y="1298"/>
                    <a:pt x="1194" y="1289"/>
                    <a:pt x="1186" y="1273"/>
                  </a:cubicBezTo>
                  <a:cubicBezTo>
                    <a:pt x="1177" y="1246"/>
                    <a:pt x="1151" y="1230"/>
                    <a:pt x="1126" y="1221"/>
                  </a:cubicBezTo>
                  <a:cubicBezTo>
                    <a:pt x="1118" y="1203"/>
                    <a:pt x="1107" y="1195"/>
                    <a:pt x="1107" y="1178"/>
                  </a:cubicBezTo>
                  <a:cubicBezTo>
                    <a:pt x="1097" y="1185"/>
                    <a:pt x="1089" y="1188"/>
                    <a:pt x="1083" y="1188"/>
                  </a:cubicBezTo>
                  <a:cubicBezTo>
                    <a:pt x="1074" y="1188"/>
                    <a:pt x="1067" y="1183"/>
                    <a:pt x="1056" y="1178"/>
                  </a:cubicBezTo>
                  <a:cubicBezTo>
                    <a:pt x="1039" y="1170"/>
                    <a:pt x="1031" y="1162"/>
                    <a:pt x="1015" y="1151"/>
                  </a:cubicBezTo>
                  <a:cubicBezTo>
                    <a:pt x="996" y="1143"/>
                    <a:pt x="988" y="1135"/>
                    <a:pt x="996" y="1118"/>
                  </a:cubicBezTo>
                  <a:cubicBezTo>
                    <a:pt x="963" y="1118"/>
                    <a:pt x="936" y="1100"/>
                    <a:pt x="920" y="1067"/>
                  </a:cubicBezTo>
                  <a:lnTo>
                    <a:pt x="901" y="1067"/>
                  </a:lnTo>
                  <a:lnTo>
                    <a:pt x="893" y="1059"/>
                  </a:lnTo>
                  <a:cubicBezTo>
                    <a:pt x="893" y="1032"/>
                    <a:pt x="868" y="1015"/>
                    <a:pt x="850" y="997"/>
                  </a:cubicBezTo>
                  <a:cubicBezTo>
                    <a:pt x="825" y="980"/>
                    <a:pt x="798" y="964"/>
                    <a:pt x="790" y="937"/>
                  </a:cubicBezTo>
                  <a:cubicBezTo>
                    <a:pt x="773" y="929"/>
                    <a:pt x="757" y="929"/>
                    <a:pt x="747" y="904"/>
                  </a:cubicBezTo>
                  <a:cubicBezTo>
                    <a:pt x="765" y="904"/>
                    <a:pt x="773" y="912"/>
                    <a:pt x="790" y="912"/>
                  </a:cubicBezTo>
                  <a:cubicBezTo>
                    <a:pt x="782" y="904"/>
                    <a:pt x="773" y="894"/>
                    <a:pt x="765" y="894"/>
                  </a:cubicBezTo>
                  <a:cubicBezTo>
                    <a:pt x="765" y="885"/>
                    <a:pt x="765" y="877"/>
                    <a:pt x="773" y="869"/>
                  </a:cubicBezTo>
                  <a:cubicBezTo>
                    <a:pt x="757" y="869"/>
                    <a:pt x="730" y="869"/>
                    <a:pt x="722" y="852"/>
                  </a:cubicBezTo>
                  <a:cubicBezTo>
                    <a:pt x="727" y="849"/>
                    <a:pt x="733" y="848"/>
                    <a:pt x="739" y="848"/>
                  </a:cubicBezTo>
                  <a:close/>
                  <a:moveTo>
                    <a:pt x="1530" y="1625"/>
                  </a:moveTo>
                  <a:cubicBezTo>
                    <a:pt x="1582" y="1650"/>
                    <a:pt x="1615" y="1685"/>
                    <a:pt x="1641" y="1737"/>
                  </a:cubicBezTo>
                  <a:cubicBezTo>
                    <a:pt x="1633" y="1753"/>
                    <a:pt x="1623" y="1753"/>
                    <a:pt x="1606" y="1753"/>
                  </a:cubicBezTo>
                  <a:cubicBezTo>
                    <a:pt x="1590" y="1728"/>
                    <a:pt x="1571" y="1693"/>
                    <a:pt x="1555" y="1667"/>
                  </a:cubicBezTo>
                  <a:cubicBezTo>
                    <a:pt x="1530" y="1667"/>
                    <a:pt x="1530" y="1642"/>
                    <a:pt x="1503" y="1634"/>
                  </a:cubicBezTo>
                  <a:cubicBezTo>
                    <a:pt x="1520" y="1625"/>
                    <a:pt x="1520" y="1625"/>
                    <a:pt x="1530" y="1625"/>
                  </a:cubicBezTo>
                  <a:close/>
                  <a:moveTo>
                    <a:pt x="2122" y="2277"/>
                  </a:moveTo>
                  <a:cubicBezTo>
                    <a:pt x="2148" y="2295"/>
                    <a:pt x="2165" y="2304"/>
                    <a:pt x="2173" y="2328"/>
                  </a:cubicBezTo>
                  <a:lnTo>
                    <a:pt x="2148" y="2328"/>
                  </a:lnTo>
                  <a:cubicBezTo>
                    <a:pt x="2148" y="2312"/>
                    <a:pt x="2113" y="2304"/>
                    <a:pt x="2122" y="2277"/>
                  </a:cubicBezTo>
                  <a:close/>
                  <a:moveTo>
                    <a:pt x="2157" y="2217"/>
                  </a:moveTo>
                  <a:cubicBezTo>
                    <a:pt x="2181" y="2234"/>
                    <a:pt x="2181" y="2252"/>
                    <a:pt x="2173" y="2277"/>
                  </a:cubicBezTo>
                  <a:cubicBezTo>
                    <a:pt x="2190" y="2277"/>
                    <a:pt x="2208" y="2285"/>
                    <a:pt x="2216" y="2285"/>
                  </a:cubicBezTo>
                  <a:cubicBezTo>
                    <a:pt x="2225" y="2304"/>
                    <a:pt x="2225" y="2320"/>
                    <a:pt x="2233" y="2328"/>
                  </a:cubicBezTo>
                  <a:cubicBezTo>
                    <a:pt x="2260" y="2347"/>
                    <a:pt x="2260" y="2347"/>
                    <a:pt x="2252" y="2372"/>
                  </a:cubicBezTo>
                  <a:cubicBezTo>
                    <a:pt x="2276" y="2388"/>
                    <a:pt x="2241" y="2423"/>
                    <a:pt x="2276" y="2440"/>
                  </a:cubicBezTo>
                  <a:cubicBezTo>
                    <a:pt x="2276" y="2431"/>
                    <a:pt x="2284" y="2431"/>
                    <a:pt x="2293" y="2423"/>
                  </a:cubicBezTo>
                  <a:cubicBezTo>
                    <a:pt x="2303" y="2458"/>
                    <a:pt x="2311" y="2483"/>
                    <a:pt x="2311" y="2518"/>
                  </a:cubicBezTo>
                  <a:cubicBezTo>
                    <a:pt x="2320" y="2518"/>
                    <a:pt x="2328" y="2526"/>
                    <a:pt x="2344" y="2534"/>
                  </a:cubicBezTo>
                  <a:cubicBezTo>
                    <a:pt x="2344" y="2543"/>
                    <a:pt x="2344" y="2553"/>
                    <a:pt x="2355" y="2570"/>
                  </a:cubicBezTo>
                  <a:cubicBezTo>
                    <a:pt x="2311" y="2553"/>
                    <a:pt x="2293" y="2518"/>
                    <a:pt x="2284" y="2491"/>
                  </a:cubicBezTo>
                  <a:cubicBezTo>
                    <a:pt x="2260" y="2458"/>
                    <a:pt x="2216" y="2450"/>
                    <a:pt x="2216" y="2415"/>
                  </a:cubicBezTo>
                  <a:cubicBezTo>
                    <a:pt x="2200" y="2388"/>
                    <a:pt x="2181" y="2372"/>
                    <a:pt x="2165" y="2347"/>
                  </a:cubicBezTo>
                  <a:cubicBezTo>
                    <a:pt x="2173" y="2347"/>
                    <a:pt x="2181" y="2337"/>
                    <a:pt x="2181" y="2337"/>
                  </a:cubicBezTo>
                  <a:cubicBezTo>
                    <a:pt x="2173" y="2304"/>
                    <a:pt x="2157" y="2269"/>
                    <a:pt x="2113" y="2252"/>
                  </a:cubicBezTo>
                  <a:cubicBezTo>
                    <a:pt x="2122" y="2234"/>
                    <a:pt x="2122" y="2225"/>
                    <a:pt x="2130" y="2217"/>
                  </a:cubicBezTo>
                  <a:close/>
                  <a:moveTo>
                    <a:pt x="2466" y="2629"/>
                  </a:moveTo>
                  <a:cubicBezTo>
                    <a:pt x="2474" y="2638"/>
                    <a:pt x="2491" y="2646"/>
                    <a:pt x="2499" y="2646"/>
                  </a:cubicBezTo>
                  <a:cubicBezTo>
                    <a:pt x="2509" y="2673"/>
                    <a:pt x="2526" y="2697"/>
                    <a:pt x="2534" y="2724"/>
                  </a:cubicBezTo>
                  <a:cubicBezTo>
                    <a:pt x="2534" y="2732"/>
                    <a:pt x="2542" y="2732"/>
                    <a:pt x="2542" y="2741"/>
                  </a:cubicBezTo>
                  <a:cubicBezTo>
                    <a:pt x="2561" y="2749"/>
                    <a:pt x="2569" y="2767"/>
                    <a:pt x="2577" y="2784"/>
                  </a:cubicBezTo>
                  <a:cubicBezTo>
                    <a:pt x="2602" y="2827"/>
                    <a:pt x="2629" y="2879"/>
                    <a:pt x="2645" y="2922"/>
                  </a:cubicBezTo>
                  <a:cubicBezTo>
                    <a:pt x="2653" y="2930"/>
                    <a:pt x="2653" y="2939"/>
                    <a:pt x="2653" y="2947"/>
                  </a:cubicBezTo>
                  <a:cubicBezTo>
                    <a:pt x="2637" y="2947"/>
                    <a:pt x="2621" y="2947"/>
                    <a:pt x="2612" y="2939"/>
                  </a:cubicBezTo>
                  <a:cubicBezTo>
                    <a:pt x="2594" y="2903"/>
                    <a:pt x="2569" y="2871"/>
                    <a:pt x="2550" y="2835"/>
                  </a:cubicBezTo>
                  <a:cubicBezTo>
                    <a:pt x="2542" y="2827"/>
                    <a:pt x="2542" y="2819"/>
                    <a:pt x="2542" y="2811"/>
                  </a:cubicBezTo>
                  <a:cubicBezTo>
                    <a:pt x="2534" y="2792"/>
                    <a:pt x="2526" y="2767"/>
                    <a:pt x="2509" y="2741"/>
                  </a:cubicBezTo>
                  <a:cubicBezTo>
                    <a:pt x="2509" y="2741"/>
                    <a:pt x="2499" y="2741"/>
                    <a:pt x="2491" y="2732"/>
                  </a:cubicBezTo>
                  <a:cubicBezTo>
                    <a:pt x="2499" y="2697"/>
                    <a:pt x="2474" y="2673"/>
                    <a:pt x="2466" y="2629"/>
                  </a:cubicBezTo>
                  <a:close/>
                  <a:moveTo>
                    <a:pt x="2938" y="3326"/>
                  </a:moveTo>
                  <a:cubicBezTo>
                    <a:pt x="2963" y="3334"/>
                    <a:pt x="2990" y="3343"/>
                    <a:pt x="3025" y="3351"/>
                  </a:cubicBezTo>
                  <a:cubicBezTo>
                    <a:pt x="3033" y="3386"/>
                    <a:pt x="3084" y="3386"/>
                    <a:pt x="3093" y="3429"/>
                  </a:cubicBezTo>
                  <a:cubicBezTo>
                    <a:pt x="3128" y="3446"/>
                    <a:pt x="3152" y="3470"/>
                    <a:pt x="3169" y="3497"/>
                  </a:cubicBezTo>
                  <a:cubicBezTo>
                    <a:pt x="3204" y="3532"/>
                    <a:pt x="3239" y="3557"/>
                    <a:pt x="3282" y="3584"/>
                  </a:cubicBezTo>
                  <a:cubicBezTo>
                    <a:pt x="3290" y="3592"/>
                    <a:pt x="3307" y="3617"/>
                    <a:pt x="3334" y="3625"/>
                  </a:cubicBezTo>
                  <a:cubicBezTo>
                    <a:pt x="3350" y="3625"/>
                    <a:pt x="3367" y="3644"/>
                    <a:pt x="3375" y="3660"/>
                  </a:cubicBezTo>
                  <a:cubicBezTo>
                    <a:pt x="3385" y="3668"/>
                    <a:pt x="3394" y="3687"/>
                    <a:pt x="3402" y="3703"/>
                  </a:cubicBezTo>
                  <a:lnTo>
                    <a:pt x="3402" y="3712"/>
                  </a:lnTo>
                  <a:cubicBezTo>
                    <a:pt x="3418" y="3720"/>
                    <a:pt x="3427" y="3738"/>
                    <a:pt x="3445" y="3747"/>
                  </a:cubicBezTo>
                  <a:cubicBezTo>
                    <a:pt x="3470" y="3798"/>
                    <a:pt x="3521" y="3831"/>
                    <a:pt x="3573" y="3866"/>
                  </a:cubicBezTo>
                  <a:cubicBezTo>
                    <a:pt x="3591" y="3874"/>
                    <a:pt x="3608" y="3883"/>
                    <a:pt x="3624" y="3893"/>
                  </a:cubicBezTo>
                  <a:cubicBezTo>
                    <a:pt x="3633" y="3909"/>
                    <a:pt x="3651" y="3926"/>
                    <a:pt x="3659" y="3934"/>
                  </a:cubicBezTo>
                  <a:cubicBezTo>
                    <a:pt x="3676" y="3961"/>
                    <a:pt x="3695" y="3986"/>
                    <a:pt x="3719" y="4004"/>
                  </a:cubicBezTo>
                  <a:cubicBezTo>
                    <a:pt x="3727" y="4004"/>
                    <a:pt x="3727" y="4013"/>
                    <a:pt x="3727" y="4021"/>
                  </a:cubicBezTo>
                  <a:cubicBezTo>
                    <a:pt x="3746" y="4029"/>
                    <a:pt x="3754" y="4048"/>
                    <a:pt x="3763" y="4056"/>
                  </a:cubicBezTo>
                  <a:cubicBezTo>
                    <a:pt x="3779" y="4072"/>
                    <a:pt x="3806" y="4081"/>
                    <a:pt x="3814" y="4089"/>
                  </a:cubicBezTo>
                  <a:cubicBezTo>
                    <a:pt x="3831" y="4124"/>
                    <a:pt x="3866" y="4140"/>
                    <a:pt x="3890" y="4175"/>
                  </a:cubicBezTo>
                  <a:cubicBezTo>
                    <a:pt x="3909" y="4192"/>
                    <a:pt x="3925" y="4210"/>
                    <a:pt x="3952" y="4235"/>
                  </a:cubicBezTo>
                  <a:lnTo>
                    <a:pt x="3952" y="4219"/>
                  </a:lnTo>
                  <a:cubicBezTo>
                    <a:pt x="3975" y="4226"/>
                    <a:pt x="3970" y="4271"/>
                    <a:pt x="3997" y="4271"/>
                  </a:cubicBezTo>
                  <a:cubicBezTo>
                    <a:pt x="3999" y="4271"/>
                    <a:pt x="4001" y="4271"/>
                    <a:pt x="4004" y="4270"/>
                  </a:cubicBezTo>
                  <a:cubicBezTo>
                    <a:pt x="4020" y="4314"/>
                    <a:pt x="4037" y="4346"/>
                    <a:pt x="4080" y="4365"/>
                  </a:cubicBezTo>
                  <a:lnTo>
                    <a:pt x="4080" y="4382"/>
                  </a:lnTo>
                  <a:cubicBezTo>
                    <a:pt x="4107" y="4408"/>
                    <a:pt x="4123" y="4441"/>
                    <a:pt x="4148" y="4468"/>
                  </a:cubicBezTo>
                  <a:cubicBezTo>
                    <a:pt x="4167" y="4476"/>
                    <a:pt x="4183" y="4493"/>
                    <a:pt x="4200" y="4511"/>
                  </a:cubicBezTo>
                  <a:lnTo>
                    <a:pt x="4210" y="4520"/>
                  </a:lnTo>
                  <a:cubicBezTo>
                    <a:pt x="4218" y="4544"/>
                    <a:pt x="4226" y="4553"/>
                    <a:pt x="4243" y="4563"/>
                  </a:cubicBezTo>
                  <a:cubicBezTo>
                    <a:pt x="4251" y="4563"/>
                    <a:pt x="4251" y="4571"/>
                    <a:pt x="4261" y="4571"/>
                  </a:cubicBezTo>
                  <a:cubicBezTo>
                    <a:pt x="4278" y="4604"/>
                    <a:pt x="4303" y="4639"/>
                    <a:pt x="4329" y="4674"/>
                  </a:cubicBezTo>
                  <a:cubicBezTo>
                    <a:pt x="4338" y="4691"/>
                    <a:pt x="4354" y="4707"/>
                    <a:pt x="4364" y="4726"/>
                  </a:cubicBezTo>
                  <a:cubicBezTo>
                    <a:pt x="4373" y="4734"/>
                    <a:pt x="4381" y="4742"/>
                    <a:pt x="4381" y="4751"/>
                  </a:cubicBezTo>
                  <a:cubicBezTo>
                    <a:pt x="4389" y="4794"/>
                    <a:pt x="4416" y="4810"/>
                    <a:pt x="4449" y="4837"/>
                  </a:cubicBezTo>
                  <a:cubicBezTo>
                    <a:pt x="4457" y="4862"/>
                    <a:pt x="4476" y="4897"/>
                    <a:pt x="4484" y="4924"/>
                  </a:cubicBezTo>
                  <a:cubicBezTo>
                    <a:pt x="4484" y="4932"/>
                    <a:pt x="4476" y="4932"/>
                    <a:pt x="4468" y="4940"/>
                  </a:cubicBezTo>
                  <a:lnTo>
                    <a:pt x="4492" y="4940"/>
                  </a:lnTo>
                  <a:cubicBezTo>
                    <a:pt x="4509" y="4957"/>
                    <a:pt x="4519" y="4975"/>
                    <a:pt x="4527" y="4992"/>
                  </a:cubicBezTo>
                  <a:cubicBezTo>
                    <a:pt x="4536" y="5008"/>
                    <a:pt x="4544" y="5016"/>
                    <a:pt x="4544" y="5027"/>
                  </a:cubicBezTo>
                  <a:cubicBezTo>
                    <a:pt x="4560" y="5051"/>
                    <a:pt x="4571" y="5078"/>
                    <a:pt x="4587" y="5103"/>
                  </a:cubicBezTo>
                  <a:cubicBezTo>
                    <a:pt x="4612" y="5171"/>
                    <a:pt x="4647" y="5241"/>
                    <a:pt x="4674" y="5309"/>
                  </a:cubicBezTo>
                  <a:cubicBezTo>
                    <a:pt x="4690" y="5361"/>
                    <a:pt x="4715" y="5396"/>
                    <a:pt x="4733" y="5447"/>
                  </a:cubicBezTo>
                  <a:cubicBezTo>
                    <a:pt x="4742" y="5472"/>
                    <a:pt x="4750" y="5491"/>
                    <a:pt x="4742" y="5524"/>
                  </a:cubicBezTo>
                  <a:cubicBezTo>
                    <a:pt x="4750" y="5532"/>
                    <a:pt x="4750" y="5542"/>
                    <a:pt x="4758" y="5550"/>
                  </a:cubicBezTo>
                  <a:cubicBezTo>
                    <a:pt x="4758" y="5567"/>
                    <a:pt x="4766" y="5594"/>
                    <a:pt x="4785" y="5610"/>
                  </a:cubicBezTo>
                  <a:cubicBezTo>
                    <a:pt x="4793" y="5618"/>
                    <a:pt x="4793" y="5635"/>
                    <a:pt x="4802" y="5653"/>
                  </a:cubicBezTo>
                  <a:cubicBezTo>
                    <a:pt x="4793" y="5662"/>
                    <a:pt x="4793" y="5662"/>
                    <a:pt x="4793" y="5670"/>
                  </a:cubicBezTo>
                  <a:cubicBezTo>
                    <a:pt x="4818" y="5697"/>
                    <a:pt x="4810" y="5738"/>
                    <a:pt x="4828" y="5773"/>
                  </a:cubicBezTo>
                  <a:lnTo>
                    <a:pt x="4818" y="5773"/>
                  </a:lnTo>
                  <a:cubicBezTo>
                    <a:pt x="4810" y="5765"/>
                    <a:pt x="4793" y="5757"/>
                    <a:pt x="4777" y="5738"/>
                  </a:cubicBezTo>
                  <a:cubicBezTo>
                    <a:pt x="4766" y="5713"/>
                    <a:pt x="4758" y="5686"/>
                    <a:pt x="4750" y="5653"/>
                  </a:cubicBezTo>
                  <a:lnTo>
                    <a:pt x="4742" y="5653"/>
                  </a:lnTo>
                  <a:cubicBezTo>
                    <a:pt x="4742" y="5662"/>
                    <a:pt x="4742" y="5670"/>
                    <a:pt x="4750" y="5678"/>
                  </a:cubicBezTo>
                  <a:cubicBezTo>
                    <a:pt x="4742" y="5686"/>
                    <a:pt x="4733" y="5686"/>
                    <a:pt x="4733" y="5686"/>
                  </a:cubicBezTo>
                  <a:lnTo>
                    <a:pt x="4725" y="5686"/>
                  </a:lnTo>
                  <a:cubicBezTo>
                    <a:pt x="4715" y="5670"/>
                    <a:pt x="4715" y="5662"/>
                    <a:pt x="4707" y="5645"/>
                  </a:cubicBezTo>
                  <a:cubicBezTo>
                    <a:pt x="4698" y="5627"/>
                    <a:pt x="4690" y="5627"/>
                    <a:pt x="4707" y="5610"/>
                  </a:cubicBezTo>
                  <a:cubicBezTo>
                    <a:pt x="4690" y="5594"/>
                    <a:pt x="4682" y="5567"/>
                    <a:pt x="4690" y="5550"/>
                  </a:cubicBezTo>
                  <a:cubicBezTo>
                    <a:pt x="4682" y="5532"/>
                    <a:pt x="4674" y="5515"/>
                    <a:pt x="4663" y="5499"/>
                  </a:cubicBezTo>
                  <a:cubicBezTo>
                    <a:pt x="4674" y="5480"/>
                    <a:pt x="4663" y="5472"/>
                    <a:pt x="4655" y="5456"/>
                  </a:cubicBezTo>
                  <a:cubicBezTo>
                    <a:pt x="4647" y="5439"/>
                    <a:pt x="4647" y="5429"/>
                    <a:pt x="4639" y="5412"/>
                  </a:cubicBezTo>
                  <a:cubicBezTo>
                    <a:pt x="4622" y="5404"/>
                    <a:pt x="4612" y="5388"/>
                    <a:pt x="4612" y="5361"/>
                  </a:cubicBezTo>
                  <a:lnTo>
                    <a:pt x="4612" y="5326"/>
                  </a:lnTo>
                  <a:lnTo>
                    <a:pt x="4604" y="5326"/>
                  </a:lnTo>
                  <a:cubicBezTo>
                    <a:pt x="4587" y="5317"/>
                    <a:pt x="4579" y="5309"/>
                    <a:pt x="4587" y="5284"/>
                  </a:cubicBezTo>
                  <a:lnTo>
                    <a:pt x="4587" y="5284"/>
                  </a:lnTo>
                  <a:cubicBezTo>
                    <a:pt x="4595" y="5284"/>
                    <a:pt x="4595" y="5293"/>
                    <a:pt x="4604" y="5293"/>
                  </a:cubicBezTo>
                  <a:cubicBezTo>
                    <a:pt x="4595" y="5274"/>
                    <a:pt x="4587" y="5258"/>
                    <a:pt x="4579" y="5249"/>
                  </a:cubicBezTo>
                  <a:cubicBezTo>
                    <a:pt x="4571" y="5241"/>
                    <a:pt x="4552" y="5233"/>
                    <a:pt x="4544" y="5233"/>
                  </a:cubicBezTo>
                  <a:cubicBezTo>
                    <a:pt x="4552" y="5198"/>
                    <a:pt x="4544" y="5181"/>
                    <a:pt x="4527" y="5155"/>
                  </a:cubicBezTo>
                  <a:cubicBezTo>
                    <a:pt x="4509" y="5130"/>
                    <a:pt x="4501" y="5095"/>
                    <a:pt x="4484" y="5068"/>
                  </a:cubicBezTo>
                  <a:cubicBezTo>
                    <a:pt x="4457" y="5060"/>
                    <a:pt x="4457" y="5035"/>
                    <a:pt x="4449" y="5016"/>
                  </a:cubicBezTo>
                  <a:cubicBezTo>
                    <a:pt x="4449" y="5008"/>
                    <a:pt x="4449" y="5008"/>
                    <a:pt x="4441" y="5000"/>
                  </a:cubicBezTo>
                  <a:cubicBezTo>
                    <a:pt x="4416" y="4948"/>
                    <a:pt x="4381" y="4897"/>
                    <a:pt x="4354" y="4854"/>
                  </a:cubicBezTo>
                  <a:cubicBezTo>
                    <a:pt x="4346" y="4845"/>
                    <a:pt x="4338" y="4837"/>
                    <a:pt x="4338" y="4829"/>
                  </a:cubicBezTo>
                  <a:lnTo>
                    <a:pt x="4338" y="4802"/>
                  </a:lnTo>
                  <a:cubicBezTo>
                    <a:pt x="4321" y="4786"/>
                    <a:pt x="4313" y="4769"/>
                    <a:pt x="4294" y="4742"/>
                  </a:cubicBezTo>
                  <a:cubicBezTo>
                    <a:pt x="4294" y="4742"/>
                    <a:pt x="4286" y="4751"/>
                    <a:pt x="4278" y="4751"/>
                  </a:cubicBezTo>
                  <a:cubicBezTo>
                    <a:pt x="4261" y="4726"/>
                    <a:pt x="4251" y="4707"/>
                    <a:pt x="4243" y="4682"/>
                  </a:cubicBezTo>
                  <a:cubicBezTo>
                    <a:pt x="4226" y="4666"/>
                    <a:pt x="4210" y="4647"/>
                    <a:pt x="4191" y="4631"/>
                  </a:cubicBezTo>
                  <a:lnTo>
                    <a:pt x="4191" y="4604"/>
                  </a:lnTo>
                  <a:lnTo>
                    <a:pt x="4167" y="4604"/>
                  </a:lnTo>
                  <a:cubicBezTo>
                    <a:pt x="4132" y="4579"/>
                    <a:pt x="4115" y="4536"/>
                    <a:pt x="4088" y="4501"/>
                  </a:cubicBezTo>
                  <a:cubicBezTo>
                    <a:pt x="4045" y="4493"/>
                    <a:pt x="4045" y="4493"/>
                    <a:pt x="4045" y="4450"/>
                  </a:cubicBezTo>
                  <a:cubicBezTo>
                    <a:pt x="4012" y="4441"/>
                    <a:pt x="4020" y="4390"/>
                    <a:pt x="3977" y="4390"/>
                  </a:cubicBezTo>
                  <a:cubicBezTo>
                    <a:pt x="3969" y="4338"/>
                    <a:pt x="3925" y="4322"/>
                    <a:pt x="3901" y="4278"/>
                  </a:cubicBezTo>
                  <a:cubicBezTo>
                    <a:pt x="3901" y="4243"/>
                    <a:pt x="3857" y="4243"/>
                    <a:pt x="3849" y="4210"/>
                  </a:cubicBezTo>
                  <a:cubicBezTo>
                    <a:pt x="3831" y="4210"/>
                    <a:pt x="3822" y="4202"/>
                    <a:pt x="3814" y="4184"/>
                  </a:cubicBezTo>
                  <a:cubicBezTo>
                    <a:pt x="3798" y="4167"/>
                    <a:pt x="3771" y="4151"/>
                    <a:pt x="3754" y="4132"/>
                  </a:cubicBezTo>
                  <a:cubicBezTo>
                    <a:pt x="3754" y="4124"/>
                    <a:pt x="3754" y="4116"/>
                    <a:pt x="3746" y="4107"/>
                  </a:cubicBezTo>
                  <a:cubicBezTo>
                    <a:pt x="3746" y="4116"/>
                    <a:pt x="3736" y="4116"/>
                    <a:pt x="3727" y="4116"/>
                  </a:cubicBezTo>
                  <a:cubicBezTo>
                    <a:pt x="3676" y="4099"/>
                    <a:pt x="3643" y="4048"/>
                    <a:pt x="3600" y="4004"/>
                  </a:cubicBezTo>
                  <a:lnTo>
                    <a:pt x="3521" y="3926"/>
                  </a:lnTo>
                  <a:cubicBezTo>
                    <a:pt x="3505" y="3901"/>
                    <a:pt x="3470" y="3883"/>
                    <a:pt x="3462" y="3841"/>
                  </a:cubicBezTo>
                  <a:cubicBezTo>
                    <a:pt x="3453" y="3831"/>
                    <a:pt x="3445" y="3831"/>
                    <a:pt x="3427" y="3823"/>
                  </a:cubicBezTo>
                  <a:cubicBezTo>
                    <a:pt x="3427" y="3815"/>
                    <a:pt x="3427" y="3806"/>
                    <a:pt x="3418" y="3798"/>
                  </a:cubicBezTo>
                  <a:lnTo>
                    <a:pt x="3418" y="3806"/>
                  </a:lnTo>
                  <a:cubicBezTo>
                    <a:pt x="3402" y="3790"/>
                    <a:pt x="3375" y="3763"/>
                    <a:pt x="3358" y="3747"/>
                  </a:cubicBezTo>
                  <a:cubicBezTo>
                    <a:pt x="3358" y="3738"/>
                    <a:pt x="3367" y="3738"/>
                    <a:pt x="3367" y="3728"/>
                  </a:cubicBezTo>
                  <a:cubicBezTo>
                    <a:pt x="3342" y="3712"/>
                    <a:pt x="3315" y="3687"/>
                    <a:pt x="3282" y="3660"/>
                  </a:cubicBezTo>
                  <a:lnTo>
                    <a:pt x="3282" y="3687"/>
                  </a:lnTo>
                  <a:cubicBezTo>
                    <a:pt x="3264" y="3687"/>
                    <a:pt x="3255" y="3677"/>
                    <a:pt x="3247" y="3668"/>
                  </a:cubicBezTo>
                  <a:cubicBezTo>
                    <a:pt x="3220" y="3635"/>
                    <a:pt x="3187" y="3617"/>
                    <a:pt x="3152" y="3592"/>
                  </a:cubicBezTo>
                  <a:cubicBezTo>
                    <a:pt x="3128" y="3573"/>
                    <a:pt x="3109" y="3557"/>
                    <a:pt x="3084" y="3532"/>
                  </a:cubicBezTo>
                  <a:cubicBezTo>
                    <a:pt x="3058" y="3505"/>
                    <a:pt x="3033" y="3481"/>
                    <a:pt x="3014" y="3454"/>
                  </a:cubicBezTo>
                  <a:cubicBezTo>
                    <a:pt x="2998" y="3429"/>
                    <a:pt x="2973" y="3411"/>
                    <a:pt x="2946" y="3386"/>
                  </a:cubicBezTo>
                  <a:cubicBezTo>
                    <a:pt x="2946" y="3386"/>
                    <a:pt x="2938" y="3378"/>
                    <a:pt x="2930" y="3378"/>
                  </a:cubicBezTo>
                  <a:cubicBezTo>
                    <a:pt x="2938" y="3359"/>
                    <a:pt x="2938" y="3343"/>
                    <a:pt x="2938" y="3326"/>
                  </a:cubicBezTo>
                  <a:close/>
                  <a:moveTo>
                    <a:pt x="4793" y="5757"/>
                  </a:moveTo>
                  <a:cubicBezTo>
                    <a:pt x="4837" y="5851"/>
                    <a:pt x="4880" y="5944"/>
                    <a:pt x="4896" y="6047"/>
                  </a:cubicBezTo>
                  <a:cubicBezTo>
                    <a:pt x="4888" y="6057"/>
                    <a:pt x="4880" y="6057"/>
                    <a:pt x="4870" y="6066"/>
                  </a:cubicBezTo>
                  <a:cubicBezTo>
                    <a:pt x="4870" y="6082"/>
                    <a:pt x="4880" y="6109"/>
                    <a:pt x="4861" y="6125"/>
                  </a:cubicBezTo>
                  <a:cubicBezTo>
                    <a:pt x="4837" y="6109"/>
                    <a:pt x="4845" y="6074"/>
                    <a:pt x="4828" y="6047"/>
                  </a:cubicBezTo>
                  <a:cubicBezTo>
                    <a:pt x="4818" y="6057"/>
                    <a:pt x="4818" y="6057"/>
                    <a:pt x="4810" y="6057"/>
                  </a:cubicBezTo>
                  <a:cubicBezTo>
                    <a:pt x="4810" y="6047"/>
                    <a:pt x="4802" y="6039"/>
                    <a:pt x="4810" y="6039"/>
                  </a:cubicBezTo>
                  <a:cubicBezTo>
                    <a:pt x="4810" y="6006"/>
                    <a:pt x="4793" y="5979"/>
                    <a:pt x="4793" y="5954"/>
                  </a:cubicBezTo>
                  <a:cubicBezTo>
                    <a:pt x="4785" y="5928"/>
                    <a:pt x="4777" y="5911"/>
                    <a:pt x="4777" y="5884"/>
                  </a:cubicBezTo>
                  <a:cubicBezTo>
                    <a:pt x="4777" y="5860"/>
                    <a:pt x="4766" y="5833"/>
                    <a:pt x="4758" y="5808"/>
                  </a:cubicBezTo>
                  <a:lnTo>
                    <a:pt x="4758" y="5789"/>
                  </a:lnTo>
                  <a:cubicBezTo>
                    <a:pt x="4766" y="5781"/>
                    <a:pt x="4785" y="5773"/>
                    <a:pt x="4793" y="5757"/>
                  </a:cubicBezTo>
                  <a:close/>
                  <a:moveTo>
                    <a:pt x="0" y="1"/>
                  </a:moveTo>
                  <a:lnTo>
                    <a:pt x="0" y="413"/>
                  </a:lnTo>
                  <a:cubicBezTo>
                    <a:pt x="17" y="422"/>
                    <a:pt x="35" y="430"/>
                    <a:pt x="52" y="448"/>
                  </a:cubicBezTo>
                  <a:cubicBezTo>
                    <a:pt x="44" y="448"/>
                    <a:pt x="35" y="457"/>
                    <a:pt x="17" y="457"/>
                  </a:cubicBezTo>
                  <a:cubicBezTo>
                    <a:pt x="35" y="465"/>
                    <a:pt x="44" y="465"/>
                    <a:pt x="44" y="465"/>
                  </a:cubicBezTo>
                  <a:cubicBezTo>
                    <a:pt x="51" y="464"/>
                    <a:pt x="57" y="463"/>
                    <a:pt x="63" y="463"/>
                  </a:cubicBezTo>
                  <a:cubicBezTo>
                    <a:pt x="104" y="463"/>
                    <a:pt x="133" y="485"/>
                    <a:pt x="163" y="508"/>
                  </a:cubicBezTo>
                  <a:cubicBezTo>
                    <a:pt x="180" y="516"/>
                    <a:pt x="190" y="525"/>
                    <a:pt x="198" y="533"/>
                  </a:cubicBezTo>
                  <a:cubicBezTo>
                    <a:pt x="215" y="533"/>
                    <a:pt x="231" y="543"/>
                    <a:pt x="231" y="560"/>
                  </a:cubicBezTo>
                  <a:cubicBezTo>
                    <a:pt x="231" y="568"/>
                    <a:pt x="242" y="568"/>
                    <a:pt x="250" y="576"/>
                  </a:cubicBezTo>
                  <a:cubicBezTo>
                    <a:pt x="250" y="584"/>
                    <a:pt x="258" y="595"/>
                    <a:pt x="258" y="603"/>
                  </a:cubicBezTo>
                  <a:cubicBezTo>
                    <a:pt x="223" y="603"/>
                    <a:pt x="172" y="584"/>
                    <a:pt x="155" y="560"/>
                  </a:cubicBezTo>
                  <a:cubicBezTo>
                    <a:pt x="95" y="551"/>
                    <a:pt x="68" y="500"/>
                    <a:pt x="25" y="473"/>
                  </a:cubicBezTo>
                  <a:cubicBezTo>
                    <a:pt x="9" y="465"/>
                    <a:pt x="0" y="457"/>
                    <a:pt x="0" y="448"/>
                  </a:cubicBezTo>
                  <a:lnTo>
                    <a:pt x="0" y="877"/>
                  </a:lnTo>
                  <a:lnTo>
                    <a:pt x="9" y="877"/>
                  </a:lnTo>
                  <a:cubicBezTo>
                    <a:pt x="25" y="877"/>
                    <a:pt x="44" y="885"/>
                    <a:pt x="60" y="894"/>
                  </a:cubicBezTo>
                  <a:cubicBezTo>
                    <a:pt x="103" y="920"/>
                    <a:pt x="128" y="955"/>
                    <a:pt x="172" y="972"/>
                  </a:cubicBezTo>
                  <a:cubicBezTo>
                    <a:pt x="215" y="997"/>
                    <a:pt x="250" y="1032"/>
                    <a:pt x="293" y="1040"/>
                  </a:cubicBezTo>
                  <a:cubicBezTo>
                    <a:pt x="301" y="1040"/>
                    <a:pt x="301" y="1048"/>
                    <a:pt x="301" y="1048"/>
                  </a:cubicBezTo>
                  <a:cubicBezTo>
                    <a:pt x="361" y="1059"/>
                    <a:pt x="396" y="1100"/>
                    <a:pt x="448" y="1127"/>
                  </a:cubicBezTo>
                  <a:cubicBezTo>
                    <a:pt x="456" y="1122"/>
                    <a:pt x="464" y="1118"/>
                    <a:pt x="473" y="1118"/>
                  </a:cubicBezTo>
                  <a:cubicBezTo>
                    <a:pt x="481" y="1118"/>
                    <a:pt x="490" y="1122"/>
                    <a:pt x="499" y="1135"/>
                  </a:cubicBezTo>
                  <a:lnTo>
                    <a:pt x="508" y="1143"/>
                  </a:lnTo>
                  <a:cubicBezTo>
                    <a:pt x="532" y="1162"/>
                    <a:pt x="559" y="1170"/>
                    <a:pt x="584" y="1186"/>
                  </a:cubicBezTo>
                  <a:cubicBezTo>
                    <a:pt x="611" y="1195"/>
                    <a:pt x="635" y="1213"/>
                    <a:pt x="662" y="1221"/>
                  </a:cubicBezTo>
                  <a:cubicBezTo>
                    <a:pt x="679" y="1230"/>
                    <a:pt x="687" y="1238"/>
                    <a:pt x="705" y="1246"/>
                  </a:cubicBezTo>
                  <a:lnTo>
                    <a:pt x="714" y="1254"/>
                  </a:lnTo>
                  <a:cubicBezTo>
                    <a:pt x="705" y="1265"/>
                    <a:pt x="705" y="1265"/>
                    <a:pt x="705" y="1273"/>
                  </a:cubicBezTo>
                  <a:cubicBezTo>
                    <a:pt x="714" y="1281"/>
                    <a:pt x="722" y="1289"/>
                    <a:pt x="722" y="1289"/>
                  </a:cubicBezTo>
                  <a:cubicBezTo>
                    <a:pt x="727" y="1288"/>
                    <a:pt x="731" y="1287"/>
                    <a:pt x="735" y="1287"/>
                  </a:cubicBezTo>
                  <a:cubicBezTo>
                    <a:pt x="751" y="1287"/>
                    <a:pt x="760" y="1299"/>
                    <a:pt x="773" y="1306"/>
                  </a:cubicBezTo>
                  <a:cubicBezTo>
                    <a:pt x="798" y="1316"/>
                    <a:pt x="825" y="1333"/>
                    <a:pt x="850" y="1333"/>
                  </a:cubicBezTo>
                  <a:cubicBezTo>
                    <a:pt x="860" y="1333"/>
                    <a:pt x="877" y="1349"/>
                    <a:pt x="885" y="1357"/>
                  </a:cubicBezTo>
                  <a:cubicBezTo>
                    <a:pt x="893" y="1368"/>
                    <a:pt x="901" y="1384"/>
                    <a:pt x="912" y="1392"/>
                  </a:cubicBezTo>
                  <a:cubicBezTo>
                    <a:pt x="920" y="1384"/>
                    <a:pt x="928" y="1384"/>
                    <a:pt x="936" y="1384"/>
                  </a:cubicBezTo>
                  <a:cubicBezTo>
                    <a:pt x="936" y="1401"/>
                    <a:pt x="936" y="1409"/>
                    <a:pt x="945" y="1409"/>
                  </a:cubicBezTo>
                  <a:cubicBezTo>
                    <a:pt x="963" y="1436"/>
                    <a:pt x="988" y="1452"/>
                    <a:pt x="1004" y="1479"/>
                  </a:cubicBezTo>
                  <a:cubicBezTo>
                    <a:pt x="1015" y="1487"/>
                    <a:pt x="1023" y="1496"/>
                    <a:pt x="1031" y="1512"/>
                  </a:cubicBezTo>
                  <a:cubicBezTo>
                    <a:pt x="1048" y="1539"/>
                    <a:pt x="1066" y="1574"/>
                    <a:pt x="1091" y="1599"/>
                  </a:cubicBezTo>
                  <a:cubicBezTo>
                    <a:pt x="1099" y="1599"/>
                    <a:pt x="1107" y="1607"/>
                    <a:pt x="1107" y="1615"/>
                  </a:cubicBezTo>
                  <a:cubicBezTo>
                    <a:pt x="1107" y="1642"/>
                    <a:pt x="1126" y="1658"/>
                    <a:pt x="1151" y="1667"/>
                  </a:cubicBezTo>
                  <a:cubicBezTo>
                    <a:pt x="1151" y="1685"/>
                    <a:pt x="1151" y="1693"/>
                    <a:pt x="1159" y="1702"/>
                  </a:cubicBezTo>
                  <a:cubicBezTo>
                    <a:pt x="1159" y="1693"/>
                    <a:pt x="1169" y="1693"/>
                    <a:pt x="1177" y="1693"/>
                  </a:cubicBezTo>
                  <a:cubicBezTo>
                    <a:pt x="1186" y="1710"/>
                    <a:pt x="1194" y="1728"/>
                    <a:pt x="1202" y="1745"/>
                  </a:cubicBezTo>
                  <a:cubicBezTo>
                    <a:pt x="1229" y="1761"/>
                    <a:pt x="1237" y="1796"/>
                    <a:pt x="1254" y="1813"/>
                  </a:cubicBezTo>
                  <a:lnTo>
                    <a:pt x="1254" y="1832"/>
                  </a:lnTo>
                  <a:cubicBezTo>
                    <a:pt x="1246" y="1821"/>
                    <a:pt x="1237" y="1821"/>
                    <a:pt x="1229" y="1813"/>
                  </a:cubicBezTo>
                  <a:cubicBezTo>
                    <a:pt x="1221" y="1805"/>
                    <a:pt x="1210" y="1796"/>
                    <a:pt x="1202" y="1796"/>
                  </a:cubicBezTo>
                  <a:lnTo>
                    <a:pt x="1194" y="1796"/>
                  </a:lnTo>
                  <a:cubicBezTo>
                    <a:pt x="1202" y="1805"/>
                    <a:pt x="1202" y="1805"/>
                    <a:pt x="1202" y="1813"/>
                  </a:cubicBezTo>
                  <a:cubicBezTo>
                    <a:pt x="1199" y="1814"/>
                    <a:pt x="1196" y="1815"/>
                    <a:pt x="1193" y="1815"/>
                  </a:cubicBezTo>
                  <a:cubicBezTo>
                    <a:pt x="1175" y="1815"/>
                    <a:pt x="1167" y="1795"/>
                    <a:pt x="1151" y="1788"/>
                  </a:cubicBezTo>
                  <a:cubicBezTo>
                    <a:pt x="1134" y="1780"/>
                    <a:pt x="1126" y="1761"/>
                    <a:pt x="1107" y="1753"/>
                  </a:cubicBezTo>
                  <a:cubicBezTo>
                    <a:pt x="1107" y="1753"/>
                    <a:pt x="1099" y="1753"/>
                    <a:pt x="1099" y="1761"/>
                  </a:cubicBezTo>
                  <a:cubicBezTo>
                    <a:pt x="1142" y="1796"/>
                    <a:pt x="1186" y="1832"/>
                    <a:pt x="1210" y="1873"/>
                  </a:cubicBezTo>
                  <a:cubicBezTo>
                    <a:pt x="1202" y="1883"/>
                    <a:pt x="1202" y="1891"/>
                    <a:pt x="1194" y="1900"/>
                  </a:cubicBezTo>
                  <a:cubicBezTo>
                    <a:pt x="1202" y="1908"/>
                    <a:pt x="1210" y="1916"/>
                    <a:pt x="1221" y="1916"/>
                  </a:cubicBezTo>
                  <a:cubicBezTo>
                    <a:pt x="1221" y="1916"/>
                    <a:pt x="1229" y="1908"/>
                    <a:pt x="1229" y="1900"/>
                  </a:cubicBezTo>
                  <a:cubicBezTo>
                    <a:pt x="1237" y="1908"/>
                    <a:pt x="1237" y="1916"/>
                    <a:pt x="1237" y="1924"/>
                  </a:cubicBezTo>
                  <a:cubicBezTo>
                    <a:pt x="1262" y="1924"/>
                    <a:pt x="1272" y="1935"/>
                    <a:pt x="1289" y="1943"/>
                  </a:cubicBezTo>
                  <a:cubicBezTo>
                    <a:pt x="1289" y="1924"/>
                    <a:pt x="1281" y="1924"/>
                    <a:pt x="1281" y="1916"/>
                  </a:cubicBezTo>
                  <a:cubicBezTo>
                    <a:pt x="1272" y="1908"/>
                    <a:pt x="1262" y="1900"/>
                    <a:pt x="1281" y="1891"/>
                  </a:cubicBezTo>
                  <a:cubicBezTo>
                    <a:pt x="1289" y="1900"/>
                    <a:pt x="1297" y="1900"/>
                    <a:pt x="1305" y="1908"/>
                  </a:cubicBezTo>
                  <a:cubicBezTo>
                    <a:pt x="1314" y="1900"/>
                    <a:pt x="1314" y="1900"/>
                    <a:pt x="1324" y="1900"/>
                  </a:cubicBezTo>
                  <a:cubicBezTo>
                    <a:pt x="1340" y="1916"/>
                    <a:pt x="1357" y="1935"/>
                    <a:pt x="1375" y="1951"/>
                  </a:cubicBezTo>
                  <a:lnTo>
                    <a:pt x="1375" y="1968"/>
                  </a:lnTo>
                  <a:cubicBezTo>
                    <a:pt x="1408" y="2003"/>
                    <a:pt x="1443" y="2038"/>
                    <a:pt x="1478" y="2071"/>
                  </a:cubicBezTo>
                  <a:lnTo>
                    <a:pt x="1503" y="2071"/>
                  </a:lnTo>
                  <a:cubicBezTo>
                    <a:pt x="1520" y="2089"/>
                    <a:pt x="1530" y="2106"/>
                    <a:pt x="1555" y="2122"/>
                  </a:cubicBezTo>
                  <a:cubicBezTo>
                    <a:pt x="1571" y="2130"/>
                    <a:pt x="1582" y="2149"/>
                    <a:pt x="1598" y="2165"/>
                  </a:cubicBezTo>
                  <a:cubicBezTo>
                    <a:pt x="1606" y="2182"/>
                    <a:pt x="1623" y="2201"/>
                    <a:pt x="1650" y="2217"/>
                  </a:cubicBezTo>
                  <a:cubicBezTo>
                    <a:pt x="1666" y="2225"/>
                    <a:pt x="1685" y="2234"/>
                    <a:pt x="1693" y="2252"/>
                  </a:cubicBezTo>
                  <a:cubicBezTo>
                    <a:pt x="1709" y="2277"/>
                    <a:pt x="1736" y="2304"/>
                    <a:pt x="1761" y="2328"/>
                  </a:cubicBezTo>
                  <a:cubicBezTo>
                    <a:pt x="1788" y="2347"/>
                    <a:pt x="1821" y="2372"/>
                    <a:pt x="1839" y="2407"/>
                  </a:cubicBezTo>
                  <a:cubicBezTo>
                    <a:pt x="1856" y="2415"/>
                    <a:pt x="1864" y="2431"/>
                    <a:pt x="1880" y="2440"/>
                  </a:cubicBezTo>
                  <a:cubicBezTo>
                    <a:pt x="1915" y="2466"/>
                    <a:pt x="1932" y="2502"/>
                    <a:pt x="1951" y="2526"/>
                  </a:cubicBezTo>
                  <a:cubicBezTo>
                    <a:pt x="1959" y="2543"/>
                    <a:pt x="1967" y="2561"/>
                    <a:pt x="1975" y="2570"/>
                  </a:cubicBezTo>
                  <a:cubicBezTo>
                    <a:pt x="1984" y="2578"/>
                    <a:pt x="2002" y="2586"/>
                    <a:pt x="2010" y="2605"/>
                  </a:cubicBezTo>
                  <a:cubicBezTo>
                    <a:pt x="2027" y="2629"/>
                    <a:pt x="2045" y="2646"/>
                    <a:pt x="2045" y="2673"/>
                  </a:cubicBezTo>
                  <a:cubicBezTo>
                    <a:pt x="2062" y="2689"/>
                    <a:pt x="2062" y="2697"/>
                    <a:pt x="2078" y="2716"/>
                  </a:cubicBezTo>
                  <a:lnTo>
                    <a:pt x="2097" y="2716"/>
                  </a:lnTo>
                  <a:cubicBezTo>
                    <a:pt x="2105" y="2749"/>
                    <a:pt x="2138" y="2776"/>
                    <a:pt x="2165" y="2800"/>
                  </a:cubicBezTo>
                  <a:cubicBezTo>
                    <a:pt x="2181" y="2811"/>
                    <a:pt x="2200" y="2827"/>
                    <a:pt x="2208" y="2844"/>
                  </a:cubicBezTo>
                  <a:cubicBezTo>
                    <a:pt x="2225" y="2871"/>
                    <a:pt x="2241" y="2895"/>
                    <a:pt x="2260" y="2922"/>
                  </a:cubicBezTo>
                  <a:cubicBezTo>
                    <a:pt x="2268" y="2939"/>
                    <a:pt x="2284" y="2947"/>
                    <a:pt x="2276" y="2965"/>
                  </a:cubicBezTo>
                  <a:cubicBezTo>
                    <a:pt x="2293" y="2974"/>
                    <a:pt x="2311" y="2982"/>
                    <a:pt x="2311" y="2990"/>
                  </a:cubicBezTo>
                  <a:cubicBezTo>
                    <a:pt x="2336" y="3007"/>
                    <a:pt x="2355" y="3025"/>
                    <a:pt x="2371" y="3050"/>
                  </a:cubicBezTo>
                  <a:cubicBezTo>
                    <a:pt x="2379" y="3058"/>
                    <a:pt x="2388" y="3068"/>
                    <a:pt x="2396" y="3077"/>
                  </a:cubicBezTo>
                  <a:cubicBezTo>
                    <a:pt x="2396" y="3093"/>
                    <a:pt x="2414" y="3101"/>
                    <a:pt x="2423" y="3110"/>
                  </a:cubicBezTo>
                  <a:cubicBezTo>
                    <a:pt x="2431" y="3136"/>
                    <a:pt x="2439" y="3161"/>
                    <a:pt x="2447" y="3188"/>
                  </a:cubicBezTo>
                  <a:cubicBezTo>
                    <a:pt x="2458" y="3196"/>
                    <a:pt x="2458" y="3213"/>
                    <a:pt x="2439" y="3213"/>
                  </a:cubicBezTo>
                  <a:cubicBezTo>
                    <a:pt x="2439" y="3239"/>
                    <a:pt x="2447" y="3256"/>
                    <a:pt x="2458" y="3275"/>
                  </a:cubicBezTo>
                  <a:cubicBezTo>
                    <a:pt x="2474" y="3291"/>
                    <a:pt x="2482" y="3316"/>
                    <a:pt x="2499" y="3343"/>
                  </a:cubicBezTo>
                  <a:cubicBezTo>
                    <a:pt x="2509" y="3359"/>
                    <a:pt x="2526" y="3378"/>
                    <a:pt x="2534" y="3394"/>
                  </a:cubicBezTo>
                  <a:cubicBezTo>
                    <a:pt x="2542" y="3394"/>
                    <a:pt x="2542" y="3386"/>
                    <a:pt x="2542" y="3386"/>
                  </a:cubicBezTo>
                  <a:lnTo>
                    <a:pt x="2550" y="3386"/>
                  </a:lnTo>
                  <a:cubicBezTo>
                    <a:pt x="2585" y="3411"/>
                    <a:pt x="2594" y="3446"/>
                    <a:pt x="2621" y="3470"/>
                  </a:cubicBezTo>
                  <a:cubicBezTo>
                    <a:pt x="2629" y="3481"/>
                    <a:pt x="2629" y="3481"/>
                    <a:pt x="2629" y="3489"/>
                  </a:cubicBezTo>
                  <a:cubicBezTo>
                    <a:pt x="2612" y="3489"/>
                    <a:pt x="2602" y="3481"/>
                    <a:pt x="2585" y="3470"/>
                  </a:cubicBezTo>
                  <a:lnTo>
                    <a:pt x="2585" y="3470"/>
                  </a:lnTo>
                  <a:cubicBezTo>
                    <a:pt x="2594" y="3489"/>
                    <a:pt x="2594" y="3497"/>
                    <a:pt x="2602" y="3505"/>
                  </a:cubicBezTo>
                  <a:lnTo>
                    <a:pt x="2569" y="3505"/>
                  </a:lnTo>
                  <a:cubicBezTo>
                    <a:pt x="2594" y="3532"/>
                    <a:pt x="2612" y="3557"/>
                    <a:pt x="2645" y="3557"/>
                  </a:cubicBezTo>
                  <a:cubicBezTo>
                    <a:pt x="2672" y="3565"/>
                    <a:pt x="2672" y="3592"/>
                    <a:pt x="2697" y="3600"/>
                  </a:cubicBezTo>
                  <a:cubicBezTo>
                    <a:pt x="2689" y="3584"/>
                    <a:pt x="2680" y="3573"/>
                    <a:pt x="2672" y="3557"/>
                  </a:cubicBezTo>
                  <a:cubicBezTo>
                    <a:pt x="2681" y="3555"/>
                    <a:pt x="2689" y="3554"/>
                    <a:pt x="2697" y="3554"/>
                  </a:cubicBezTo>
                  <a:cubicBezTo>
                    <a:pt x="2719" y="3554"/>
                    <a:pt x="2738" y="3561"/>
                    <a:pt x="2757" y="3573"/>
                  </a:cubicBezTo>
                  <a:cubicBezTo>
                    <a:pt x="2775" y="3592"/>
                    <a:pt x="2800" y="3617"/>
                    <a:pt x="2827" y="3635"/>
                  </a:cubicBezTo>
                  <a:cubicBezTo>
                    <a:pt x="2851" y="3644"/>
                    <a:pt x="2878" y="3668"/>
                    <a:pt x="2903" y="3687"/>
                  </a:cubicBezTo>
                  <a:cubicBezTo>
                    <a:pt x="2930" y="3712"/>
                    <a:pt x="2954" y="3738"/>
                    <a:pt x="2981" y="3755"/>
                  </a:cubicBezTo>
                  <a:cubicBezTo>
                    <a:pt x="3006" y="3771"/>
                    <a:pt x="3025" y="3780"/>
                    <a:pt x="3041" y="3798"/>
                  </a:cubicBezTo>
                  <a:cubicBezTo>
                    <a:pt x="3093" y="3841"/>
                    <a:pt x="3136" y="3893"/>
                    <a:pt x="3179" y="3934"/>
                  </a:cubicBezTo>
                  <a:cubicBezTo>
                    <a:pt x="3204" y="3953"/>
                    <a:pt x="3220" y="3977"/>
                    <a:pt x="3247" y="3996"/>
                  </a:cubicBezTo>
                  <a:cubicBezTo>
                    <a:pt x="3282" y="4029"/>
                    <a:pt x="3307" y="4064"/>
                    <a:pt x="3350" y="4099"/>
                  </a:cubicBezTo>
                  <a:cubicBezTo>
                    <a:pt x="3367" y="4116"/>
                    <a:pt x="3385" y="4132"/>
                    <a:pt x="3402" y="4151"/>
                  </a:cubicBezTo>
                  <a:cubicBezTo>
                    <a:pt x="3427" y="4175"/>
                    <a:pt x="3453" y="4210"/>
                    <a:pt x="3488" y="4235"/>
                  </a:cubicBezTo>
                  <a:cubicBezTo>
                    <a:pt x="3478" y="4270"/>
                    <a:pt x="3478" y="4295"/>
                    <a:pt x="3497" y="4322"/>
                  </a:cubicBezTo>
                  <a:lnTo>
                    <a:pt x="3497" y="4262"/>
                  </a:lnTo>
                  <a:cubicBezTo>
                    <a:pt x="3505" y="4270"/>
                    <a:pt x="3513" y="4270"/>
                    <a:pt x="3513" y="4270"/>
                  </a:cubicBezTo>
                  <a:cubicBezTo>
                    <a:pt x="3521" y="4287"/>
                    <a:pt x="3521" y="4295"/>
                    <a:pt x="3530" y="4305"/>
                  </a:cubicBezTo>
                  <a:cubicBezTo>
                    <a:pt x="3548" y="4322"/>
                    <a:pt x="3573" y="4330"/>
                    <a:pt x="3591" y="4338"/>
                  </a:cubicBezTo>
                  <a:lnTo>
                    <a:pt x="3591" y="4322"/>
                  </a:lnTo>
                  <a:lnTo>
                    <a:pt x="3600" y="4314"/>
                  </a:lnTo>
                  <a:cubicBezTo>
                    <a:pt x="3616" y="4338"/>
                    <a:pt x="3633" y="4357"/>
                    <a:pt x="3651" y="4382"/>
                  </a:cubicBezTo>
                  <a:cubicBezTo>
                    <a:pt x="3668" y="4408"/>
                    <a:pt x="3684" y="4425"/>
                    <a:pt x="3703" y="4450"/>
                  </a:cubicBezTo>
                  <a:cubicBezTo>
                    <a:pt x="3711" y="4450"/>
                    <a:pt x="3727" y="4460"/>
                    <a:pt x="3736" y="4468"/>
                  </a:cubicBezTo>
                  <a:lnTo>
                    <a:pt x="3771" y="4468"/>
                  </a:lnTo>
                  <a:cubicBezTo>
                    <a:pt x="3798" y="4493"/>
                    <a:pt x="3822" y="4528"/>
                    <a:pt x="3839" y="4563"/>
                  </a:cubicBezTo>
                  <a:lnTo>
                    <a:pt x="3839" y="4579"/>
                  </a:lnTo>
                  <a:cubicBezTo>
                    <a:pt x="3839" y="4614"/>
                    <a:pt x="3857" y="4639"/>
                    <a:pt x="3890" y="4647"/>
                  </a:cubicBezTo>
                  <a:cubicBezTo>
                    <a:pt x="3901" y="4656"/>
                    <a:pt x="3901" y="4674"/>
                    <a:pt x="3909" y="4682"/>
                  </a:cubicBezTo>
                  <a:cubicBezTo>
                    <a:pt x="3925" y="4691"/>
                    <a:pt x="3934" y="4699"/>
                    <a:pt x="3942" y="4718"/>
                  </a:cubicBezTo>
                  <a:cubicBezTo>
                    <a:pt x="3969" y="4769"/>
                    <a:pt x="3993" y="4810"/>
                    <a:pt x="4045" y="4837"/>
                  </a:cubicBezTo>
                  <a:cubicBezTo>
                    <a:pt x="4045" y="4862"/>
                    <a:pt x="4064" y="4880"/>
                    <a:pt x="4080" y="4889"/>
                  </a:cubicBezTo>
                  <a:cubicBezTo>
                    <a:pt x="4096" y="4905"/>
                    <a:pt x="4115" y="4924"/>
                    <a:pt x="4123" y="4940"/>
                  </a:cubicBezTo>
                  <a:cubicBezTo>
                    <a:pt x="4132" y="4957"/>
                    <a:pt x="4140" y="4975"/>
                    <a:pt x="4158" y="4992"/>
                  </a:cubicBezTo>
                  <a:cubicBezTo>
                    <a:pt x="4167" y="4992"/>
                    <a:pt x="4167" y="5000"/>
                    <a:pt x="4175" y="5000"/>
                  </a:cubicBezTo>
                  <a:cubicBezTo>
                    <a:pt x="4183" y="5027"/>
                    <a:pt x="4200" y="5043"/>
                    <a:pt x="4218" y="5068"/>
                  </a:cubicBezTo>
                  <a:cubicBezTo>
                    <a:pt x="4235" y="5095"/>
                    <a:pt x="4251" y="5120"/>
                    <a:pt x="4261" y="5146"/>
                  </a:cubicBezTo>
                  <a:cubicBezTo>
                    <a:pt x="4278" y="5206"/>
                    <a:pt x="4294" y="5274"/>
                    <a:pt x="4329" y="5336"/>
                  </a:cubicBezTo>
                  <a:cubicBezTo>
                    <a:pt x="4338" y="5361"/>
                    <a:pt x="4364" y="5388"/>
                    <a:pt x="4381" y="5420"/>
                  </a:cubicBezTo>
                  <a:cubicBezTo>
                    <a:pt x="4397" y="5456"/>
                    <a:pt x="4406" y="5491"/>
                    <a:pt x="4433" y="5524"/>
                  </a:cubicBezTo>
                  <a:lnTo>
                    <a:pt x="4424" y="5532"/>
                  </a:lnTo>
                  <a:cubicBezTo>
                    <a:pt x="4416" y="5559"/>
                    <a:pt x="4406" y="5594"/>
                    <a:pt x="4441" y="5610"/>
                  </a:cubicBezTo>
                  <a:lnTo>
                    <a:pt x="4441" y="5618"/>
                  </a:lnTo>
                  <a:cubicBezTo>
                    <a:pt x="4457" y="5645"/>
                    <a:pt x="4468" y="5670"/>
                    <a:pt x="4484" y="5705"/>
                  </a:cubicBezTo>
                  <a:cubicBezTo>
                    <a:pt x="4492" y="5721"/>
                    <a:pt x="4509" y="5748"/>
                    <a:pt x="4519" y="5765"/>
                  </a:cubicBezTo>
                  <a:lnTo>
                    <a:pt x="4519" y="5800"/>
                  </a:lnTo>
                  <a:cubicBezTo>
                    <a:pt x="4527" y="5800"/>
                    <a:pt x="4536" y="5808"/>
                    <a:pt x="4536" y="5808"/>
                  </a:cubicBezTo>
                  <a:cubicBezTo>
                    <a:pt x="4527" y="5833"/>
                    <a:pt x="4527" y="5868"/>
                    <a:pt x="4519" y="5893"/>
                  </a:cubicBezTo>
                  <a:cubicBezTo>
                    <a:pt x="4536" y="5919"/>
                    <a:pt x="4552" y="5936"/>
                    <a:pt x="4552" y="5971"/>
                  </a:cubicBezTo>
                  <a:cubicBezTo>
                    <a:pt x="4552" y="6006"/>
                    <a:pt x="4560" y="6039"/>
                    <a:pt x="4571" y="6066"/>
                  </a:cubicBezTo>
                  <a:cubicBezTo>
                    <a:pt x="4579" y="6082"/>
                    <a:pt x="4595" y="6109"/>
                    <a:pt x="4595" y="6125"/>
                  </a:cubicBezTo>
                  <a:cubicBezTo>
                    <a:pt x="4595" y="6142"/>
                    <a:pt x="4604" y="6150"/>
                    <a:pt x="4612" y="6161"/>
                  </a:cubicBezTo>
                  <a:cubicBezTo>
                    <a:pt x="4612" y="6177"/>
                    <a:pt x="4622" y="6185"/>
                    <a:pt x="4622" y="6194"/>
                  </a:cubicBezTo>
                  <a:lnTo>
                    <a:pt x="4622" y="6264"/>
                  </a:lnTo>
                  <a:cubicBezTo>
                    <a:pt x="4622" y="6288"/>
                    <a:pt x="4612" y="6323"/>
                    <a:pt x="4612" y="6348"/>
                  </a:cubicBezTo>
                  <a:cubicBezTo>
                    <a:pt x="4604" y="6367"/>
                    <a:pt x="4612" y="6391"/>
                    <a:pt x="4622" y="6408"/>
                  </a:cubicBezTo>
                  <a:cubicBezTo>
                    <a:pt x="4612" y="6426"/>
                    <a:pt x="4612" y="6451"/>
                    <a:pt x="4612" y="6470"/>
                  </a:cubicBezTo>
                  <a:cubicBezTo>
                    <a:pt x="4630" y="6486"/>
                    <a:pt x="4612" y="6503"/>
                    <a:pt x="4612" y="6521"/>
                  </a:cubicBezTo>
                  <a:cubicBezTo>
                    <a:pt x="4622" y="6546"/>
                    <a:pt x="4630" y="6573"/>
                    <a:pt x="4639" y="6589"/>
                  </a:cubicBezTo>
                  <a:cubicBezTo>
                    <a:pt x="4647" y="6598"/>
                    <a:pt x="4647" y="6606"/>
                    <a:pt x="4655" y="6606"/>
                  </a:cubicBezTo>
                  <a:cubicBezTo>
                    <a:pt x="4655" y="6614"/>
                    <a:pt x="4655" y="6633"/>
                    <a:pt x="4663" y="6633"/>
                  </a:cubicBezTo>
                  <a:cubicBezTo>
                    <a:pt x="4674" y="6641"/>
                    <a:pt x="4682" y="6649"/>
                    <a:pt x="4682" y="6657"/>
                  </a:cubicBezTo>
                  <a:cubicBezTo>
                    <a:pt x="4707" y="6692"/>
                    <a:pt x="4725" y="6736"/>
                    <a:pt x="4750" y="6760"/>
                  </a:cubicBezTo>
                  <a:cubicBezTo>
                    <a:pt x="4777" y="6795"/>
                    <a:pt x="4802" y="6847"/>
                    <a:pt x="4837" y="6872"/>
                  </a:cubicBezTo>
                  <a:cubicBezTo>
                    <a:pt x="4861" y="6899"/>
                    <a:pt x="4888" y="6923"/>
                    <a:pt x="4921" y="6934"/>
                  </a:cubicBezTo>
                  <a:cubicBezTo>
                    <a:pt x="4931" y="6967"/>
                    <a:pt x="4948" y="6993"/>
                    <a:pt x="4973" y="7018"/>
                  </a:cubicBezTo>
                  <a:cubicBezTo>
                    <a:pt x="4991" y="7037"/>
                    <a:pt x="5008" y="7053"/>
                    <a:pt x="5034" y="7078"/>
                  </a:cubicBezTo>
                  <a:lnTo>
                    <a:pt x="5024" y="7088"/>
                  </a:lnTo>
                  <a:cubicBezTo>
                    <a:pt x="5034" y="7105"/>
                    <a:pt x="5043" y="7113"/>
                    <a:pt x="5043" y="7129"/>
                  </a:cubicBezTo>
                  <a:lnTo>
                    <a:pt x="5059" y="7129"/>
                  </a:lnTo>
                  <a:cubicBezTo>
                    <a:pt x="5051" y="7164"/>
                    <a:pt x="5086" y="7164"/>
                    <a:pt x="5094" y="7181"/>
                  </a:cubicBezTo>
                  <a:lnTo>
                    <a:pt x="5094" y="7224"/>
                  </a:lnTo>
                  <a:lnTo>
                    <a:pt x="5127" y="7224"/>
                  </a:lnTo>
                  <a:cubicBezTo>
                    <a:pt x="5138" y="7243"/>
                    <a:pt x="5138" y="7251"/>
                    <a:pt x="5146" y="7268"/>
                  </a:cubicBezTo>
                  <a:cubicBezTo>
                    <a:pt x="5146" y="7276"/>
                    <a:pt x="5146" y="7284"/>
                    <a:pt x="5154" y="7303"/>
                  </a:cubicBezTo>
                  <a:cubicBezTo>
                    <a:pt x="5162" y="7311"/>
                    <a:pt x="5179" y="7311"/>
                    <a:pt x="5189" y="7319"/>
                  </a:cubicBezTo>
                  <a:cubicBezTo>
                    <a:pt x="5197" y="7327"/>
                    <a:pt x="5197" y="7336"/>
                    <a:pt x="5206" y="7346"/>
                  </a:cubicBezTo>
                  <a:cubicBezTo>
                    <a:pt x="5222" y="7362"/>
                    <a:pt x="5241" y="7387"/>
                    <a:pt x="5257" y="7414"/>
                  </a:cubicBezTo>
                  <a:cubicBezTo>
                    <a:pt x="5282" y="7457"/>
                    <a:pt x="5317" y="7474"/>
                    <a:pt x="5344" y="7500"/>
                  </a:cubicBezTo>
                  <a:cubicBezTo>
                    <a:pt x="5368" y="7500"/>
                    <a:pt x="5377" y="7517"/>
                    <a:pt x="5385" y="7525"/>
                  </a:cubicBezTo>
                  <a:cubicBezTo>
                    <a:pt x="5385" y="7533"/>
                    <a:pt x="5395" y="7542"/>
                    <a:pt x="5403" y="7542"/>
                  </a:cubicBezTo>
                  <a:cubicBezTo>
                    <a:pt x="5412" y="7542"/>
                    <a:pt x="5420" y="7533"/>
                    <a:pt x="5420" y="7533"/>
                  </a:cubicBezTo>
                  <a:cubicBezTo>
                    <a:pt x="5428" y="7552"/>
                    <a:pt x="5428" y="7568"/>
                    <a:pt x="5436" y="7585"/>
                  </a:cubicBezTo>
                  <a:cubicBezTo>
                    <a:pt x="5447" y="7604"/>
                    <a:pt x="5463" y="7612"/>
                    <a:pt x="5471" y="7628"/>
                  </a:cubicBezTo>
                  <a:lnTo>
                    <a:pt x="5471" y="7637"/>
                  </a:lnTo>
                  <a:cubicBezTo>
                    <a:pt x="5480" y="7655"/>
                    <a:pt x="5488" y="7672"/>
                    <a:pt x="5488" y="7680"/>
                  </a:cubicBezTo>
                  <a:cubicBezTo>
                    <a:pt x="5507" y="7688"/>
                    <a:pt x="5515" y="7696"/>
                    <a:pt x="5523" y="7696"/>
                  </a:cubicBezTo>
                  <a:cubicBezTo>
                    <a:pt x="5523" y="7707"/>
                    <a:pt x="5531" y="7715"/>
                    <a:pt x="5531" y="7723"/>
                  </a:cubicBezTo>
                  <a:cubicBezTo>
                    <a:pt x="5539" y="7723"/>
                    <a:pt x="5539" y="7723"/>
                    <a:pt x="5550" y="7731"/>
                  </a:cubicBezTo>
                  <a:cubicBezTo>
                    <a:pt x="5558" y="7748"/>
                    <a:pt x="5558" y="7758"/>
                    <a:pt x="5566" y="7775"/>
                  </a:cubicBezTo>
                  <a:cubicBezTo>
                    <a:pt x="5566" y="7783"/>
                    <a:pt x="5575" y="7783"/>
                    <a:pt x="5583" y="7783"/>
                  </a:cubicBezTo>
                  <a:cubicBezTo>
                    <a:pt x="5583" y="7810"/>
                    <a:pt x="5591" y="7834"/>
                    <a:pt x="5610" y="7843"/>
                  </a:cubicBezTo>
                  <a:lnTo>
                    <a:pt x="5661" y="7894"/>
                  </a:lnTo>
                  <a:cubicBezTo>
                    <a:pt x="5669" y="7902"/>
                    <a:pt x="5686" y="7913"/>
                    <a:pt x="5694" y="7921"/>
                  </a:cubicBezTo>
                  <a:cubicBezTo>
                    <a:pt x="5713" y="7946"/>
                    <a:pt x="5737" y="7964"/>
                    <a:pt x="5764" y="7989"/>
                  </a:cubicBezTo>
                  <a:cubicBezTo>
                    <a:pt x="5781" y="7997"/>
                    <a:pt x="5789" y="8016"/>
                    <a:pt x="5807" y="8024"/>
                  </a:cubicBezTo>
                  <a:cubicBezTo>
                    <a:pt x="5824" y="8041"/>
                    <a:pt x="5849" y="8049"/>
                    <a:pt x="5876" y="8067"/>
                  </a:cubicBezTo>
                  <a:lnTo>
                    <a:pt x="5876" y="8092"/>
                  </a:lnTo>
                  <a:cubicBezTo>
                    <a:pt x="5892" y="8092"/>
                    <a:pt x="5911" y="8100"/>
                    <a:pt x="5927" y="8100"/>
                  </a:cubicBezTo>
                  <a:cubicBezTo>
                    <a:pt x="5935" y="8109"/>
                    <a:pt x="5944" y="8119"/>
                    <a:pt x="5952" y="8127"/>
                  </a:cubicBezTo>
                  <a:cubicBezTo>
                    <a:pt x="5970" y="8119"/>
                    <a:pt x="5979" y="8109"/>
                    <a:pt x="5995" y="8100"/>
                  </a:cubicBezTo>
                  <a:cubicBezTo>
                    <a:pt x="5995" y="8109"/>
                    <a:pt x="5995" y="8119"/>
                    <a:pt x="6003" y="8135"/>
                  </a:cubicBezTo>
                  <a:cubicBezTo>
                    <a:pt x="6003" y="8119"/>
                    <a:pt x="6003" y="8109"/>
                    <a:pt x="6014" y="8100"/>
                  </a:cubicBezTo>
                  <a:cubicBezTo>
                    <a:pt x="6003" y="8092"/>
                    <a:pt x="5995" y="8084"/>
                    <a:pt x="5987" y="8084"/>
                  </a:cubicBezTo>
                  <a:cubicBezTo>
                    <a:pt x="5995" y="8076"/>
                    <a:pt x="5995" y="8076"/>
                    <a:pt x="5995" y="8067"/>
                  </a:cubicBezTo>
                  <a:cubicBezTo>
                    <a:pt x="5970" y="8067"/>
                    <a:pt x="5970" y="8032"/>
                    <a:pt x="5962" y="8016"/>
                  </a:cubicBezTo>
                  <a:cubicBezTo>
                    <a:pt x="5927" y="8016"/>
                    <a:pt x="5927" y="8016"/>
                    <a:pt x="5911" y="7981"/>
                  </a:cubicBezTo>
                  <a:cubicBezTo>
                    <a:pt x="5867" y="7946"/>
                    <a:pt x="5824" y="7929"/>
                    <a:pt x="5824" y="7869"/>
                  </a:cubicBezTo>
                  <a:cubicBezTo>
                    <a:pt x="5807" y="7869"/>
                    <a:pt x="5807" y="7851"/>
                    <a:pt x="5807" y="7843"/>
                  </a:cubicBezTo>
                  <a:cubicBezTo>
                    <a:pt x="5789" y="7834"/>
                    <a:pt x="5789" y="7834"/>
                    <a:pt x="5781" y="7834"/>
                  </a:cubicBezTo>
                  <a:cubicBezTo>
                    <a:pt x="5781" y="7818"/>
                    <a:pt x="5772" y="7810"/>
                    <a:pt x="5772" y="7799"/>
                  </a:cubicBezTo>
                  <a:cubicBezTo>
                    <a:pt x="5764" y="7799"/>
                    <a:pt x="5756" y="7791"/>
                    <a:pt x="5737" y="7791"/>
                  </a:cubicBezTo>
                  <a:cubicBezTo>
                    <a:pt x="5729" y="7783"/>
                    <a:pt x="5729" y="7775"/>
                    <a:pt x="5721" y="7766"/>
                  </a:cubicBezTo>
                  <a:cubicBezTo>
                    <a:pt x="5704" y="7758"/>
                    <a:pt x="5686" y="7758"/>
                    <a:pt x="5678" y="7748"/>
                  </a:cubicBezTo>
                  <a:cubicBezTo>
                    <a:pt x="5661" y="7723"/>
                    <a:pt x="5634" y="7696"/>
                    <a:pt x="5618" y="7663"/>
                  </a:cubicBezTo>
                  <a:lnTo>
                    <a:pt x="5601" y="7663"/>
                  </a:lnTo>
                  <a:cubicBezTo>
                    <a:pt x="5591" y="7645"/>
                    <a:pt x="5583" y="7628"/>
                    <a:pt x="5575" y="7620"/>
                  </a:cubicBezTo>
                  <a:cubicBezTo>
                    <a:pt x="5558" y="7593"/>
                    <a:pt x="5531" y="7568"/>
                    <a:pt x="5523" y="7533"/>
                  </a:cubicBezTo>
                  <a:cubicBezTo>
                    <a:pt x="5507" y="7509"/>
                    <a:pt x="5471" y="7490"/>
                    <a:pt x="5455" y="7465"/>
                  </a:cubicBezTo>
                  <a:lnTo>
                    <a:pt x="5455" y="7457"/>
                  </a:lnTo>
                  <a:lnTo>
                    <a:pt x="5428" y="7457"/>
                  </a:lnTo>
                  <a:cubicBezTo>
                    <a:pt x="5420" y="7430"/>
                    <a:pt x="5412" y="7414"/>
                    <a:pt x="5385" y="7406"/>
                  </a:cubicBezTo>
                  <a:cubicBezTo>
                    <a:pt x="5352" y="7303"/>
                    <a:pt x="5292" y="7208"/>
                    <a:pt x="5206" y="7129"/>
                  </a:cubicBezTo>
                  <a:cubicBezTo>
                    <a:pt x="5214" y="7096"/>
                    <a:pt x="5179" y="7070"/>
                    <a:pt x="5162" y="7037"/>
                  </a:cubicBezTo>
                  <a:cubicBezTo>
                    <a:pt x="5162" y="7037"/>
                    <a:pt x="5162" y="7026"/>
                    <a:pt x="5170" y="7018"/>
                  </a:cubicBezTo>
                  <a:cubicBezTo>
                    <a:pt x="5162" y="7018"/>
                    <a:pt x="5154" y="7010"/>
                    <a:pt x="5146" y="7010"/>
                  </a:cubicBezTo>
                  <a:cubicBezTo>
                    <a:pt x="5138" y="6967"/>
                    <a:pt x="5094" y="6934"/>
                    <a:pt x="5086" y="6890"/>
                  </a:cubicBezTo>
                  <a:cubicBezTo>
                    <a:pt x="5086" y="6882"/>
                    <a:pt x="5086" y="6872"/>
                    <a:pt x="5076" y="6872"/>
                  </a:cubicBezTo>
                  <a:lnTo>
                    <a:pt x="5034" y="6831"/>
                  </a:lnTo>
                  <a:lnTo>
                    <a:pt x="5034" y="6804"/>
                  </a:lnTo>
                  <a:cubicBezTo>
                    <a:pt x="4999" y="6795"/>
                    <a:pt x="4983" y="6760"/>
                    <a:pt x="4964" y="6736"/>
                  </a:cubicBezTo>
                  <a:cubicBezTo>
                    <a:pt x="4948" y="6701"/>
                    <a:pt x="4940" y="6657"/>
                    <a:pt x="4931" y="6624"/>
                  </a:cubicBezTo>
                  <a:lnTo>
                    <a:pt x="4956" y="6624"/>
                  </a:lnTo>
                  <a:cubicBezTo>
                    <a:pt x="4956" y="6614"/>
                    <a:pt x="4948" y="6606"/>
                    <a:pt x="4948" y="6589"/>
                  </a:cubicBezTo>
                  <a:cubicBezTo>
                    <a:pt x="4983" y="6589"/>
                    <a:pt x="4983" y="6641"/>
                    <a:pt x="5016" y="6641"/>
                  </a:cubicBezTo>
                  <a:cubicBezTo>
                    <a:pt x="5008" y="6666"/>
                    <a:pt x="5024" y="6676"/>
                    <a:pt x="5043" y="6684"/>
                  </a:cubicBezTo>
                  <a:cubicBezTo>
                    <a:pt x="5051" y="6692"/>
                    <a:pt x="5067" y="6701"/>
                    <a:pt x="5076" y="6701"/>
                  </a:cubicBezTo>
                  <a:cubicBezTo>
                    <a:pt x="5086" y="6744"/>
                    <a:pt x="5111" y="6760"/>
                    <a:pt x="5146" y="6779"/>
                  </a:cubicBezTo>
                  <a:cubicBezTo>
                    <a:pt x="5162" y="6804"/>
                    <a:pt x="5170" y="6820"/>
                    <a:pt x="5189" y="6847"/>
                  </a:cubicBezTo>
                  <a:lnTo>
                    <a:pt x="5179" y="6847"/>
                  </a:lnTo>
                  <a:cubicBezTo>
                    <a:pt x="5189" y="6863"/>
                    <a:pt x="5206" y="6882"/>
                    <a:pt x="5214" y="6899"/>
                  </a:cubicBezTo>
                  <a:cubicBezTo>
                    <a:pt x="5230" y="6923"/>
                    <a:pt x="5249" y="6958"/>
                    <a:pt x="5265" y="6985"/>
                  </a:cubicBezTo>
                  <a:cubicBezTo>
                    <a:pt x="5282" y="7010"/>
                    <a:pt x="5292" y="7045"/>
                    <a:pt x="5317" y="7061"/>
                  </a:cubicBezTo>
                  <a:cubicBezTo>
                    <a:pt x="5333" y="7088"/>
                    <a:pt x="5344" y="7113"/>
                    <a:pt x="5352" y="7129"/>
                  </a:cubicBezTo>
                  <a:cubicBezTo>
                    <a:pt x="5360" y="7140"/>
                    <a:pt x="5368" y="7140"/>
                    <a:pt x="5377" y="7148"/>
                  </a:cubicBezTo>
                  <a:cubicBezTo>
                    <a:pt x="5395" y="7156"/>
                    <a:pt x="5403" y="7181"/>
                    <a:pt x="5412" y="7200"/>
                  </a:cubicBezTo>
                  <a:cubicBezTo>
                    <a:pt x="5436" y="7224"/>
                    <a:pt x="5455" y="7243"/>
                    <a:pt x="5480" y="7268"/>
                  </a:cubicBezTo>
                  <a:cubicBezTo>
                    <a:pt x="5488" y="7284"/>
                    <a:pt x="5498" y="7303"/>
                    <a:pt x="5515" y="7311"/>
                  </a:cubicBezTo>
                  <a:cubicBezTo>
                    <a:pt x="5539" y="7319"/>
                    <a:pt x="5550" y="7346"/>
                    <a:pt x="5550" y="7362"/>
                  </a:cubicBezTo>
                  <a:cubicBezTo>
                    <a:pt x="5566" y="7379"/>
                    <a:pt x="5575" y="7387"/>
                    <a:pt x="5583" y="7406"/>
                  </a:cubicBezTo>
                  <a:cubicBezTo>
                    <a:pt x="5601" y="7422"/>
                    <a:pt x="5610" y="7449"/>
                    <a:pt x="5626" y="7449"/>
                  </a:cubicBezTo>
                  <a:cubicBezTo>
                    <a:pt x="5643" y="7465"/>
                    <a:pt x="5661" y="7482"/>
                    <a:pt x="5678" y="7490"/>
                  </a:cubicBezTo>
                  <a:cubicBezTo>
                    <a:pt x="5694" y="7525"/>
                    <a:pt x="5713" y="7560"/>
                    <a:pt x="5729" y="7593"/>
                  </a:cubicBezTo>
                  <a:cubicBezTo>
                    <a:pt x="5756" y="7628"/>
                    <a:pt x="5789" y="7672"/>
                    <a:pt x="5816" y="7707"/>
                  </a:cubicBezTo>
                  <a:cubicBezTo>
                    <a:pt x="5832" y="7723"/>
                    <a:pt x="5849" y="7748"/>
                    <a:pt x="5867" y="7775"/>
                  </a:cubicBezTo>
                  <a:cubicBezTo>
                    <a:pt x="5876" y="7783"/>
                    <a:pt x="5892" y="7791"/>
                    <a:pt x="5900" y="7810"/>
                  </a:cubicBezTo>
                  <a:cubicBezTo>
                    <a:pt x="5911" y="7810"/>
                    <a:pt x="5919" y="7810"/>
                    <a:pt x="5935" y="7799"/>
                  </a:cubicBezTo>
                  <a:lnTo>
                    <a:pt x="5935" y="7799"/>
                  </a:lnTo>
                  <a:cubicBezTo>
                    <a:pt x="5927" y="7818"/>
                    <a:pt x="5927" y="7826"/>
                    <a:pt x="5919" y="7834"/>
                  </a:cubicBezTo>
                  <a:cubicBezTo>
                    <a:pt x="5935" y="7834"/>
                    <a:pt x="5944" y="7826"/>
                    <a:pt x="5962" y="7826"/>
                  </a:cubicBezTo>
                  <a:lnTo>
                    <a:pt x="5962" y="7834"/>
                  </a:lnTo>
                  <a:cubicBezTo>
                    <a:pt x="5979" y="7843"/>
                    <a:pt x="5987" y="7843"/>
                    <a:pt x="5995" y="7843"/>
                  </a:cubicBezTo>
                  <a:cubicBezTo>
                    <a:pt x="6030" y="7869"/>
                    <a:pt x="6055" y="7886"/>
                    <a:pt x="6082" y="7902"/>
                  </a:cubicBezTo>
                  <a:cubicBezTo>
                    <a:pt x="6117" y="7921"/>
                    <a:pt x="6141" y="7937"/>
                    <a:pt x="6168" y="7954"/>
                  </a:cubicBezTo>
                  <a:lnTo>
                    <a:pt x="6176" y="7954"/>
                  </a:lnTo>
                  <a:cubicBezTo>
                    <a:pt x="6191" y="7971"/>
                    <a:pt x="6206" y="7999"/>
                    <a:pt x="6240" y="7999"/>
                  </a:cubicBezTo>
                  <a:cubicBezTo>
                    <a:pt x="6244" y="7999"/>
                    <a:pt x="6248" y="7998"/>
                    <a:pt x="6253" y="7997"/>
                  </a:cubicBezTo>
                  <a:cubicBezTo>
                    <a:pt x="6253" y="8006"/>
                    <a:pt x="6261" y="8006"/>
                    <a:pt x="6261" y="8006"/>
                  </a:cubicBezTo>
                  <a:cubicBezTo>
                    <a:pt x="6288" y="8006"/>
                    <a:pt x="6304" y="8006"/>
                    <a:pt x="6323" y="7997"/>
                  </a:cubicBezTo>
                  <a:cubicBezTo>
                    <a:pt x="6323" y="7989"/>
                    <a:pt x="6331" y="7981"/>
                    <a:pt x="6331" y="7973"/>
                  </a:cubicBezTo>
                  <a:cubicBezTo>
                    <a:pt x="6313" y="7946"/>
                    <a:pt x="6296" y="7929"/>
                    <a:pt x="6288" y="7902"/>
                  </a:cubicBezTo>
                  <a:cubicBezTo>
                    <a:pt x="6261" y="7894"/>
                    <a:pt x="6245" y="7894"/>
                    <a:pt x="6236" y="7869"/>
                  </a:cubicBezTo>
                  <a:cubicBezTo>
                    <a:pt x="6233" y="7871"/>
                    <a:pt x="6230" y="7871"/>
                    <a:pt x="6227" y="7871"/>
                  </a:cubicBezTo>
                  <a:cubicBezTo>
                    <a:pt x="6207" y="7871"/>
                    <a:pt x="6200" y="7850"/>
                    <a:pt x="6193" y="7843"/>
                  </a:cubicBezTo>
                  <a:cubicBezTo>
                    <a:pt x="6185" y="7834"/>
                    <a:pt x="6185" y="7826"/>
                    <a:pt x="6176" y="7818"/>
                  </a:cubicBezTo>
                  <a:cubicBezTo>
                    <a:pt x="6158" y="7810"/>
                    <a:pt x="6141" y="7799"/>
                    <a:pt x="6133" y="7791"/>
                  </a:cubicBezTo>
                  <a:cubicBezTo>
                    <a:pt x="6098" y="7766"/>
                    <a:pt x="6073" y="7740"/>
                    <a:pt x="6047" y="7715"/>
                  </a:cubicBezTo>
                  <a:cubicBezTo>
                    <a:pt x="6030" y="7707"/>
                    <a:pt x="6014" y="7688"/>
                    <a:pt x="5995" y="7663"/>
                  </a:cubicBezTo>
                  <a:cubicBezTo>
                    <a:pt x="5970" y="7628"/>
                    <a:pt x="5935" y="7593"/>
                    <a:pt x="5892" y="7552"/>
                  </a:cubicBezTo>
                  <a:cubicBezTo>
                    <a:pt x="5884" y="7525"/>
                    <a:pt x="5859" y="7509"/>
                    <a:pt x="5832" y="7482"/>
                  </a:cubicBezTo>
                  <a:cubicBezTo>
                    <a:pt x="5807" y="7465"/>
                    <a:pt x="5781" y="7449"/>
                    <a:pt x="5781" y="7414"/>
                  </a:cubicBezTo>
                  <a:cubicBezTo>
                    <a:pt x="5764" y="7387"/>
                    <a:pt x="5737" y="7362"/>
                    <a:pt x="5721" y="7346"/>
                  </a:cubicBezTo>
                  <a:cubicBezTo>
                    <a:pt x="5713" y="7327"/>
                    <a:pt x="5694" y="7319"/>
                    <a:pt x="5694" y="7303"/>
                  </a:cubicBezTo>
                  <a:cubicBezTo>
                    <a:pt x="5686" y="7268"/>
                    <a:pt x="5661" y="7243"/>
                    <a:pt x="5634" y="7216"/>
                  </a:cubicBezTo>
                  <a:cubicBezTo>
                    <a:pt x="5634" y="7208"/>
                    <a:pt x="5626" y="7200"/>
                    <a:pt x="5618" y="7191"/>
                  </a:cubicBezTo>
                  <a:cubicBezTo>
                    <a:pt x="5618" y="7181"/>
                    <a:pt x="5610" y="7173"/>
                    <a:pt x="5601" y="7156"/>
                  </a:cubicBezTo>
                  <a:cubicBezTo>
                    <a:pt x="5601" y="7140"/>
                    <a:pt x="5591" y="7121"/>
                    <a:pt x="5575" y="7105"/>
                  </a:cubicBezTo>
                  <a:cubicBezTo>
                    <a:pt x="5539" y="7061"/>
                    <a:pt x="5515" y="7026"/>
                    <a:pt x="5480" y="6993"/>
                  </a:cubicBezTo>
                  <a:cubicBezTo>
                    <a:pt x="5488" y="6975"/>
                    <a:pt x="5488" y="6967"/>
                    <a:pt x="5488" y="6958"/>
                  </a:cubicBezTo>
                  <a:cubicBezTo>
                    <a:pt x="5471" y="6934"/>
                    <a:pt x="5463" y="6923"/>
                    <a:pt x="5455" y="6907"/>
                  </a:cubicBezTo>
                  <a:cubicBezTo>
                    <a:pt x="5447" y="6890"/>
                    <a:pt x="5436" y="6872"/>
                    <a:pt x="5428" y="6855"/>
                  </a:cubicBezTo>
                  <a:cubicBezTo>
                    <a:pt x="5412" y="6820"/>
                    <a:pt x="5385" y="6787"/>
                    <a:pt x="5360" y="6760"/>
                  </a:cubicBezTo>
                  <a:cubicBezTo>
                    <a:pt x="5333" y="6717"/>
                    <a:pt x="5300" y="6676"/>
                    <a:pt x="5282" y="6624"/>
                  </a:cubicBezTo>
                  <a:cubicBezTo>
                    <a:pt x="5257" y="6589"/>
                    <a:pt x="5257" y="6546"/>
                    <a:pt x="5249" y="6503"/>
                  </a:cubicBezTo>
                  <a:cubicBezTo>
                    <a:pt x="5249" y="6478"/>
                    <a:pt x="5249" y="6451"/>
                    <a:pt x="5241" y="6426"/>
                  </a:cubicBezTo>
                  <a:cubicBezTo>
                    <a:pt x="5241" y="6400"/>
                    <a:pt x="5230" y="6375"/>
                    <a:pt x="5230" y="6356"/>
                  </a:cubicBezTo>
                  <a:cubicBezTo>
                    <a:pt x="5230" y="6356"/>
                    <a:pt x="5230" y="6348"/>
                    <a:pt x="5241" y="6348"/>
                  </a:cubicBezTo>
                  <a:cubicBezTo>
                    <a:pt x="5222" y="6332"/>
                    <a:pt x="5214" y="6305"/>
                    <a:pt x="5222" y="6288"/>
                  </a:cubicBezTo>
                  <a:cubicBezTo>
                    <a:pt x="5230" y="6280"/>
                    <a:pt x="5241" y="6280"/>
                    <a:pt x="5249" y="6280"/>
                  </a:cubicBezTo>
                  <a:cubicBezTo>
                    <a:pt x="5241" y="6272"/>
                    <a:pt x="5241" y="6264"/>
                    <a:pt x="5230" y="6253"/>
                  </a:cubicBezTo>
                  <a:cubicBezTo>
                    <a:pt x="5222" y="6264"/>
                    <a:pt x="5222" y="6264"/>
                    <a:pt x="5214" y="6264"/>
                  </a:cubicBezTo>
                  <a:cubicBezTo>
                    <a:pt x="5214" y="6245"/>
                    <a:pt x="5222" y="6237"/>
                    <a:pt x="5230" y="6220"/>
                  </a:cubicBezTo>
                  <a:lnTo>
                    <a:pt x="5230" y="6220"/>
                  </a:lnTo>
                  <a:cubicBezTo>
                    <a:pt x="5222" y="6229"/>
                    <a:pt x="5222" y="6229"/>
                    <a:pt x="5214" y="6229"/>
                  </a:cubicBezTo>
                  <a:cubicBezTo>
                    <a:pt x="5206" y="6212"/>
                    <a:pt x="5206" y="6194"/>
                    <a:pt x="5197" y="6185"/>
                  </a:cubicBezTo>
                  <a:cubicBezTo>
                    <a:pt x="5179" y="6169"/>
                    <a:pt x="5170" y="6134"/>
                    <a:pt x="5170" y="6109"/>
                  </a:cubicBezTo>
                  <a:cubicBezTo>
                    <a:pt x="5162" y="6082"/>
                    <a:pt x="5170" y="6057"/>
                    <a:pt x="5162" y="6031"/>
                  </a:cubicBezTo>
                  <a:cubicBezTo>
                    <a:pt x="5154" y="5996"/>
                    <a:pt x="5138" y="5954"/>
                    <a:pt x="5127" y="5911"/>
                  </a:cubicBezTo>
                  <a:cubicBezTo>
                    <a:pt x="5127" y="5893"/>
                    <a:pt x="5119" y="5876"/>
                    <a:pt x="5119" y="5841"/>
                  </a:cubicBezTo>
                  <a:cubicBezTo>
                    <a:pt x="5102" y="5816"/>
                    <a:pt x="5094" y="5781"/>
                    <a:pt x="5094" y="5738"/>
                  </a:cubicBezTo>
                  <a:cubicBezTo>
                    <a:pt x="5094" y="5730"/>
                    <a:pt x="5102" y="5713"/>
                    <a:pt x="5094" y="5713"/>
                  </a:cubicBezTo>
                  <a:cubicBezTo>
                    <a:pt x="5076" y="5678"/>
                    <a:pt x="5086" y="5635"/>
                    <a:pt x="5067" y="5602"/>
                  </a:cubicBezTo>
                  <a:cubicBezTo>
                    <a:pt x="5067" y="5594"/>
                    <a:pt x="5076" y="5583"/>
                    <a:pt x="5086" y="5575"/>
                  </a:cubicBezTo>
                  <a:cubicBezTo>
                    <a:pt x="5086" y="5567"/>
                    <a:pt x="5076" y="5559"/>
                    <a:pt x="5076" y="5559"/>
                  </a:cubicBezTo>
                  <a:cubicBezTo>
                    <a:pt x="5076" y="5515"/>
                    <a:pt x="5059" y="5491"/>
                    <a:pt x="5043" y="5456"/>
                  </a:cubicBezTo>
                  <a:cubicBezTo>
                    <a:pt x="5034" y="5420"/>
                    <a:pt x="5016" y="5388"/>
                    <a:pt x="4999" y="5352"/>
                  </a:cubicBezTo>
                  <a:cubicBezTo>
                    <a:pt x="4991" y="5326"/>
                    <a:pt x="4983" y="5293"/>
                    <a:pt x="4964" y="5284"/>
                  </a:cubicBezTo>
                  <a:cubicBezTo>
                    <a:pt x="4921" y="5258"/>
                    <a:pt x="4913" y="5214"/>
                    <a:pt x="4896" y="5171"/>
                  </a:cubicBezTo>
                  <a:cubicBezTo>
                    <a:pt x="4888" y="5155"/>
                    <a:pt x="4880" y="5138"/>
                    <a:pt x="4870" y="5120"/>
                  </a:cubicBezTo>
                  <a:cubicBezTo>
                    <a:pt x="4853" y="5087"/>
                    <a:pt x="4853" y="5043"/>
                    <a:pt x="4845" y="5000"/>
                  </a:cubicBezTo>
                  <a:cubicBezTo>
                    <a:pt x="4818" y="4992"/>
                    <a:pt x="4818" y="4992"/>
                    <a:pt x="4828" y="4965"/>
                  </a:cubicBezTo>
                  <a:cubicBezTo>
                    <a:pt x="4802" y="4880"/>
                    <a:pt x="4742" y="4821"/>
                    <a:pt x="4698" y="4742"/>
                  </a:cubicBezTo>
                  <a:lnTo>
                    <a:pt x="4698" y="4718"/>
                  </a:lnTo>
                  <a:cubicBezTo>
                    <a:pt x="4655" y="4682"/>
                    <a:pt x="4655" y="4604"/>
                    <a:pt x="4604" y="4571"/>
                  </a:cubicBezTo>
                  <a:lnTo>
                    <a:pt x="4604" y="4553"/>
                  </a:lnTo>
                  <a:cubicBezTo>
                    <a:pt x="4587" y="4536"/>
                    <a:pt x="4579" y="4520"/>
                    <a:pt x="4560" y="4511"/>
                  </a:cubicBezTo>
                  <a:cubicBezTo>
                    <a:pt x="4552" y="4501"/>
                    <a:pt x="4544" y="4493"/>
                    <a:pt x="4536" y="4485"/>
                  </a:cubicBezTo>
                  <a:cubicBezTo>
                    <a:pt x="4519" y="4485"/>
                    <a:pt x="4509" y="4476"/>
                    <a:pt x="4509" y="4460"/>
                  </a:cubicBezTo>
                  <a:cubicBezTo>
                    <a:pt x="4501" y="4441"/>
                    <a:pt x="4492" y="4433"/>
                    <a:pt x="4492" y="4425"/>
                  </a:cubicBezTo>
                  <a:cubicBezTo>
                    <a:pt x="4476" y="4417"/>
                    <a:pt x="4468" y="4417"/>
                    <a:pt x="4457" y="4408"/>
                  </a:cubicBezTo>
                  <a:cubicBezTo>
                    <a:pt x="4441" y="4390"/>
                    <a:pt x="4424" y="4382"/>
                    <a:pt x="4416" y="4365"/>
                  </a:cubicBezTo>
                  <a:cubicBezTo>
                    <a:pt x="4373" y="4314"/>
                    <a:pt x="4338" y="4262"/>
                    <a:pt x="4303" y="4210"/>
                  </a:cubicBezTo>
                  <a:cubicBezTo>
                    <a:pt x="4294" y="4202"/>
                    <a:pt x="4294" y="4184"/>
                    <a:pt x="4286" y="4175"/>
                  </a:cubicBezTo>
                  <a:cubicBezTo>
                    <a:pt x="4261" y="4151"/>
                    <a:pt x="4243" y="4116"/>
                    <a:pt x="4210" y="4089"/>
                  </a:cubicBezTo>
                  <a:cubicBezTo>
                    <a:pt x="4167" y="4056"/>
                    <a:pt x="4115" y="4013"/>
                    <a:pt x="4064" y="3977"/>
                  </a:cubicBezTo>
                  <a:cubicBezTo>
                    <a:pt x="4064" y="3969"/>
                    <a:pt x="4055" y="3961"/>
                    <a:pt x="4055" y="3953"/>
                  </a:cubicBezTo>
                  <a:cubicBezTo>
                    <a:pt x="4028" y="3934"/>
                    <a:pt x="4012" y="3918"/>
                    <a:pt x="3993" y="3893"/>
                  </a:cubicBezTo>
                  <a:cubicBezTo>
                    <a:pt x="3969" y="3866"/>
                    <a:pt x="3952" y="3841"/>
                    <a:pt x="3925" y="3823"/>
                  </a:cubicBezTo>
                  <a:cubicBezTo>
                    <a:pt x="3890" y="3780"/>
                    <a:pt x="3857" y="3747"/>
                    <a:pt x="3814" y="3712"/>
                  </a:cubicBezTo>
                  <a:cubicBezTo>
                    <a:pt x="3787" y="3677"/>
                    <a:pt x="3746" y="3652"/>
                    <a:pt x="3719" y="3625"/>
                  </a:cubicBezTo>
                  <a:cubicBezTo>
                    <a:pt x="3703" y="3617"/>
                    <a:pt x="3695" y="3600"/>
                    <a:pt x="3684" y="3592"/>
                  </a:cubicBezTo>
                  <a:cubicBezTo>
                    <a:pt x="3668" y="3565"/>
                    <a:pt x="3651" y="3549"/>
                    <a:pt x="3624" y="3522"/>
                  </a:cubicBezTo>
                  <a:cubicBezTo>
                    <a:pt x="3591" y="3497"/>
                    <a:pt x="3565" y="3470"/>
                    <a:pt x="3530" y="3446"/>
                  </a:cubicBezTo>
                  <a:cubicBezTo>
                    <a:pt x="3513" y="3429"/>
                    <a:pt x="3505" y="3402"/>
                    <a:pt x="3505" y="3378"/>
                  </a:cubicBezTo>
                  <a:cubicBezTo>
                    <a:pt x="3470" y="3326"/>
                    <a:pt x="3418" y="3299"/>
                    <a:pt x="3367" y="3264"/>
                  </a:cubicBezTo>
                  <a:cubicBezTo>
                    <a:pt x="3367" y="3264"/>
                    <a:pt x="3358" y="3264"/>
                    <a:pt x="3350" y="3275"/>
                  </a:cubicBezTo>
                  <a:cubicBezTo>
                    <a:pt x="3323" y="3256"/>
                    <a:pt x="3307" y="3248"/>
                    <a:pt x="3290" y="3231"/>
                  </a:cubicBezTo>
                  <a:cubicBezTo>
                    <a:pt x="3282" y="3213"/>
                    <a:pt x="3282" y="3196"/>
                    <a:pt x="3264" y="3188"/>
                  </a:cubicBezTo>
                  <a:cubicBezTo>
                    <a:pt x="3239" y="3145"/>
                    <a:pt x="3196" y="3101"/>
                    <a:pt x="3161" y="3058"/>
                  </a:cubicBezTo>
                  <a:cubicBezTo>
                    <a:pt x="3136" y="3025"/>
                    <a:pt x="3101" y="2990"/>
                    <a:pt x="3058" y="2965"/>
                  </a:cubicBezTo>
                  <a:cubicBezTo>
                    <a:pt x="3049" y="2955"/>
                    <a:pt x="3041" y="2947"/>
                    <a:pt x="3033" y="2939"/>
                  </a:cubicBezTo>
                  <a:cubicBezTo>
                    <a:pt x="3014" y="2914"/>
                    <a:pt x="2998" y="2887"/>
                    <a:pt x="2981" y="2862"/>
                  </a:cubicBezTo>
                  <a:cubicBezTo>
                    <a:pt x="2963" y="2844"/>
                    <a:pt x="2954" y="2827"/>
                    <a:pt x="2963" y="2811"/>
                  </a:cubicBezTo>
                  <a:cubicBezTo>
                    <a:pt x="2946" y="2767"/>
                    <a:pt x="2921" y="2732"/>
                    <a:pt x="2895" y="2689"/>
                  </a:cubicBezTo>
                  <a:cubicBezTo>
                    <a:pt x="2903" y="2673"/>
                    <a:pt x="2903" y="2664"/>
                    <a:pt x="2903" y="2656"/>
                  </a:cubicBezTo>
                  <a:cubicBezTo>
                    <a:pt x="2878" y="2605"/>
                    <a:pt x="2851" y="2561"/>
                    <a:pt x="2818" y="2510"/>
                  </a:cubicBezTo>
                  <a:cubicBezTo>
                    <a:pt x="2808" y="2491"/>
                    <a:pt x="2783" y="2466"/>
                    <a:pt x="2757" y="2450"/>
                  </a:cubicBezTo>
                  <a:lnTo>
                    <a:pt x="2757" y="2466"/>
                  </a:lnTo>
                  <a:cubicBezTo>
                    <a:pt x="2705" y="2415"/>
                    <a:pt x="2664" y="2372"/>
                    <a:pt x="2637" y="2312"/>
                  </a:cubicBezTo>
                  <a:cubicBezTo>
                    <a:pt x="2629" y="2312"/>
                    <a:pt x="2629" y="2320"/>
                    <a:pt x="2621" y="2320"/>
                  </a:cubicBezTo>
                  <a:lnTo>
                    <a:pt x="2542" y="2244"/>
                  </a:lnTo>
                  <a:cubicBezTo>
                    <a:pt x="2550" y="2234"/>
                    <a:pt x="2550" y="2225"/>
                    <a:pt x="2561" y="2209"/>
                  </a:cubicBezTo>
                  <a:cubicBezTo>
                    <a:pt x="2550" y="2201"/>
                    <a:pt x="2550" y="2192"/>
                    <a:pt x="2542" y="2182"/>
                  </a:cubicBezTo>
                  <a:cubicBezTo>
                    <a:pt x="2534" y="2182"/>
                    <a:pt x="2526" y="2182"/>
                    <a:pt x="2509" y="2192"/>
                  </a:cubicBezTo>
                  <a:cubicBezTo>
                    <a:pt x="2509" y="2165"/>
                    <a:pt x="2466" y="2174"/>
                    <a:pt x="2466" y="2141"/>
                  </a:cubicBezTo>
                  <a:cubicBezTo>
                    <a:pt x="2466" y="2130"/>
                    <a:pt x="2474" y="2114"/>
                    <a:pt x="2474" y="2106"/>
                  </a:cubicBezTo>
                  <a:cubicBezTo>
                    <a:pt x="2466" y="2097"/>
                    <a:pt x="2458" y="2079"/>
                    <a:pt x="2447" y="2071"/>
                  </a:cubicBezTo>
                  <a:cubicBezTo>
                    <a:pt x="2439" y="2079"/>
                    <a:pt x="2439" y="2097"/>
                    <a:pt x="2439" y="2114"/>
                  </a:cubicBezTo>
                  <a:cubicBezTo>
                    <a:pt x="2414" y="2089"/>
                    <a:pt x="2406" y="2071"/>
                    <a:pt x="2396" y="2046"/>
                  </a:cubicBezTo>
                  <a:cubicBezTo>
                    <a:pt x="2379" y="2011"/>
                    <a:pt x="2363" y="1986"/>
                    <a:pt x="2344" y="1959"/>
                  </a:cubicBezTo>
                  <a:cubicBezTo>
                    <a:pt x="2303" y="1943"/>
                    <a:pt x="2276" y="1916"/>
                    <a:pt x="2252" y="1883"/>
                  </a:cubicBezTo>
                  <a:lnTo>
                    <a:pt x="2225" y="1856"/>
                  </a:lnTo>
                  <a:cubicBezTo>
                    <a:pt x="2200" y="1840"/>
                    <a:pt x="2190" y="1832"/>
                    <a:pt x="2181" y="1805"/>
                  </a:cubicBezTo>
                  <a:cubicBezTo>
                    <a:pt x="2181" y="1796"/>
                    <a:pt x="2173" y="1780"/>
                    <a:pt x="2165" y="1780"/>
                  </a:cubicBezTo>
                  <a:cubicBezTo>
                    <a:pt x="2138" y="1753"/>
                    <a:pt x="2113" y="1737"/>
                    <a:pt x="2105" y="1702"/>
                  </a:cubicBezTo>
                  <a:cubicBezTo>
                    <a:pt x="2105" y="1693"/>
                    <a:pt x="2105" y="1693"/>
                    <a:pt x="2097" y="1693"/>
                  </a:cubicBezTo>
                  <a:cubicBezTo>
                    <a:pt x="2070" y="1677"/>
                    <a:pt x="2045" y="1650"/>
                    <a:pt x="2027" y="1625"/>
                  </a:cubicBezTo>
                  <a:cubicBezTo>
                    <a:pt x="2027" y="1615"/>
                    <a:pt x="2019" y="1615"/>
                    <a:pt x="2010" y="1607"/>
                  </a:cubicBezTo>
                  <a:lnTo>
                    <a:pt x="1932" y="1531"/>
                  </a:lnTo>
                  <a:cubicBezTo>
                    <a:pt x="1932" y="1512"/>
                    <a:pt x="1942" y="1512"/>
                    <a:pt x="1942" y="1504"/>
                  </a:cubicBezTo>
                  <a:cubicBezTo>
                    <a:pt x="1924" y="1487"/>
                    <a:pt x="1915" y="1471"/>
                    <a:pt x="1899" y="1471"/>
                  </a:cubicBezTo>
                  <a:cubicBezTo>
                    <a:pt x="1856" y="1460"/>
                    <a:pt x="1829" y="1428"/>
                    <a:pt x="1804" y="1401"/>
                  </a:cubicBezTo>
                  <a:cubicBezTo>
                    <a:pt x="1804" y="1392"/>
                    <a:pt x="1812" y="1392"/>
                    <a:pt x="1812" y="1392"/>
                  </a:cubicBezTo>
                  <a:cubicBezTo>
                    <a:pt x="1796" y="1384"/>
                    <a:pt x="1788" y="1368"/>
                    <a:pt x="1769" y="1357"/>
                  </a:cubicBezTo>
                  <a:cubicBezTo>
                    <a:pt x="1753" y="1349"/>
                    <a:pt x="1744" y="1341"/>
                    <a:pt x="1736" y="1324"/>
                  </a:cubicBezTo>
                  <a:cubicBezTo>
                    <a:pt x="1701" y="1289"/>
                    <a:pt x="1674" y="1246"/>
                    <a:pt x="1650" y="1213"/>
                  </a:cubicBezTo>
                  <a:lnTo>
                    <a:pt x="1582" y="1143"/>
                  </a:lnTo>
                  <a:cubicBezTo>
                    <a:pt x="1563" y="1127"/>
                    <a:pt x="1546" y="1100"/>
                    <a:pt x="1538" y="1083"/>
                  </a:cubicBezTo>
                  <a:cubicBezTo>
                    <a:pt x="1520" y="1067"/>
                    <a:pt x="1511" y="1067"/>
                    <a:pt x="1495" y="1067"/>
                  </a:cubicBezTo>
                  <a:cubicBezTo>
                    <a:pt x="1435" y="1032"/>
                    <a:pt x="1384" y="980"/>
                    <a:pt x="1340" y="929"/>
                  </a:cubicBezTo>
                  <a:lnTo>
                    <a:pt x="1340" y="904"/>
                  </a:lnTo>
                  <a:cubicBezTo>
                    <a:pt x="1332" y="894"/>
                    <a:pt x="1324" y="885"/>
                    <a:pt x="1314" y="877"/>
                  </a:cubicBezTo>
                  <a:cubicBezTo>
                    <a:pt x="1324" y="869"/>
                    <a:pt x="1332" y="869"/>
                    <a:pt x="1332" y="869"/>
                  </a:cubicBezTo>
                  <a:cubicBezTo>
                    <a:pt x="1314" y="842"/>
                    <a:pt x="1272" y="842"/>
                    <a:pt x="1262" y="817"/>
                  </a:cubicBezTo>
                  <a:cubicBezTo>
                    <a:pt x="1272" y="801"/>
                    <a:pt x="1272" y="782"/>
                    <a:pt x="1272" y="774"/>
                  </a:cubicBezTo>
                  <a:cubicBezTo>
                    <a:pt x="1266" y="769"/>
                    <a:pt x="1258" y="768"/>
                    <a:pt x="1250" y="768"/>
                  </a:cubicBezTo>
                  <a:cubicBezTo>
                    <a:pt x="1246" y="768"/>
                    <a:pt x="1242" y="768"/>
                    <a:pt x="1238" y="768"/>
                  </a:cubicBezTo>
                  <a:cubicBezTo>
                    <a:pt x="1226" y="768"/>
                    <a:pt x="1216" y="766"/>
                    <a:pt x="1210" y="749"/>
                  </a:cubicBezTo>
                  <a:lnTo>
                    <a:pt x="1246" y="749"/>
                  </a:lnTo>
                  <a:cubicBezTo>
                    <a:pt x="1194" y="714"/>
                    <a:pt x="1142" y="679"/>
                    <a:pt x="1099" y="636"/>
                  </a:cubicBezTo>
                  <a:cubicBezTo>
                    <a:pt x="1091" y="646"/>
                    <a:pt x="1083" y="654"/>
                    <a:pt x="1066" y="663"/>
                  </a:cubicBezTo>
                  <a:cubicBezTo>
                    <a:pt x="1031" y="646"/>
                    <a:pt x="988" y="628"/>
                    <a:pt x="963" y="584"/>
                  </a:cubicBezTo>
                  <a:cubicBezTo>
                    <a:pt x="971" y="576"/>
                    <a:pt x="971" y="568"/>
                    <a:pt x="971" y="560"/>
                  </a:cubicBezTo>
                  <a:lnTo>
                    <a:pt x="963" y="560"/>
                  </a:lnTo>
                  <a:cubicBezTo>
                    <a:pt x="953" y="551"/>
                    <a:pt x="945" y="543"/>
                    <a:pt x="936" y="525"/>
                  </a:cubicBezTo>
                  <a:cubicBezTo>
                    <a:pt x="931" y="542"/>
                    <a:pt x="929" y="548"/>
                    <a:pt x="924" y="548"/>
                  </a:cubicBezTo>
                  <a:cubicBezTo>
                    <a:pt x="921" y="548"/>
                    <a:pt x="917" y="546"/>
                    <a:pt x="912" y="543"/>
                  </a:cubicBezTo>
                  <a:lnTo>
                    <a:pt x="912" y="516"/>
                  </a:lnTo>
                  <a:cubicBezTo>
                    <a:pt x="901" y="508"/>
                    <a:pt x="893" y="508"/>
                    <a:pt x="885" y="500"/>
                  </a:cubicBezTo>
                  <a:cubicBezTo>
                    <a:pt x="877" y="508"/>
                    <a:pt x="868" y="516"/>
                    <a:pt x="850" y="525"/>
                  </a:cubicBezTo>
                  <a:cubicBezTo>
                    <a:pt x="841" y="508"/>
                    <a:pt x="841" y="492"/>
                    <a:pt x="850" y="481"/>
                  </a:cubicBezTo>
                  <a:cubicBezTo>
                    <a:pt x="833" y="465"/>
                    <a:pt x="825" y="440"/>
                    <a:pt x="790" y="430"/>
                  </a:cubicBezTo>
                  <a:lnTo>
                    <a:pt x="765" y="457"/>
                  </a:lnTo>
                  <a:cubicBezTo>
                    <a:pt x="687" y="405"/>
                    <a:pt x="611" y="362"/>
                    <a:pt x="524" y="310"/>
                  </a:cubicBezTo>
                  <a:cubicBezTo>
                    <a:pt x="508" y="294"/>
                    <a:pt x="345" y="199"/>
                    <a:pt x="293" y="191"/>
                  </a:cubicBezTo>
                  <a:cubicBezTo>
                    <a:pt x="266" y="156"/>
                    <a:pt x="231" y="156"/>
                    <a:pt x="198" y="139"/>
                  </a:cubicBezTo>
                  <a:cubicBezTo>
                    <a:pt x="190" y="139"/>
                    <a:pt x="172" y="131"/>
                    <a:pt x="163" y="131"/>
                  </a:cubicBezTo>
                  <a:cubicBezTo>
                    <a:pt x="128" y="104"/>
                    <a:pt x="95" y="79"/>
                    <a:pt x="60" y="53"/>
                  </a:cubicBezTo>
                  <a:cubicBezTo>
                    <a:pt x="60" y="36"/>
                    <a:pt x="52" y="17"/>
                    <a:pt x="35" y="9"/>
                  </a:cubicBezTo>
                  <a:cubicBezTo>
                    <a:pt x="25" y="9"/>
                    <a:pt x="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1"/>
            <p:cNvSpPr/>
            <p:nvPr/>
          </p:nvSpPr>
          <p:spPr>
            <a:xfrm>
              <a:off x="-118158" y="-172711"/>
              <a:ext cx="432500" cy="596403"/>
            </a:xfrm>
            <a:custGeom>
              <a:avLst/>
              <a:gdLst/>
              <a:ahLst/>
              <a:cxnLst/>
              <a:rect l="l" t="t" r="r" b="b"/>
              <a:pathLst>
                <a:path w="4818" h="5970" extrusionOk="0">
                  <a:moveTo>
                    <a:pt x="264" y="281"/>
                  </a:moveTo>
                  <a:cubicBezTo>
                    <a:pt x="265" y="281"/>
                    <a:pt x="266" y="282"/>
                    <a:pt x="266" y="285"/>
                  </a:cubicBezTo>
                  <a:cubicBezTo>
                    <a:pt x="293" y="301"/>
                    <a:pt x="326" y="301"/>
                    <a:pt x="345" y="336"/>
                  </a:cubicBezTo>
                  <a:cubicBezTo>
                    <a:pt x="353" y="353"/>
                    <a:pt x="361" y="361"/>
                    <a:pt x="369" y="369"/>
                  </a:cubicBezTo>
                  <a:lnTo>
                    <a:pt x="369" y="388"/>
                  </a:lnTo>
                  <a:cubicBezTo>
                    <a:pt x="326" y="361"/>
                    <a:pt x="275" y="336"/>
                    <a:pt x="250" y="285"/>
                  </a:cubicBezTo>
                  <a:cubicBezTo>
                    <a:pt x="255" y="285"/>
                    <a:pt x="261" y="281"/>
                    <a:pt x="264" y="281"/>
                  </a:cubicBezTo>
                  <a:close/>
                  <a:moveTo>
                    <a:pt x="953" y="1692"/>
                  </a:moveTo>
                  <a:cubicBezTo>
                    <a:pt x="996" y="1692"/>
                    <a:pt x="1015" y="1709"/>
                    <a:pt x="1023" y="1752"/>
                  </a:cubicBezTo>
                  <a:cubicBezTo>
                    <a:pt x="996" y="1744"/>
                    <a:pt x="980" y="1719"/>
                    <a:pt x="953" y="1692"/>
                  </a:cubicBezTo>
                  <a:close/>
                  <a:moveTo>
                    <a:pt x="2886" y="3368"/>
                  </a:moveTo>
                  <a:cubicBezTo>
                    <a:pt x="2903" y="3385"/>
                    <a:pt x="2911" y="3428"/>
                    <a:pt x="2903" y="3461"/>
                  </a:cubicBezTo>
                  <a:cubicBezTo>
                    <a:pt x="2886" y="3453"/>
                    <a:pt x="2878" y="3420"/>
                    <a:pt x="2886" y="3368"/>
                  </a:cubicBezTo>
                  <a:close/>
                  <a:moveTo>
                    <a:pt x="2689" y="3729"/>
                  </a:moveTo>
                  <a:lnTo>
                    <a:pt x="2689" y="3729"/>
                  </a:lnTo>
                  <a:cubicBezTo>
                    <a:pt x="2724" y="3737"/>
                    <a:pt x="2732" y="3754"/>
                    <a:pt x="2724" y="3789"/>
                  </a:cubicBezTo>
                  <a:cubicBezTo>
                    <a:pt x="2705" y="3770"/>
                    <a:pt x="2705" y="3746"/>
                    <a:pt x="2689" y="3729"/>
                  </a:cubicBezTo>
                  <a:close/>
                  <a:moveTo>
                    <a:pt x="2783" y="3857"/>
                  </a:moveTo>
                  <a:cubicBezTo>
                    <a:pt x="2800" y="3884"/>
                    <a:pt x="2818" y="3900"/>
                    <a:pt x="2818" y="3925"/>
                  </a:cubicBezTo>
                  <a:cubicBezTo>
                    <a:pt x="2860" y="3987"/>
                    <a:pt x="2886" y="4047"/>
                    <a:pt x="2921" y="4106"/>
                  </a:cubicBezTo>
                  <a:lnTo>
                    <a:pt x="2921" y="4131"/>
                  </a:lnTo>
                  <a:lnTo>
                    <a:pt x="2911" y="4141"/>
                  </a:lnTo>
                  <a:cubicBezTo>
                    <a:pt x="2903" y="4123"/>
                    <a:pt x="2903" y="4115"/>
                    <a:pt x="2895" y="4106"/>
                  </a:cubicBezTo>
                  <a:cubicBezTo>
                    <a:pt x="2878" y="4090"/>
                    <a:pt x="2870" y="4063"/>
                    <a:pt x="2835" y="4047"/>
                  </a:cubicBezTo>
                  <a:cubicBezTo>
                    <a:pt x="2835" y="4047"/>
                    <a:pt x="2835" y="4038"/>
                    <a:pt x="2827" y="4038"/>
                  </a:cubicBezTo>
                  <a:cubicBezTo>
                    <a:pt x="2818" y="4012"/>
                    <a:pt x="2800" y="3987"/>
                    <a:pt x="2792" y="3960"/>
                  </a:cubicBezTo>
                  <a:cubicBezTo>
                    <a:pt x="2783" y="3944"/>
                    <a:pt x="2783" y="3925"/>
                    <a:pt x="2783" y="3917"/>
                  </a:cubicBezTo>
                  <a:lnTo>
                    <a:pt x="2783" y="3857"/>
                  </a:lnTo>
                  <a:close/>
                  <a:moveTo>
                    <a:pt x="0" y="0"/>
                  </a:moveTo>
                  <a:lnTo>
                    <a:pt x="0" y="678"/>
                  </a:lnTo>
                  <a:lnTo>
                    <a:pt x="25" y="705"/>
                  </a:lnTo>
                  <a:cubicBezTo>
                    <a:pt x="44" y="722"/>
                    <a:pt x="60" y="740"/>
                    <a:pt x="77" y="748"/>
                  </a:cubicBezTo>
                  <a:cubicBezTo>
                    <a:pt x="95" y="757"/>
                    <a:pt x="103" y="765"/>
                    <a:pt x="120" y="773"/>
                  </a:cubicBezTo>
                  <a:cubicBezTo>
                    <a:pt x="163" y="833"/>
                    <a:pt x="198" y="884"/>
                    <a:pt x="258" y="928"/>
                  </a:cubicBezTo>
                  <a:cubicBezTo>
                    <a:pt x="266" y="936"/>
                    <a:pt x="283" y="936"/>
                    <a:pt x="283" y="946"/>
                  </a:cubicBezTo>
                  <a:cubicBezTo>
                    <a:pt x="310" y="979"/>
                    <a:pt x="334" y="1006"/>
                    <a:pt x="361" y="1039"/>
                  </a:cubicBezTo>
                  <a:cubicBezTo>
                    <a:pt x="368" y="1054"/>
                    <a:pt x="380" y="1068"/>
                    <a:pt x="399" y="1068"/>
                  </a:cubicBezTo>
                  <a:cubicBezTo>
                    <a:pt x="403" y="1068"/>
                    <a:pt x="408" y="1067"/>
                    <a:pt x="413" y="1066"/>
                  </a:cubicBezTo>
                  <a:cubicBezTo>
                    <a:pt x="481" y="1126"/>
                    <a:pt x="508" y="1169"/>
                    <a:pt x="508" y="1229"/>
                  </a:cubicBezTo>
                  <a:cubicBezTo>
                    <a:pt x="524" y="1255"/>
                    <a:pt x="541" y="1280"/>
                    <a:pt x="559" y="1307"/>
                  </a:cubicBezTo>
                  <a:cubicBezTo>
                    <a:pt x="576" y="1323"/>
                    <a:pt x="584" y="1332"/>
                    <a:pt x="592" y="1340"/>
                  </a:cubicBezTo>
                  <a:cubicBezTo>
                    <a:pt x="619" y="1367"/>
                    <a:pt x="635" y="1392"/>
                    <a:pt x="662" y="1410"/>
                  </a:cubicBezTo>
                  <a:cubicBezTo>
                    <a:pt x="654" y="1392"/>
                    <a:pt x="644" y="1375"/>
                    <a:pt x="627" y="1348"/>
                  </a:cubicBezTo>
                  <a:cubicBezTo>
                    <a:pt x="627" y="1348"/>
                    <a:pt x="627" y="1340"/>
                    <a:pt x="619" y="1332"/>
                  </a:cubicBezTo>
                  <a:cubicBezTo>
                    <a:pt x="644" y="1332"/>
                    <a:pt x="679" y="1375"/>
                    <a:pt x="679" y="1400"/>
                  </a:cubicBezTo>
                  <a:cubicBezTo>
                    <a:pt x="679" y="1410"/>
                    <a:pt x="670" y="1410"/>
                    <a:pt x="662" y="1410"/>
                  </a:cubicBezTo>
                  <a:lnTo>
                    <a:pt x="662" y="1427"/>
                  </a:lnTo>
                  <a:lnTo>
                    <a:pt x="687" y="1427"/>
                  </a:lnTo>
                  <a:cubicBezTo>
                    <a:pt x="730" y="1513"/>
                    <a:pt x="773" y="1589"/>
                    <a:pt x="850" y="1633"/>
                  </a:cubicBezTo>
                  <a:cubicBezTo>
                    <a:pt x="860" y="1633"/>
                    <a:pt x="860" y="1624"/>
                    <a:pt x="868" y="1624"/>
                  </a:cubicBezTo>
                  <a:cubicBezTo>
                    <a:pt x="885" y="1657"/>
                    <a:pt x="912" y="1684"/>
                    <a:pt x="936" y="1709"/>
                  </a:cubicBezTo>
                  <a:cubicBezTo>
                    <a:pt x="953" y="1736"/>
                    <a:pt x="980" y="1761"/>
                    <a:pt x="1004" y="1787"/>
                  </a:cubicBezTo>
                  <a:cubicBezTo>
                    <a:pt x="1015" y="1787"/>
                    <a:pt x="1031" y="1796"/>
                    <a:pt x="1039" y="1796"/>
                  </a:cubicBezTo>
                  <a:cubicBezTo>
                    <a:pt x="1048" y="1804"/>
                    <a:pt x="1066" y="1804"/>
                    <a:pt x="1074" y="1812"/>
                  </a:cubicBezTo>
                  <a:cubicBezTo>
                    <a:pt x="1099" y="1839"/>
                    <a:pt x="1118" y="1855"/>
                    <a:pt x="1134" y="1874"/>
                  </a:cubicBezTo>
                  <a:cubicBezTo>
                    <a:pt x="1151" y="1890"/>
                    <a:pt x="1169" y="1907"/>
                    <a:pt x="1186" y="1934"/>
                  </a:cubicBezTo>
                  <a:lnTo>
                    <a:pt x="1169" y="1934"/>
                  </a:lnTo>
                  <a:cubicBezTo>
                    <a:pt x="1177" y="1950"/>
                    <a:pt x="1194" y="1958"/>
                    <a:pt x="1210" y="1967"/>
                  </a:cubicBezTo>
                  <a:cubicBezTo>
                    <a:pt x="1262" y="2018"/>
                    <a:pt x="1314" y="2061"/>
                    <a:pt x="1375" y="2105"/>
                  </a:cubicBezTo>
                  <a:cubicBezTo>
                    <a:pt x="1392" y="2121"/>
                    <a:pt x="1417" y="2148"/>
                    <a:pt x="1435" y="2156"/>
                  </a:cubicBezTo>
                  <a:cubicBezTo>
                    <a:pt x="1478" y="2165"/>
                    <a:pt x="1503" y="2183"/>
                    <a:pt x="1530" y="2208"/>
                  </a:cubicBezTo>
                  <a:cubicBezTo>
                    <a:pt x="1582" y="2251"/>
                    <a:pt x="1633" y="2286"/>
                    <a:pt x="1658" y="2346"/>
                  </a:cubicBezTo>
                  <a:cubicBezTo>
                    <a:pt x="1718" y="2398"/>
                    <a:pt x="1753" y="2466"/>
                    <a:pt x="1821" y="2509"/>
                  </a:cubicBezTo>
                  <a:cubicBezTo>
                    <a:pt x="1839" y="2525"/>
                    <a:pt x="1856" y="2544"/>
                    <a:pt x="1880" y="2544"/>
                  </a:cubicBezTo>
                  <a:lnTo>
                    <a:pt x="1891" y="2552"/>
                  </a:lnTo>
                  <a:cubicBezTo>
                    <a:pt x="1932" y="2585"/>
                    <a:pt x="1975" y="2628"/>
                    <a:pt x="2019" y="2663"/>
                  </a:cubicBezTo>
                  <a:cubicBezTo>
                    <a:pt x="2019" y="2672"/>
                    <a:pt x="2027" y="2680"/>
                    <a:pt x="2027" y="2680"/>
                  </a:cubicBezTo>
                  <a:lnTo>
                    <a:pt x="2027" y="2688"/>
                  </a:lnTo>
                  <a:cubicBezTo>
                    <a:pt x="2010" y="2680"/>
                    <a:pt x="1994" y="2672"/>
                    <a:pt x="1967" y="2663"/>
                  </a:cubicBezTo>
                  <a:cubicBezTo>
                    <a:pt x="1951" y="2647"/>
                    <a:pt x="1932" y="2628"/>
                    <a:pt x="1915" y="2620"/>
                  </a:cubicBezTo>
                  <a:lnTo>
                    <a:pt x="1915" y="2620"/>
                  </a:lnTo>
                  <a:cubicBezTo>
                    <a:pt x="1932" y="2647"/>
                    <a:pt x="1951" y="2672"/>
                    <a:pt x="1984" y="2688"/>
                  </a:cubicBezTo>
                  <a:cubicBezTo>
                    <a:pt x="1994" y="2688"/>
                    <a:pt x="1994" y="2698"/>
                    <a:pt x="1994" y="2698"/>
                  </a:cubicBezTo>
                  <a:cubicBezTo>
                    <a:pt x="2027" y="2731"/>
                    <a:pt x="2054" y="2766"/>
                    <a:pt x="2097" y="2791"/>
                  </a:cubicBezTo>
                  <a:cubicBezTo>
                    <a:pt x="2105" y="2791"/>
                    <a:pt x="2105" y="2802"/>
                    <a:pt x="2113" y="2810"/>
                  </a:cubicBezTo>
                  <a:cubicBezTo>
                    <a:pt x="2130" y="2835"/>
                    <a:pt x="2148" y="2853"/>
                    <a:pt x="2165" y="2878"/>
                  </a:cubicBezTo>
                  <a:lnTo>
                    <a:pt x="2200" y="2878"/>
                  </a:lnTo>
                  <a:cubicBezTo>
                    <a:pt x="2216" y="2905"/>
                    <a:pt x="2233" y="2938"/>
                    <a:pt x="2252" y="2964"/>
                  </a:cubicBezTo>
                  <a:cubicBezTo>
                    <a:pt x="2276" y="3008"/>
                    <a:pt x="2293" y="3049"/>
                    <a:pt x="2328" y="3084"/>
                  </a:cubicBezTo>
                  <a:cubicBezTo>
                    <a:pt x="2344" y="3119"/>
                    <a:pt x="2355" y="3144"/>
                    <a:pt x="2355" y="3179"/>
                  </a:cubicBezTo>
                  <a:cubicBezTo>
                    <a:pt x="2355" y="3195"/>
                    <a:pt x="2363" y="3204"/>
                    <a:pt x="2363" y="3222"/>
                  </a:cubicBezTo>
                  <a:lnTo>
                    <a:pt x="2379" y="3239"/>
                  </a:lnTo>
                  <a:cubicBezTo>
                    <a:pt x="2379" y="3282"/>
                    <a:pt x="2414" y="3317"/>
                    <a:pt x="2431" y="3350"/>
                  </a:cubicBezTo>
                  <a:cubicBezTo>
                    <a:pt x="2447" y="3393"/>
                    <a:pt x="2466" y="3436"/>
                    <a:pt x="2491" y="3472"/>
                  </a:cubicBezTo>
                  <a:cubicBezTo>
                    <a:pt x="2499" y="3453"/>
                    <a:pt x="2499" y="3445"/>
                    <a:pt x="2499" y="3428"/>
                  </a:cubicBezTo>
                  <a:cubicBezTo>
                    <a:pt x="2509" y="3436"/>
                    <a:pt x="2517" y="3445"/>
                    <a:pt x="2526" y="3453"/>
                  </a:cubicBezTo>
                  <a:cubicBezTo>
                    <a:pt x="2534" y="3480"/>
                    <a:pt x="2542" y="3504"/>
                    <a:pt x="2550" y="3531"/>
                  </a:cubicBezTo>
                  <a:cubicBezTo>
                    <a:pt x="2569" y="3591"/>
                    <a:pt x="2569" y="3651"/>
                    <a:pt x="2612" y="3702"/>
                  </a:cubicBezTo>
                  <a:cubicBezTo>
                    <a:pt x="2621" y="3702"/>
                    <a:pt x="2621" y="3711"/>
                    <a:pt x="2621" y="3711"/>
                  </a:cubicBezTo>
                  <a:cubicBezTo>
                    <a:pt x="2629" y="3729"/>
                    <a:pt x="2637" y="3754"/>
                    <a:pt x="2653" y="3770"/>
                  </a:cubicBezTo>
                  <a:cubicBezTo>
                    <a:pt x="2672" y="3789"/>
                    <a:pt x="2680" y="3797"/>
                    <a:pt x="2680" y="3814"/>
                  </a:cubicBezTo>
                  <a:cubicBezTo>
                    <a:pt x="2689" y="3849"/>
                    <a:pt x="2697" y="3884"/>
                    <a:pt x="2724" y="3917"/>
                  </a:cubicBezTo>
                  <a:cubicBezTo>
                    <a:pt x="2732" y="3884"/>
                    <a:pt x="2705" y="3865"/>
                    <a:pt x="2705" y="3841"/>
                  </a:cubicBezTo>
                  <a:cubicBezTo>
                    <a:pt x="2710" y="3838"/>
                    <a:pt x="2714" y="3837"/>
                    <a:pt x="2717" y="3837"/>
                  </a:cubicBezTo>
                  <a:cubicBezTo>
                    <a:pt x="2724" y="3837"/>
                    <a:pt x="2724" y="3843"/>
                    <a:pt x="2724" y="3849"/>
                  </a:cubicBezTo>
                  <a:cubicBezTo>
                    <a:pt x="2740" y="3884"/>
                    <a:pt x="2757" y="3917"/>
                    <a:pt x="2767" y="3952"/>
                  </a:cubicBezTo>
                  <a:cubicBezTo>
                    <a:pt x="2775" y="3960"/>
                    <a:pt x="2775" y="3977"/>
                    <a:pt x="2783" y="3987"/>
                  </a:cubicBezTo>
                  <a:cubicBezTo>
                    <a:pt x="2800" y="4012"/>
                    <a:pt x="2818" y="4047"/>
                    <a:pt x="2827" y="4071"/>
                  </a:cubicBezTo>
                  <a:cubicBezTo>
                    <a:pt x="2843" y="4098"/>
                    <a:pt x="2851" y="4123"/>
                    <a:pt x="2860" y="4150"/>
                  </a:cubicBezTo>
                  <a:cubicBezTo>
                    <a:pt x="2870" y="4166"/>
                    <a:pt x="2878" y="4183"/>
                    <a:pt x="2886" y="4201"/>
                  </a:cubicBezTo>
                  <a:cubicBezTo>
                    <a:pt x="2903" y="4253"/>
                    <a:pt x="2938" y="4304"/>
                    <a:pt x="2973" y="4348"/>
                  </a:cubicBezTo>
                  <a:cubicBezTo>
                    <a:pt x="2954" y="4296"/>
                    <a:pt x="2938" y="4253"/>
                    <a:pt x="2911" y="4201"/>
                  </a:cubicBezTo>
                  <a:cubicBezTo>
                    <a:pt x="2921" y="4201"/>
                    <a:pt x="2930" y="4201"/>
                    <a:pt x="2938" y="4193"/>
                  </a:cubicBezTo>
                  <a:lnTo>
                    <a:pt x="2930" y="4193"/>
                  </a:lnTo>
                  <a:cubicBezTo>
                    <a:pt x="2930" y="4174"/>
                    <a:pt x="2911" y="4166"/>
                    <a:pt x="2930" y="4150"/>
                  </a:cubicBezTo>
                  <a:cubicBezTo>
                    <a:pt x="2938" y="4166"/>
                    <a:pt x="2946" y="4174"/>
                    <a:pt x="2954" y="4183"/>
                  </a:cubicBezTo>
                  <a:lnTo>
                    <a:pt x="2954" y="4209"/>
                  </a:lnTo>
                  <a:cubicBezTo>
                    <a:pt x="2963" y="4218"/>
                    <a:pt x="2973" y="4226"/>
                    <a:pt x="2990" y="4245"/>
                  </a:cubicBezTo>
                  <a:lnTo>
                    <a:pt x="2990" y="4218"/>
                  </a:lnTo>
                  <a:cubicBezTo>
                    <a:pt x="3006" y="4226"/>
                    <a:pt x="3014" y="4245"/>
                    <a:pt x="3025" y="4253"/>
                  </a:cubicBezTo>
                  <a:cubicBezTo>
                    <a:pt x="3033" y="4278"/>
                    <a:pt x="3049" y="4296"/>
                    <a:pt x="3058" y="4313"/>
                  </a:cubicBezTo>
                  <a:cubicBezTo>
                    <a:pt x="3076" y="4337"/>
                    <a:pt x="3093" y="4356"/>
                    <a:pt x="3101" y="4381"/>
                  </a:cubicBezTo>
                  <a:cubicBezTo>
                    <a:pt x="3109" y="4399"/>
                    <a:pt x="3117" y="4407"/>
                    <a:pt x="3128" y="4432"/>
                  </a:cubicBezTo>
                  <a:cubicBezTo>
                    <a:pt x="3128" y="4432"/>
                    <a:pt x="3136" y="4440"/>
                    <a:pt x="3144" y="4440"/>
                  </a:cubicBezTo>
                  <a:lnTo>
                    <a:pt x="3161" y="4440"/>
                  </a:lnTo>
                  <a:lnTo>
                    <a:pt x="3161" y="4451"/>
                  </a:lnTo>
                  <a:cubicBezTo>
                    <a:pt x="3187" y="4502"/>
                    <a:pt x="3204" y="4554"/>
                    <a:pt x="3247" y="4578"/>
                  </a:cubicBezTo>
                  <a:cubicBezTo>
                    <a:pt x="3255" y="4587"/>
                    <a:pt x="3264" y="4595"/>
                    <a:pt x="3264" y="4605"/>
                  </a:cubicBezTo>
                  <a:cubicBezTo>
                    <a:pt x="3272" y="4614"/>
                    <a:pt x="3290" y="4630"/>
                    <a:pt x="3299" y="4647"/>
                  </a:cubicBezTo>
                  <a:lnTo>
                    <a:pt x="3323" y="4647"/>
                  </a:lnTo>
                  <a:cubicBezTo>
                    <a:pt x="3350" y="4673"/>
                    <a:pt x="3367" y="4717"/>
                    <a:pt x="3410" y="4733"/>
                  </a:cubicBezTo>
                  <a:lnTo>
                    <a:pt x="3410" y="4760"/>
                  </a:lnTo>
                  <a:cubicBezTo>
                    <a:pt x="3418" y="4760"/>
                    <a:pt x="3418" y="4760"/>
                    <a:pt x="3427" y="4768"/>
                  </a:cubicBezTo>
                  <a:cubicBezTo>
                    <a:pt x="3418" y="4793"/>
                    <a:pt x="3427" y="4801"/>
                    <a:pt x="3445" y="4820"/>
                  </a:cubicBezTo>
                  <a:cubicBezTo>
                    <a:pt x="3453" y="4820"/>
                    <a:pt x="3462" y="4828"/>
                    <a:pt x="3470" y="4836"/>
                  </a:cubicBezTo>
                  <a:cubicBezTo>
                    <a:pt x="3478" y="4853"/>
                    <a:pt x="3488" y="4871"/>
                    <a:pt x="3513" y="4871"/>
                  </a:cubicBezTo>
                  <a:lnTo>
                    <a:pt x="3513" y="4879"/>
                  </a:lnTo>
                  <a:cubicBezTo>
                    <a:pt x="3516" y="4879"/>
                    <a:pt x="3519" y="4878"/>
                    <a:pt x="3521" y="4878"/>
                  </a:cubicBezTo>
                  <a:cubicBezTo>
                    <a:pt x="3542" y="4878"/>
                    <a:pt x="3551" y="4906"/>
                    <a:pt x="3573" y="4923"/>
                  </a:cubicBezTo>
                  <a:cubicBezTo>
                    <a:pt x="3573" y="4896"/>
                    <a:pt x="3540" y="4888"/>
                    <a:pt x="3548" y="4863"/>
                  </a:cubicBezTo>
                  <a:lnTo>
                    <a:pt x="3548" y="4863"/>
                  </a:lnTo>
                  <a:cubicBezTo>
                    <a:pt x="3573" y="4879"/>
                    <a:pt x="3608" y="4879"/>
                    <a:pt x="3608" y="4923"/>
                  </a:cubicBezTo>
                  <a:lnTo>
                    <a:pt x="3624" y="4923"/>
                  </a:lnTo>
                  <a:cubicBezTo>
                    <a:pt x="3643" y="4931"/>
                    <a:pt x="3651" y="4939"/>
                    <a:pt x="3659" y="4956"/>
                  </a:cubicBezTo>
                  <a:cubicBezTo>
                    <a:pt x="3676" y="4974"/>
                    <a:pt x="3695" y="4991"/>
                    <a:pt x="3703" y="5018"/>
                  </a:cubicBezTo>
                  <a:cubicBezTo>
                    <a:pt x="3719" y="5034"/>
                    <a:pt x="3727" y="5051"/>
                    <a:pt x="3746" y="5069"/>
                  </a:cubicBezTo>
                  <a:lnTo>
                    <a:pt x="3787" y="5110"/>
                  </a:lnTo>
                  <a:cubicBezTo>
                    <a:pt x="3787" y="5121"/>
                    <a:pt x="3798" y="5129"/>
                    <a:pt x="3806" y="5137"/>
                  </a:cubicBezTo>
                  <a:cubicBezTo>
                    <a:pt x="3839" y="5162"/>
                    <a:pt x="3874" y="5197"/>
                    <a:pt x="3909" y="5224"/>
                  </a:cubicBezTo>
                  <a:lnTo>
                    <a:pt x="3917" y="5224"/>
                  </a:lnTo>
                  <a:lnTo>
                    <a:pt x="3917" y="5213"/>
                  </a:lnTo>
                  <a:cubicBezTo>
                    <a:pt x="3942" y="5248"/>
                    <a:pt x="3969" y="5275"/>
                    <a:pt x="3985" y="5300"/>
                  </a:cubicBezTo>
                  <a:cubicBezTo>
                    <a:pt x="4004" y="5308"/>
                    <a:pt x="4012" y="5308"/>
                    <a:pt x="4012" y="5308"/>
                  </a:cubicBezTo>
                  <a:lnTo>
                    <a:pt x="4055" y="5352"/>
                  </a:lnTo>
                  <a:cubicBezTo>
                    <a:pt x="4072" y="5378"/>
                    <a:pt x="4096" y="5395"/>
                    <a:pt x="4123" y="5411"/>
                  </a:cubicBezTo>
                  <a:cubicBezTo>
                    <a:pt x="4123" y="5420"/>
                    <a:pt x="4132" y="5420"/>
                    <a:pt x="4140" y="5430"/>
                  </a:cubicBezTo>
                  <a:cubicBezTo>
                    <a:pt x="4158" y="5446"/>
                    <a:pt x="4175" y="5463"/>
                    <a:pt x="4191" y="5481"/>
                  </a:cubicBezTo>
                  <a:cubicBezTo>
                    <a:pt x="4200" y="5490"/>
                    <a:pt x="4200" y="5490"/>
                    <a:pt x="4210" y="5490"/>
                  </a:cubicBezTo>
                  <a:cubicBezTo>
                    <a:pt x="4235" y="5498"/>
                    <a:pt x="4243" y="5514"/>
                    <a:pt x="4251" y="5533"/>
                  </a:cubicBezTo>
                  <a:cubicBezTo>
                    <a:pt x="4270" y="5541"/>
                    <a:pt x="4286" y="5541"/>
                    <a:pt x="4313" y="5549"/>
                  </a:cubicBezTo>
                  <a:cubicBezTo>
                    <a:pt x="4303" y="5558"/>
                    <a:pt x="4294" y="5566"/>
                    <a:pt x="4286" y="5574"/>
                  </a:cubicBezTo>
                  <a:cubicBezTo>
                    <a:pt x="4303" y="5574"/>
                    <a:pt x="4321" y="5574"/>
                    <a:pt x="4329" y="5566"/>
                  </a:cubicBezTo>
                  <a:lnTo>
                    <a:pt x="4329" y="5593"/>
                  </a:lnTo>
                  <a:cubicBezTo>
                    <a:pt x="4354" y="5626"/>
                    <a:pt x="4381" y="5661"/>
                    <a:pt x="4397" y="5688"/>
                  </a:cubicBezTo>
                  <a:cubicBezTo>
                    <a:pt x="4416" y="5696"/>
                    <a:pt x="4433" y="5696"/>
                    <a:pt x="4441" y="5704"/>
                  </a:cubicBezTo>
                  <a:cubicBezTo>
                    <a:pt x="4441" y="5696"/>
                    <a:pt x="4449" y="5696"/>
                    <a:pt x="4449" y="5688"/>
                  </a:cubicBezTo>
                  <a:cubicBezTo>
                    <a:pt x="4468" y="5704"/>
                    <a:pt x="4468" y="5712"/>
                    <a:pt x="4484" y="5729"/>
                  </a:cubicBezTo>
                  <a:lnTo>
                    <a:pt x="4536" y="5780"/>
                  </a:lnTo>
                  <a:cubicBezTo>
                    <a:pt x="4544" y="5791"/>
                    <a:pt x="4544" y="5799"/>
                    <a:pt x="4544" y="5799"/>
                  </a:cubicBezTo>
                  <a:cubicBezTo>
                    <a:pt x="4560" y="5815"/>
                    <a:pt x="4579" y="5832"/>
                    <a:pt x="4587" y="5842"/>
                  </a:cubicBezTo>
                  <a:cubicBezTo>
                    <a:pt x="4595" y="5832"/>
                    <a:pt x="4595" y="5832"/>
                    <a:pt x="4604" y="5824"/>
                  </a:cubicBezTo>
                  <a:cubicBezTo>
                    <a:pt x="4612" y="5824"/>
                    <a:pt x="4622" y="5832"/>
                    <a:pt x="4630" y="5842"/>
                  </a:cubicBezTo>
                  <a:cubicBezTo>
                    <a:pt x="4630" y="5842"/>
                    <a:pt x="4622" y="5850"/>
                    <a:pt x="4612" y="5850"/>
                  </a:cubicBezTo>
                  <a:cubicBezTo>
                    <a:pt x="4639" y="5867"/>
                    <a:pt x="4655" y="5875"/>
                    <a:pt x="4663" y="5894"/>
                  </a:cubicBezTo>
                  <a:cubicBezTo>
                    <a:pt x="4682" y="5902"/>
                    <a:pt x="4690" y="5918"/>
                    <a:pt x="4707" y="5927"/>
                  </a:cubicBezTo>
                  <a:cubicBezTo>
                    <a:pt x="4715" y="5935"/>
                    <a:pt x="4733" y="5935"/>
                    <a:pt x="4750" y="5945"/>
                  </a:cubicBezTo>
                  <a:lnTo>
                    <a:pt x="4750" y="5962"/>
                  </a:lnTo>
                  <a:cubicBezTo>
                    <a:pt x="4758" y="5962"/>
                    <a:pt x="4766" y="5962"/>
                    <a:pt x="4777" y="5970"/>
                  </a:cubicBezTo>
                  <a:lnTo>
                    <a:pt x="4777" y="5953"/>
                  </a:lnTo>
                  <a:lnTo>
                    <a:pt x="4777" y="5935"/>
                  </a:lnTo>
                  <a:cubicBezTo>
                    <a:pt x="4785" y="5945"/>
                    <a:pt x="4793" y="5945"/>
                    <a:pt x="4802" y="5953"/>
                  </a:cubicBezTo>
                  <a:cubicBezTo>
                    <a:pt x="4810" y="5953"/>
                    <a:pt x="4818" y="5953"/>
                    <a:pt x="4818" y="5945"/>
                  </a:cubicBezTo>
                  <a:cubicBezTo>
                    <a:pt x="4777" y="5918"/>
                    <a:pt x="4742" y="5894"/>
                    <a:pt x="4698" y="5859"/>
                  </a:cubicBezTo>
                  <a:lnTo>
                    <a:pt x="4698" y="5850"/>
                  </a:lnTo>
                  <a:cubicBezTo>
                    <a:pt x="4682" y="5842"/>
                    <a:pt x="4655" y="5842"/>
                    <a:pt x="4655" y="5815"/>
                  </a:cubicBezTo>
                  <a:cubicBezTo>
                    <a:pt x="4647" y="5824"/>
                    <a:pt x="4639" y="5824"/>
                    <a:pt x="4639" y="5824"/>
                  </a:cubicBezTo>
                  <a:cubicBezTo>
                    <a:pt x="4630" y="5815"/>
                    <a:pt x="4622" y="5807"/>
                    <a:pt x="4622" y="5799"/>
                  </a:cubicBezTo>
                  <a:cubicBezTo>
                    <a:pt x="4595" y="5799"/>
                    <a:pt x="4587" y="5799"/>
                    <a:pt x="4579" y="5780"/>
                  </a:cubicBezTo>
                  <a:cubicBezTo>
                    <a:pt x="4571" y="5764"/>
                    <a:pt x="4571" y="5756"/>
                    <a:pt x="4560" y="5739"/>
                  </a:cubicBezTo>
                  <a:cubicBezTo>
                    <a:pt x="4560" y="5729"/>
                    <a:pt x="4560" y="5729"/>
                    <a:pt x="4571" y="5721"/>
                  </a:cubicBezTo>
                  <a:cubicBezTo>
                    <a:pt x="4560" y="5721"/>
                    <a:pt x="4544" y="5721"/>
                    <a:pt x="4544" y="5712"/>
                  </a:cubicBezTo>
                  <a:cubicBezTo>
                    <a:pt x="4527" y="5696"/>
                    <a:pt x="4519" y="5677"/>
                    <a:pt x="4501" y="5661"/>
                  </a:cubicBezTo>
                  <a:cubicBezTo>
                    <a:pt x="4468" y="5652"/>
                    <a:pt x="4449" y="5617"/>
                    <a:pt x="4424" y="5601"/>
                  </a:cubicBezTo>
                  <a:lnTo>
                    <a:pt x="4406" y="5601"/>
                  </a:lnTo>
                  <a:cubicBezTo>
                    <a:pt x="4364" y="5574"/>
                    <a:pt x="4381" y="5523"/>
                    <a:pt x="4346" y="5490"/>
                  </a:cubicBezTo>
                  <a:cubicBezTo>
                    <a:pt x="4338" y="5490"/>
                    <a:pt x="4338" y="5490"/>
                    <a:pt x="4338" y="5498"/>
                  </a:cubicBezTo>
                  <a:cubicBezTo>
                    <a:pt x="4321" y="5481"/>
                    <a:pt x="4313" y="5463"/>
                    <a:pt x="4303" y="5455"/>
                  </a:cubicBezTo>
                  <a:cubicBezTo>
                    <a:pt x="4294" y="5463"/>
                    <a:pt x="4294" y="5463"/>
                    <a:pt x="4294" y="5471"/>
                  </a:cubicBezTo>
                  <a:cubicBezTo>
                    <a:pt x="4286" y="5455"/>
                    <a:pt x="4286" y="5438"/>
                    <a:pt x="4278" y="5420"/>
                  </a:cubicBezTo>
                  <a:cubicBezTo>
                    <a:pt x="4270" y="5411"/>
                    <a:pt x="4251" y="5403"/>
                    <a:pt x="4235" y="5387"/>
                  </a:cubicBezTo>
                  <a:lnTo>
                    <a:pt x="4226" y="5378"/>
                  </a:lnTo>
                  <a:cubicBezTo>
                    <a:pt x="4218" y="5360"/>
                    <a:pt x="4243" y="5360"/>
                    <a:pt x="4226" y="5343"/>
                  </a:cubicBezTo>
                  <a:lnTo>
                    <a:pt x="4226" y="5343"/>
                  </a:lnTo>
                  <a:cubicBezTo>
                    <a:pt x="4218" y="5352"/>
                    <a:pt x="4218" y="5352"/>
                    <a:pt x="4218" y="5360"/>
                  </a:cubicBezTo>
                  <a:cubicBezTo>
                    <a:pt x="4183" y="5316"/>
                    <a:pt x="4148" y="5283"/>
                    <a:pt x="4123" y="5240"/>
                  </a:cubicBezTo>
                  <a:cubicBezTo>
                    <a:pt x="4115" y="5240"/>
                    <a:pt x="4107" y="5240"/>
                    <a:pt x="4088" y="5248"/>
                  </a:cubicBezTo>
                  <a:cubicBezTo>
                    <a:pt x="4072" y="5232"/>
                    <a:pt x="4045" y="5224"/>
                    <a:pt x="4037" y="5197"/>
                  </a:cubicBezTo>
                  <a:cubicBezTo>
                    <a:pt x="4045" y="5189"/>
                    <a:pt x="4045" y="5189"/>
                    <a:pt x="4055" y="5180"/>
                  </a:cubicBezTo>
                  <a:cubicBezTo>
                    <a:pt x="4055" y="5172"/>
                    <a:pt x="4045" y="5154"/>
                    <a:pt x="4045" y="5145"/>
                  </a:cubicBezTo>
                  <a:cubicBezTo>
                    <a:pt x="4037" y="5154"/>
                    <a:pt x="4037" y="5162"/>
                    <a:pt x="4028" y="5172"/>
                  </a:cubicBezTo>
                  <a:cubicBezTo>
                    <a:pt x="4028" y="5154"/>
                    <a:pt x="4020" y="5137"/>
                    <a:pt x="4020" y="5121"/>
                  </a:cubicBezTo>
                  <a:cubicBezTo>
                    <a:pt x="4012" y="5129"/>
                    <a:pt x="4005" y="5133"/>
                    <a:pt x="3999" y="5133"/>
                  </a:cubicBezTo>
                  <a:cubicBezTo>
                    <a:pt x="3992" y="5133"/>
                    <a:pt x="3985" y="5129"/>
                    <a:pt x="3977" y="5121"/>
                  </a:cubicBezTo>
                  <a:cubicBezTo>
                    <a:pt x="3969" y="5110"/>
                    <a:pt x="3952" y="5094"/>
                    <a:pt x="3942" y="5077"/>
                  </a:cubicBezTo>
                  <a:cubicBezTo>
                    <a:pt x="3925" y="5059"/>
                    <a:pt x="3917" y="5034"/>
                    <a:pt x="3909" y="5018"/>
                  </a:cubicBezTo>
                  <a:cubicBezTo>
                    <a:pt x="3874" y="4983"/>
                    <a:pt x="3849" y="4947"/>
                    <a:pt x="3822" y="4915"/>
                  </a:cubicBezTo>
                  <a:cubicBezTo>
                    <a:pt x="3806" y="4904"/>
                    <a:pt x="3798" y="4904"/>
                    <a:pt x="3787" y="4896"/>
                  </a:cubicBezTo>
                  <a:cubicBezTo>
                    <a:pt x="3771" y="4871"/>
                    <a:pt x="3754" y="4844"/>
                    <a:pt x="3727" y="4828"/>
                  </a:cubicBezTo>
                  <a:cubicBezTo>
                    <a:pt x="3727" y="4820"/>
                    <a:pt x="3727" y="4801"/>
                    <a:pt x="3719" y="4793"/>
                  </a:cubicBezTo>
                  <a:cubicBezTo>
                    <a:pt x="3729" y="4790"/>
                    <a:pt x="3735" y="4788"/>
                    <a:pt x="3739" y="4788"/>
                  </a:cubicBezTo>
                  <a:cubicBezTo>
                    <a:pt x="3747" y="4788"/>
                    <a:pt x="3749" y="4794"/>
                    <a:pt x="3754" y="4811"/>
                  </a:cubicBezTo>
                  <a:cubicBezTo>
                    <a:pt x="3754" y="4820"/>
                    <a:pt x="3763" y="4836"/>
                    <a:pt x="3771" y="4844"/>
                  </a:cubicBezTo>
                  <a:cubicBezTo>
                    <a:pt x="3779" y="4853"/>
                    <a:pt x="3798" y="4863"/>
                    <a:pt x="3806" y="4871"/>
                  </a:cubicBezTo>
                  <a:cubicBezTo>
                    <a:pt x="3814" y="4879"/>
                    <a:pt x="3814" y="4879"/>
                    <a:pt x="3822" y="4879"/>
                  </a:cubicBezTo>
                  <a:cubicBezTo>
                    <a:pt x="3814" y="4863"/>
                    <a:pt x="3806" y="4853"/>
                    <a:pt x="3806" y="4836"/>
                  </a:cubicBezTo>
                  <a:lnTo>
                    <a:pt x="3798" y="4836"/>
                  </a:lnTo>
                  <a:cubicBezTo>
                    <a:pt x="3779" y="4820"/>
                    <a:pt x="3771" y="4801"/>
                    <a:pt x="3754" y="4793"/>
                  </a:cubicBezTo>
                  <a:cubicBezTo>
                    <a:pt x="3746" y="4785"/>
                    <a:pt x="3736" y="4768"/>
                    <a:pt x="3719" y="4750"/>
                  </a:cubicBezTo>
                  <a:lnTo>
                    <a:pt x="3719" y="4776"/>
                  </a:lnTo>
                  <a:lnTo>
                    <a:pt x="3711" y="4776"/>
                  </a:lnTo>
                  <a:cubicBezTo>
                    <a:pt x="3703" y="4768"/>
                    <a:pt x="3695" y="4750"/>
                    <a:pt x="3684" y="4741"/>
                  </a:cubicBezTo>
                  <a:lnTo>
                    <a:pt x="3684" y="4717"/>
                  </a:lnTo>
                  <a:cubicBezTo>
                    <a:pt x="3668" y="4698"/>
                    <a:pt x="3659" y="4682"/>
                    <a:pt x="3643" y="4665"/>
                  </a:cubicBezTo>
                  <a:cubicBezTo>
                    <a:pt x="3624" y="4647"/>
                    <a:pt x="3608" y="4630"/>
                    <a:pt x="3581" y="4622"/>
                  </a:cubicBezTo>
                  <a:cubicBezTo>
                    <a:pt x="3565" y="4614"/>
                    <a:pt x="3540" y="4595"/>
                    <a:pt x="3521" y="4570"/>
                  </a:cubicBezTo>
                  <a:cubicBezTo>
                    <a:pt x="3497" y="4554"/>
                    <a:pt x="3478" y="4527"/>
                    <a:pt x="3462" y="4510"/>
                  </a:cubicBezTo>
                  <a:cubicBezTo>
                    <a:pt x="3453" y="4502"/>
                    <a:pt x="3453" y="4502"/>
                    <a:pt x="3453" y="4492"/>
                  </a:cubicBezTo>
                  <a:cubicBezTo>
                    <a:pt x="3418" y="4492"/>
                    <a:pt x="3402" y="4475"/>
                    <a:pt x="3402" y="4440"/>
                  </a:cubicBezTo>
                  <a:lnTo>
                    <a:pt x="3410" y="4440"/>
                  </a:lnTo>
                  <a:cubicBezTo>
                    <a:pt x="3394" y="4407"/>
                    <a:pt x="3385" y="4372"/>
                    <a:pt x="3350" y="4348"/>
                  </a:cubicBezTo>
                  <a:lnTo>
                    <a:pt x="3350" y="4348"/>
                  </a:lnTo>
                  <a:cubicBezTo>
                    <a:pt x="3367" y="4381"/>
                    <a:pt x="3375" y="4416"/>
                    <a:pt x="3394" y="4440"/>
                  </a:cubicBezTo>
                  <a:lnTo>
                    <a:pt x="3385" y="4440"/>
                  </a:lnTo>
                  <a:cubicBezTo>
                    <a:pt x="3350" y="4416"/>
                    <a:pt x="3323" y="4381"/>
                    <a:pt x="3299" y="4356"/>
                  </a:cubicBezTo>
                  <a:cubicBezTo>
                    <a:pt x="3290" y="4321"/>
                    <a:pt x="3290" y="4304"/>
                    <a:pt x="3282" y="4278"/>
                  </a:cubicBezTo>
                  <a:cubicBezTo>
                    <a:pt x="3264" y="4253"/>
                    <a:pt x="3239" y="4218"/>
                    <a:pt x="3231" y="4183"/>
                  </a:cubicBezTo>
                  <a:cubicBezTo>
                    <a:pt x="3212" y="4123"/>
                    <a:pt x="3179" y="4063"/>
                    <a:pt x="3152" y="4003"/>
                  </a:cubicBezTo>
                  <a:cubicBezTo>
                    <a:pt x="3152" y="4003"/>
                    <a:pt x="3152" y="3995"/>
                    <a:pt x="3144" y="3987"/>
                  </a:cubicBezTo>
                  <a:lnTo>
                    <a:pt x="3144" y="3987"/>
                  </a:lnTo>
                  <a:cubicBezTo>
                    <a:pt x="3117" y="4020"/>
                    <a:pt x="3152" y="4038"/>
                    <a:pt x="3152" y="4071"/>
                  </a:cubicBezTo>
                  <a:cubicBezTo>
                    <a:pt x="3144" y="4063"/>
                    <a:pt x="3144" y="4063"/>
                    <a:pt x="3136" y="4055"/>
                  </a:cubicBezTo>
                  <a:cubicBezTo>
                    <a:pt x="3117" y="4028"/>
                    <a:pt x="3101" y="4003"/>
                    <a:pt x="3084" y="3987"/>
                  </a:cubicBezTo>
                  <a:cubicBezTo>
                    <a:pt x="3066" y="3977"/>
                    <a:pt x="3066" y="3960"/>
                    <a:pt x="3058" y="3944"/>
                  </a:cubicBezTo>
                  <a:cubicBezTo>
                    <a:pt x="3041" y="3900"/>
                    <a:pt x="3025" y="3857"/>
                    <a:pt x="3006" y="3814"/>
                  </a:cubicBezTo>
                  <a:cubicBezTo>
                    <a:pt x="2998" y="3781"/>
                    <a:pt x="2981" y="3746"/>
                    <a:pt x="2990" y="3711"/>
                  </a:cubicBezTo>
                  <a:cubicBezTo>
                    <a:pt x="2990" y="3694"/>
                    <a:pt x="2981" y="3686"/>
                    <a:pt x="2981" y="3678"/>
                  </a:cubicBezTo>
                  <a:cubicBezTo>
                    <a:pt x="2973" y="3634"/>
                    <a:pt x="2946" y="3599"/>
                    <a:pt x="2946" y="3556"/>
                  </a:cubicBezTo>
                  <a:cubicBezTo>
                    <a:pt x="2938" y="3556"/>
                    <a:pt x="2930" y="3548"/>
                    <a:pt x="2930" y="3540"/>
                  </a:cubicBezTo>
                  <a:cubicBezTo>
                    <a:pt x="2930" y="3496"/>
                    <a:pt x="2903" y="3453"/>
                    <a:pt x="2930" y="3420"/>
                  </a:cubicBezTo>
                  <a:cubicBezTo>
                    <a:pt x="2921" y="3393"/>
                    <a:pt x="2911" y="3368"/>
                    <a:pt x="2903" y="3342"/>
                  </a:cubicBezTo>
                  <a:lnTo>
                    <a:pt x="2911" y="3333"/>
                  </a:lnTo>
                  <a:lnTo>
                    <a:pt x="2911" y="3333"/>
                  </a:lnTo>
                  <a:cubicBezTo>
                    <a:pt x="2907" y="3335"/>
                    <a:pt x="2903" y="3336"/>
                    <a:pt x="2899" y="3336"/>
                  </a:cubicBezTo>
                  <a:cubicBezTo>
                    <a:pt x="2884" y="3336"/>
                    <a:pt x="2878" y="3322"/>
                    <a:pt x="2878" y="3307"/>
                  </a:cubicBezTo>
                  <a:cubicBezTo>
                    <a:pt x="2870" y="3290"/>
                    <a:pt x="2870" y="3274"/>
                    <a:pt x="2860" y="3255"/>
                  </a:cubicBezTo>
                  <a:cubicBezTo>
                    <a:pt x="2843" y="3239"/>
                    <a:pt x="2835" y="3222"/>
                    <a:pt x="2835" y="3195"/>
                  </a:cubicBezTo>
                  <a:cubicBezTo>
                    <a:pt x="2835" y="3187"/>
                    <a:pt x="2827" y="3179"/>
                    <a:pt x="2818" y="3171"/>
                  </a:cubicBezTo>
                  <a:cubicBezTo>
                    <a:pt x="2818" y="3187"/>
                    <a:pt x="2808" y="3195"/>
                    <a:pt x="2808" y="3214"/>
                  </a:cubicBezTo>
                  <a:cubicBezTo>
                    <a:pt x="2783" y="3171"/>
                    <a:pt x="2783" y="3127"/>
                    <a:pt x="2775" y="3084"/>
                  </a:cubicBezTo>
                  <a:cubicBezTo>
                    <a:pt x="2800" y="3084"/>
                    <a:pt x="2800" y="3111"/>
                    <a:pt x="2808" y="3127"/>
                  </a:cubicBezTo>
                  <a:cubicBezTo>
                    <a:pt x="2818" y="3127"/>
                    <a:pt x="2827" y="3127"/>
                    <a:pt x="2827" y="3135"/>
                  </a:cubicBezTo>
                  <a:cubicBezTo>
                    <a:pt x="2835" y="3135"/>
                    <a:pt x="2835" y="3127"/>
                    <a:pt x="2835" y="3127"/>
                  </a:cubicBezTo>
                  <a:cubicBezTo>
                    <a:pt x="2775" y="3016"/>
                    <a:pt x="2715" y="2905"/>
                    <a:pt x="2664" y="2791"/>
                  </a:cubicBezTo>
                  <a:lnTo>
                    <a:pt x="2629" y="2791"/>
                  </a:lnTo>
                  <a:cubicBezTo>
                    <a:pt x="2612" y="2758"/>
                    <a:pt x="2594" y="2731"/>
                    <a:pt x="2577" y="2698"/>
                  </a:cubicBezTo>
                  <a:cubicBezTo>
                    <a:pt x="2569" y="2680"/>
                    <a:pt x="2569" y="2663"/>
                    <a:pt x="2561" y="2647"/>
                  </a:cubicBezTo>
                  <a:cubicBezTo>
                    <a:pt x="2534" y="2620"/>
                    <a:pt x="2526" y="2585"/>
                    <a:pt x="2499" y="2560"/>
                  </a:cubicBezTo>
                  <a:lnTo>
                    <a:pt x="2474" y="2534"/>
                  </a:lnTo>
                  <a:cubicBezTo>
                    <a:pt x="2466" y="2509"/>
                    <a:pt x="2458" y="2482"/>
                    <a:pt x="2439" y="2449"/>
                  </a:cubicBezTo>
                  <a:lnTo>
                    <a:pt x="2431" y="2449"/>
                  </a:lnTo>
                  <a:cubicBezTo>
                    <a:pt x="2431" y="2449"/>
                    <a:pt x="2423" y="2449"/>
                    <a:pt x="2423" y="2457"/>
                  </a:cubicBezTo>
                  <a:cubicBezTo>
                    <a:pt x="2406" y="2449"/>
                    <a:pt x="2396" y="2441"/>
                    <a:pt x="2388" y="2430"/>
                  </a:cubicBezTo>
                  <a:lnTo>
                    <a:pt x="2388" y="2414"/>
                  </a:lnTo>
                  <a:cubicBezTo>
                    <a:pt x="2355" y="2389"/>
                    <a:pt x="2311" y="2354"/>
                    <a:pt x="2268" y="2327"/>
                  </a:cubicBezTo>
                  <a:cubicBezTo>
                    <a:pt x="2252" y="2319"/>
                    <a:pt x="2225" y="2303"/>
                    <a:pt x="2208" y="2286"/>
                  </a:cubicBezTo>
                  <a:cubicBezTo>
                    <a:pt x="2190" y="2268"/>
                    <a:pt x="2173" y="2259"/>
                    <a:pt x="2148" y="2259"/>
                  </a:cubicBezTo>
                  <a:cubicBezTo>
                    <a:pt x="2138" y="2243"/>
                    <a:pt x="2130" y="2235"/>
                    <a:pt x="2122" y="2216"/>
                  </a:cubicBezTo>
                  <a:cubicBezTo>
                    <a:pt x="2130" y="2216"/>
                    <a:pt x="2138" y="2208"/>
                    <a:pt x="2148" y="2208"/>
                  </a:cubicBezTo>
                  <a:cubicBezTo>
                    <a:pt x="2130" y="2200"/>
                    <a:pt x="2130" y="2191"/>
                    <a:pt x="2122" y="2183"/>
                  </a:cubicBezTo>
                  <a:cubicBezTo>
                    <a:pt x="2070" y="2148"/>
                    <a:pt x="2019" y="2121"/>
                    <a:pt x="1975" y="2070"/>
                  </a:cubicBezTo>
                  <a:cubicBezTo>
                    <a:pt x="1967" y="2061"/>
                    <a:pt x="1951" y="2053"/>
                    <a:pt x="1942" y="2045"/>
                  </a:cubicBezTo>
                  <a:cubicBezTo>
                    <a:pt x="1915" y="2029"/>
                    <a:pt x="1880" y="2002"/>
                    <a:pt x="1856" y="1985"/>
                  </a:cubicBezTo>
                  <a:cubicBezTo>
                    <a:pt x="1847" y="1977"/>
                    <a:pt x="1847" y="1977"/>
                    <a:pt x="1847" y="1958"/>
                  </a:cubicBezTo>
                  <a:lnTo>
                    <a:pt x="1847" y="1958"/>
                  </a:lnTo>
                  <a:cubicBezTo>
                    <a:pt x="1880" y="1967"/>
                    <a:pt x="1907" y="1993"/>
                    <a:pt x="1942" y="1993"/>
                  </a:cubicBezTo>
                  <a:cubicBezTo>
                    <a:pt x="1924" y="1977"/>
                    <a:pt x="1915" y="1958"/>
                    <a:pt x="1899" y="1950"/>
                  </a:cubicBezTo>
                  <a:cubicBezTo>
                    <a:pt x="1829" y="1899"/>
                    <a:pt x="1761" y="1847"/>
                    <a:pt x="1693" y="1804"/>
                  </a:cubicBezTo>
                  <a:cubicBezTo>
                    <a:pt x="1685" y="1804"/>
                    <a:pt x="1685" y="1812"/>
                    <a:pt x="1685" y="1822"/>
                  </a:cubicBezTo>
                  <a:cubicBezTo>
                    <a:pt x="1666" y="1812"/>
                    <a:pt x="1650" y="1812"/>
                    <a:pt x="1641" y="1804"/>
                  </a:cubicBezTo>
                  <a:cubicBezTo>
                    <a:pt x="1623" y="1796"/>
                    <a:pt x="1598" y="1779"/>
                    <a:pt x="1582" y="1761"/>
                  </a:cubicBezTo>
                  <a:cubicBezTo>
                    <a:pt x="1571" y="1744"/>
                    <a:pt x="1563" y="1728"/>
                    <a:pt x="1546" y="1719"/>
                  </a:cubicBezTo>
                  <a:cubicBezTo>
                    <a:pt x="1538" y="1701"/>
                    <a:pt x="1530" y="1692"/>
                    <a:pt x="1511" y="1684"/>
                  </a:cubicBezTo>
                  <a:cubicBezTo>
                    <a:pt x="1468" y="1668"/>
                    <a:pt x="1400" y="1606"/>
                    <a:pt x="1392" y="1565"/>
                  </a:cubicBezTo>
                  <a:lnTo>
                    <a:pt x="1392" y="1565"/>
                  </a:lnTo>
                  <a:cubicBezTo>
                    <a:pt x="1400" y="1573"/>
                    <a:pt x="1417" y="1573"/>
                    <a:pt x="1427" y="1573"/>
                  </a:cubicBezTo>
                  <a:cubicBezTo>
                    <a:pt x="1427" y="1565"/>
                    <a:pt x="1417" y="1565"/>
                    <a:pt x="1417" y="1565"/>
                  </a:cubicBezTo>
                  <a:cubicBezTo>
                    <a:pt x="1375" y="1538"/>
                    <a:pt x="1332" y="1513"/>
                    <a:pt x="1305" y="1470"/>
                  </a:cubicBezTo>
                  <a:cubicBezTo>
                    <a:pt x="1281" y="1435"/>
                    <a:pt x="1246" y="1392"/>
                    <a:pt x="1221" y="1359"/>
                  </a:cubicBezTo>
                  <a:lnTo>
                    <a:pt x="1202" y="1359"/>
                  </a:lnTo>
                  <a:cubicBezTo>
                    <a:pt x="1159" y="1340"/>
                    <a:pt x="1134" y="1315"/>
                    <a:pt x="1107" y="1280"/>
                  </a:cubicBezTo>
                  <a:cubicBezTo>
                    <a:pt x="1074" y="1229"/>
                    <a:pt x="1039" y="1177"/>
                    <a:pt x="1004" y="1126"/>
                  </a:cubicBezTo>
                  <a:cubicBezTo>
                    <a:pt x="1004" y="1126"/>
                    <a:pt x="1004" y="1117"/>
                    <a:pt x="996" y="1117"/>
                  </a:cubicBezTo>
                  <a:cubicBezTo>
                    <a:pt x="988" y="1126"/>
                    <a:pt x="980" y="1126"/>
                    <a:pt x="971" y="1134"/>
                  </a:cubicBezTo>
                  <a:cubicBezTo>
                    <a:pt x="953" y="1109"/>
                    <a:pt x="928" y="1082"/>
                    <a:pt x="912" y="1066"/>
                  </a:cubicBezTo>
                  <a:lnTo>
                    <a:pt x="920" y="1058"/>
                  </a:lnTo>
                  <a:cubicBezTo>
                    <a:pt x="893" y="1031"/>
                    <a:pt x="877" y="1006"/>
                    <a:pt x="850" y="979"/>
                  </a:cubicBezTo>
                  <a:cubicBezTo>
                    <a:pt x="841" y="971"/>
                    <a:pt x="833" y="963"/>
                    <a:pt x="833" y="955"/>
                  </a:cubicBezTo>
                  <a:cubicBezTo>
                    <a:pt x="833" y="946"/>
                    <a:pt x="841" y="936"/>
                    <a:pt x="841" y="919"/>
                  </a:cubicBezTo>
                  <a:cubicBezTo>
                    <a:pt x="833" y="903"/>
                    <a:pt x="817" y="895"/>
                    <a:pt x="798" y="876"/>
                  </a:cubicBezTo>
                  <a:cubicBezTo>
                    <a:pt x="790" y="860"/>
                    <a:pt x="773" y="833"/>
                    <a:pt x="765" y="816"/>
                  </a:cubicBezTo>
                  <a:cubicBezTo>
                    <a:pt x="765" y="800"/>
                    <a:pt x="765" y="781"/>
                    <a:pt x="757" y="765"/>
                  </a:cubicBezTo>
                  <a:cubicBezTo>
                    <a:pt x="738" y="740"/>
                    <a:pt x="714" y="705"/>
                    <a:pt x="695" y="678"/>
                  </a:cubicBezTo>
                  <a:cubicBezTo>
                    <a:pt x="679" y="645"/>
                    <a:pt x="654" y="602"/>
                    <a:pt x="635" y="567"/>
                  </a:cubicBezTo>
                  <a:cubicBezTo>
                    <a:pt x="627" y="559"/>
                    <a:pt x="619" y="550"/>
                    <a:pt x="602" y="550"/>
                  </a:cubicBezTo>
                  <a:cubicBezTo>
                    <a:pt x="592" y="575"/>
                    <a:pt x="627" y="602"/>
                    <a:pt x="627" y="637"/>
                  </a:cubicBezTo>
                  <a:cubicBezTo>
                    <a:pt x="619" y="627"/>
                    <a:pt x="611" y="618"/>
                    <a:pt x="602" y="618"/>
                  </a:cubicBezTo>
                  <a:cubicBezTo>
                    <a:pt x="592" y="610"/>
                    <a:pt x="592" y="594"/>
                    <a:pt x="584" y="586"/>
                  </a:cubicBezTo>
                  <a:cubicBezTo>
                    <a:pt x="551" y="550"/>
                    <a:pt x="524" y="507"/>
                    <a:pt x="499" y="472"/>
                  </a:cubicBezTo>
                  <a:cubicBezTo>
                    <a:pt x="489" y="456"/>
                    <a:pt x="481" y="439"/>
                    <a:pt x="499" y="421"/>
                  </a:cubicBezTo>
                  <a:cubicBezTo>
                    <a:pt x="448" y="379"/>
                    <a:pt x="396" y="336"/>
                    <a:pt x="345" y="293"/>
                  </a:cubicBezTo>
                  <a:cubicBezTo>
                    <a:pt x="301" y="258"/>
                    <a:pt x="250" y="214"/>
                    <a:pt x="198" y="181"/>
                  </a:cubicBezTo>
                  <a:cubicBezTo>
                    <a:pt x="190" y="173"/>
                    <a:pt x="180" y="173"/>
                    <a:pt x="180" y="155"/>
                  </a:cubicBezTo>
                  <a:lnTo>
                    <a:pt x="180" y="155"/>
                  </a:lnTo>
                  <a:cubicBezTo>
                    <a:pt x="200" y="165"/>
                    <a:pt x="208" y="170"/>
                    <a:pt x="215" y="170"/>
                  </a:cubicBezTo>
                  <a:cubicBezTo>
                    <a:pt x="220" y="170"/>
                    <a:pt x="224" y="167"/>
                    <a:pt x="231" y="163"/>
                  </a:cubicBezTo>
                  <a:cubicBezTo>
                    <a:pt x="215" y="155"/>
                    <a:pt x="207" y="146"/>
                    <a:pt x="198" y="138"/>
                  </a:cubicBezTo>
                  <a:cubicBezTo>
                    <a:pt x="155" y="111"/>
                    <a:pt x="120" y="78"/>
                    <a:pt x="87" y="52"/>
                  </a:cubicBezTo>
                  <a:cubicBezTo>
                    <a:pt x="52" y="35"/>
                    <a:pt x="25" y="1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1"/>
            <p:cNvSpPr/>
            <p:nvPr/>
          </p:nvSpPr>
          <p:spPr>
            <a:xfrm>
              <a:off x="-118158" y="-303081"/>
              <a:ext cx="520472" cy="711388"/>
            </a:xfrm>
            <a:custGeom>
              <a:avLst/>
              <a:gdLst/>
              <a:ahLst/>
              <a:cxnLst/>
              <a:rect l="l" t="t" r="r" b="b"/>
              <a:pathLst>
                <a:path w="5798" h="7121" extrusionOk="0">
                  <a:moveTo>
                    <a:pt x="0" y="0"/>
                  </a:moveTo>
                  <a:lnTo>
                    <a:pt x="0" y="464"/>
                  </a:lnTo>
                  <a:cubicBezTo>
                    <a:pt x="35" y="480"/>
                    <a:pt x="68" y="507"/>
                    <a:pt x="95" y="540"/>
                  </a:cubicBezTo>
                  <a:cubicBezTo>
                    <a:pt x="103" y="559"/>
                    <a:pt x="120" y="567"/>
                    <a:pt x="139" y="575"/>
                  </a:cubicBezTo>
                  <a:cubicBezTo>
                    <a:pt x="139" y="592"/>
                    <a:pt x="147" y="602"/>
                    <a:pt x="155" y="619"/>
                  </a:cubicBezTo>
                  <a:cubicBezTo>
                    <a:pt x="163" y="627"/>
                    <a:pt x="172" y="627"/>
                    <a:pt x="180" y="635"/>
                  </a:cubicBezTo>
                  <a:cubicBezTo>
                    <a:pt x="198" y="662"/>
                    <a:pt x="223" y="687"/>
                    <a:pt x="242" y="695"/>
                  </a:cubicBezTo>
                  <a:cubicBezTo>
                    <a:pt x="283" y="738"/>
                    <a:pt x="326" y="781"/>
                    <a:pt x="361" y="825"/>
                  </a:cubicBezTo>
                  <a:cubicBezTo>
                    <a:pt x="361" y="833"/>
                    <a:pt x="361" y="841"/>
                    <a:pt x="369" y="849"/>
                  </a:cubicBezTo>
                  <a:cubicBezTo>
                    <a:pt x="386" y="876"/>
                    <a:pt x="413" y="901"/>
                    <a:pt x="437" y="920"/>
                  </a:cubicBezTo>
                  <a:cubicBezTo>
                    <a:pt x="448" y="928"/>
                    <a:pt x="456" y="928"/>
                    <a:pt x="464" y="936"/>
                  </a:cubicBezTo>
                  <a:cubicBezTo>
                    <a:pt x="489" y="979"/>
                    <a:pt x="532" y="1004"/>
                    <a:pt x="567" y="1039"/>
                  </a:cubicBezTo>
                  <a:cubicBezTo>
                    <a:pt x="567" y="1031"/>
                    <a:pt x="567" y="1031"/>
                    <a:pt x="576" y="1023"/>
                  </a:cubicBezTo>
                  <a:cubicBezTo>
                    <a:pt x="592" y="1039"/>
                    <a:pt x="619" y="1056"/>
                    <a:pt x="644" y="1074"/>
                  </a:cubicBezTo>
                  <a:cubicBezTo>
                    <a:pt x="654" y="1107"/>
                    <a:pt x="670" y="1134"/>
                    <a:pt x="695" y="1159"/>
                  </a:cubicBezTo>
                  <a:cubicBezTo>
                    <a:pt x="730" y="1194"/>
                    <a:pt x="765" y="1221"/>
                    <a:pt x="790" y="1254"/>
                  </a:cubicBezTo>
                  <a:cubicBezTo>
                    <a:pt x="809" y="1272"/>
                    <a:pt x="825" y="1297"/>
                    <a:pt x="850" y="1305"/>
                  </a:cubicBezTo>
                  <a:cubicBezTo>
                    <a:pt x="885" y="1340"/>
                    <a:pt x="920" y="1365"/>
                    <a:pt x="945" y="1408"/>
                  </a:cubicBezTo>
                  <a:cubicBezTo>
                    <a:pt x="980" y="1451"/>
                    <a:pt x="1023" y="1503"/>
                    <a:pt x="1066" y="1546"/>
                  </a:cubicBezTo>
                  <a:cubicBezTo>
                    <a:pt x="1074" y="1563"/>
                    <a:pt x="1091" y="1581"/>
                    <a:pt x="1107" y="1598"/>
                  </a:cubicBezTo>
                  <a:lnTo>
                    <a:pt x="1186" y="1674"/>
                  </a:lnTo>
                  <a:cubicBezTo>
                    <a:pt x="1210" y="1701"/>
                    <a:pt x="1229" y="1736"/>
                    <a:pt x="1246" y="1761"/>
                  </a:cubicBezTo>
                  <a:cubicBezTo>
                    <a:pt x="1281" y="1812"/>
                    <a:pt x="1324" y="1855"/>
                    <a:pt x="1349" y="1907"/>
                  </a:cubicBezTo>
                  <a:cubicBezTo>
                    <a:pt x="1357" y="1915"/>
                    <a:pt x="1365" y="1923"/>
                    <a:pt x="1365" y="1923"/>
                  </a:cubicBezTo>
                  <a:lnTo>
                    <a:pt x="1375" y="1932"/>
                  </a:lnTo>
                  <a:lnTo>
                    <a:pt x="1375" y="1959"/>
                  </a:lnTo>
                  <a:cubicBezTo>
                    <a:pt x="1384" y="1967"/>
                    <a:pt x="1400" y="1975"/>
                    <a:pt x="1400" y="1994"/>
                  </a:cubicBezTo>
                  <a:lnTo>
                    <a:pt x="1384" y="1994"/>
                  </a:lnTo>
                  <a:cubicBezTo>
                    <a:pt x="1392" y="2035"/>
                    <a:pt x="1427" y="2053"/>
                    <a:pt x="1443" y="2086"/>
                  </a:cubicBezTo>
                  <a:cubicBezTo>
                    <a:pt x="1468" y="2086"/>
                    <a:pt x="1478" y="2086"/>
                    <a:pt x="1487" y="2121"/>
                  </a:cubicBezTo>
                  <a:lnTo>
                    <a:pt x="1495" y="2113"/>
                  </a:lnTo>
                  <a:cubicBezTo>
                    <a:pt x="1495" y="2121"/>
                    <a:pt x="1503" y="2130"/>
                    <a:pt x="1503" y="2130"/>
                  </a:cubicBezTo>
                  <a:cubicBezTo>
                    <a:pt x="1503" y="2138"/>
                    <a:pt x="1503" y="2138"/>
                    <a:pt x="1495" y="2148"/>
                  </a:cubicBezTo>
                  <a:cubicBezTo>
                    <a:pt x="1511" y="2156"/>
                    <a:pt x="1520" y="2173"/>
                    <a:pt x="1530" y="2189"/>
                  </a:cubicBezTo>
                  <a:cubicBezTo>
                    <a:pt x="1535" y="2188"/>
                    <a:pt x="1540" y="2187"/>
                    <a:pt x="1545" y="2187"/>
                  </a:cubicBezTo>
                  <a:cubicBezTo>
                    <a:pt x="1569" y="2187"/>
                    <a:pt x="1584" y="2204"/>
                    <a:pt x="1598" y="2224"/>
                  </a:cubicBezTo>
                  <a:cubicBezTo>
                    <a:pt x="1615" y="2233"/>
                    <a:pt x="1623" y="2251"/>
                    <a:pt x="1633" y="2268"/>
                  </a:cubicBezTo>
                  <a:cubicBezTo>
                    <a:pt x="1641" y="2276"/>
                    <a:pt x="1650" y="2292"/>
                    <a:pt x="1666" y="2303"/>
                  </a:cubicBezTo>
                  <a:cubicBezTo>
                    <a:pt x="1658" y="2311"/>
                    <a:pt x="1650" y="2311"/>
                    <a:pt x="1641" y="2311"/>
                  </a:cubicBezTo>
                  <a:cubicBezTo>
                    <a:pt x="1645" y="2319"/>
                    <a:pt x="1650" y="2321"/>
                    <a:pt x="1654" y="2321"/>
                  </a:cubicBezTo>
                  <a:cubicBezTo>
                    <a:pt x="1658" y="2321"/>
                    <a:pt x="1662" y="2319"/>
                    <a:pt x="1666" y="2319"/>
                  </a:cubicBezTo>
                  <a:cubicBezTo>
                    <a:pt x="1674" y="2319"/>
                    <a:pt x="1685" y="2319"/>
                    <a:pt x="1701" y="2328"/>
                  </a:cubicBezTo>
                  <a:cubicBezTo>
                    <a:pt x="1693" y="2336"/>
                    <a:pt x="1685" y="2336"/>
                    <a:pt x="1674" y="2336"/>
                  </a:cubicBezTo>
                  <a:cubicBezTo>
                    <a:pt x="1685" y="2344"/>
                    <a:pt x="1685" y="2344"/>
                    <a:pt x="1685" y="2354"/>
                  </a:cubicBezTo>
                  <a:cubicBezTo>
                    <a:pt x="1693" y="2344"/>
                    <a:pt x="1701" y="2344"/>
                    <a:pt x="1709" y="2336"/>
                  </a:cubicBezTo>
                  <a:cubicBezTo>
                    <a:pt x="1736" y="2354"/>
                    <a:pt x="1753" y="2371"/>
                    <a:pt x="1753" y="2406"/>
                  </a:cubicBezTo>
                  <a:lnTo>
                    <a:pt x="1777" y="2406"/>
                  </a:lnTo>
                  <a:cubicBezTo>
                    <a:pt x="1777" y="2414"/>
                    <a:pt x="1769" y="2422"/>
                    <a:pt x="1769" y="2431"/>
                  </a:cubicBezTo>
                  <a:cubicBezTo>
                    <a:pt x="1777" y="2439"/>
                    <a:pt x="1788" y="2439"/>
                    <a:pt x="1796" y="2447"/>
                  </a:cubicBezTo>
                  <a:cubicBezTo>
                    <a:pt x="1821" y="2457"/>
                    <a:pt x="1847" y="2466"/>
                    <a:pt x="1864" y="2482"/>
                  </a:cubicBezTo>
                  <a:cubicBezTo>
                    <a:pt x="1942" y="2534"/>
                    <a:pt x="2010" y="2593"/>
                    <a:pt x="2070" y="2653"/>
                  </a:cubicBezTo>
                  <a:cubicBezTo>
                    <a:pt x="2130" y="2697"/>
                    <a:pt x="2181" y="2740"/>
                    <a:pt x="2241" y="2775"/>
                  </a:cubicBezTo>
                  <a:cubicBezTo>
                    <a:pt x="2268" y="2800"/>
                    <a:pt x="2311" y="2818"/>
                    <a:pt x="2311" y="2859"/>
                  </a:cubicBezTo>
                  <a:cubicBezTo>
                    <a:pt x="2336" y="2886"/>
                    <a:pt x="2355" y="2911"/>
                    <a:pt x="2379" y="2938"/>
                  </a:cubicBezTo>
                  <a:cubicBezTo>
                    <a:pt x="2406" y="2962"/>
                    <a:pt x="2431" y="2981"/>
                    <a:pt x="2458" y="3006"/>
                  </a:cubicBezTo>
                  <a:cubicBezTo>
                    <a:pt x="2482" y="3033"/>
                    <a:pt x="2509" y="3057"/>
                    <a:pt x="2542" y="3084"/>
                  </a:cubicBezTo>
                  <a:cubicBezTo>
                    <a:pt x="2561" y="3109"/>
                    <a:pt x="2585" y="3136"/>
                    <a:pt x="2594" y="3160"/>
                  </a:cubicBezTo>
                  <a:lnTo>
                    <a:pt x="2594" y="3169"/>
                  </a:lnTo>
                  <a:cubicBezTo>
                    <a:pt x="2602" y="3169"/>
                    <a:pt x="2612" y="3160"/>
                    <a:pt x="2621" y="3160"/>
                  </a:cubicBezTo>
                  <a:cubicBezTo>
                    <a:pt x="2629" y="3187"/>
                    <a:pt x="2645" y="3204"/>
                    <a:pt x="2653" y="3230"/>
                  </a:cubicBezTo>
                  <a:cubicBezTo>
                    <a:pt x="2664" y="3230"/>
                    <a:pt x="2672" y="3239"/>
                    <a:pt x="2672" y="3247"/>
                  </a:cubicBezTo>
                  <a:cubicBezTo>
                    <a:pt x="2697" y="3263"/>
                    <a:pt x="2724" y="3298"/>
                    <a:pt x="2757" y="3315"/>
                  </a:cubicBezTo>
                  <a:cubicBezTo>
                    <a:pt x="2767" y="3315"/>
                    <a:pt x="2767" y="3315"/>
                    <a:pt x="2775" y="3323"/>
                  </a:cubicBezTo>
                  <a:cubicBezTo>
                    <a:pt x="2783" y="3342"/>
                    <a:pt x="2800" y="3358"/>
                    <a:pt x="2818" y="3375"/>
                  </a:cubicBezTo>
                  <a:cubicBezTo>
                    <a:pt x="2843" y="3402"/>
                    <a:pt x="2860" y="3437"/>
                    <a:pt x="2895" y="3453"/>
                  </a:cubicBezTo>
                  <a:cubicBezTo>
                    <a:pt x="2903" y="3453"/>
                    <a:pt x="2903" y="3470"/>
                    <a:pt x="2911" y="3478"/>
                  </a:cubicBezTo>
                  <a:cubicBezTo>
                    <a:pt x="2911" y="3478"/>
                    <a:pt x="2930" y="3488"/>
                    <a:pt x="2930" y="3496"/>
                  </a:cubicBezTo>
                  <a:cubicBezTo>
                    <a:pt x="2954" y="3513"/>
                    <a:pt x="2973" y="3540"/>
                    <a:pt x="2990" y="3564"/>
                  </a:cubicBezTo>
                  <a:cubicBezTo>
                    <a:pt x="3014" y="3608"/>
                    <a:pt x="3041" y="3651"/>
                    <a:pt x="3066" y="3684"/>
                  </a:cubicBezTo>
                  <a:cubicBezTo>
                    <a:pt x="3101" y="3719"/>
                    <a:pt x="3136" y="3754"/>
                    <a:pt x="3152" y="3797"/>
                  </a:cubicBezTo>
                  <a:cubicBezTo>
                    <a:pt x="3169" y="3839"/>
                    <a:pt x="3204" y="3874"/>
                    <a:pt x="3204" y="3925"/>
                  </a:cubicBezTo>
                  <a:cubicBezTo>
                    <a:pt x="3212" y="3925"/>
                    <a:pt x="3220" y="3933"/>
                    <a:pt x="3220" y="3942"/>
                  </a:cubicBezTo>
                  <a:lnTo>
                    <a:pt x="3220" y="3968"/>
                  </a:lnTo>
                  <a:cubicBezTo>
                    <a:pt x="3247" y="3977"/>
                    <a:pt x="3247" y="3993"/>
                    <a:pt x="3255" y="4012"/>
                  </a:cubicBezTo>
                  <a:lnTo>
                    <a:pt x="3255" y="4045"/>
                  </a:lnTo>
                  <a:cubicBezTo>
                    <a:pt x="3272" y="4063"/>
                    <a:pt x="3272" y="4080"/>
                    <a:pt x="3272" y="4107"/>
                  </a:cubicBezTo>
                  <a:cubicBezTo>
                    <a:pt x="3272" y="4140"/>
                    <a:pt x="3272" y="4175"/>
                    <a:pt x="3315" y="4199"/>
                  </a:cubicBezTo>
                  <a:cubicBezTo>
                    <a:pt x="3315" y="4199"/>
                    <a:pt x="3323" y="4210"/>
                    <a:pt x="3323" y="4218"/>
                  </a:cubicBezTo>
                  <a:cubicBezTo>
                    <a:pt x="3334" y="4261"/>
                    <a:pt x="3342" y="4302"/>
                    <a:pt x="3350" y="4337"/>
                  </a:cubicBezTo>
                  <a:cubicBezTo>
                    <a:pt x="3358" y="4346"/>
                    <a:pt x="3367" y="4354"/>
                    <a:pt x="3375" y="4354"/>
                  </a:cubicBezTo>
                  <a:cubicBezTo>
                    <a:pt x="3375" y="4364"/>
                    <a:pt x="3367" y="4381"/>
                    <a:pt x="3367" y="4389"/>
                  </a:cubicBezTo>
                  <a:cubicBezTo>
                    <a:pt x="3375" y="4405"/>
                    <a:pt x="3385" y="4424"/>
                    <a:pt x="3394" y="4440"/>
                  </a:cubicBezTo>
                  <a:cubicBezTo>
                    <a:pt x="3402" y="4457"/>
                    <a:pt x="3410" y="4467"/>
                    <a:pt x="3418" y="4492"/>
                  </a:cubicBezTo>
                  <a:cubicBezTo>
                    <a:pt x="3418" y="4492"/>
                    <a:pt x="3410" y="4492"/>
                    <a:pt x="3410" y="4500"/>
                  </a:cubicBezTo>
                  <a:lnTo>
                    <a:pt x="3445" y="4500"/>
                  </a:lnTo>
                  <a:cubicBezTo>
                    <a:pt x="3453" y="4527"/>
                    <a:pt x="3462" y="4552"/>
                    <a:pt x="3470" y="4570"/>
                  </a:cubicBezTo>
                  <a:lnTo>
                    <a:pt x="3462" y="4570"/>
                  </a:lnTo>
                  <a:cubicBezTo>
                    <a:pt x="3453" y="4603"/>
                    <a:pt x="3453" y="4630"/>
                    <a:pt x="3445" y="4655"/>
                  </a:cubicBezTo>
                  <a:cubicBezTo>
                    <a:pt x="3478" y="4690"/>
                    <a:pt x="3488" y="4725"/>
                    <a:pt x="3497" y="4758"/>
                  </a:cubicBezTo>
                  <a:cubicBezTo>
                    <a:pt x="3513" y="4836"/>
                    <a:pt x="3556" y="4904"/>
                    <a:pt x="3600" y="4972"/>
                  </a:cubicBezTo>
                  <a:cubicBezTo>
                    <a:pt x="3616" y="4991"/>
                    <a:pt x="3624" y="5007"/>
                    <a:pt x="3624" y="5024"/>
                  </a:cubicBezTo>
                  <a:cubicBezTo>
                    <a:pt x="3633" y="5034"/>
                    <a:pt x="3643" y="5042"/>
                    <a:pt x="3659" y="5051"/>
                  </a:cubicBezTo>
                  <a:cubicBezTo>
                    <a:pt x="3651" y="5051"/>
                    <a:pt x="3643" y="5051"/>
                    <a:pt x="3633" y="5059"/>
                  </a:cubicBezTo>
                  <a:cubicBezTo>
                    <a:pt x="3643" y="5067"/>
                    <a:pt x="3651" y="5075"/>
                    <a:pt x="3651" y="5086"/>
                  </a:cubicBezTo>
                  <a:cubicBezTo>
                    <a:pt x="3676" y="5119"/>
                    <a:pt x="3703" y="5154"/>
                    <a:pt x="3719" y="5189"/>
                  </a:cubicBezTo>
                  <a:cubicBezTo>
                    <a:pt x="3736" y="5222"/>
                    <a:pt x="3754" y="5249"/>
                    <a:pt x="3771" y="5273"/>
                  </a:cubicBezTo>
                  <a:cubicBezTo>
                    <a:pt x="3806" y="5300"/>
                    <a:pt x="3806" y="5333"/>
                    <a:pt x="3831" y="5368"/>
                  </a:cubicBezTo>
                  <a:cubicBezTo>
                    <a:pt x="3839" y="5376"/>
                    <a:pt x="3839" y="5395"/>
                    <a:pt x="3849" y="5411"/>
                  </a:cubicBezTo>
                  <a:cubicBezTo>
                    <a:pt x="3874" y="5436"/>
                    <a:pt x="3890" y="5463"/>
                    <a:pt x="3917" y="5488"/>
                  </a:cubicBezTo>
                  <a:cubicBezTo>
                    <a:pt x="3942" y="5506"/>
                    <a:pt x="3960" y="5531"/>
                    <a:pt x="3985" y="5539"/>
                  </a:cubicBezTo>
                  <a:cubicBezTo>
                    <a:pt x="3993" y="5550"/>
                    <a:pt x="4004" y="5566"/>
                    <a:pt x="4020" y="5566"/>
                  </a:cubicBezTo>
                  <a:cubicBezTo>
                    <a:pt x="4028" y="5601"/>
                    <a:pt x="4055" y="5609"/>
                    <a:pt x="4072" y="5618"/>
                  </a:cubicBezTo>
                  <a:cubicBezTo>
                    <a:pt x="4096" y="5634"/>
                    <a:pt x="4123" y="5653"/>
                    <a:pt x="4140" y="5669"/>
                  </a:cubicBezTo>
                  <a:cubicBezTo>
                    <a:pt x="4191" y="5729"/>
                    <a:pt x="4235" y="5797"/>
                    <a:pt x="4286" y="5859"/>
                  </a:cubicBezTo>
                  <a:cubicBezTo>
                    <a:pt x="4294" y="5867"/>
                    <a:pt x="4294" y="5867"/>
                    <a:pt x="4294" y="5875"/>
                  </a:cubicBezTo>
                  <a:cubicBezTo>
                    <a:pt x="4286" y="5875"/>
                    <a:pt x="4286" y="5875"/>
                    <a:pt x="4278" y="5883"/>
                  </a:cubicBezTo>
                  <a:cubicBezTo>
                    <a:pt x="4294" y="5892"/>
                    <a:pt x="4303" y="5900"/>
                    <a:pt x="4321" y="5910"/>
                  </a:cubicBezTo>
                  <a:cubicBezTo>
                    <a:pt x="4346" y="5935"/>
                    <a:pt x="4381" y="5962"/>
                    <a:pt x="4406" y="5987"/>
                  </a:cubicBezTo>
                  <a:lnTo>
                    <a:pt x="4406" y="6003"/>
                  </a:lnTo>
                  <a:cubicBezTo>
                    <a:pt x="4424" y="6013"/>
                    <a:pt x="4441" y="6022"/>
                    <a:pt x="4449" y="6038"/>
                  </a:cubicBezTo>
                  <a:cubicBezTo>
                    <a:pt x="4476" y="6065"/>
                    <a:pt x="4501" y="6090"/>
                    <a:pt x="4527" y="6125"/>
                  </a:cubicBezTo>
                  <a:cubicBezTo>
                    <a:pt x="4571" y="6158"/>
                    <a:pt x="4604" y="6193"/>
                    <a:pt x="4647" y="6236"/>
                  </a:cubicBezTo>
                  <a:cubicBezTo>
                    <a:pt x="4655" y="6252"/>
                    <a:pt x="4674" y="6261"/>
                    <a:pt x="4690" y="6261"/>
                  </a:cubicBezTo>
                  <a:cubicBezTo>
                    <a:pt x="4698" y="6296"/>
                    <a:pt x="4715" y="6312"/>
                    <a:pt x="4750" y="6312"/>
                  </a:cubicBezTo>
                  <a:lnTo>
                    <a:pt x="4750" y="6339"/>
                  </a:lnTo>
                  <a:cubicBezTo>
                    <a:pt x="4777" y="6356"/>
                    <a:pt x="4802" y="6382"/>
                    <a:pt x="4818" y="6426"/>
                  </a:cubicBezTo>
                  <a:cubicBezTo>
                    <a:pt x="4828" y="6426"/>
                    <a:pt x="4837" y="6426"/>
                    <a:pt x="4837" y="6434"/>
                  </a:cubicBezTo>
                  <a:cubicBezTo>
                    <a:pt x="4853" y="6450"/>
                    <a:pt x="4870" y="6477"/>
                    <a:pt x="4888" y="6494"/>
                  </a:cubicBezTo>
                  <a:cubicBezTo>
                    <a:pt x="4896" y="6510"/>
                    <a:pt x="4905" y="6518"/>
                    <a:pt x="4921" y="6537"/>
                  </a:cubicBezTo>
                  <a:lnTo>
                    <a:pt x="4921" y="6518"/>
                  </a:lnTo>
                  <a:cubicBezTo>
                    <a:pt x="4931" y="6518"/>
                    <a:pt x="4940" y="6518"/>
                    <a:pt x="4948" y="6529"/>
                  </a:cubicBezTo>
                  <a:lnTo>
                    <a:pt x="4948" y="6545"/>
                  </a:lnTo>
                  <a:cubicBezTo>
                    <a:pt x="4973" y="6562"/>
                    <a:pt x="4999" y="6588"/>
                    <a:pt x="5024" y="6605"/>
                  </a:cubicBezTo>
                  <a:lnTo>
                    <a:pt x="5043" y="6605"/>
                  </a:lnTo>
                  <a:cubicBezTo>
                    <a:pt x="5051" y="6613"/>
                    <a:pt x="5059" y="6621"/>
                    <a:pt x="5059" y="6640"/>
                  </a:cubicBezTo>
                  <a:cubicBezTo>
                    <a:pt x="5067" y="6632"/>
                    <a:pt x="5076" y="6632"/>
                    <a:pt x="5086" y="6632"/>
                  </a:cubicBezTo>
                  <a:cubicBezTo>
                    <a:pt x="5094" y="6648"/>
                    <a:pt x="5094" y="6657"/>
                    <a:pt x="5102" y="6673"/>
                  </a:cubicBezTo>
                  <a:cubicBezTo>
                    <a:pt x="5117" y="6682"/>
                    <a:pt x="5132" y="6701"/>
                    <a:pt x="5152" y="6701"/>
                  </a:cubicBezTo>
                  <a:cubicBezTo>
                    <a:pt x="5156" y="6701"/>
                    <a:pt x="5159" y="6701"/>
                    <a:pt x="5162" y="6700"/>
                  </a:cubicBezTo>
                  <a:lnTo>
                    <a:pt x="5162" y="6725"/>
                  </a:lnTo>
                  <a:cubicBezTo>
                    <a:pt x="5214" y="6743"/>
                    <a:pt x="5257" y="6768"/>
                    <a:pt x="5300" y="6786"/>
                  </a:cubicBezTo>
                  <a:lnTo>
                    <a:pt x="5300" y="6819"/>
                  </a:lnTo>
                  <a:cubicBezTo>
                    <a:pt x="5309" y="6803"/>
                    <a:pt x="5309" y="6803"/>
                    <a:pt x="5317" y="6786"/>
                  </a:cubicBezTo>
                  <a:cubicBezTo>
                    <a:pt x="5325" y="6803"/>
                    <a:pt x="5333" y="6811"/>
                    <a:pt x="5333" y="6819"/>
                  </a:cubicBezTo>
                  <a:cubicBezTo>
                    <a:pt x="5342" y="6841"/>
                    <a:pt x="5355" y="6857"/>
                    <a:pt x="5373" y="6857"/>
                  </a:cubicBezTo>
                  <a:cubicBezTo>
                    <a:pt x="5376" y="6857"/>
                    <a:pt x="5381" y="6856"/>
                    <a:pt x="5385" y="6854"/>
                  </a:cubicBezTo>
                  <a:cubicBezTo>
                    <a:pt x="5395" y="6871"/>
                    <a:pt x="5403" y="6879"/>
                    <a:pt x="5403" y="6889"/>
                  </a:cubicBezTo>
                  <a:cubicBezTo>
                    <a:pt x="5420" y="6889"/>
                    <a:pt x="5428" y="6898"/>
                    <a:pt x="5436" y="6898"/>
                  </a:cubicBezTo>
                  <a:cubicBezTo>
                    <a:pt x="5436" y="6914"/>
                    <a:pt x="5447" y="6922"/>
                    <a:pt x="5447" y="6931"/>
                  </a:cubicBezTo>
                  <a:cubicBezTo>
                    <a:pt x="5450" y="6930"/>
                    <a:pt x="5453" y="6929"/>
                    <a:pt x="5457" y="6929"/>
                  </a:cubicBezTo>
                  <a:cubicBezTo>
                    <a:pt x="5488" y="6929"/>
                    <a:pt x="5525" y="6961"/>
                    <a:pt x="5539" y="6993"/>
                  </a:cubicBezTo>
                  <a:cubicBezTo>
                    <a:pt x="5550" y="7001"/>
                    <a:pt x="5558" y="7009"/>
                    <a:pt x="5566" y="7017"/>
                  </a:cubicBezTo>
                  <a:cubicBezTo>
                    <a:pt x="5570" y="7014"/>
                    <a:pt x="5573" y="7012"/>
                    <a:pt x="5577" y="7012"/>
                  </a:cubicBezTo>
                  <a:cubicBezTo>
                    <a:pt x="5581" y="7012"/>
                    <a:pt x="5586" y="7016"/>
                    <a:pt x="5591" y="7026"/>
                  </a:cubicBezTo>
                  <a:lnTo>
                    <a:pt x="5583" y="7034"/>
                  </a:lnTo>
                  <a:cubicBezTo>
                    <a:pt x="5618" y="7077"/>
                    <a:pt x="5669" y="7077"/>
                    <a:pt x="5704" y="7120"/>
                  </a:cubicBezTo>
                  <a:cubicBezTo>
                    <a:pt x="5713" y="7104"/>
                    <a:pt x="5721" y="7096"/>
                    <a:pt x="5729" y="7085"/>
                  </a:cubicBezTo>
                  <a:cubicBezTo>
                    <a:pt x="5755" y="7090"/>
                    <a:pt x="5768" y="7093"/>
                    <a:pt x="5776" y="7093"/>
                  </a:cubicBezTo>
                  <a:cubicBezTo>
                    <a:pt x="5785" y="7093"/>
                    <a:pt x="5789" y="7090"/>
                    <a:pt x="5797" y="7085"/>
                  </a:cubicBezTo>
                  <a:cubicBezTo>
                    <a:pt x="5789" y="7061"/>
                    <a:pt x="5789" y="7044"/>
                    <a:pt x="5781" y="7017"/>
                  </a:cubicBezTo>
                  <a:cubicBezTo>
                    <a:pt x="5764" y="7009"/>
                    <a:pt x="5737" y="7009"/>
                    <a:pt x="5713" y="7009"/>
                  </a:cubicBezTo>
                  <a:lnTo>
                    <a:pt x="5713" y="6993"/>
                  </a:lnTo>
                  <a:cubicBezTo>
                    <a:pt x="5703" y="7001"/>
                    <a:pt x="5695" y="7005"/>
                    <a:pt x="5686" y="7005"/>
                  </a:cubicBezTo>
                  <a:cubicBezTo>
                    <a:pt x="5678" y="7005"/>
                    <a:pt x="5669" y="7001"/>
                    <a:pt x="5661" y="6993"/>
                  </a:cubicBezTo>
                  <a:cubicBezTo>
                    <a:pt x="5669" y="6993"/>
                    <a:pt x="5678" y="6993"/>
                    <a:pt x="5694" y="6982"/>
                  </a:cubicBezTo>
                  <a:cubicBezTo>
                    <a:pt x="5678" y="6974"/>
                    <a:pt x="5669" y="6966"/>
                    <a:pt x="5661" y="6957"/>
                  </a:cubicBezTo>
                  <a:lnTo>
                    <a:pt x="5643" y="6974"/>
                  </a:lnTo>
                  <a:cubicBezTo>
                    <a:pt x="5643" y="6966"/>
                    <a:pt x="5643" y="6957"/>
                    <a:pt x="5634" y="6949"/>
                  </a:cubicBezTo>
                  <a:cubicBezTo>
                    <a:pt x="5634" y="6957"/>
                    <a:pt x="5634" y="6957"/>
                    <a:pt x="5626" y="6966"/>
                  </a:cubicBezTo>
                  <a:cubicBezTo>
                    <a:pt x="5618" y="6957"/>
                    <a:pt x="5601" y="6949"/>
                    <a:pt x="5591" y="6931"/>
                  </a:cubicBezTo>
                  <a:lnTo>
                    <a:pt x="5591" y="6914"/>
                  </a:lnTo>
                  <a:lnTo>
                    <a:pt x="5558" y="6914"/>
                  </a:lnTo>
                  <a:lnTo>
                    <a:pt x="5558" y="6898"/>
                  </a:lnTo>
                  <a:lnTo>
                    <a:pt x="5507" y="6898"/>
                  </a:lnTo>
                  <a:cubicBezTo>
                    <a:pt x="5515" y="6879"/>
                    <a:pt x="5515" y="6879"/>
                    <a:pt x="5515" y="6871"/>
                  </a:cubicBezTo>
                  <a:cubicBezTo>
                    <a:pt x="5507" y="6863"/>
                    <a:pt x="5498" y="6846"/>
                    <a:pt x="5488" y="6838"/>
                  </a:cubicBezTo>
                  <a:cubicBezTo>
                    <a:pt x="5488" y="6838"/>
                    <a:pt x="5488" y="6846"/>
                    <a:pt x="5480" y="6846"/>
                  </a:cubicBezTo>
                  <a:cubicBezTo>
                    <a:pt x="5471" y="6838"/>
                    <a:pt x="5463" y="6819"/>
                    <a:pt x="5463" y="6811"/>
                  </a:cubicBezTo>
                  <a:cubicBezTo>
                    <a:pt x="5428" y="6795"/>
                    <a:pt x="5403" y="6768"/>
                    <a:pt x="5377" y="6751"/>
                  </a:cubicBezTo>
                  <a:lnTo>
                    <a:pt x="5377" y="6786"/>
                  </a:lnTo>
                  <a:cubicBezTo>
                    <a:pt x="5352" y="6768"/>
                    <a:pt x="5344" y="6743"/>
                    <a:pt x="5333" y="6725"/>
                  </a:cubicBezTo>
                  <a:lnTo>
                    <a:pt x="5309" y="6725"/>
                  </a:lnTo>
                  <a:lnTo>
                    <a:pt x="5309" y="6708"/>
                  </a:lnTo>
                  <a:cubicBezTo>
                    <a:pt x="5265" y="6683"/>
                    <a:pt x="5230" y="6665"/>
                    <a:pt x="5189" y="6648"/>
                  </a:cubicBezTo>
                  <a:cubicBezTo>
                    <a:pt x="5197" y="6640"/>
                    <a:pt x="5197" y="6632"/>
                    <a:pt x="5197" y="6632"/>
                  </a:cubicBezTo>
                  <a:cubicBezTo>
                    <a:pt x="5179" y="6632"/>
                    <a:pt x="5162" y="6621"/>
                    <a:pt x="5146" y="6621"/>
                  </a:cubicBezTo>
                  <a:cubicBezTo>
                    <a:pt x="5154" y="6570"/>
                    <a:pt x="5119" y="6553"/>
                    <a:pt x="5086" y="6537"/>
                  </a:cubicBezTo>
                  <a:cubicBezTo>
                    <a:pt x="5067" y="6510"/>
                    <a:pt x="5059" y="6494"/>
                    <a:pt x="5043" y="6467"/>
                  </a:cubicBezTo>
                  <a:cubicBezTo>
                    <a:pt x="4999" y="6415"/>
                    <a:pt x="4956" y="6364"/>
                    <a:pt x="4905" y="6323"/>
                  </a:cubicBezTo>
                  <a:lnTo>
                    <a:pt x="4896" y="6323"/>
                  </a:lnTo>
                  <a:cubicBezTo>
                    <a:pt x="4888" y="6312"/>
                    <a:pt x="4880" y="6304"/>
                    <a:pt x="4880" y="6296"/>
                  </a:cubicBezTo>
                  <a:cubicBezTo>
                    <a:pt x="4861" y="6288"/>
                    <a:pt x="4845" y="6271"/>
                    <a:pt x="4828" y="6261"/>
                  </a:cubicBezTo>
                  <a:lnTo>
                    <a:pt x="4828" y="6236"/>
                  </a:lnTo>
                  <a:cubicBezTo>
                    <a:pt x="4810" y="6209"/>
                    <a:pt x="4802" y="6201"/>
                    <a:pt x="4793" y="6184"/>
                  </a:cubicBezTo>
                  <a:cubicBezTo>
                    <a:pt x="4785" y="6168"/>
                    <a:pt x="4777" y="6149"/>
                    <a:pt x="4758" y="6149"/>
                  </a:cubicBezTo>
                  <a:cubicBezTo>
                    <a:pt x="4733" y="6125"/>
                    <a:pt x="4715" y="6098"/>
                    <a:pt x="4698" y="6073"/>
                  </a:cubicBezTo>
                  <a:cubicBezTo>
                    <a:pt x="4682" y="6065"/>
                    <a:pt x="4663" y="6055"/>
                    <a:pt x="4655" y="6038"/>
                  </a:cubicBezTo>
                  <a:cubicBezTo>
                    <a:pt x="4630" y="6022"/>
                    <a:pt x="4612" y="6003"/>
                    <a:pt x="4604" y="5978"/>
                  </a:cubicBezTo>
                  <a:lnTo>
                    <a:pt x="4595" y="5978"/>
                  </a:lnTo>
                  <a:cubicBezTo>
                    <a:pt x="4579" y="5952"/>
                    <a:pt x="4560" y="5927"/>
                    <a:pt x="4536" y="5910"/>
                  </a:cubicBezTo>
                  <a:cubicBezTo>
                    <a:pt x="4527" y="5883"/>
                    <a:pt x="4509" y="5867"/>
                    <a:pt x="4492" y="5848"/>
                  </a:cubicBezTo>
                  <a:cubicBezTo>
                    <a:pt x="4476" y="5832"/>
                    <a:pt x="4457" y="5815"/>
                    <a:pt x="4441" y="5797"/>
                  </a:cubicBezTo>
                  <a:cubicBezTo>
                    <a:pt x="4424" y="5780"/>
                    <a:pt x="4424" y="5756"/>
                    <a:pt x="4397" y="5745"/>
                  </a:cubicBezTo>
                  <a:cubicBezTo>
                    <a:pt x="4397" y="5737"/>
                    <a:pt x="4389" y="5729"/>
                    <a:pt x="4389" y="5729"/>
                  </a:cubicBezTo>
                  <a:cubicBezTo>
                    <a:pt x="4381" y="5712"/>
                    <a:pt x="4381" y="5694"/>
                    <a:pt x="4373" y="5677"/>
                  </a:cubicBezTo>
                  <a:cubicBezTo>
                    <a:pt x="4346" y="5653"/>
                    <a:pt x="4329" y="5626"/>
                    <a:pt x="4303" y="5591"/>
                  </a:cubicBezTo>
                  <a:cubicBezTo>
                    <a:pt x="4294" y="5574"/>
                    <a:pt x="4286" y="5566"/>
                    <a:pt x="4278" y="5550"/>
                  </a:cubicBezTo>
                  <a:cubicBezTo>
                    <a:pt x="4278" y="5539"/>
                    <a:pt x="4261" y="5531"/>
                    <a:pt x="4251" y="5514"/>
                  </a:cubicBezTo>
                  <a:cubicBezTo>
                    <a:pt x="4243" y="5488"/>
                    <a:pt x="4218" y="5479"/>
                    <a:pt x="4191" y="5463"/>
                  </a:cubicBezTo>
                  <a:cubicBezTo>
                    <a:pt x="4175" y="5446"/>
                    <a:pt x="4167" y="5420"/>
                    <a:pt x="4148" y="5411"/>
                  </a:cubicBezTo>
                  <a:cubicBezTo>
                    <a:pt x="4123" y="5395"/>
                    <a:pt x="4096" y="5368"/>
                    <a:pt x="4072" y="5343"/>
                  </a:cubicBezTo>
                  <a:cubicBezTo>
                    <a:pt x="4072" y="5333"/>
                    <a:pt x="4064" y="5325"/>
                    <a:pt x="4064" y="5317"/>
                  </a:cubicBezTo>
                  <a:cubicBezTo>
                    <a:pt x="4045" y="5282"/>
                    <a:pt x="4037" y="5240"/>
                    <a:pt x="4004" y="5205"/>
                  </a:cubicBezTo>
                  <a:cubicBezTo>
                    <a:pt x="4004" y="5205"/>
                    <a:pt x="4004" y="5197"/>
                    <a:pt x="3993" y="5189"/>
                  </a:cubicBezTo>
                  <a:cubicBezTo>
                    <a:pt x="3977" y="5162"/>
                    <a:pt x="3960" y="5127"/>
                    <a:pt x="3934" y="5102"/>
                  </a:cubicBezTo>
                  <a:cubicBezTo>
                    <a:pt x="3917" y="5075"/>
                    <a:pt x="3901" y="5051"/>
                    <a:pt x="3882" y="5016"/>
                  </a:cubicBezTo>
                  <a:cubicBezTo>
                    <a:pt x="3874" y="4991"/>
                    <a:pt x="3857" y="4964"/>
                    <a:pt x="3839" y="4931"/>
                  </a:cubicBezTo>
                  <a:cubicBezTo>
                    <a:pt x="3831" y="4896"/>
                    <a:pt x="3798" y="4869"/>
                    <a:pt x="3806" y="4818"/>
                  </a:cubicBezTo>
                  <a:lnTo>
                    <a:pt x="3787" y="4818"/>
                  </a:lnTo>
                  <a:lnTo>
                    <a:pt x="3787" y="4785"/>
                  </a:lnTo>
                  <a:cubicBezTo>
                    <a:pt x="3787" y="4777"/>
                    <a:pt x="3779" y="4777"/>
                    <a:pt x="3771" y="4766"/>
                  </a:cubicBezTo>
                  <a:cubicBezTo>
                    <a:pt x="3763" y="4725"/>
                    <a:pt x="3746" y="4690"/>
                    <a:pt x="3736" y="4655"/>
                  </a:cubicBezTo>
                  <a:cubicBezTo>
                    <a:pt x="3736" y="4638"/>
                    <a:pt x="3727" y="4630"/>
                    <a:pt x="3727" y="4612"/>
                  </a:cubicBezTo>
                  <a:lnTo>
                    <a:pt x="3727" y="4570"/>
                  </a:lnTo>
                  <a:cubicBezTo>
                    <a:pt x="3719" y="4535"/>
                    <a:pt x="3711" y="4500"/>
                    <a:pt x="3711" y="4457"/>
                  </a:cubicBezTo>
                  <a:cubicBezTo>
                    <a:pt x="3703" y="4432"/>
                    <a:pt x="3695" y="4397"/>
                    <a:pt x="3684" y="4364"/>
                  </a:cubicBezTo>
                  <a:cubicBezTo>
                    <a:pt x="3659" y="4354"/>
                    <a:pt x="3651" y="4337"/>
                    <a:pt x="3651" y="4321"/>
                  </a:cubicBezTo>
                  <a:cubicBezTo>
                    <a:pt x="3651" y="4302"/>
                    <a:pt x="3651" y="4294"/>
                    <a:pt x="3643" y="4286"/>
                  </a:cubicBezTo>
                  <a:cubicBezTo>
                    <a:pt x="3616" y="4269"/>
                    <a:pt x="3608" y="4234"/>
                    <a:pt x="3608" y="4210"/>
                  </a:cubicBezTo>
                  <a:cubicBezTo>
                    <a:pt x="3616" y="4199"/>
                    <a:pt x="3616" y="4199"/>
                    <a:pt x="3624" y="4191"/>
                  </a:cubicBezTo>
                  <a:lnTo>
                    <a:pt x="3624" y="4166"/>
                  </a:lnTo>
                  <a:cubicBezTo>
                    <a:pt x="3608" y="4123"/>
                    <a:pt x="3591" y="4080"/>
                    <a:pt x="3573" y="4028"/>
                  </a:cubicBezTo>
                  <a:cubicBezTo>
                    <a:pt x="3565" y="4020"/>
                    <a:pt x="3565" y="4012"/>
                    <a:pt x="3556" y="4012"/>
                  </a:cubicBezTo>
                  <a:cubicBezTo>
                    <a:pt x="3540" y="3977"/>
                    <a:pt x="3530" y="3942"/>
                    <a:pt x="3521" y="3909"/>
                  </a:cubicBezTo>
                  <a:cubicBezTo>
                    <a:pt x="3513" y="3882"/>
                    <a:pt x="3497" y="3857"/>
                    <a:pt x="3478" y="3830"/>
                  </a:cubicBezTo>
                  <a:lnTo>
                    <a:pt x="3478" y="3806"/>
                  </a:lnTo>
                  <a:lnTo>
                    <a:pt x="3462" y="3806"/>
                  </a:lnTo>
                  <a:cubicBezTo>
                    <a:pt x="3462" y="3779"/>
                    <a:pt x="3470" y="3762"/>
                    <a:pt x="3453" y="3735"/>
                  </a:cubicBezTo>
                  <a:cubicBezTo>
                    <a:pt x="3453" y="3746"/>
                    <a:pt x="3445" y="3746"/>
                    <a:pt x="3445" y="3746"/>
                  </a:cubicBezTo>
                  <a:cubicBezTo>
                    <a:pt x="3418" y="3719"/>
                    <a:pt x="3418" y="3676"/>
                    <a:pt x="3385" y="3659"/>
                  </a:cubicBezTo>
                  <a:lnTo>
                    <a:pt x="3375" y="3651"/>
                  </a:lnTo>
                  <a:cubicBezTo>
                    <a:pt x="3375" y="3624"/>
                    <a:pt x="3358" y="3616"/>
                    <a:pt x="3350" y="3599"/>
                  </a:cubicBezTo>
                  <a:cubicBezTo>
                    <a:pt x="3342" y="3591"/>
                    <a:pt x="3334" y="3573"/>
                    <a:pt x="3323" y="3564"/>
                  </a:cubicBezTo>
                  <a:cubicBezTo>
                    <a:pt x="3315" y="3556"/>
                    <a:pt x="3315" y="3540"/>
                    <a:pt x="3307" y="3529"/>
                  </a:cubicBezTo>
                  <a:cubicBezTo>
                    <a:pt x="3307" y="3521"/>
                    <a:pt x="3307" y="3505"/>
                    <a:pt x="3299" y="3488"/>
                  </a:cubicBezTo>
                  <a:cubicBezTo>
                    <a:pt x="3299" y="3488"/>
                    <a:pt x="3290" y="3478"/>
                    <a:pt x="3282" y="3478"/>
                  </a:cubicBezTo>
                  <a:cubicBezTo>
                    <a:pt x="3282" y="3470"/>
                    <a:pt x="3290" y="3461"/>
                    <a:pt x="3282" y="3461"/>
                  </a:cubicBezTo>
                  <a:cubicBezTo>
                    <a:pt x="3272" y="3445"/>
                    <a:pt x="3255" y="3418"/>
                    <a:pt x="3239" y="3402"/>
                  </a:cubicBezTo>
                  <a:cubicBezTo>
                    <a:pt x="3231" y="3393"/>
                    <a:pt x="3220" y="3385"/>
                    <a:pt x="3220" y="3375"/>
                  </a:cubicBezTo>
                  <a:cubicBezTo>
                    <a:pt x="3204" y="3350"/>
                    <a:pt x="3196" y="3323"/>
                    <a:pt x="3179" y="3298"/>
                  </a:cubicBezTo>
                  <a:cubicBezTo>
                    <a:pt x="3161" y="3272"/>
                    <a:pt x="3152" y="3255"/>
                    <a:pt x="3109" y="3255"/>
                  </a:cubicBezTo>
                  <a:cubicBezTo>
                    <a:pt x="3109" y="3239"/>
                    <a:pt x="3101" y="3230"/>
                    <a:pt x="3093" y="3220"/>
                  </a:cubicBezTo>
                  <a:cubicBezTo>
                    <a:pt x="3066" y="3204"/>
                    <a:pt x="3049" y="3187"/>
                    <a:pt x="3033" y="3179"/>
                  </a:cubicBezTo>
                  <a:cubicBezTo>
                    <a:pt x="3014" y="3144"/>
                    <a:pt x="3014" y="3117"/>
                    <a:pt x="2981" y="3092"/>
                  </a:cubicBezTo>
                  <a:cubicBezTo>
                    <a:pt x="2946" y="3076"/>
                    <a:pt x="2921" y="3033"/>
                    <a:pt x="2895" y="3006"/>
                  </a:cubicBezTo>
                  <a:cubicBezTo>
                    <a:pt x="2808" y="2954"/>
                    <a:pt x="2732" y="2903"/>
                    <a:pt x="2680" y="2818"/>
                  </a:cubicBezTo>
                  <a:cubicBezTo>
                    <a:pt x="2653" y="2800"/>
                    <a:pt x="2637" y="2783"/>
                    <a:pt x="2629" y="2767"/>
                  </a:cubicBezTo>
                  <a:cubicBezTo>
                    <a:pt x="2612" y="2756"/>
                    <a:pt x="2602" y="2756"/>
                    <a:pt x="2594" y="2748"/>
                  </a:cubicBezTo>
                  <a:cubicBezTo>
                    <a:pt x="2577" y="2723"/>
                    <a:pt x="2561" y="2705"/>
                    <a:pt x="2550" y="2680"/>
                  </a:cubicBezTo>
                  <a:cubicBezTo>
                    <a:pt x="2550" y="2672"/>
                    <a:pt x="2542" y="2664"/>
                    <a:pt x="2534" y="2664"/>
                  </a:cubicBezTo>
                  <a:lnTo>
                    <a:pt x="2458" y="2585"/>
                  </a:lnTo>
                  <a:cubicBezTo>
                    <a:pt x="2414" y="2560"/>
                    <a:pt x="2363" y="2525"/>
                    <a:pt x="2320" y="2499"/>
                  </a:cubicBezTo>
                  <a:cubicBezTo>
                    <a:pt x="2320" y="2490"/>
                    <a:pt x="2311" y="2490"/>
                    <a:pt x="2311" y="2490"/>
                  </a:cubicBezTo>
                  <a:cubicBezTo>
                    <a:pt x="2284" y="2474"/>
                    <a:pt x="2260" y="2457"/>
                    <a:pt x="2233" y="2439"/>
                  </a:cubicBezTo>
                  <a:cubicBezTo>
                    <a:pt x="2216" y="2431"/>
                    <a:pt x="2208" y="2422"/>
                    <a:pt x="2190" y="2414"/>
                  </a:cubicBezTo>
                  <a:cubicBezTo>
                    <a:pt x="2181" y="2387"/>
                    <a:pt x="2157" y="2371"/>
                    <a:pt x="2157" y="2336"/>
                  </a:cubicBezTo>
                  <a:cubicBezTo>
                    <a:pt x="2157" y="2328"/>
                    <a:pt x="2138" y="2311"/>
                    <a:pt x="2130" y="2311"/>
                  </a:cubicBezTo>
                  <a:cubicBezTo>
                    <a:pt x="2105" y="2303"/>
                    <a:pt x="2087" y="2284"/>
                    <a:pt x="2070" y="2268"/>
                  </a:cubicBezTo>
                  <a:cubicBezTo>
                    <a:pt x="2035" y="2241"/>
                    <a:pt x="1994" y="2216"/>
                    <a:pt x="1967" y="2173"/>
                  </a:cubicBezTo>
                  <a:cubicBezTo>
                    <a:pt x="1951" y="2148"/>
                    <a:pt x="1932" y="2121"/>
                    <a:pt x="1907" y="2097"/>
                  </a:cubicBezTo>
                  <a:cubicBezTo>
                    <a:pt x="1907" y="2086"/>
                    <a:pt x="1899" y="2078"/>
                    <a:pt x="1880" y="2070"/>
                  </a:cubicBezTo>
                  <a:cubicBezTo>
                    <a:pt x="1847" y="2045"/>
                    <a:pt x="1821" y="2018"/>
                    <a:pt x="1804" y="1983"/>
                  </a:cubicBezTo>
                  <a:cubicBezTo>
                    <a:pt x="1761" y="1959"/>
                    <a:pt x="1753" y="1907"/>
                    <a:pt x="1709" y="1891"/>
                  </a:cubicBezTo>
                  <a:cubicBezTo>
                    <a:pt x="1701" y="1855"/>
                    <a:pt x="1674" y="1839"/>
                    <a:pt x="1666" y="1804"/>
                  </a:cubicBezTo>
                  <a:cubicBezTo>
                    <a:pt x="1650" y="1804"/>
                    <a:pt x="1633" y="1796"/>
                    <a:pt x="1633" y="1777"/>
                  </a:cubicBezTo>
                  <a:cubicBezTo>
                    <a:pt x="1623" y="1769"/>
                    <a:pt x="1615" y="1761"/>
                    <a:pt x="1606" y="1752"/>
                  </a:cubicBezTo>
                  <a:cubicBezTo>
                    <a:pt x="1582" y="1726"/>
                    <a:pt x="1546" y="1693"/>
                    <a:pt x="1530" y="1649"/>
                  </a:cubicBezTo>
                  <a:cubicBezTo>
                    <a:pt x="1511" y="1606"/>
                    <a:pt x="1495" y="1554"/>
                    <a:pt x="1478" y="1511"/>
                  </a:cubicBezTo>
                  <a:cubicBezTo>
                    <a:pt x="1443" y="1486"/>
                    <a:pt x="1417" y="1451"/>
                    <a:pt x="1400" y="1408"/>
                  </a:cubicBezTo>
                  <a:cubicBezTo>
                    <a:pt x="1400" y="1383"/>
                    <a:pt x="1392" y="1365"/>
                    <a:pt x="1384" y="1348"/>
                  </a:cubicBezTo>
                  <a:cubicBezTo>
                    <a:pt x="1365" y="1340"/>
                    <a:pt x="1340" y="1340"/>
                    <a:pt x="1340" y="1313"/>
                  </a:cubicBezTo>
                  <a:cubicBezTo>
                    <a:pt x="1305" y="1297"/>
                    <a:pt x="1281" y="1262"/>
                    <a:pt x="1237" y="1254"/>
                  </a:cubicBezTo>
                  <a:lnTo>
                    <a:pt x="1229" y="1254"/>
                  </a:lnTo>
                  <a:cubicBezTo>
                    <a:pt x="1210" y="1221"/>
                    <a:pt x="1177" y="1185"/>
                    <a:pt x="1177" y="1142"/>
                  </a:cubicBezTo>
                  <a:cubicBezTo>
                    <a:pt x="1177" y="1134"/>
                    <a:pt x="1169" y="1126"/>
                    <a:pt x="1169" y="1117"/>
                  </a:cubicBezTo>
                  <a:cubicBezTo>
                    <a:pt x="1142" y="1099"/>
                    <a:pt x="1126" y="1074"/>
                    <a:pt x="1099" y="1047"/>
                  </a:cubicBezTo>
                  <a:cubicBezTo>
                    <a:pt x="1099" y="1039"/>
                    <a:pt x="1099" y="1031"/>
                    <a:pt x="1091" y="1023"/>
                  </a:cubicBezTo>
                  <a:cubicBezTo>
                    <a:pt x="1091" y="1031"/>
                    <a:pt x="1091" y="1031"/>
                    <a:pt x="1083" y="1039"/>
                  </a:cubicBezTo>
                  <a:cubicBezTo>
                    <a:pt x="1048" y="1031"/>
                    <a:pt x="1048" y="988"/>
                    <a:pt x="1023" y="971"/>
                  </a:cubicBezTo>
                  <a:cubicBezTo>
                    <a:pt x="1023" y="971"/>
                    <a:pt x="1015" y="971"/>
                    <a:pt x="1004" y="979"/>
                  </a:cubicBezTo>
                  <a:cubicBezTo>
                    <a:pt x="1004" y="971"/>
                    <a:pt x="996" y="971"/>
                    <a:pt x="996" y="963"/>
                  </a:cubicBezTo>
                  <a:lnTo>
                    <a:pt x="996" y="944"/>
                  </a:lnTo>
                  <a:cubicBezTo>
                    <a:pt x="988" y="936"/>
                    <a:pt x="980" y="936"/>
                    <a:pt x="963" y="936"/>
                  </a:cubicBezTo>
                  <a:cubicBezTo>
                    <a:pt x="963" y="911"/>
                    <a:pt x="963" y="893"/>
                    <a:pt x="936" y="885"/>
                  </a:cubicBezTo>
                  <a:cubicBezTo>
                    <a:pt x="901" y="868"/>
                    <a:pt x="877" y="849"/>
                    <a:pt x="860" y="817"/>
                  </a:cubicBezTo>
                  <a:cubicBezTo>
                    <a:pt x="860" y="808"/>
                    <a:pt x="850" y="798"/>
                    <a:pt x="841" y="790"/>
                  </a:cubicBezTo>
                  <a:cubicBezTo>
                    <a:pt x="798" y="773"/>
                    <a:pt x="773" y="746"/>
                    <a:pt x="747" y="722"/>
                  </a:cubicBezTo>
                  <a:cubicBezTo>
                    <a:pt x="714" y="695"/>
                    <a:pt x="679" y="670"/>
                    <a:pt x="662" y="627"/>
                  </a:cubicBezTo>
                  <a:cubicBezTo>
                    <a:pt x="654" y="627"/>
                    <a:pt x="635" y="627"/>
                    <a:pt x="619" y="635"/>
                  </a:cubicBezTo>
                  <a:cubicBezTo>
                    <a:pt x="602" y="619"/>
                    <a:pt x="592" y="602"/>
                    <a:pt x="576" y="592"/>
                  </a:cubicBezTo>
                  <a:cubicBezTo>
                    <a:pt x="551" y="575"/>
                    <a:pt x="541" y="559"/>
                    <a:pt x="541" y="532"/>
                  </a:cubicBezTo>
                  <a:cubicBezTo>
                    <a:pt x="532" y="524"/>
                    <a:pt x="524" y="516"/>
                    <a:pt x="516" y="516"/>
                  </a:cubicBezTo>
                  <a:lnTo>
                    <a:pt x="489" y="489"/>
                  </a:lnTo>
                  <a:cubicBezTo>
                    <a:pt x="472" y="472"/>
                    <a:pt x="456" y="464"/>
                    <a:pt x="448" y="448"/>
                  </a:cubicBezTo>
                  <a:cubicBezTo>
                    <a:pt x="429" y="421"/>
                    <a:pt x="421" y="412"/>
                    <a:pt x="404" y="404"/>
                  </a:cubicBezTo>
                  <a:cubicBezTo>
                    <a:pt x="386" y="386"/>
                    <a:pt x="378" y="369"/>
                    <a:pt x="361" y="361"/>
                  </a:cubicBezTo>
                  <a:cubicBezTo>
                    <a:pt x="353" y="353"/>
                    <a:pt x="345" y="334"/>
                    <a:pt x="345" y="326"/>
                  </a:cubicBezTo>
                  <a:cubicBezTo>
                    <a:pt x="293" y="318"/>
                    <a:pt x="275" y="283"/>
                    <a:pt x="266" y="241"/>
                  </a:cubicBezTo>
                  <a:cubicBezTo>
                    <a:pt x="242" y="241"/>
                    <a:pt x="223" y="223"/>
                    <a:pt x="207" y="198"/>
                  </a:cubicBezTo>
                  <a:cubicBezTo>
                    <a:pt x="207" y="190"/>
                    <a:pt x="198" y="190"/>
                    <a:pt x="198" y="180"/>
                  </a:cubicBezTo>
                  <a:cubicBezTo>
                    <a:pt x="172" y="163"/>
                    <a:pt x="147" y="138"/>
                    <a:pt x="128" y="111"/>
                  </a:cubicBezTo>
                  <a:cubicBezTo>
                    <a:pt x="112" y="95"/>
                    <a:pt x="95" y="76"/>
                    <a:pt x="60" y="68"/>
                  </a:cubicBezTo>
                  <a:cubicBezTo>
                    <a:pt x="35" y="60"/>
                    <a:pt x="9" y="43"/>
                    <a:pt x="9" y="8"/>
                  </a:cubicBezTo>
                  <a:cubicBezTo>
                    <a:pt x="9" y="0"/>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1"/>
            <p:cNvSpPr/>
            <p:nvPr/>
          </p:nvSpPr>
          <p:spPr>
            <a:xfrm>
              <a:off x="-118158" y="-87696"/>
              <a:ext cx="442733" cy="581818"/>
            </a:xfrm>
            <a:custGeom>
              <a:avLst/>
              <a:gdLst/>
              <a:ahLst/>
              <a:cxnLst/>
              <a:rect l="l" t="t" r="r" b="b"/>
              <a:pathLst>
                <a:path w="4932" h="5824" extrusionOk="0">
                  <a:moveTo>
                    <a:pt x="0" y="0"/>
                  </a:moveTo>
                  <a:lnTo>
                    <a:pt x="0" y="627"/>
                  </a:lnTo>
                  <a:lnTo>
                    <a:pt x="9" y="635"/>
                  </a:lnTo>
                  <a:cubicBezTo>
                    <a:pt x="25" y="662"/>
                    <a:pt x="44" y="687"/>
                    <a:pt x="60" y="703"/>
                  </a:cubicBezTo>
                  <a:cubicBezTo>
                    <a:pt x="77" y="730"/>
                    <a:pt x="95" y="755"/>
                    <a:pt x="112" y="782"/>
                  </a:cubicBezTo>
                  <a:cubicBezTo>
                    <a:pt x="139" y="825"/>
                    <a:pt x="172" y="858"/>
                    <a:pt x="198" y="901"/>
                  </a:cubicBezTo>
                  <a:cubicBezTo>
                    <a:pt x="215" y="936"/>
                    <a:pt x="231" y="971"/>
                    <a:pt x="275" y="996"/>
                  </a:cubicBezTo>
                  <a:lnTo>
                    <a:pt x="275" y="1004"/>
                  </a:lnTo>
                  <a:lnTo>
                    <a:pt x="266" y="1004"/>
                  </a:lnTo>
                  <a:cubicBezTo>
                    <a:pt x="275" y="1023"/>
                    <a:pt x="283" y="1031"/>
                    <a:pt x="293" y="1039"/>
                  </a:cubicBezTo>
                  <a:cubicBezTo>
                    <a:pt x="353" y="1074"/>
                    <a:pt x="378" y="1134"/>
                    <a:pt x="421" y="1178"/>
                  </a:cubicBezTo>
                  <a:cubicBezTo>
                    <a:pt x="437" y="1178"/>
                    <a:pt x="437" y="1167"/>
                    <a:pt x="456" y="1167"/>
                  </a:cubicBezTo>
                  <a:cubicBezTo>
                    <a:pt x="464" y="1178"/>
                    <a:pt x="472" y="1194"/>
                    <a:pt x="489" y="1202"/>
                  </a:cubicBezTo>
                  <a:cubicBezTo>
                    <a:pt x="516" y="1237"/>
                    <a:pt x="551" y="1262"/>
                    <a:pt x="576" y="1297"/>
                  </a:cubicBezTo>
                  <a:cubicBezTo>
                    <a:pt x="602" y="1322"/>
                    <a:pt x="627" y="1357"/>
                    <a:pt x="654" y="1384"/>
                  </a:cubicBezTo>
                  <a:cubicBezTo>
                    <a:pt x="670" y="1400"/>
                    <a:pt x="687" y="1417"/>
                    <a:pt x="705" y="1425"/>
                  </a:cubicBezTo>
                  <a:cubicBezTo>
                    <a:pt x="705" y="1435"/>
                    <a:pt x="705" y="1443"/>
                    <a:pt x="695" y="1452"/>
                  </a:cubicBezTo>
                  <a:cubicBezTo>
                    <a:pt x="757" y="1476"/>
                    <a:pt x="809" y="1528"/>
                    <a:pt x="850" y="1563"/>
                  </a:cubicBezTo>
                  <a:lnTo>
                    <a:pt x="868" y="1563"/>
                  </a:lnTo>
                  <a:cubicBezTo>
                    <a:pt x="893" y="1579"/>
                    <a:pt x="928" y="1590"/>
                    <a:pt x="953" y="1615"/>
                  </a:cubicBezTo>
                  <a:cubicBezTo>
                    <a:pt x="988" y="1641"/>
                    <a:pt x="1023" y="1674"/>
                    <a:pt x="1066" y="1709"/>
                  </a:cubicBezTo>
                  <a:cubicBezTo>
                    <a:pt x="1083" y="1726"/>
                    <a:pt x="1107" y="1734"/>
                    <a:pt x="1142" y="1744"/>
                  </a:cubicBezTo>
                  <a:lnTo>
                    <a:pt x="1159" y="1761"/>
                  </a:lnTo>
                  <a:cubicBezTo>
                    <a:pt x="1202" y="1804"/>
                    <a:pt x="1254" y="1856"/>
                    <a:pt x="1297" y="1907"/>
                  </a:cubicBezTo>
                  <a:cubicBezTo>
                    <a:pt x="1340" y="1951"/>
                    <a:pt x="1375" y="2010"/>
                    <a:pt x="1427" y="2054"/>
                  </a:cubicBezTo>
                  <a:cubicBezTo>
                    <a:pt x="1452" y="2078"/>
                    <a:pt x="1478" y="2105"/>
                    <a:pt x="1511" y="2130"/>
                  </a:cubicBezTo>
                  <a:cubicBezTo>
                    <a:pt x="1511" y="2138"/>
                    <a:pt x="1520" y="2146"/>
                    <a:pt x="1520" y="2157"/>
                  </a:cubicBezTo>
                  <a:lnTo>
                    <a:pt x="1538" y="2157"/>
                  </a:lnTo>
                  <a:cubicBezTo>
                    <a:pt x="1563" y="2181"/>
                    <a:pt x="1590" y="2216"/>
                    <a:pt x="1615" y="2241"/>
                  </a:cubicBezTo>
                  <a:cubicBezTo>
                    <a:pt x="1650" y="2276"/>
                    <a:pt x="1674" y="2311"/>
                    <a:pt x="1709" y="2344"/>
                  </a:cubicBezTo>
                  <a:cubicBezTo>
                    <a:pt x="1718" y="2353"/>
                    <a:pt x="1736" y="2363"/>
                    <a:pt x="1744" y="2371"/>
                  </a:cubicBezTo>
                  <a:cubicBezTo>
                    <a:pt x="1769" y="2388"/>
                    <a:pt x="1788" y="2404"/>
                    <a:pt x="1796" y="2431"/>
                  </a:cubicBezTo>
                  <a:cubicBezTo>
                    <a:pt x="1829" y="2491"/>
                    <a:pt x="1856" y="2550"/>
                    <a:pt x="1891" y="2610"/>
                  </a:cubicBezTo>
                  <a:cubicBezTo>
                    <a:pt x="1907" y="2645"/>
                    <a:pt x="1924" y="2672"/>
                    <a:pt x="1942" y="2705"/>
                  </a:cubicBezTo>
                  <a:cubicBezTo>
                    <a:pt x="1951" y="2713"/>
                    <a:pt x="1959" y="2732"/>
                    <a:pt x="1967" y="2748"/>
                  </a:cubicBezTo>
                  <a:cubicBezTo>
                    <a:pt x="1967" y="2765"/>
                    <a:pt x="1975" y="2792"/>
                    <a:pt x="1994" y="2800"/>
                  </a:cubicBezTo>
                  <a:cubicBezTo>
                    <a:pt x="1994" y="2808"/>
                    <a:pt x="2002" y="2808"/>
                    <a:pt x="2002" y="2816"/>
                  </a:cubicBezTo>
                  <a:cubicBezTo>
                    <a:pt x="2010" y="2827"/>
                    <a:pt x="2027" y="2835"/>
                    <a:pt x="2035" y="2851"/>
                  </a:cubicBezTo>
                  <a:lnTo>
                    <a:pt x="2045" y="2860"/>
                  </a:lnTo>
                  <a:cubicBezTo>
                    <a:pt x="2062" y="2886"/>
                    <a:pt x="2078" y="2911"/>
                    <a:pt x="2078" y="2938"/>
                  </a:cubicBezTo>
                  <a:cubicBezTo>
                    <a:pt x="2097" y="2998"/>
                    <a:pt x="2138" y="3049"/>
                    <a:pt x="2157" y="3117"/>
                  </a:cubicBezTo>
                  <a:cubicBezTo>
                    <a:pt x="2165" y="3136"/>
                    <a:pt x="2173" y="3161"/>
                    <a:pt x="2190" y="3187"/>
                  </a:cubicBezTo>
                  <a:cubicBezTo>
                    <a:pt x="2200" y="3212"/>
                    <a:pt x="2208" y="3239"/>
                    <a:pt x="2216" y="3264"/>
                  </a:cubicBezTo>
                  <a:cubicBezTo>
                    <a:pt x="2225" y="3280"/>
                    <a:pt x="2233" y="3290"/>
                    <a:pt x="2241" y="3307"/>
                  </a:cubicBezTo>
                  <a:cubicBezTo>
                    <a:pt x="2260" y="3323"/>
                    <a:pt x="2268" y="3350"/>
                    <a:pt x="2284" y="3367"/>
                  </a:cubicBezTo>
                  <a:cubicBezTo>
                    <a:pt x="2293" y="3383"/>
                    <a:pt x="2303" y="3410"/>
                    <a:pt x="2311" y="3418"/>
                  </a:cubicBezTo>
                  <a:cubicBezTo>
                    <a:pt x="2344" y="3445"/>
                    <a:pt x="2363" y="3486"/>
                    <a:pt x="2388" y="3521"/>
                  </a:cubicBezTo>
                  <a:cubicBezTo>
                    <a:pt x="2396" y="3548"/>
                    <a:pt x="2396" y="3565"/>
                    <a:pt x="2423" y="3573"/>
                  </a:cubicBezTo>
                  <a:cubicBezTo>
                    <a:pt x="2431" y="3573"/>
                    <a:pt x="2431" y="3581"/>
                    <a:pt x="2439" y="3589"/>
                  </a:cubicBezTo>
                  <a:cubicBezTo>
                    <a:pt x="2466" y="3633"/>
                    <a:pt x="2482" y="3676"/>
                    <a:pt x="2509" y="3719"/>
                  </a:cubicBezTo>
                  <a:cubicBezTo>
                    <a:pt x="2526" y="3744"/>
                    <a:pt x="2542" y="3763"/>
                    <a:pt x="2561" y="3787"/>
                  </a:cubicBezTo>
                  <a:cubicBezTo>
                    <a:pt x="2585" y="3822"/>
                    <a:pt x="2612" y="3847"/>
                    <a:pt x="2629" y="3890"/>
                  </a:cubicBezTo>
                  <a:cubicBezTo>
                    <a:pt x="2645" y="3909"/>
                    <a:pt x="2653" y="3934"/>
                    <a:pt x="2672" y="3942"/>
                  </a:cubicBezTo>
                  <a:cubicBezTo>
                    <a:pt x="2697" y="3969"/>
                    <a:pt x="2724" y="3993"/>
                    <a:pt x="2748" y="4028"/>
                  </a:cubicBezTo>
                  <a:cubicBezTo>
                    <a:pt x="2775" y="4064"/>
                    <a:pt x="2800" y="4096"/>
                    <a:pt x="2827" y="4132"/>
                  </a:cubicBezTo>
                  <a:cubicBezTo>
                    <a:pt x="2851" y="4156"/>
                    <a:pt x="2878" y="4191"/>
                    <a:pt x="2903" y="4218"/>
                  </a:cubicBezTo>
                  <a:cubicBezTo>
                    <a:pt x="2930" y="4243"/>
                    <a:pt x="2946" y="4259"/>
                    <a:pt x="2973" y="4278"/>
                  </a:cubicBezTo>
                  <a:cubicBezTo>
                    <a:pt x="2998" y="4303"/>
                    <a:pt x="3025" y="4329"/>
                    <a:pt x="3058" y="4346"/>
                  </a:cubicBezTo>
                  <a:cubicBezTo>
                    <a:pt x="3093" y="4362"/>
                    <a:pt x="3109" y="4381"/>
                    <a:pt x="3136" y="4406"/>
                  </a:cubicBezTo>
                  <a:cubicBezTo>
                    <a:pt x="3144" y="4414"/>
                    <a:pt x="3152" y="4424"/>
                    <a:pt x="3169" y="4432"/>
                  </a:cubicBezTo>
                  <a:cubicBezTo>
                    <a:pt x="3179" y="4441"/>
                    <a:pt x="3187" y="4449"/>
                    <a:pt x="3196" y="4449"/>
                  </a:cubicBezTo>
                  <a:cubicBezTo>
                    <a:pt x="3220" y="4476"/>
                    <a:pt x="3247" y="4509"/>
                    <a:pt x="3272" y="4527"/>
                  </a:cubicBezTo>
                  <a:cubicBezTo>
                    <a:pt x="3290" y="4544"/>
                    <a:pt x="3315" y="4552"/>
                    <a:pt x="3323" y="4560"/>
                  </a:cubicBezTo>
                  <a:cubicBezTo>
                    <a:pt x="3342" y="4579"/>
                    <a:pt x="3367" y="4595"/>
                    <a:pt x="3375" y="4620"/>
                  </a:cubicBezTo>
                  <a:cubicBezTo>
                    <a:pt x="3375" y="4639"/>
                    <a:pt x="3394" y="4647"/>
                    <a:pt x="3402" y="4655"/>
                  </a:cubicBezTo>
                  <a:cubicBezTo>
                    <a:pt x="3418" y="4672"/>
                    <a:pt x="3445" y="4690"/>
                    <a:pt x="3462" y="4715"/>
                  </a:cubicBezTo>
                  <a:cubicBezTo>
                    <a:pt x="3488" y="4733"/>
                    <a:pt x="3505" y="4758"/>
                    <a:pt x="3530" y="4785"/>
                  </a:cubicBezTo>
                  <a:cubicBezTo>
                    <a:pt x="3540" y="4793"/>
                    <a:pt x="3556" y="4801"/>
                    <a:pt x="3565" y="4810"/>
                  </a:cubicBezTo>
                  <a:cubicBezTo>
                    <a:pt x="3573" y="4810"/>
                    <a:pt x="3581" y="4818"/>
                    <a:pt x="3591" y="4818"/>
                  </a:cubicBezTo>
                  <a:cubicBezTo>
                    <a:pt x="3616" y="4845"/>
                    <a:pt x="3643" y="4878"/>
                    <a:pt x="3676" y="4896"/>
                  </a:cubicBezTo>
                  <a:cubicBezTo>
                    <a:pt x="3703" y="4905"/>
                    <a:pt x="3727" y="4929"/>
                    <a:pt x="3746" y="4948"/>
                  </a:cubicBezTo>
                  <a:cubicBezTo>
                    <a:pt x="3771" y="4973"/>
                    <a:pt x="3798" y="4999"/>
                    <a:pt x="3822" y="5016"/>
                  </a:cubicBezTo>
                  <a:lnTo>
                    <a:pt x="3882" y="5076"/>
                  </a:lnTo>
                  <a:lnTo>
                    <a:pt x="3890" y="5067"/>
                  </a:lnTo>
                  <a:cubicBezTo>
                    <a:pt x="3901" y="5076"/>
                    <a:pt x="3901" y="5084"/>
                    <a:pt x="3901" y="5084"/>
                  </a:cubicBezTo>
                  <a:cubicBezTo>
                    <a:pt x="3909" y="5102"/>
                    <a:pt x="3917" y="5111"/>
                    <a:pt x="3925" y="5119"/>
                  </a:cubicBezTo>
                  <a:cubicBezTo>
                    <a:pt x="3952" y="5135"/>
                    <a:pt x="3969" y="5154"/>
                    <a:pt x="3993" y="5179"/>
                  </a:cubicBezTo>
                  <a:cubicBezTo>
                    <a:pt x="4004" y="5187"/>
                    <a:pt x="4020" y="5187"/>
                    <a:pt x="4028" y="5206"/>
                  </a:cubicBezTo>
                  <a:cubicBezTo>
                    <a:pt x="4064" y="5230"/>
                    <a:pt x="4088" y="5257"/>
                    <a:pt x="4123" y="5274"/>
                  </a:cubicBezTo>
                  <a:cubicBezTo>
                    <a:pt x="4148" y="5282"/>
                    <a:pt x="4167" y="5309"/>
                    <a:pt x="4183" y="5325"/>
                  </a:cubicBezTo>
                  <a:cubicBezTo>
                    <a:pt x="4200" y="5333"/>
                    <a:pt x="4210" y="5333"/>
                    <a:pt x="4218" y="5342"/>
                  </a:cubicBezTo>
                  <a:cubicBezTo>
                    <a:pt x="4226" y="5342"/>
                    <a:pt x="4226" y="5342"/>
                    <a:pt x="4243" y="5360"/>
                  </a:cubicBezTo>
                  <a:cubicBezTo>
                    <a:pt x="4251" y="5377"/>
                    <a:pt x="4270" y="5393"/>
                    <a:pt x="4278" y="5403"/>
                  </a:cubicBezTo>
                  <a:lnTo>
                    <a:pt x="4278" y="5412"/>
                  </a:lnTo>
                  <a:lnTo>
                    <a:pt x="4294" y="5393"/>
                  </a:lnTo>
                  <a:cubicBezTo>
                    <a:pt x="4313" y="5420"/>
                    <a:pt x="4329" y="5436"/>
                    <a:pt x="4354" y="5455"/>
                  </a:cubicBezTo>
                  <a:cubicBezTo>
                    <a:pt x="4381" y="5463"/>
                    <a:pt x="4397" y="5488"/>
                    <a:pt x="4424" y="5507"/>
                  </a:cubicBezTo>
                  <a:cubicBezTo>
                    <a:pt x="4433" y="5515"/>
                    <a:pt x="4449" y="5523"/>
                    <a:pt x="4457" y="5531"/>
                  </a:cubicBezTo>
                  <a:cubicBezTo>
                    <a:pt x="4476" y="5539"/>
                    <a:pt x="4484" y="5558"/>
                    <a:pt x="4501" y="5566"/>
                  </a:cubicBezTo>
                  <a:lnTo>
                    <a:pt x="4536" y="5566"/>
                  </a:lnTo>
                  <a:cubicBezTo>
                    <a:pt x="4536" y="5575"/>
                    <a:pt x="4536" y="5583"/>
                    <a:pt x="4527" y="5583"/>
                  </a:cubicBezTo>
                  <a:cubicBezTo>
                    <a:pt x="4536" y="5591"/>
                    <a:pt x="4544" y="5599"/>
                    <a:pt x="4552" y="5610"/>
                  </a:cubicBezTo>
                  <a:lnTo>
                    <a:pt x="4560" y="5599"/>
                  </a:lnTo>
                  <a:cubicBezTo>
                    <a:pt x="4560" y="5610"/>
                    <a:pt x="4571" y="5618"/>
                    <a:pt x="4571" y="5626"/>
                  </a:cubicBezTo>
                  <a:lnTo>
                    <a:pt x="4595" y="5626"/>
                  </a:lnTo>
                  <a:cubicBezTo>
                    <a:pt x="4604" y="5634"/>
                    <a:pt x="4604" y="5643"/>
                    <a:pt x="4612" y="5651"/>
                  </a:cubicBezTo>
                  <a:lnTo>
                    <a:pt x="4630" y="5651"/>
                  </a:lnTo>
                  <a:cubicBezTo>
                    <a:pt x="4639" y="5678"/>
                    <a:pt x="4655" y="5702"/>
                    <a:pt x="4682" y="5702"/>
                  </a:cubicBezTo>
                  <a:cubicBezTo>
                    <a:pt x="4715" y="5721"/>
                    <a:pt x="4742" y="5737"/>
                    <a:pt x="4766" y="5746"/>
                  </a:cubicBezTo>
                  <a:cubicBezTo>
                    <a:pt x="4785" y="5737"/>
                    <a:pt x="4802" y="5729"/>
                    <a:pt x="4810" y="5721"/>
                  </a:cubicBezTo>
                  <a:lnTo>
                    <a:pt x="4837" y="5746"/>
                  </a:lnTo>
                  <a:cubicBezTo>
                    <a:pt x="4828" y="5754"/>
                    <a:pt x="4818" y="5754"/>
                    <a:pt x="4810" y="5754"/>
                  </a:cubicBezTo>
                  <a:cubicBezTo>
                    <a:pt x="4810" y="5754"/>
                    <a:pt x="4802" y="5764"/>
                    <a:pt x="4793" y="5764"/>
                  </a:cubicBezTo>
                  <a:lnTo>
                    <a:pt x="4837" y="5764"/>
                  </a:lnTo>
                  <a:cubicBezTo>
                    <a:pt x="4853" y="5772"/>
                    <a:pt x="4845" y="5781"/>
                    <a:pt x="4837" y="5789"/>
                  </a:cubicBezTo>
                  <a:cubicBezTo>
                    <a:pt x="4845" y="5797"/>
                    <a:pt x="4853" y="5797"/>
                    <a:pt x="4853" y="5797"/>
                  </a:cubicBezTo>
                  <a:cubicBezTo>
                    <a:pt x="4870" y="5781"/>
                    <a:pt x="4845" y="5764"/>
                    <a:pt x="4870" y="5746"/>
                  </a:cubicBezTo>
                  <a:cubicBezTo>
                    <a:pt x="4888" y="5754"/>
                    <a:pt x="4896" y="5764"/>
                    <a:pt x="4896" y="5781"/>
                  </a:cubicBezTo>
                  <a:cubicBezTo>
                    <a:pt x="4888" y="5789"/>
                    <a:pt x="4880" y="5789"/>
                    <a:pt x="4870" y="5797"/>
                  </a:cubicBezTo>
                  <a:cubicBezTo>
                    <a:pt x="4888" y="5805"/>
                    <a:pt x="4905" y="5797"/>
                    <a:pt x="4913" y="5824"/>
                  </a:cubicBezTo>
                  <a:cubicBezTo>
                    <a:pt x="4913" y="5805"/>
                    <a:pt x="4921" y="5797"/>
                    <a:pt x="4931" y="5789"/>
                  </a:cubicBezTo>
                  <a:lnTo>
                    <a:pt x="4905" y="5789"/>
                  </a:lnTo>
                  <a:cubicBezTo>
                    <a:pt x="4896" y="5772"/>
                    <a:pt x="4913" y="5772"/>
                    <a:pt x="4921" y="5764"/>
                  </a:cubicBezTo>
                  <a:cubicBezTo>
                    <a:pt x="4913" y="5764"/>
                    <a:pt x="4913" y="5764"/>
                    <a:pt x="4913" y="5754"/>
                  </a:cubicBezTo>
                  <a:cubicBezTo>
                    <a:pt x="4913" y="5754"/>
                    <a:pt x="4921" y="5746"/>
                    <a:pt x="4931" y="5746"/>
                  </a:cubicBezTo>
                  <a:cubicBezTo>
                    <a:pt x="4913" y="5737"/>
                    <a:pt x="4913" y="5737"/>
                    <a:pt x="4905" y="5737"/>
                  </a:cubicBezTo>
                  <a:lnTo>
                    <a:pt x="4905" y="5713"/>
                  </a:lnTo>
                  <a:cubicBezTo>
                    <a:pt x="4888" y="5694"/>
                    <a:pt x="4880" y="5686"/>
                    <a:pt x="4870" y="5669"/>
                  </a:cubicBezTo>
                  <a:cubicBezTo>
                    <a:pt x="4853" y="5651"/>
                    <a:pt x="4845" y="5643"/>
                    <a:pt x="4828" y="5634"/>
                  </a:cubicBezTo>
                  <a:cubicBezTo>
                    <a:pt x="4802" y="5618"/>
                    <a:pt x="4785" y="5610"/>
                    <a:pt x="4777" y="5583"/>
                  </a:cubicBezTo>
                  <a:cubicBezTo>
                    <a:pt x="4766" y="5575"/>
                    <a:pt x="4750" y="5566"/>
                    <a:pt x="4733" y="5558"/>
                  </a:cubicBezTo>
                  <a:cubicBezTo>
                    <a:pt x="4733" y="5558"/>
                    <a:pt x="4725" y="5548"/>
                    <a:pt x="4725" y="5531"/>
                  </a:cubicBezTo>
                  <a:cubicBezTo>
                    <a:pt x="4714" y="5535"/>
                    <a:pt x="4705" y="5537"/>
                    <a:pt x="4696" y="5537"/>
                  </a:cubicBezTo>
                  <a:cubicBezTo>
                    <a:pt x="4684" y="5537"/>
                    <a:pt x="4674" y="5533"/>
                    <a:pt x="4663" y="5523"/>
                  </a:cubicBezTo>
                  <a:cubicBezTo>
                    <a:pt x="4647" y="5523"/>
                    <a:pt x="4630" y="5523"/>
                    <a:pt x="4612" y="5531"/>
                  </a:cubicBezTo>
                  <a:cubicBezTo>
                    <a:pt x="4604" y="5515"/>
                    <a:pt x="4595" y="5496"/>
                    <a:pt x="4579" y="5488"/>
                  </a:cubicBezTo>
                  <a:lnTo>
                    <a:pt x="4587" y="5480"/>
                  </a:lnTo>
                  <a:cubicBezTo>
                    <a:pt x="4560" y="5471"/>
                    <a:pt x="4536" y="5463"/>
                    <a:pt x="4509" y="5445"/>
                  </a:cubicBezTo>
                  <a:cubicBezTo>
                    <a:pt x="4501" y="5445"/>
                    <a:pt x="4492" y="5445"/>
                    <a:pt x="4484" y="5455"/>
                  </a:cubicBezTo>
                  <a:cubicBezTo>
                    <a:pt x="4468" y="5445"/>
                    <a:pt x="4468" y="5436"/>
                    <a:pt x="4468" y="5420"/>
                  </a:cubicBezTo>
                  <a:cubicBezTo>
                    <a:pt x="4449" y="5412"/>
                    <a:pt x="4441" y="5412"/>
                    <a:pt x="4424" y="5403"/>
                  </a:cubicBezTo>
                  <a:cubicBezTo>
                    <a:pt x="4424" y="5385"/>
                    <a:pt x="4424" y="5377"/>
                    <a:pt x="4433" y="5368"/>
                  </a:cubicBezTo>
                  <a:cubicBezTo>
                    <a:pt x="4406" y="5368"/>
                    <a:pt x="4397" y="5368"/>
                    <a:pt x="4381" y="5377"/>
                  </a:cubicBezTo>
                  <a:cubicBezTo>
                    <a:pt x="4364" y="5342"/>
                    <a:pt x="4329" y="5325"/>
                    <a:pt x="4329" y="5290"/>
                  </a:cubicBezTo>
                  <a:cubicBezTo>
                    <a:pt x="4321" y="5282"/>
                    <a:pt x="4321" y="5274"/>
                    <a:pt x="4313" y="5274"/>
                  </a:cubicBezTo>
                  <a:lnTo>
                    <a:pt x="4286" y="5274"/>
                  </a:lnTo>
                  <a:lnTo>
                    <a:pt x="4243" y="5230"/>
                  </a:lnTo>
                  <a:cubicBezTo>
                    <a:pt x="4235" y="5214"/>
                    <a:pt x="4226" y="5206"/>
                    <a:pt x="4218" y="5187"/>
                  </a:cubicBezTo>
                  <a:cubicBezTo>
                    <a:pt x="4226" y="5170"/>
                    <a:pt x="4218" y="5154"/>
                    <a:pt x="4210" y="5146"/>
                  </a:cubicBezTo>
                  <a:cubicBezTo>
                    <a:pt x="4191" y="5127"/>
                    <a:pt x="4175" y="5119"/>
                    <a:pt x="4158" y="5102"/>
                  </a:cubicBezTo>
                  <a:cubicBezTo>
                    <a:pt x="4140" y="5084"/>
                    <a:pt x="4115" y="5067"/>
                    <a:pt x="4107" y="5043"/>
                  </a:cubicBezTo>
                  <a:cubicBezTo>
                    <a:pt x="4088" y="5016"/>
                    <a:pt x="4064" y="5008"/>
                    <a:pt x="4037" y="4999"/>
                  </a:cubicBezTo>
                  <a:cubicBezTo>
                    <a:pt x="4037" y="4991"/>
                    <a:pt x="4037" y="4973"/>
                    <a:pt x="4028" y="4973"/>
                  </a:cubicBezTo>
                  <a:cubicBezTo>
                    <a:pt x="4020" y="4964"/>
                    <a:pt x="4012" y="4964"/>
                    <a:pt x="4004" y="4964"/>
                  </a:cubicBezTo>
                  <a:cubicBezTo>
                    <a:pt x="3993" y="4956"/>
                    <a:pt x="3993" y="4948"/>
                    <a:pt x="3985" y="4940"/>
                  </a:cubicBezTo>
                  <a:cubicBezTo>
                    <a:pt x="3977" y="4929"/>
                    <a:pt x="3969" y="4929"/>
                    <a:pt x="3952" y="4921"/>
                  </a:cubicBezTo>
                  <a:lnTo>
                    <a:pt x="3952" y="4905"/>
                  </a:lnTo>
                  <a:cubicBezTo>
                    <a:pt x="3934" y="4896"/>
                    <a:pt x="3925" y="4888"/>
                    <a:pt x="3925" y="4870"/>
                  </a:cubicBezTo>
                  <a:cubicBezTo>
                    <a:pt x="3925" y="4861"/>
                    <a:pt x="3917" y="4853"/>
                    <a:pt x="3917" y="4853"/>
                  </a:cubicBezTo>
                  <a:cubicBezTo>
                    <a:pt x="3890" y="4826"/>
                    <a:pt x="3874" y="4793"/>
                    <a:pt x="3849" y="4766"/>
                  </a:cubicBezTo>
                  <a:cubicBezTo>
                    <a:pt x="3822" y="4742"/>
                    <a:pt x="3787" y="4723"/>
                    <a:pt x="3763" y="4707"/>
                  </a:cubicBezTo>
                  <a:cubicBezTo>
                    <a:pt x="3754" y="4698"/>
                    <a:pt x="3746" y="4690"/>
                    <a:pt x="3736" y="4682"/>
                  </a:cubicBezTo>
                  <a:cubicBezTo>
                    <a:pt x="3703" y="4630"/>
                    <a:pt x="3651" y="4595"/>
                    <a:pt x="3608" y="4552"/>
                  </a:cubicBezTo>
                  <a:cubicBezTo>
                    <a:pt x="3600" y="4544"/>
                    <a:pt x="3581" y="4527"/>
                    <a:pt x="3573" y="4509"/>
                  </a:cubicBezTo>
                  <a:cubicBezTo>
                    <a:pt x="3565" y="4501"/>
                    <a:pt x="3556" y="4484"/>
                    <a:pt x="3548" y="4465"/>
                  </a:cubicBezTo>
                  <a:cubicBezTo>
                    <a:pt x="3513" y="4449"/>
                    <a:pt x="3488" y="4432"/>
                    <a:pt x="3462" y="4397"/>
                  </a:cubicBezTo>
                  <a:cubicBezTo>
                    <a:pt x="3427" y="4362"/>
                    <a:pt x="3394" y="4311"/>
                    <a:pt x="3350" y="4259"/>
                  </a:cubicBezTo>
                  <a:lnTo>
                    <a:pt x="3350" y="4251"/>
                  </a:lnTo>
                  <a:cubicBezTo>
                    <a:pt x="3307" y="4191"/>
                    <a:pt x="3264" y="4140"/>
                    <a:pt x="3196" y="4096"/>
                  </a:cubicBezTo>
                  <a:cubicBezTo>
                    <a:pt x="3196" y="4096"/>
                    <a:pt x="3187" y="4105"/>
                    <a:pt x="3179" y="4105"/>
                  </a:cubicBezTo>
                  <a:cubicBezTo>
                    <a:pt x="3169" y="4088"/>
                    <a:pt x="3152" y="4072"/>
                    <a:pt x="3136" y="4072"/>
                  </a:cubicBezTo>
                  <a:cubicBezTo>
                    <a:pt x="3093" y="4045"/>
                    <a:pt x="3058" y="4012"/>
                    <a:pt x="3025" y="3977"/>
                  </a:cubicBezTo>
                  <a:lnTo>
                    <a:pt x="3025" y="3960"/>
                  </a:lnTo>
                  <a:cubicBezTo>
                    <a:pt x="2981" y="3899"/>
                    <a:pt x="2938" y="3847"/>
                    <a:pt x="2886" y="3787"/>
                  </a:cubicBezTo>
                  <a:cubicBezTo>
                    <a:pt x="2895" y="3787"/>
                    <a:pt x="2895" y="3779"/>
                    <a:pt x="2895" y="3771"/>
                  </a:cubicBezTo>
                  <a:cubicBezTo>
                    <a:pt x="2878" y="3763"/>
                    <a:pt x="2860" y="3744"/>
                    <a:pt x="2860" y="3736"/>
                  </a:cubicBezTo>
                  <a:cubicBezTo>
                    <a:pt x="2851" y="3711"/>
                    <a:pt x="2835" y="3692"/>
                    <a:pt x="2818" y="3676"/>
                  </a:cubicBezTo>
                  <a:cubicBezTo>
                    <a:pt x="2808" y="3668"/>
                    <a:pt x="2792" y="3659"/>
                    <a:pt x="2792" y="3651"/>
                  </a:cubicBezTo>
                  <a:cubicBezTo>
                    <a:pt x="2775" y="3624"/>
                    <a:pt x="2757" y="3600"/>
                    <a:pt x="2732" y="3589"/>
                  </a:cubicBezTo>
                  <a:cubicBezTo>
                    <a:pt x="2724" y="3573"/>
                    <a:pt x="2724" y="3556"/>
                    <a:pt x="2715" y="3538"/>
                  </a:cubicBezTo>
                  <a:cubicBezTo>
                    <a:pt x="2697" y="3513"/>
                    <a:pt x="2672" y="3497"/>
                    <a:pt x="2680" y="3462"/>
                  </a:cubicBezTo>
                  <a:lnTo>
                    <a:pt x="2664" y="3462"/>
                  </a:lnTo>
                  <a:cubicBezTo>
                    <a:pt x="2664" y="3435"/>
                    <a:pt x="2653" y="3402"/>
                    <a:pt x="2629" y="3394"/>
                  </a:cubicBezTo>
                  <a:cubicBezTo>
                    <a:pt x="2621" y="3383"/>
                    <a:pt x="2621" y="3383"/>
                    <a:pt x="2612" y="3375"/>
                  </a:cubicBezTo>
                  <a:cubicBezTo>
                    <a:pt x="2612" y="3367"/>
                    <a:pt x="2612" y="3358"/>
                    <a:pt x="2602" y="3350"/>
                  </a:cubicBezTo>
                  <a:cubicBezTo>
                    <a:pt x="2569" y="3323"/>
                    <a:pt x="2542" y="3280"/>
                    <a:pt x="2534" y="3239"/>
                  </a:cubicBezTo>
                  <a:cubicBezTo>
                    <a:pt x="2534" y="3229"/>
                    <a:pt x="2526" y="3229"/>
                    <a:pt x="2526" y="3220"/>
                  </a:cubicBezTo>
                  <a:cubicBezTo>
                    <a:pt x="2517" y="3212"/>
                    <a:pt x="2509" y="3196"/>
                    <a:pt x="2509" y="3177"/>
                  </a:cubicBezTo>
                  <a:cubicBezTo>
                    <a:pt x="2499" y="3126"/>
                    <a:pt x="2482" y="3084"/>
                    <a:pt x="2458" y="3041"/>
                  </a:cubicBezTo>
                  <a:cubicBezTo>
                    <a:pt x="2439" y="3006"/>
                    <a:pt x="2423" y="2963"/>
                    <a:pt x="2396" y="2919"/>
                  </a:cubicBezTo>
                  <a:cubicBezTo>
                    <a:pt x="2388" y="2919"/>
                    <a:pt x="2388" y="2911"/>
                    <a:pt x="2388" y="2903"/>
                  </a:cubicBezTo>
                  <a:cubicBezTo>
                    <a:pt x="2379" y="2878"/>
                    <a:pt x="2371" y="2851"/>
                    <a:pt x="2371" y="2827"/>
                  </a:cubicBezTo>
                  <a:cubicBezTo>
                    <a:pt x="2363" y="2792"/>
                    <a:pt x="2355" y="2748"/>
                    <a:pt x="2355" y="2713"/>
                  </a:cubicBezTo>
                  <a:cubicBezTo>
                    <a:pt x="2344" y="2705"/>
                    <a:pt x="2344" y="2689"/>
                    <a:pt x="2344" y="2672"/>
                  </a:cubicBezTo>
                  <a:cubicBezTo>
                    <a:pt x="2344" y="2662"/>
                    <a:pt x="2328" y="2653"/>
                    <a:pt x="2328" y="2637"/>
                  </a:cubicBezTo>
                  <a:cubicBezTo>
                    <a:pt x="2328" y="2594"/>
                    <a:pt x="2311" y="2550"/>
                    <a:pt x="2284" y="2517"/>
                  </a:cubicBezTo>
                  <a:cubicBezTo>
                    <a:pt x="2284" y="2507"/>
                    <a:pt x="2276" y="2507"/>
                    <a:pt x="2276" y="2499"/>
                  </a:cubicBezTo>
                  <a:cubicBezTo>
                    <a:pt x="2252" y="2456"/>
                    <a:pt x="2225" y="2404"/>
                    <a:pt x="2200" y="2363"/>
                  </a:cubicBezTo>
                  <a:lnTo>
                    <a:pt x="2200" y="2353"/>
                  </a:lnTo>
                  <a:cubicBezTo>
                    <a:pt x="2181" y="2353"/>
                    <a:pt x="2173" y="2336"/>
                    <a:pt x="2173" y="2320"/>
                  </a:cubicBezTo>
                  <a:cubicBezTo>
                    <a:pt x="2157" y="2284"/>
                    <a:pt x="2138" y="2249"/>
                    <a:pt x="2113" y="2216"/>
                  </a:cubicBezTo>
                  <a:cubicBezTo>
                    <a:pt x="2105" y="2216"/>
                    <a:pt x="2105" y="2208"/>
                    <a:pt x="2105" y="2198"/>
                  </a:cubicBezTo>
                  <a:cubicBezTo>
                    <a:pt x="2097" y="2190"/>
                    <a:pt x="2097" y="2181"/>
                    <a:pt x="2097" y="2181"/>
                  </a:cubicBezTo>
                  <a:cubicBezTo>
                    <a:pt x="2070" y="2146"/>
                    <a:pt x="2045" y="2122"/>
                    <a:pt x="2019" y="2087"/>
                  </a:cubicBezTo>
                  <a:cubicBezTo>
                    <a:pt x="2010" y="2078"/>
                    <a:pt x="2002" y="2054"/>
                    <a:pt x="1984" y="2035"/>
                  </a:cubicBezTo>
                  <a:cubicBezTo>
                    <a:pt x="1984" y="2027"/>
                    <a:pt x="1975" y="2019"/>
                    <a:pt x="1967" y="2010"/>
                  </a:cubicBezTo>
                  <a:cubicBezTo>
                    <a:pt x="1942" y="1984"/>
                    <a:pt x="1924" y="1951"/>
                    <a:pt x="1899" y="1924"/>
                  </a:cubicBezTo>
                  <a:cubicBezTo>
                    <a:pt x="1899" y="1915"/>
                    <a:pt x="1891" y="1915"/>
                    <a:pt x="1880" y="1915"/>
                  </a:cubicBezTo>
                  <a:cubicBezTo>
                    <a:pt x="1872" y="1899"/>
                    <a:pt x="1856" y="1880"/>
                    <a:pt x="1847" y="1880"/>
                  </a:cubicBezTo>
                  <a:lnTo>
                    <a:pt x="1821" y="1880"/>
                  </a:lnTo>
                  <a:cubicBezTo>
                    <a:pt x="1788" y="1856"/>
                    <a:pt x="1761" y="1837"/>
                    <a:pt x="1726" y="1821"/>
                  </a:cubicBezTo>
                  <a:cubicBezTo>
                    <a:pt x="1693" y="1796"/>
                    <a:pt x="1658" y="1769"/>
                    <a:pt x="1623" y="1734"/>
                  </a:cubicBezTo>
                  <a:cubicBezTo>
                    <a:pt x="1590" y="1701"/>
                    <a:pt x="1555" y="1666"/>
                    <a:pt x="1538" y="1615"/>
                  </a:cubicBezTo>
                  <a:lnTo>
                    <a:pt x="1530" y="1615"/>
                  </a:lnTo>
                  <a:cubicBezTo>
                    <a:pt x="1495" y="1606"/>
                    <a:pt x="1495" y="1606"/>
                    <a:pt x="1495" y="1579"/>
                  </a:cubicBezTo>
                  <a:cubicBezTo>
                    <a:pt x="1478" y="1579"/>
                    <a:pt x="1468" y="1571"/>
                    <a:pt x="1460" y="1563"/>
                  </a:cubicBezTo>
                  <a:cubicBezTo>
                    <a:pt x="1460" y="1563"/>
                    <a:pt x="1460" y="1555"/>
                    <a:pt x="1452" y="1547"/>
                  </a:cubicBezTo>
                  <a:cubicBezTo>
                    <a:pt x="1452" y="1555"/>
                    <a:pt x="1443" y="1555"/>
                    <a:pt x="1443" y="1555"/>
                  </a:cubicBezTo>
                  <a:cubicBezTo>
                    <a:pt x="1427" y="1547"/>
                    <a:pt x="1408" y="1538"/>
                    <a:pt x="1392" y="1520"/>
                  </a:cubicBezTo>
                  <a:cubicBezTo>
                    <a:pt x="1365" y="1503"/>
                    <a:pt x="1340" y="1487"/>
                    <a:pt x="1314" y="1468"/>
                  </a:cubicBezTo>
                  <a:cubicBezTo>
                    <a:pt x="1272" y="1435"/>
                    <a:pt x="1221" y="1400"/>
                    <a:pt x="1186" y="1357"/>
                  </a:cubicBezTo>
                  <a:cubicBezTo>
                    <a:pt x="1159" y="1332"/>
                    <a:pt x="1142" y="1297"/>
                    <a:pt x="1118" y="1297"/>
                  </a:cubicBezTo>
                  <a:cubicBezTo>
                    <a:pt x="1074" y="1270"/>
                    <a:pt x="1048" y="1246"/>
                    <a:pt x="1015" y="1219"/>
                  </a:cubicBezTo>
                  <a:cubicBezTo>
                    <a:pt x="1004" y="1210"/>
                    <a:pt x="988" y="1210"/>
                    <a:pt x="980" y="1202"/>
                  </a:cubicBezTo>
                  <a:cubicBezTo>
                    <a:pt x="953" y="1167"/>
                    <a:pt x="920" y="1142"/>
                    <a:pt x="893" y="1107"/>
                  </a:cubicBezTo>
                  <a:cubicBezTo>
                    <a:pt x="885" y="1107"/>
                    <a:pt x="885" y="1099"/>
                    <a:pt x="885" y="1099"/>
                  </a:cubicBezTo>
                  <a:cubicBezTo>
                    <a:pt x="877" y="1064"/>
                    <a:pt x="850" y="1048"/>
                    <a:pt x="833" y="1031"/>
                  </a:cubicBezTo>
                  <a:cubicBezTo>
                    <a:pt x="798" y="988"/>
                    <a:pt x="773" y="953"/>
                    <a:pt x="730" y="920"/>
                  </a:cubicBezTo>
                  <a:cubicBezTo>
                    <a:pt x="695" y="893"/>
                    <a:pt x="654" y="858"/>
                    <a:pt x="619" y="833"/>
                  </a:cubicBezTo>
                  <a:lnTo>
                    <a:pt x="592" y="806"/>
                  </a:lnTo>
                  <a:cubicBezTo>
                    <a:pt x="584" y="773"/>
                    <a:pt x="567" y="755"/>
                    <a:pt x="541" y="738"/>
                  </a:cubicBezTo>
                  <a:cubicBezTo>
                    <a:pt x="532" y="730"/>
                    <a:pt x="524" y="714"/>
                    <a:pt x="516" y="703"/>
                  </a:cubicBezTo>
                  <a:cubicBezTo>
                    <a:pt x="499" y="687"/>
                    <a:pt x="499" y="670"/>
                    <a:pt x="489" y="652"/>
                  </a:cubicBezTo>
                  <a:cubicBezTo>
                    <a:pt x="481" y="635"/>
                    <a:pt x="464" y="627"/>
                    <a:pt x="464" y="611"/>
                  </a:cubicBezTo>
                  <a:cubicBezTo>
                    <a:pt x="464" y="600"/>
                    <a:pt x="456" y="600"/>
                    <a:pt x="456" y="600"/>
                  </a:cubicBezTo>
                  <a:cubicBezTo>
                    <a:pt x="448" y="592"/>
                    <a:pt x="437" y="592"/>
                    <a:pt x="437" y="592"/>
                  </a:cubicBezTo>
                  <a:cubicBezTo>
                    <a:pt x="429" y="584"/>
                    <a:pt x="421" y="567"/>
                    <a:pt x="413" y="559"/>
                  </a:cubicBezTo>
                  <a:cubicBezTo>
                    <a:pt x="396" y="549"/>
                    <a:pt x="386" y="532"/>
                    <a:pt x="386" y="516"/>
                  </a:cubicBezTo>
                  <a:cubicBezTo>
                    <a:pt x="386" y="508"/>
                    <a:pt x="378" y="497"/>
                    <a:pt x="369" y="489"/>
                  </a:cubicBezTo>
                  <a:cubicBezTo>
                    <a:pt x="353" y="481"/>
                    <a:pt x="334" y="472"/>
                    <a:pt x="326" y="464"/>
                  </a:cubicBezTo>
                  <a:cubicBezTo>
                    <a:pt x="318" y="437"/>
                    <a:pt x="310" y="421"/>
                    <a:pt x="310" y="404"/>
                  </a:cubicBezTo>
                  <a:lnTo>
                    <a:pt x="301" y="413"/>
                  </a:lnTo>
                  <a:cubicBezTo>
                    <a:pt x="293" y="394"/>
                    <a:pt x="283" y="386"/>
                    <a:pt x="275" y="369"/>
                  </a:cubicBezTo>
                  <a:cubicBezTo>
                    <a:pt x="250" y="343"/>
                    <a:pt x="231" y="318"/>
                    <a:pt x="215" y="291"/>
                  </a:cubicBezTo>
                  <a:cubicBezTo>
                    <a:pt x="207" y="266"/>
                    <a:pt x="190" y="250"/>
                    <a:pt x="198" y="231"/>
                  </a:cubicBezTo>
                  <a:cubicBezTo>
                    <a:pt x="172" y="198"/>
                    <a:pt x="155" y="163"/>
                    <a:pt x="139" y="136"/>
                  </a:cubicBezTo>
                  <a:cubicBezTo>
                    <a:pt x="120" y="112"/>
                    <a:pt x="112" y="95"/>
                    <a:pt x="95" y="77"/>
                  </a:cubicBezTo>
                  <a:cubicBezTo>
                    <a:pt x="77" y="60"/>
                    <a:pt x="68" y="44"/>
                    <a:pt x="52" y="25"/>
                  </a:cubicBezTo>
                  <a:cubicBezTo>
                    <a:pt x="35" y="17"/>
                    <a:pt x="17"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1"/>
            <p:cNvSpPr/>
            <p:nvPr/>
          </p:nvSpPr>
          <p:spPr>
            <a:xfrm>
              <a:off x="-118158" y="-242941"/>
              <a:ext cx="488066" cy="659840"/>
            </a:xfrm>
            <a:custGeom>
              <a:avLst/>
              <a:gdLst/>
              <a:ahLst/>
              <a:cxnLst/>
              <a:rect l="l" t="t" r="r" b="b"/>
              <a:pathLst>
                <a:path w="5437" h="6605" extrusionOk="0">
                  <a:moveTo>
                    <a:pt x="0" y="0"/>
                  </a:moveTo>
                  <a:lnTo>
                    <a:pt x="0" y="394"/>
                  </a:lnTo>
                  <a:lnTo>
                    <a:pt x="17" y="394"/>
                  </a:lnTo>
                  <a:cubicBezTo>
                    <a:pt x="44" y="394"/>
                    <a:pt x="60" y="402"/>
                    <a:pt x="60" y="437"/>
                  </a:cubicBezTo>
                  <a:lnTo>
                    <a:pt x="60" y="464"/>
                  </a:lnTo>
                  <a:cubicBezTo>
                    <a:pt x="68" y="480"/>
                    <a:pt x="87" y="480"/>
                    <a:pt x="95" y="489"/>
                  </a:cubicBezTo>
                  <a:cubicBezTo>
                    <a:pt x="103" y="497"/>
                    <a:pt x="112" y="505"/>
                    <a:pt x="128" y="515"/>
                  </a:cubicBezTo>
                  <a:cubicBezTo>
                    <a:pt x="147" y="515"/>
                    <a:pt x="155" y="532"/>
                    <a:pt x="163" y="540"/>
                  </a:cubicBezTo>
                  <a:cubicBezTo>
                    <a:pt x="172" y="557"/>
                    <a:pt x="180" y="575"/>
                    <a:pt x="198" y="592"/>
                  </a:cubicBezTo>
                  <a:cubicBezTo>
                    <a:pt x="231" y="619"/>
                    <a:pt x="258" y="652"/>
                    <a:pt x="310" y="670"/>
                  </a:cubicBezTo>
                  <a:lnTo>
                    <a:pt x="318" y="670"/>
                  </a:lnTo>
                  <a:cubicBezTo>
                    <a:pt x="318" y="687"/>
                    <a:pt x="334" y="687"/>
                    <a:pt x="345" y="687"/>
                  </a:cubicBezTo>
                  <a:cubicBezTo>
                    <a:pt x="345" y="711"/>
                    <a:pt x="361" y="730"/>
                    <a:pt x="378" y="746"/>
                  </a:cubicBezTo>
                  <a:cubicBezTo>
                    <a:pt x="396" y="755"/>
                    <a:pt x="413" y="773"/>
                    <a:pt x="429" y="781"/>
                  </a:cubicBezTo>
                  <a:cubicBezTo>
                    <a:pt x="437" y="790"/>
                    <a:pt x="448" y="798"/>
                    <a:pt x="448" y="806"/>
                  </a:cubicBezTo>
                  <a:cubicBezTo>
                    <a:pt x="464" y="825"/>
                    <a:pt x="464" y="841"/>
                    <a:pt x="481" y="849"/>
                  </a:cubicBezTo>
                  <a:cubicBezTo>
                    <a:pt x="516" y="884"/>
                    <a:pt x="551" y="909"/>
                    <a:pt x="584" y="944"/>
                  </a:cubicBezTo>
                  <a:cubicBezTo>
                    <a:pt x="602" y="952"/>
                    <a:pt x="611" y="961"/>
                    <a:pt x="627" y="979"/>
                  </a:cubicBezTo>
                  <a:cubicBezTo>
                    <a:pt x="635" y="996"/>
                    <a:pt x="644" y="1012"/>
                    <a:pt x="662" y="1021"/>
                  </a:cubicBezTo>
                  <a:cubicBezTo>
                    <a:pt x="687" y="1047"/>
                    <a:pt x="705" y="1082"/>
                    <a:pt x="730" y="1107"/>
                  </a:cubicBezTo>
                  <a:cubicBezTo>
                    <a:pt x="773" y="1150"/>
                    <a:pt x="817" y="1194"/>
                    <a:pt x="850" y="1237"/>
                  </a:cubicBezTo>
                  <a:lnTo>
                    <a:pt x="850" y="1245"/>
                  </a:lnTo>
                  <a:lnTo>
                    <a:pt x="841" y="1245"/>
                  </a:lnTo>
                  <a:cubicBezTo>
                    <a:pt x="850" y="1262"/>
                    <a:pt x="868" y="1278"/>
                    <a:pt x="893" y="1278"/>
                  </a:cubicBezTo>
                  <a:cubicBezTo>
                    <a:pt x="912" y="1305"/>
                    <a:pt x="928" y="1330"/>
                    <a:pt x="945" y="1357"/>
                  </a:cubicBezTo>
                  <a:cubicBezTo>
                    <a:pt x="963" y="1373"/>
                    <a:pt x="971" y="1392"/>
                    <a:pt x="988" y="1400"/>
                  </a:cubicBezTo>
                  <a:cubicBezTo>
                    <a:pt x="996" y="1408"/>
                    <a:pt x="1004" y="1416"/>
                    <a:pt x="1004" y="1433"/>
                  </a:cubicBezTo>
                  <a:cubicBezTo>
                    <a:pt x="1015" y="1460"/>
                    <a:pt x="1039" y="1484"/>
                    <a:pt x="1066" y="1511"/>
                  </a:cubicBezTo>
                  <a:cubicBezTo>
                    <a:pt x="1066" y="1519"/>
                    <a:pt x="1074" y="1528"/>
                    <a:pt x="1083" y="1536"/>
                  </a:cubicBezTo>
                  <a:cubicBezTo>
                    <a:pt x="1091" y="1554"/>
                    <a:pt x="1091" y="1563"/>
                    <a:pt x="1099" y="1579"/>
                  </a:cubicBezTo>
                  <a:cubicBezTo>
                    <a:pt x="1107" y="1587"/>
                    <a:pt x="1107" y="1606"/>
                    <a:pt x="1107" y="1614"/>
                  </a:cubicBezTo>
                  <a:cubicBezTo>
                    <a:pt x="1134" y="1622"/>
                    <a:pt x="1142" y="1631"/>
                    <a:pt x="1151" y="1658"/>
                  </a:cubicBezTo>
                  <a:cubicBezTo>
                    <a:pt x="1151" y="1666"/>
                    <a:pt x="1151" y="1682"/>
                    <a:pt x="1159" y="1690"/>
                  </a:cubicBezTo>
                  <a:cubicBezTo>
                    <a:pt x="1177" y="1709"/>
                    <a:pt x="1194" y="1734"/>
                    <a:pt x="1210" y="1752"/>
                  </a:cubicBezTo>
                  <a:cubicBezTo>
                    <a:pt x="1237" y="1769"/>
                    <a:pt x="1262" y="1794"/>
                    <a:pt x="1289" y="1812"/>
                  </a:cubicBezTo>
                  <a:cubicBezTo>
                    <a:pt x="1297" y="1820"/>
                    <a:pt x="1305" y="1837"/>
                    <a:pt x="1324" y="1845"/>
                  </a:cubicBezTo>
                  <a:cubicBezTo>
                    <a:pt x="1349" y="1864"/>
                    <a:pt x="1365" y="1880"/>
                    <a:pt x="1384" y="1907"/>
                  </a:cubicBezTo>
                  <a:lnTo>
                    <a:pt x="1400" y="1907"/>
                  </a:lnTo>
                  <a:cubicBezTo>
                    <a:pt x="1400" y="1923"/>
                    <a:pt x="1408" y="1940"/>
                    <a:pt x="1408" y="1958"/>
                  </a:cubicBezTo>
                  <a:cubicBezTo>
                    <a:pt x="1427" y="1967"/>
                    <a:pt x="1435" y="1975"/>
                    <a:pt x="1443" y="1975"/>
                  </a:cubicBezTo>
                  <a:cubicBezTo>
                    <a:pt x="1443" y="2000"/>
                    <a:pt x="1452" y="2018"/>
                    <a:pt x="1478" y="2035"/>
                  </a:cubicBezTo>
                  <a:cubicBezTo>
                    <a:pt x="1478" y="2035"/>
                    <a:pt x="1487" y="2035"/>
                    <a:pt x="1487" y="2043"/>
                  </a:cubicBezTo>
                  <a:cubicBezTo>
                    <a:pt x="1511" y="2070"/>
                    <a:pt x="1546" y="2103"/>
                    <a:pt x="1590" y="2103"/>
                  </a:cubicBezTo>
                  <a:lnTo>
                    <a:pt x="1598" y="2113"/>
                  </a:lnTo>
                  <a:cubicBezTo>
                    <a:pt x="1623" y="2130"/>
                    <a:pt x="1641" y="2146"/>
                    <a:pt x="1666" y="2165"/>
                  </a:cubicBezTo>
                  <a:cubicBezTo>
                    <a:pt x="1693" y="2181"/>
                    <a:pt x="1726" y="2206"/>
                    <a:pt x="1761" y="2233"/>
                  </a:cubicBezTo>
                  <a:cubicBezTo>
                    <a:pt x="1777" y="2241"/>
                    <a:pt x="1788" y="2257"/>
                    <a:pt x="1804" y="2268"/>
                  </a:cubicBezTo>
                  <a:cubicBezTo>
                    <a:pt x="1839" y="2301"/>
                    <a:pt x="1880" y="2336"/>
                    <a:pt x="1915" y="2360"/>
                  </a:cubicBezTo>
                  <a:cubicBezTo>
                    <a:pt x="1932" y="2387"/>
                    <a:pt x="1959" y="2395"/>
                    <a:pt x="1975" y="2422"/>
                  </a:cubicBezTo>
                  <a:cubicBezTo>
                    <a:pt x="1984" y="2439"/>
                    <a:pt x="2002" y="2447"/>
                    <a:pt x="2010" y="2455"/>
                  </a:cubicBezTo>
                  <a:cubicBezTo>
                    <a:pt x="2019" y="2447"/>
                    <a:pt x="2019" y="2447"/>
                    <a:pt x="2027" y="2447"/>
                  </a:cubicBezTo>
                  <a:cubicBezTo>
                    <a:pt x="2027" y="2455"/>
                    <a:pt x="2035" y="2455"/>
                    <a:pt x="2035" y="2464"/>
                  </a:cubicBezTo>
                  <a:cubicBezTo>
                    <a:pt x="2035" y="2464"/>
                    <a:pt x="2035" y="2455"/>
                    <a:pt x="2045" y="2455"/>
                  </a:cubicBezTo>
                  <a:cubicBezTo>
                    <a:pt x="2062" y="2464"/>
                    <a:pt x="2070" y="2490"/>
                    <a:pt x="2070" y="2507"/>
                  </a:cubicBezTo>
                  <a:cubicBezTo>
                    <a:pt x="2070" y="2525"/>
                    <a:pt x="2078" y="2542"/>
                    <a:pt x="2097" y="2542"/>
                  </a:cubicBezTo>
                  <a:cubicBezTo>
                    <a:pt x="2130" y="2550"/>
                    <a:pt x="2148" y="2577"/>
                    <a:pt x="2173" y="2602"/>
                  </a:cubicBezTo>
                  <a:cubicBezTo>
                    <a:pt x="2190" y="2637"/>
                    <a:pt x="2225" y="2661"/>
                    <a:pt x="2252" y="2688"/>
                  </a:cubicBezTo>
                  <a:cubicBezTo>
                    <a:pt x="2284" y="2713"/>
                    <a:pt x="2311" y="2740"/>
                    <a:pt x="2344" y="2773"/>
                  </a:cubicBezTo>
                  <a:cubicBezTo>
                    <a:pt x="2344" y="2783"/>
                    <a:pt x="2355" y="2783"/>
                    <a:pt x="2355" y="2791"/>
                  </a:cubicBezTo>
                  <a:cubicBezTo>
                    <a:pt x="2355" y="2808"/>
                    <a:pt x="2363" y="2824"/>
                    <a:pt x="2379" y="2835"/>
                  </a:cubicBezTo>
                  <a:cubicBezTo>
                    <a:pt x="2406" y="2868"/>
                    <a:pt x="2431" y="2894"/>
                    <a:pt x="2466" y="2911"/>
                  </a:cubicBezTo>
                  <a:cubicBezTo>
                    <a:pt x="2482" y="2919"/>
                    <a:pt x="2491" y="2927"/>
                    <a:pt x="2491" y="2938"/>
                  </a:cubicBezTo>
                  <a:cubicBezTo>
                    <a:pt x="2534" y="2989"/>
                    <a:pt x="2577" y="3022"/>
                    <a:pt x="2621" y="3065"/>
                  </a:cubicBezTo>
                  <a:cubicBezTo>
                    <a:pt x="2645" y="3092"/>
                    <a:pt x="2672" y="3117"/>
                    <a:pt x="2697" y="3152"/>
                  </a:cubicBezTo>
                  <a:cubicBezTo>
                    <a:pt x="2715" y="3177"/>
                    <a:pt x="2732" y="3204"/>
                    <a:pt x="2748" y="3228"/>
                  </a:cubicBezTo>
                  <a:cubicBezTo>
                    <a:pt x="2767" y="3247"/>
                    <a:pt x="2775" y="3263"/>
                    <a:pt x="2783" y="3280"/>
                  </a:cubicBezTo>
                  <a:cubicBezTo>
                    <a:pt x="2800" y="3307"/>
                    <a:pt x="2808" y="3323"/>
                    <a:pt x="2827" y="3340"/>
                  </a:cubicBezTo>
                  <a:cubicBezTo>
                    <a:pt x="2851" y="3375"/>
                    <a:pt x="2886" y="3410"/>
                    <a:pt x="2903" y="3461"/>
                  </a:cubicBezTo>
                  <a:cubicBezTo>
                    <a:pt x="2903" y="3469"/>
                    <a:pt x="2911" y="3478"/>
                    <a:pt x="2903" y="3494"/>
                  </a:cubicBezTo>
                  <a:cubicBezTo>
                    <a:pt x="2903" y="3505"/>
                    <a:pt x="2903" y="3521"/>
                    <a:pt x="2911" y="3529"/>
                  </a:cubicBezTo>
                  <a:cubicBezTo>
                    <a:pt x="2930" y="3573"/>
                    <a:pt x="2938" y="3616"/>
                    <a:pt x="2973" y="3641"/>
                  </a:cubicBezTo>
                  <a:cubicBezTo>
                    <a:pt x="2981" y="3649"/>
                    <a:pt x="2981" y="3659"/>
                    <a:pt x="2981" y="3676"/>
                  </a:cubicBezTo>
                  <a:cubicBezTo>
                    <a:pt x="2990" y="3692"/>
                    <a:pt x="2990" y="3727"/>
                    <a:pt x="2998" y="3744"/>
                  </a:cubicBezTo>
                  <a:cubicBezTo>
                    <a:pt x="3025" y="3803"/>
                    <a:pt x="3049" y="3865"/>
                    <a:pt x="3093" y="3925"/>
                  </a:cubicBezTo>
                  <a:cubicBezTo>
                    <a:pt x="3093" y="3925"/>
                    <a:pt x="3093" y="3933"/>
                    <a:pt x="3101" y="3942"/>
                  </a:cubicBezTo>
                  <a:cubicBezTo>
                    <a:pt x="3101" y="3950"/>
                    <a:pt x="3101" y="3968"/>
                    <a:pt x="3109" y="3977"/>
                  </a:cubicBezTo>
                  <a:cubicBezTo>
                    <a:pt x="3128" y="4010"/>
                    <a:pt x="3144" y="4036"/>
                    <a:pt x="3117" y="4080"/>
                  </a:cubicBezTo>
                  <a:cubicBezTo>
                    <a:pt x="3128" y="4088"/>
                    <a:pt x="3136" y="4096"/>
                    <a:pt x="3152" y="4104"/>
                  </a:cubicBezTo>
                  <a:lnTo>
                    <a:pt x="3152" y="4156"/>
                  </a:lnTo>
                  <a:cubicBezTo>
                    <a:pt x="3161" y="4164"/>
                    <a:pt x="3169" y="4191"/>
                    <a:pt x="3161" y="4216"/>
                  </a:cubicBezTo>
                  <a:cubicBezTo>
                    <a:pt x="3179" y="4226"/>
                    <a:pt x="3187" y="4234"/>
                    <a:pt x="3187" y="4251"/>
                  </a:cubicBezTo>
                  <a:cubicBezTo>
                    <a:pt x="3196" y="4278"/>
                    <a:pt x="3204" y="4294"/>
                    <a:pt x="3220" y="4319"/>
                  </a:cubicBezTo>
                  <a:cubicBezTo>
                    <a:pt x="3231" y="4346"/>
                    <a:pt x="3255" y="4381"/>
                    <a:pt x="3272" y="4405"/>
                  </a:cubicBezTo>
                  <a:lnTo>
                    <a:pt x="3350" y="4560"/>
                  </a:lnTo>
                  <a:cubicBezTo>
                    <a:pt x="3350" y="4568"/>
                    <a:pt x="3367" y="4587"/>
                    <a:pt x="3375" y="4587"/>
                  </a:cubicBezTo>
                  <a:cubicBezTo>
                    <a:pt x="3394" y="4595"/>
                    <a:pt x="3402" y="4603"/>
                    <a:pt x="3402" y="4620"/>
                  </a:cubicBezTo>
                  <a:cubicBezTo>
                    <a:pt x="3410" y="4680"/>
                    <a:pt x="3445" y="4723"/>
                    <a:pt x="3470" y="4766"/>
                  </a:cubicBezTo>
                  <a:cubicBezTo>
                    <a:pt x="3497" y="4809"/>
                    <a:pt x="3521" y="4844"/>
                    <a:pt x="3540" y="4877"/>
                  </a:cubicBezTo>
                  <a:cubicBezTo>
                    <a:pt x="3556" y="4904"/>
                    <a:pt x="3565" y="4929"/>
                    <a:pt x="3581" y="4956"/>
                  </a:cubicBezTo>
                  <a:cubicBezTo>
                    <a:pt x="3591" y="4964"/>
                    <a:pt x="3608" y="4972"/>
                    <a:pt x="3616" y="4981"/>
                  </a:cubicBezTo>
                  <a:cubicBezTo>
                    <a:pt x="3643" y="5016"/>
                    <a:pt x="3659" y="5040"/>
                    <a:pt x="3684" y="5067"/>
                  </a:cubicBezTo>
                  <a:cubicBezTo>
                    <a:pt x="3695" y="5084"/>
                    <a:pt x="3703" y="5092"/>
                    <a:pt x="3711" y="5092"/>
                  </a:cubicBezTo>
                  <a:cubicBezTo>
                    <a:pt x="3746" y="5119"/>
                    <a:pt x="3771" y="5135"/>
                    <a:pt x="3798" y="5170"/>
                  </a:cubicBezTo>
                  <a:cubicBezTo>
                    <a:pt x="3806" y="5187"/>
                    <a:pt x="3814" y="5195"/>
                    <a:pt x="3839" y="5195"/>
                  </a:cubicBezTo>
                  <a:cubicBezTo>
                    <a:pt x="3849" y="5195"/>
                    <a:pt x="3857" y="5205"/>
                    <a:pt x="3857" y="5213"/>
                  </a:cubicBezTo>
                  <a:cubicBezTo>
                    <a:pt x="3882" y="5238"/>
                    <a:pt x="3917" y="5257"/>
                    <a:pt x="3934" y="5290"/>
                  </a:cubicBezTo>
                  <a:cubicBezTo>
                    <a:pt x="3934" y="5298"/>
                    <a:pt x="3934" y="5298"/>
                    <a:pt x="3942" y="5298"/>
                  </a:cubicBezTo>
                  <a:cubicBezTo>
                    <a:pt x="3993" y="5333"/>
                    <a:pt x="4028" y="5385"/>
                    <a:pt x="4055" y="5444"/>
                  </a:cubicBezTo>
                  <a:cubicBezTo>
                    <a:pt x="4064" y="5463"/>
                    <a:pt x="4072" y="5488"/>
                    <a:pt x="4107" y="5488"/>
                  </a:cubicBezTo>
                  <a:cubicBezTo>
                    <a:pt x="4115" y="5523"/>
                    <a:pt x="4123" y="5547"/>
                    <a:pt x="4167" y="5566"/>
                  </a:cubicBezTo>
                  <a:cubicBezTo>
                    <a:pt x="4175" y="5566"/>
                    <a:pt x="4175" y="5574"/>
                    <a:pt x="4183" y="5582"/>
                  </a:cubicBezTo>
                  <a:cubicBezTo>
                    <a:pt x="4218" y="5618"/>
                    <a:pt x="4251" y="5650"/>
                    <a:pt x="4286" y="5686"/>
                  </a:cubicBezTo>
                  <a:cubicBezTo>
                    <a:pt x="4294" y="5694"/>
                    <a:pt x="4294" y="5694"/>
                    <a:pt x="4303" y="5702"/>
                  </a:cubicBezTo>
                  <a:cubicBezTo>
                    <a:pt x="4313" y="5710"/>
                    <a:pt x="4329" y="5721"/>
                    <a:pt x="4338" y="5729"/>
                  </a:cubicBezTo>
                  <a:cubicBezTo>
                    <a:pt x="4354" y="5745"/>
                    <a:pt x="4373" y="5762"/>
                    <a:pt x="4389" y="5780"/>
                  </a:cubicBezTo>
                  <a:cubicBezTo>
                    <a:pt x="4416" y="5797"/>
                    <a:pt x="4433" y="5805"/>
                    <a:pt x="4449" y="5824"/>
                  </a:cubicBezTo>
                  <a:cubicBezTo>
                    <a:pt x="4468" y="5832"/>
                    <a:pt x="4468" y="5848"/>
                    <a:pt x="4484" y="5848"/>
                  </a:cubicBezTo>
                  <a:cubicBezTo>
                    <a:pt x="4484" y="5848"/>
                    <a:pt x="4492" y="5857"/>
                    <a:pt x="4492" y="5865"/>
                  </a:cubicBezTo>
                  <a:cubicBezTo>
                    <a:pt x="4492" y="5900"/>
                    <a:pt x="4519" y="5908"/>
                    <a:pt x="4544" y="5916"/>
                  </a:cubicBezTo>
                  <a:cubicBezTo>
                    <a:pt x="4544" y="5927"/>
                    <a:pt x="4552" y="5935"/>
                    <a:pt x="4552" y="5943"/>
                  </a:cubicBezTo>
                  <a:lnTo>
                    <a:pt x="4560" y="5935"/>
                  </a:lnTo>
                  <a:cubicBezTo>
                    <a:pt x="4571" y="5943"/>
                    <a:pt x="4579" y="5951"/>
                    <a:pt x="4579" y="5960"/>
                  </a:cubicBezTo>
                  <a:cubicBezTo>
                    <a:pt x="4587" y="5978"/>
                    <a:pt x="4595" y="5995"/>
                    <a:pt x="4612" y="6011"/>
                  </a:cubicBezTo>
                  <a:cubicBezTo>
                    <a:pt x="4639" y="6019"/>
                    <a:pt x="4655" y="6038"/>
                    <a:pt x="4674" y="6055"/>
                  </a:cubicBezTo>
                  <a:lnTo>
                    <a:pt x="4750" y="6133"/>
                  </a:lnTo>
                  <a:cubicBezTo>
                    <a:pt x="4766" y="6149"/>
                    <a:pt x="4793" y="6158"/>
                    <a:pt x="4818" y="6174"/>
                  </a:cubicBezTo>
                  <a:cubicBezTo>
                    <a:pt x="4818" y="6193"/>
                    <a:pt x="4818" y="6209"/>
                    <a:pt x="4837" y="6217"/>
                  </a:cubicBezTo>
                  <a:cubicBezTo>
                    <a:pt x="4853" y="6226"/>
                    <a:pt x="4870" y="6236"/>
                    <a:pt x="4896" y="6252"/>
                  </a:cubicBezTo>
                  <a:cubicBezTo>
                    <a:pt x="4905" y="6269"/>
                    <a:pt x="4905" y="6296"/>
                    <a:pt x="4940" y="6296"/>
                  </a:cubicBezTo>
                  <a:cubicBezTo>
                    <a:pt x="4956" y="6320"/>
                    <a:pt x="4983" y="6329"/>
                    <a:pt x="4999" y="6339"/>
                  </a:cubicBezTo>
                  <a:cubicBezTo>
                    <a:pt x="5034" y="6355"/>
                    <a:pt x="5076" y="6355"/>
                    <a:pt x="5102" y="6391"/>
                  </a:cubicBezTo>
                  <a:lnTo>
                    <a:pt x="5138" y="6391"/>
                  </a:lnTo>
                  <a:cubicBezTo>
                    <a:pt x="5138" y="6407"/>
                    <a:pt x="5146" y="6424"/>
                    <a:pt x="5154" y="6442"/>
                  </a:cubicBezTo>
                  <a:cubicBezTo>
                    <a:pt x="5154" y="6450"/>
                    <a:pt x="5162" y="6459"/>
                    <a:pt x="5179" y="6467"/>
                  </a:cubicBezTo>
                  <a:cubicBezTo>
                    <a:pt x="5179" y="6459"/>
                    <a:pt x="5189" y="6459"/>
                    <a:pt x="5197" y="6450"/>
                  </a:cubicBezTo>
                  <a:cubicBezTo>
                    <a:pt x="5206" y="6467"/>
                    <a:pt x="5214" y="6475"/>
                    <a:pt x="5214" y="6483"/>
                  </a:cubicBezTo>
                  <a:cubicBezTo>
                    <a:pt x="5241" y="6483"/>
                    <a:pt x="5265" y="6502"/>
                    <a:pt x="5274" y="6518"/>
                  </a:cubicBezTo>
                  <a:lnTo>
                    <a:pt x="5274" y="6545"/>
                  </a:lnTo>
                  <a:cubicBezTo>
                    <a:pt x="5282" y="6535"/>
                    <a:pt x="5282" y="6535"/>
                    <a:pt x="5292" y="6535"/>
                  </a:cubicBezTo>
                  <a:cubicBezTo>
                    <a:pt x="5300" y="6545"/>
                    <a:pt x="5300" y="6553"/>
                    <a:pt x="5309" y="6562"/>
                  </a:cubicBezTo>
                  <a:cubicBezTo>
                    <a:pt x="5325" y="6562"/>
                    <a:pt x="5344" y="6570"/>
                    <a:pt x="5368" y="6570"/>
                  </a:cubicBezTo>
                  <a:cubicBezTo>
                    <a:pt x="5377" y="6570"/>
                    <a:pt x="5377" y="6570"/>
                    <a:pt x="5385" y="6562"/>
                  </a:cubicBezTo>
                  <a:cubicBezTo>
                    <a:pt x="5395" y="6570"/>
                    <a:pt x="5395" y="6586"/>
                    <a:pt x="5395" y="6597"/>
                  </a:cubicBezTo>
                  <a:cubicBezTo>
                    <a:pt x="5412" y="6597"/>
                    <a:pt x="5420" y="6597"/>
                    <a:pt x="5436" y="6605"/>
                  </a:cubicBezTo>
                  <a:cubicBezTo>
                    <a:pt x="5428" y="6597"/>
                    <a:pt x="5420" y="6586"/>
                    <a:pt x="5420" y="6586"/>
                  </a:cubicBezTo>
                  <a:lnTo>
                    <a:pt x="5420" y="6553"/>
                  </a:lnTo>
                  <a:cubicBezTo>
                    <a:pt x="5403" y="6553"/>
                    <a:pt x="5403" y="6545"/>
                    <a:pt x="5395" y="6545"/>
                  </a:cubicBezTo>
                  <a:cubicBezTo>
                    <a:pt x="5385" y="6527"/>
                    <a:pt x="5377" y="6518"/>
                    <a:pt x="5360" y="6502"/>
                  </a:cubicBezTo>
                  <a:cubicBezTo>
                    <a:pt x="5352" y="6494"/>
                    <a:pt x="5344" y="6475"/>
                    <a:pt x="5344" y="6467"/>
                  </a:cubicBezTo>
                  <a:cubicBezTo>
                    <a:pt x="5333" y="6467"/>
                    <a:pt x="5325" y="6467"/>
                    <a:pt x="5325" y="6475"/>
                  </a:cubicBezTo>
                  <a:cubicBezTo>
                    <a:pt x="5309" y="6459"/>
                    <a:pt x="5292" y="6432"/>
                    <a:pt x="5274" y="6432"/>
                  </a:cubicBezTo>
                  <a:lnTo>
                    <a:pt x="5249" y="6432"/>
                  </a:lnTo>
                  <a:cubicBezTo>
                    <a:pt x="5249" y="6424"/>
                    <a:pt x="5241" y="6415"/>
                    <a:pt x="5241" y="6407"/>
                  </a:cubicBezTo>
                  <a:cubicBezTo>
                    <a:pt x="5222" y="6399"/>
                    <a:pt x="5214" y="6391"/>
                    <a:pt x="5206" y="6372"/>
                  </a:cubicBezTo>
                  <a:cubicBezTo>
                    <a:pt x="5197" y="6364"/>
                    <a:pt x="5179" y="6355"/>
                    <a:pt x="5170" y="6347"/>
                  </a:cubicBezTo>
                  <a:cubicBezTo>
                    <a:pt x="5162" y="6355"/>
                    <a:pt x="5162" y="6364"/>
                    <a:pt x="5154" y="6364"/>
                  </a:cubicBezTo>
                  <a:cubicBezTo>
                    <a:pt x="5146" y="6347"/>
                    <a:pt x="5127" y="6320"/>
                    <a:pt x="5111" y="6312"/>
                  </a:cubicBezTo>
                  <a:cubicBezTo>
                    <a:pt x="5086" y="6296"/>
                    <a:pt x="5059" y="6277"/>
                    <a:pt x="5034" y="6261"/>
                  </a:cubicBezTo>
                  <a:cubicBezTo>
                    <a:pt x="5016" y="6244"/>
                    <a:pt x="4999" y="6244"/>
                    <a:pt x="4991" y="6226"/>
                  </a:cubicBezTo>
                  <a:cubicBezTo>
                    <a:pt x="4983" y="6209"/>
                    <a:pt x="4964" y="6209"/>
                    <a:pt x="4948" y="6201"/>
                  </a:cubicBezTo>
                  <a:lnTo>
                    <a:pt x="4940" y="6193"/>
                  </a:lnTo>
                  <a:cubicBezTo>
                    <a:pt x="4921" y="6174"/>
                    <a:pt x="4913" y="6166"/>
                    <a:pt x="4905" y="6149"/>
                  </a:cubicBezTo>
                  <a:cubicBezTo>
                    <a:pt x="4896" y="6149"/>
                    <a:pt x="4896" y="6133"/>
                    <a:pt x="4888" y="6123"/>
                  </a:cubicBezTo>
                  <a:cubicBezTo>
                    <a:pt x="4861" y="6098"/>
                    <a:pt x="4845" y="6063"/>
                    <a:pt x="4810" y="6046"/>
                  </a:cubicBezTo>
                  <a:cubicBezTo>
                    <a:pt x="4802" y="6038"/>
                    <a:pt x="4802" y="6038"/>
                    <a:pt x="4793" y="6030"/>
                  </a:cubicBezTo>
                  <a:cubicBezTo>
                    <a:pt x="4766" y="5995"/>
                    <a:pt x="4733" y="5960"/>
                    <a:pt x="4690" y="5935"/>
                  </a:cubicBezTo>
                  <a:cubicBezTo>
                    <a:pt x="4682" y="5927"/>
                    <a:pt x="4674" y="5916"/>
                    <a:pt x="4663" y="5908"/>
                  </a:cubicBezTo>
                  <a:cubicBezTo>
                    <a:pt x="4647" y="5892"/>
                    <a:pt x="4630" y="5883"/>
                    <a:pt x="4612" y="5865"/>
                  </a:cubicBezTo>
                  <a:cubicBezTo>
                    <a:pt x="4604" y="5848"/>
                    <a:pt x="4595" y="5824"/>
                    <a:pt x="4579" y="5805"/>
                  </a:cubicBezTo>
                  <a:cubicBezTo>
                    <a:pt x="4579" y="5797"/>
                    <a:pt x="4571" y="5797"/>
                    <a:pt x="4560" y="5789"/>
                  </a:cubicBezTo>
                  <a:cubicBezTo>
                    <a:pt x="4552" y="5762"/>
                    <a:pt x="4536" y="5745"/>
                    <a:pt x="4509" y="5721"/>
                  </a:cubicBezTo>
                  <a:cubicBezTo>
                    <a:pt x="4501" y="5710"/>
                    <a:pt x="4492" y="5702"/>
                    <a:pt x="4476" y="5694"/>
                  </a:cubicBezTo>
                  <a:cubicBezTo>
                    <a:pt x="4457" y="5677"/>
                    <a:pt x="4441" y="5650"/>
                    <a:pt x="4416" y="5626"/>
                  </a:cubicBezTo>
                  <a:cubicBezTo>
                    <a:pt x="4389" y="5607"/>
                    <a:pt x="4364" y="5582"/>
                    <a:pt x="4346" y="5566"/>
                  </a:cubicBezTo>
                  <a:cubicBezTo>
                    <a:pt x="4338" y="5547"/>
                    <a:pt x="4338" y="5539"/>
                    <a:pt x="4329" y="5531"/>
                  </a:cubicBezTo>
                  <a:cubicBezTo>
                    <a:pt x="4321" y="5523"/>
                    <a:pt x="4303" y="5514"/>
                    <a:pt x="4294" y="5504"/>
                  </a:cubicBezTo>
                  <a:cubicBezTo>
                    <a:pt x="4278" y="5471"/>
                    <a:pt x="4251" y="5444"/>
                    <a:pt x="4226" y="5420"/>
                  </a:cubicBezTo>
                  <a:cubicBezTo>
                    <a:pt x="4218" y="5385"/>
                    <a:pt x="4191" y="5360"/>
                    <a:pt x="4167" y="5341"/>
                  </a:cubicBezTo>
                  <a:lnTo>
                    <a:pt x="4148" y="5325"/>
                  </a:lnTo>
                  <a:cubicBezTo>
                    <a:pt x="4123" y="5290"/>
                    <a:pt x="4107" y="5257"/>
                    <a:pt x="4080" y="5213"/>
                  </a:cubicBezTo>
                  <a:cubicBezTo>
                    <a:pt x="4064" y="5195"/>
                    <a:pt x="4037" y="5170"/>
                    <a:pt x="4020" y="5143"/>
                  </a:cubicBezTo>
                  <a:cubicBezTo>
                    <a:pt x="3993" y="5119"/>
                    <a:pt x="3977" y="5102"/>
                    <a:pt x="3960" y="5075"/>
                  </a:cubicBezTo>
                  <a:cubicBezTo>
                    <a:pt x="3925" y="5051"/>
                    <a:pt x="3901" y="5024"/>
                    <a:pt x="3866" y="4989"/>
                  </a:cubicBezTo>
                  <a:lnTo>
                    <a:pt x="3866" y="4981"/>
                  </a:lnTo>
                  <a:cubicBezTo>
                    <a:pt x="3857" y="4972"/>
                    <a:pt x="3849" y="4964"/>
                    <a:pt x="3839" y="4956"/>
                  </a:cubicBezTo>
                  <a:lnTo>
                    <a:pt x="3814" y="4956"/>
                  </a:lnTo>
                  <a:cubicBezTo>
                    <a:pt x="3806" y="4948"/>
                    <a:pt x="3806" y="4937"/>
                    <a:pt x="3798" y="4929"/>
                  </a:cubicBezTo>
                  <a:cubicBezTo>
                    <a:pt x="3798" y="4921"/>
                    <a:pt x="3787" y="4904"/>
                    <a:pt x="3787" y="4896"/>
                  </a:cubicBezTo>
                  <a:cubicBezTo>
                    <a:pt x="3763" y="4869"/>
                    <a:pt x="3746" y="4834"/>
                    <a:pt x="3727" y="4801"/>
                  </a:cubicBezTo>
                  <a:cubicBezTo>
                    <a:pt x="3695" y="4750"/>
                    <a:pt x="3668" y="4698"/>
                    <a:pt x="3624" y="4655"/>
                  </a:cubicBezTo>
                  <a:cubicBezTo>
                    <a:pt x="3616" y="4647"/>
                    <a:pt x="3608" y="4638"/>
                    <a:pt x="3600" y="4620"/>
                  </a:cubicBezTo>
                  <a:cubicBezTo>
                    <a:pt x="3573" y="4576"/>
                    <a:pt x="3548" y="4544"/>
                    <a:pt x="3530" y="4500"/>
                  </a:cubicBezTo>
                  <a:cubicBezTo>
                    <a:pt x="3505" y="4465"/>
                    <a:pt x="3488" y="4422"/>
                    <a:pt x="3470" y="4381"/>
                  </a:cubicBezTo>
                  <a:cubicBezTo>
                    <a:pt x="3445" y="4329"/>
                    <a:pt x="3437" y="4259"/>
                    <a:pt x="3402" y="4207"/>
                  </a:cubicBezTo>
                  <a:cubicBezTo>
                    <a:pt x="3402" y="4199"/>
                    <a:pt x="3402" y="4199"/>
                    <a:pt x="3394" y="4191"/>
                  </a:cubicBezTo>
                  <a:cubicBezTo>
                    <a:pt x="3394" y="4148"/>
                    <a:pt x="3385" y="4113"/>
                    <a:pt x="3375" y="4071"/>
                  </a:cubicBezTo>
                  <a:cubicBezTo>
                    <a:pt x="3375" y="4045"/>
                    <a:pt x="3367" y="4020"/>
                    <a:pt x="3358" y="3985"/>
                  </a:cubicBezTo>
                  <a:cubicBezTo>
                    <a:pt x="3358" y="3985"/>
                    <a:pt x="3358" y="3977"/>
                    <a:pt x="3367" y="3968"/>
                  </a:cubicBezTo>
                  <a:cubicBezTo>
                    <a:pt x="3342" y="3898"/>
                    <a:pt x="3290" y="3847"/>
                    <a:pt x="3290" y="3762"/>
                  </a:cubicBezTo>
                  <a:cubicBezTo>
                    <a:pt x="3255" y="3744"/>
                    <a:pt x="3255" y="3711"/>
                    <a:pt x="3247" y="3676"/>
                  </a:cubicBezTo>
                  <a:cubicBezTo>
                    <a:pt x="3264" y="3649"/>
                    <a:pt x="3239" y="3624"/>
                    <a:pt x="3239" y="3597"/>
                  </a:cubicBezTo>
                  <a:lnTo>
                    <a:pt x="3239" y="3589"/>
                  </a:lnTo>
                  <a:cubicBezTo>
                    <a:pt x="3231" y="3581"/>
                    <a:pt x="3220" y="3573"/>
                    <a:pt x="3212" y="3573"/>
                  </a:cubicBezTo>
                  <a:lnTo>
                    <a:pt x="3212" y="3538"/>
                  </a:lnTo>
                  <a:cubicBezTo>
                    <a:pt x="3204" y="3529"/>
                    <a:pt x="3196" y="3529"/>
                    <a:pt x="3196" y="3521"/>
                  </a:cubicBezTo>
                  <a:cubicBezTo>
                    <a:pt x="3187" y="3513"/>
                    <a:pt x="3187" y="3494"/>
                    <a:pt x="3179" y="3486"/>
                  </a:cubicBezTo>
                  <a:cubicBezTo>
                    <a:pt x="3161" y="3453"/>
                    <a:pt x="3152" y="3410"/>
                    <a:pt x="3128" y="3375"/>
                  </a:cubicBezTo>
                  <a:cubicBezTo>
                    <a:pt x="3109" y="3350"/>
                    <a:pt x="3101" y="3323"/>
                    <a:pt x="3084" y="3298"/>
                  </a:cubicBezTo>
                  <a:cubicBezTo>
                    <a:pt x="3076" y="3272"/>
                    <a:pt x="3076" y="3255"/>
                    <a:pt x="3049" y="3247"/>
                  </a:cubicBezTo>
                  <a:cubicBezTo>
                    <a:pt x="3041" y="3237"/>
                    <a:pt x="3033" y="3228"/>
                    <a:pt x="3025" y="3212"/>
                  </a:cubicBezTo>
                  <a:cubicBezTo>
                    <a:pt x="3014" y="3169"/>
                    <a:pt x="2973" y="3133"/>
                    <a:pt x="2963" y="3092"/>
                  </a:cubicBezTo>
                  <a:cubicBezTo>
                    <a:pt x="2963" y="3082"/>
                    <a:pt x="2963" y="3082"/>
                    <a:pt x="2954" y="3082"/>
                  </a:cubicBezTo>
                  <a:cubicBezTo>
                    <a:pt x="2946" y="3074"/>
                    <a:pt x="2938" y="3065"/>
                    <a:pt x="2938" y="3057"/>
                  </a:cubicBezTo>
                  <a:cubicBezTo>
                    <a:pt x="2921" y="3030"/>
                    <a:pt x="2911" y="3014"/>
                    <a:pt x="2895" y="2997"/>
                  </a:cubicBezTo>
                  <a:cubicBezTo>
                    <a:pt x="2886" y="2979"/>
                    <a:pt x="2878" y="2971"/>
                    <a:pt x="2895" y="2962"/>
                  </a:cubicBezTo>
                  <a:cubicBezTo>
                    <a:pt x="2860" y="2927"/>
                    <a:pt x="2860" y="2927"/>
                    <a:pt x="2860" y="2903"/>
                  </a:cubicBezTo>
                  <a:cubicBezTo>
                    <a:pt x="2835" y="2903"/>
                    <a:pt x="2827" y="2876"/>
                    <a:pt x="2808" y="2868"/>
                  </a:cubicBezTo>
                  <a:cubicBezTo>
                    <a:pt x="2792" y="2851"/>
                    <a:pt x="2775" y="2824"/>
                    <a:pt x="2748" y="2816"/>
                  </a:cubicBezTo>
                  <a:cubicBezTo>
                    <a:pt x="2732" y="2800"/>
                    <a:pt x="2724" y="2791"/>
                    <a:pt x="2715" y="2773"/>
                  </a:cubicBezTo>
                  <a:cubicBezTo>
                    <a:pt x="2705" y="2764"/>
                    <a:pt x="2697" y="2756"/>
                    <a:pt x="2689" y="2748"/>
                  </a:cubicBezTo>
                  <a:cubicBezTo>
                    <a:pt x="2672" y="2732"/>
                    <a:pt x="2645" y="2721"/>
                    <a:pt x="2629" y="2705"/>
                  </a:cubicBezTo>
                  <a:cubicBezTo>
                    <a:pt x="2612" y="2696"/>
                    <a:pt x="2594" y="2680"/>
                    <a:pt x="2585" y="2661"/>
                  </a:cubicBezTo>
                  <a:cubicBezTo>
                    <a:pt x="2561" y="2637"/>
                    <a:pt x="2534" y="2618"/>
                    <a:pt x="2509" y="2602"/>
                  </a:cubicBezTo>
                  <a:cubicBezTo>
                    <a:pt x="2491" y="2593"/>
                    <a:pt x="2474" y="2585"/>
                    <a:pt x="2466" y="2567"/>
                  </a:cubicBezTo>
                  <a:cubicBezTo>
                    <a:pt x="2458" y="2558"/>
                    <a:pt x="2447" y="2550"/>
                    <a:pt x="2439" y="2542"/>
                  </a:cubicBezTo>
                  <a:cubicBezTo>
                    <a:pt x="2431" y="2534"/>
                    <a:pt x="2423" y="2525"/>
                    <a:pt x="2423" y="2525"/>
                  </a:cubicBezTo>
                  <a:cubicBezTo>
                    <a:pt x="2414" y="2499"/>
                    <a:pt x="2396" y="2490"/>
                    <a:pt x="2379" y="2474"/>
                  </a:cubicBezTo>
                  <a:cubicBezTo>
                    <a:pt x="2328" y="2439"/>
                    <a:pt x="2284" y="2395"/>
                    <a:pt x="2241" y="2352"/>
                  </a:cubicBezTo>
                  <a:cubicBezTo>
                    <a:pt x="2241" y="2336"/>
                    <a:pt x="2241" y="2319"/>
                    <a:pt x="2233" y="2309"/>
                  </a:cubicBezTo>
                  <a:cubicBezTo>
                    <a:pt x="2208" y="2284"/>
                    <a:pt x="2181" y="2257"/>
                    <a:pt x="2148" y="2241"/>
                  </a:cubicBezTo>
                  <a:cubicBezTo>
                    <a:pt x="2130" y="2224"/>
                    <a:pt x="2105" y="2206"/>
                    <a:pt x="2087" y="2198"/>
                  </a:cubicBezTo>
                  <a:cubicBezTo>
                    <a:pt x="2062" y="2181"/>
                    <a:pt x="2035" y="2165"/>
                    <a:pt x="2019" y="2146"/>
                  </a:cubicBezTo>
                  <a:cubicBezTo>
                    <a:pt x="2002" y="2138"/>
                    <a:pt x="1994" y="2130"/>
                    <a:pt x="1975" y="2121"/>
                  </a:cubicBezTo>
                  <a:cubicBezTo>
                    <a:pt x="1975" y="2121"/>
                    <a:pt x="1967" y="2121"/>
                    <a:pt x="1967" y="2130"/>
                  </a:cubicBezTo>
                  <a:cubicBezTo>
                    <a:pt x="1959" y="2113"/>
                    <a:pt x="1959" y="2103"/>
                    <a:pt x="1959" y="2103"/>
                  </a:cubicBezTo>
                  <a:cubicBezTo>
                    <a:pt x="1942" y="2095"/>
                    <a:pt x="1924" y="2086"/>
                    <a:pt x="1907" y="2078"/>
                  </a:cubicBezTo>
                  <a:cubicBezTo>
                    <a:pt x="1891" y="2051"/>
                    <a:pt x="1872" y="2026"/>
                    <a:pt x="1847" y="2000"/>
                  </a:cubicBezTo>
                  <a:cubicBezTo>
                    <a:pt x="1856" y="2000"/>
                    <a:pt x="1856" y="1991"/>
                    <a:pt x="1864" y="1991"/>
                  </a:cubicBezTo>
                  <a:cubicBezTo>
                    <a:pt x="1796" y="1940"/>
                    <a:pt x="1736" y="1897"/>
                    <a:pt x="1685" y="1855"/>
                  </a:cubicBezTo>
                  <a:cubicBezTo>
                    <a:pt x="1641" y="1777"/>
                    <a:pt x="1582" y="1734"/>
                    <a:pt x="1511" y="1682"/>
                  </a:cubicBezTo>
                  <a:cubicBezTo>
                    <a:pt x="1487" y="1666"/>
                    <a:pt x="1468" y="1622"/>
                    <a:pt x="1435" y="1587"/>
                  </a:cubicBezTo>
                  <a:cubicBezTo>
                    <a:pt x="1427" y="1579"/>
                    <a:pt x="1427" y="1563"/>
                    <a:pt x="1417" y="1546"/>
                  </a:cubicBezTo>
                  <a:cubicBezTo>
                    <a:pt x="1392" y="1528"/>
                    <a:pt x="1375" y="1495"/>
                    <a:pt x="1357" y="1468"/>
                  </a:cubicBezTo>
                  <a:cubicBezTo>
                    <a:pt x="1349" y="1476"/>
                    <a:pt x="1349" y="1476"/>
                    <a:pt x="1340" y="1476"/>
                  </a:cubicBezTo>
                  <a:cubicBezTo>
                    <a:pt x="1332" y="1468"/>
                    <a:pt x="1324" y="1460"/>
                    <a:pt x="1305" y="1451"/>
                  </a:cubicBezTo>
                  <a:cubicBezTo>
                    <a:pt x="1297" y="1425"/>
                    <a:pt x="1281" y="1392"/>
                    <a:pt x="1272" y="1365"/>
                  </a:cubicBezTo>
                  <a:cubicBezTo>
                    <a:pt x="1272" y="1365"/>
                    <a:pt x="1272" y="1357"/>
                    <a:pt x="1281" y="1348"/>
                  </a:cubicBezTo>
                  <a:cubicBezTo>
                    <a:pt x="1262" y="1340"/>
                    <a:pt x="1254" y="1330"/>
                    <a:pt x="1246" y="1330"/>
                  </a:cubicBezTo>
                  <a:cubicBezTo>
                    <a:pt x="1246" y="1321"/>
                    <a:pt x="1246" y="1313"/>
                    <a:pt x="1237" y="1305"/>
                  </a:cubicBezTo>
                  <a:cubicBezTo>
                    <a:pt x="1221" y="1278"/>
                    <a:pt x="1202" y="1253"/>
                    <a:pt x="1186" y="1227"/>
                  </a:cubicBezTo>
                  <a:cubicBezTo>
                    <a:pt x="1177" y="1210"/>
                    <a:pt x="1159" y="1194"/>
                    <a:pt x="1151" y="1175"/>
                  </a:cubicBezTo>
                  <a:cubicBezTo>
                    <a:pt x="1134" y="1142"/>
                    <a:pt x="1118" y="1115"/>
                    <a:pt x="1099" y="1091"/>
                  </a:cubicBezTo>
                  <a:cubicBezTo>
                    <a:pt x="1099" y="1082"/>
                    <a:pt x="1099" y="1082"/>
                    <a:pt x="1091" y="1082"/>
                  </a:cubicBezTo>
                  <a:cubicBezTo>
                    <a:pt x="1091" y="1072"/>
                    <a:pt x="1099" y="1064"/>
                    <a:pt x="1099" y="1056"/>
                  </a:cubicBezTo>
                  <a:cubicBezTo>
                    <a:pt x="1091" y="1047"/>
                    <a:pt x="1083" y="1039"/>
                    <a:pt x="1074" y="1039"/>
                  </a:cubicBezTo>
                  <a:cubicBezTo>
                    <a:pt x="1074" y="1021"/>
                    <a:pt x="1074" y="1012"/>
                    <a:pt x="1066" y="1012"/>
                  </a:cubicBezTo>
                  <a:cubicBezTo>
                    <a:pt x="1048" y="996"/>
                    <a:pt x="1031" y="979"/>
                    <a:pt x="1004" y="961"/>
                  </a:cubicBezTo>
                  <a:lnTo>
                    <a:pt x="988" y="961"/>
                  </a:lnTo>
                  <a:cubicBezTo>
                    <a:pt x="953" y="928"/>
                    <a:pt x="953" y="928"/>
                    <a:pt x="963" y="884"/>
                  </a:cubicBezTo>
                  <a:cubicBezTo>
                    <a:pt x="953" y="866"/>
                    <a:pt x="936" y="849"/>
                    <a:pt x="928" y="833"/>
                  </a:cubicBezTo>
                  <a:cubicBezTo>
                    <a:pt x="919" y="836"/>
                    <a:pt x="913" y="837"/>
                    <a:pt x="908" y="837"/>
                  </a:cubicBezTo>
                  <a:cubicBezTo>
                    <a:pt x="898" y="837"/>
                    <a:pt x="890" y="830"/>
                    <a:pt x="868" y="806"/>
                  </a:cubicBezTo>
                  <a:lnTo>
                    <a:pt x="868" y="798"/>
                  </a:lnTo>
                  <a:cubicBezTo>
                    <a:pt x="850" y="773"/>
                    <a:pt x="817" y="755"/>
                    <a:pt x="817" y="730"/>
                  </a:cubicBezTo>
                  <a:cubicBezTo>
                    <a:pt x="798" y="711"/>
                    <a:pt x="773" y="711"/>
                    <a:pt x="765" y="687"/>
                  </a:cubicBezTo>
                  <a:cubicBezTo>
                    <a:pt x="747" y="687"/>
                    <a:pt x="738" y="670"/>
                    <a:pt x="730" y="660"/>
                  </a:cubicBezTo>
                  <a:cubicBezTo>
                    <a:pt x="730" y="652"/>
                    <a:pt x="722" y="643"/>
                    <a:pt x="722" y="643"/>
                  </a:cubicBezTo>
                  <a:cubicBezTo>
                    <a:pt x="687" y="635"/>
                    <a:pt x="679" y="608"/>
                    <a:pt x="662" y="592"/>
                  </a:cubicBezTo>
                  <a:cubicBezTo>
                    <a:pt x="654" y="583"/>
                    <a:pt x="644" y="583"/>
                    <a:pt x="644" y="575"/>
                  </a:cubicBezTo>
                  <a:cubicBezTo>
                    <a:pt x="619" y="557"/>
                    <a:pt x="592" y="540"/>
                    <a:pt x="576" y="524"/>
                  </a:cubicBezTo>
                  <a:cubicBezTo>
                    <a:pt x="567" y="524"/>
                    <a:pt x="567" y="515"/>
                    <a:pt x="567" y="515"/>
                  </a:cubicBezTo>
                  <a:cubicBezTo>
                    <a:pt x="559" y="497"/>
                    <a:pt x="551" y="489"/>
                    <a:pt x="541" y="480"/>
                  </a:cubicBezTo>
                  <a:cubicBezTo>
                    <a:pt x="508" y="445"/>
                    <a:pt x="472" y="421"/>
                    <a:pt x="429" y="394"/>
                  </a:cubicBezTo>
                  <a:cubicBezTo>
                    <a:pt x="413" y="377"/>
                    <a:pt x="378" y="361"/>
                    <a:pt x="361" y="342"/>
                  </a:cubicBezTo>
                  <a:cubicBezTo>
                    <a:pt x="326" y="309"/>
                    <a:pt x="293" y="274"/>
                    <a:pt x="258" y="239"/>
                  </a:cubicBezTo>
                  <a:cubicBezTo>
                    <a:pt x="258" y="239"/>
                    <a:pt x="250" y="231"/>
                    <a:pt x="242" y="231"/>
                  </a:cubicBezTo>
                  <a:cubicBezTo>
                    <a:pt x="215" y="206"/>
                    <a:pt x="180" y="179"/>
                    <a:pt x="147" y="144"/>
                  </a:cubicBezTo>
                  <a:cubicBezTo>
                    <a:pt x="155" y="144"/>
                    <a:pt x="155" y="136"/>
                    <a:pt x="163" y="136"/>
                  </a:cubicBezTo>
                  <a:cubicBezTo>
                    <a:pt x="155" y="128"/>
                    <a:pt x="147" y="120"/>
                    <a:pt x="139" y="111"/>
                  </a:cubicBezTo>
                  <a:cubicBezTo>
                    <a:pt x="95" y="76"/>
                    <a:pt x="44" y="4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1"/>
            <p:cNvSpPr/>
            <p:nvPr/>
          </p:nvSpPr>
          <p:spPr>
            <a:xfrm>
              <a:off x="-118158" y="-364919"/>
              <a:ext cx="445696" cy="650449"/>
            </a:xfrm>
            <a:custGeom>
              <a:avLst/>
              <a:gdLst/>
              <a:ahLst/>
              <a:cxnLst/>
              <a:rect l="l" t="t" r="r" b="b"/>
              <a:pathLst>
                <a:path w="4965" h="6511" extrusionOk="0">
                  <a:moveTo>
                    <a:pt x="3026" y="3128"/>
                  </a:moveTo>
                  <a:cubicBezTo>
                    <a:pt x="3038" y="3128"/>
                    <a:pt x="3046" y="3141"/>
                    <a:pt x="3058" y="3153"/>
                  </a:cubicBezTo>
                  <a:cubicBezTo>
                    <a:pt x="3049" y="3161"/>
                    <a:pt x="3049" y="3169"/>
                    <a:pt x="3033" y="3179"/>
                  </a:cubicBezTo>
                  <a:cubicBezTo>
                    <a:pt x="3033" y="3161"/>
                    <a:pt x="3006" y="3153"/>
                    <a:pt x="3006" y="3136"/>
                  </a:cubicBezTo>
                  <a:cubicBezTo>
                    <a:pt x="3014" y="3131"/>
                    <a:pt x="3020" y="3128"/>
                    <a:pt x="3026" y="3128"/>
                  </a:cubicBezTo>
                  <a:close/>
                  <a:moveTo>
                    <a:pt x="3358" y="3445"/>
                  </a:moveTo>
                  <a:cubicBezTo>
                    <a:pt x="3375" y="3462"/>
                    <a:pt x="3394" y="3470"/>
                    <a:pt x="3410" y="3478"/>
                  </a:cubicBezTo>
                  <a:cubicBezTo>
                    <a:pt x="3410" y="3489"/>
                    <a:pt x="3410" y="3497"/>
                    <a:pt x="3418" y="3513"/>
                  </a:cubicBezTo>
                  <a:cubicBezTo>
                    <a:pt x="3385" y="3497"/>
                    <a:pt x="3375" y="3478"/>
                    <a:pt x="3358" y="3454"/>
                  </a:cubicBezTo>
                  <a:lnTo>
                    <a:pt x="3358" y="3445"/>
                  </a:lnTo>
                  <a:close/>
                  <a:moveTo>
                    <a:pt x="0" y="1"/>
                  </a:moveTo>
                  <a:lnTo>
                    <a:pt x="0" y="378"/>
                  </a:lnTo>
                  <a:lnTo>
                    <a:pt x="9" y="378"/>
                  </a:lnTo>
                  <a:cubicBezTo>
                    <a:pt x="20" y="384"/>
                    <a:pt x="33" y="391"/>
                    <a:pt x="45" y="391"/>
                  </a:cubicBezTo>
                  <a:cubicBezTo>
                    <a:pt x="50" y="391"/>
                    <a:pt x="55" y="389"/>
                    <a:pt x="60" y="386"/>
                  </a:cubicBezTo>
                  <a:cubicBezTo>
                    <a:pt x="63" y="385"/>
                    <a:pt x="66" y="384"/>
                    <a:pt x="69" y="384"/>
                  </a:cubicBezTo>
                  <a:cubicBezTo>
                    <a:pt x="83" y="384"/>
                    <a:pt x="100" y="398"/>
                    <a:pt x="120" y="405"/>
                  </a:cubicBezTo>
                  <a:cubicBezTo>
                    <a:pt x="103" y="405"/>
                    <a:pt x="103" y="413"/>
                    <a:pt x="95" y="413"/>
                  </a:cubicBezTo>
                  <a:cubicBezTo>
                    <a:pt x="103" y="421"/>
                    <a:pt x="103" y="438"/>
                    <a:pt x="103" y="456"/>
                  </a:cubicBezTo>
                  <a:cubicBezTo>
                    <a:pt x="112" y="448"/>
                    <a:pt x="112" y="430"/>
                    <a:pt x="120" y="421"/>
                  </a:cubicBezTo>
                  <a:cubicBezTo>
                    <a:pt x="139" y="438"/>
                    <a:pt x="155" y="456"/>
                    <a:pt x="172" y="465"/>
                  </a:cubicBezTo>
                  <a:lnTo>
                    <a:pt x="190" y="465"/>
                  </a:lnTo>
                  <a:cubicBezTo>
                    <a:pt x="207" y="489"/>
                    <a:pt x="223" y="500"/>
                    <a:pt x="258" y="508"/>
                  </a:cubicBezTo>
                  <a:cubicBezTo>
                    <a:pt x="275" y="516"/>
                    <a:pt x="293" y="516"/>
                    <a:pt x="301" y="524"/>
                  </a:cubicBezTo>
                  <a:cubicBezTo>
                    <a:pt x="334" y="551"/>
                    <a:pt x="369" y="568"/>
                    <a:pt x="396" y="584"/>
                  </a:cubicBezTo>
                  <a:cubicBezTo>
                    <a:pt x="404" y="592"/>
                    <a:pt x="413" y="592"/>
                    <a:pt x="413" y="603"/>
                  </a:cubicBezTo>
                  <a:cubicBezTo>
                    <a:pt x="421" y="611"/>
                    <a:pt x="437" y="619"/>
                    <a:pt x="437" y="636"/>
                  </a:cubicBezTo>
                  <a:cubicBezTo>
                    <a:pt x="448" y="636"/>
                    <a:pt x="448" y="644"/>
                    <a:pt x="456" y="654"/>
                  </a:cubicBezTo>
                  <a:cubicBezTo>
                    <a:pt x="448" y="662"/>
                    <a:pt x="437" y="662"/>
                    <a:pt x="437" y="671"/>
                  </a:cubicBezTo>
                  <a:cubicBezTo>
                    <a:pt x="442" y="669"/>
                    <a:pt x="447" y="669"/>
                    <a:pt x="451" y="669"/>
                  </a:cubicBezTo>
                  <a:cubicBezTo>
                    <a:pt x="471" y="669"/>
                    <a:pt x="486" y="682"/>
                    <a:pt x="508" y="695"/>
                  </a:cubicBezTo>
                  <a:cubicBezTo>
                    <a:pt x="508" y="730"/>
                    <a:pt x="524" y="757"/>
                    <a:pt x="559" y="774"/>
                  </a:cubicBezTo>
                  <a:cubicBezTo>
                    <a:pt x="584" y="790"/>
                    <a:pt x="619" y="817"/>
                    <a:pt x="627" y="850"/>
                  </a:cubicBezTo>
                  <a:cubicBezTo>
                    <a:pt x="644" y="869"/>
                    <a:pt x="662" y="877"/>
                    <a:pt x="670" y="885"/>
                  </a:cubicBezTo>
                  <a:cubicBezTo>
                    <a:pt x="687" y="928"/>
                    <a:pt x="722" y="945"/>
                    <a:pt x="747" y="980"/>
                  </a:cubicBezTo>
                  <a:cubicBezTo>
                    <a:pt x="765" y="996"/>
                    <a:pt x="782" y="1015"/>
                    <a:pt x="782" y="1040"/>
                  </a:cubicBezTo>
                  <a:cubicBezTo>
                    <a:pt x="833" y="1083"/>
                    <a:pt x="885" y="1126"/>
                    <a:pt x="928" y="1186"/>
                  </a:cubicBezTo>
                  <a:cubicBezTo>
                    <a:pt x="953" y="1203"/>
                    <a:pt x="980" y="1211"/>
                    <a:pt x="1004" y="1229"/>
                  </a:cubicBezTo>
                  <a:cubicBezTo>
                    <a:pt x="1015" y="1238"/>
                    <a:pt x="1031" y="1238"/>
                    <a:pt x="1031" y="1246"/>
                  </a:cubicBezTo>
                  <a:cubicBezTo>
                    <a:pt x="1031" y="1273"/>
                    <a:pt x="1048" y="1281"/>
                    <a:pt x="1066" y="1289"/>
                  </a:cubicBezTo>
                  <a:cubicBezTo>
                    <a:pt x="1099" y="1314"/>
                    <a:pt x="1118" y="1349"/>
                    <a:pt x="1126" y="1384"/>
                  </a:cubicBezTo>
                  <a:cubicBezTo>
                    <a:pt x="1134" y="1392"/>
                    <a:pt x="1151" y="1400"/>
                    <a:pt x="1159" y="1409"/>
                  </a:cubicBezTo>
                  <a:cubicBezTo>
                    <a:pt x="1169" y="1417"/>
                    <a:pt x="1186" y="1436"/>
                    <a:pt x="1194" y="1452"/>
                  </a:cubicBezTo>
                  <a:cubicBezTo>
                    <a:pt x="1210" y="1479"/>
                    <a:pt x="1229" y="1495"/>
                    <a:pt x="1254" y="1504"/>
                  </a:cubicBezTo>
                  <a:cubicBezTo>
                    <a:pt x="1281" y="1504"/>
                    <a:pt x="1297" y="1520"/>
                    <a:pt x="1305" y="1547"/>
                  </a:cubicBezTo>
                  <a:cubicBezTo>
                    <a:pt x="1305" y="1555"/>
                    <a:pt x="1314" y="1563"/>
                    <a:pt x="1324" y="1563"/>
                  </a:cubicBezTo>
                  <a:cubicBezTo>
                    <a:pt x="1332" y="1572"/>
                    <a:pt x="1340" y="1590"/>
                    <a:pt x="1340" y="1607"/>
                  </a:cubicBezTo>
                  <a:cubicBezTo>
                    <a:pt x="1340" y="1607"/>
                    <a:pt x="1349" y="1598"/>
                    <a:pt x="1349" y="1590"/>
                  </a:cubicBezTo>
                  <a:cubicBezTo>
                    <a:pt x="1357" y="1590"/>
                    <a:pt x="1365" y="1598"/>
                    <a:pt x="1375" y="1607"/>
                  </a:cubicBezTo>
                  <a:lnTo>
                    <a:pt x="1365" y="1607"/>
                  </a:lnTo>
                  <a:cubicBezTo>
                    <a:pt x="1375" y="1623"/>
                    <a:pt x="1384" y="1642"/>
                    <a:pt x="1384" y="1658"/>
                  </a:cubicBezTo>
                  <a:cubicBezTo>
                    <a:pt x="1392" y="1666"/>
                    <a:pt x="1400" y="1666"/>
                    <a:pt x="1408" y="1675"/>
                  </a:cubicBezTo>
                  <a:cubicBezTo>
                    <a:pt x="1427" y="1701"/>
                    <a:pt x="1452" y="1736"/>
                    <a:pt x="1478" y="1761"/>
                  </a:cubicBezTo>
                  <a:cubicBezTo>
                    <a:pt x="1487" y="1769"/>
                    <a:pt x="1503" y="1778"/>
                    <a:pt x="1511" y="1796"/>
                  </a:cubicBezTo>
                  <a:cubicBezTo>
                    <a:pt x="1520" y="1813"/>
                    <a:pt x="1530" y="1821"/>
                    <a:pt x="1546" y="1821"/>
                  </a:cubicBezTo>
                  <a:cubicBezTo>
                    <a:pt x="1555" y="1829"/>
                    <a:pt x="1563" y="1840"/>
                    <a:pt x="1563" y="1840"/>
                  </a:cubicBezTo>
                  <a:cubicBezTo>
                    <a:pt x="1571" y="1856"/>
                    <a:pt x="1571" y="1873"/>
                    <a:pt x="1571" y="1891"/>
                  </a:cubicBezTo>
                  <a:lnTo>
                    <a:pt x="1606" y="1891"/>
                  </a:lnTo>
                  <a:lnTo>
                    <a:pt x="1633" y="1916"/>
                  </a:lnTo>
                  <a:cubicBezTo>
                    <a:pt x="1641" y="1959"/>
                    <a:pt x="1666" y="1994"/>
                    <a:pt x="1709" y="2011"/>
                  </a:cubicBezTo>
                  <a:cubicBezTo>
                    <a:pt x="1718" y="2019"/>
                    <a:pt x="1718" y="2027"/>
                    <a:pt x="1726" y="2035"/>
                  </a:cubicBezTo>
                  <a:cubicBezTo>
                    <a:pt x="1753" y="2070"/>
                    <a:pt x="1777" y="2097"/>
                    <a:pt x="1804" y="2130"/>
                  </a:cubicBezTo>
                  <a:cubicBezTo>
                    <a:pt x="1812" y="2149"/>
                    <a:pt x="1829" y="2165"/>
                    <a:pt x="1821" y="2190"/>
                  </a:cubicBezTo>
                  <a:cubicBezTo>
                    <a:pt x="1821" y="2190"/>
                    <a:pt x="1812" y="2200"/>
                    <a:pt x="1804" y="2200"/>
                  </a:cubicBezTo>
                  <a:cubicBezTo>
                    <a:pt x="1829" y="2242"/>
                    <a:pt x="1856" y="2277"/>
                    <a:pt x="1872" y="2312"/>
                  </a:cubicBezTo>
                  <a:cubicBezTo>
                    <a:pt x="1899" y="2345"/>
                    <a:pt x="1924" y="2388"/>
                    <a:pt x="1951" y="2423"/>
                  </a:cubicBezTo>
                  <a:lnTo>
                    <a:pt x="1942" y="2423"/>
                  </a:lnTo>
                  <a:cubicBezTo>
                    <a:pt x="1959" y="2431"/>
                    <a:pt x="1967" y="2431"/>
                    <a:pt x="1984" y="2439"/>
                  </a:cubicBezTo>
                  <a:lnTo>
                    <a:pt x="1994" y="2448"/>
                  </a:lnTo>
                  <a:cubicBezTo>
                    <a:pt x="2019" y="2483"/>
                    <a:pt x="2045" y="2510"/>
                    <a:pt x="2070" y="2534"/>
                  </a:cubicBezTo>
                  <a:cubicBezTo>
                    <a:pt x="2087" y="2551"/>
                    <a:pt x="2105" y="2561"/>
                    <a:pt x="2113" y="2578"/>
                  </a:cubicBezTo>
                  <a:cubicBezTo>
                    <a:pt x="2138" y="2602"/>
                    <a:pt x="2148" y="2621"/>
                    <a:pt x="2165" y="2646"/>
                  </a:cubicBezTo>
                  <a:cubicBezTo>
                    <a:pt x="2173" y="2654"/>
                    <a:pt x="2181" y="2664"/>
                    <a:pt x="2200" y="2664"/>
                  </a:cubicBezTo>
                  <a:cubicBezTo>
                    <a:pt x="2225" y="2664"/>
                    <a:pt x="2252" y="2664"/>
                    <a:pt x="2268" y="2689"/>
                  </a:cubicBezTo>
                  <a:cubicBezTo>
                    <a:pt x="2284" y="2724"/>
                    <a:pt x="2311" y="2749"/>
                    <a:pt x="2344" y="2775"/>
                  </a:cubicBezTo>
                  <a:cubicBezTo>
                    <a:pt x="2344" y="2775"/>
                    <a:pt x="2355" y="2784"/>
                    <a:pt x="2363" y="2792"/>
                  </a:cubicBezTo>
                  <a:cubicBezTo>
                    <a:pt x="2379" y="2808"/>
                    <a:pt x="2396" y="2827"/>
                    <a:pt x="2431" y="2835"/>
                  </a:cubicBezTo>
                  <a:lnTo>
                    <a:pt x="2431" y="2860"/>
                  </a:lnTo>
                  <a:cubicBezTo>
                    <a:pt x="2439" y="2852"/>
                    <a:pt x="2439" y="2852"/>
                    <a:pt x="2447" y="2843"/>
                  </a:cubicBezTo>
                  <a:cubicBezTo>
                    <a:pt x="2491" y="2887"/>
                    <a:pt x="2542" y="2930"/>
                    <a:pt x="2585" y="2963"/>
                  </a:cubicBezTo>
                  <a:lnTo>
                    <a:pt x="2585" y="2973"/>
                  </a:lnTo>
                  <a:cubicBezTo>
                    <a:pt x="2602" y="2982"/>
                    <a:pt x="2621" y="2990"/>
                    <a:pt x="2637" y="3006"/>
                  </a:cubicBezTo>
                  <a:cubicBezTo>
                    <a:pt x="2637" y="3006"/>
                    <a:pt x="2637" y="3015"/>
                    <a:pt x="2645" y="3033"/>
                  </a:cubicBezTo>
                  <a:cubicBezTo>
                    <a:pt x="2650" y="3032"/>
                    <a:pt x="2654" y="3031"/>
                    <a:pt x="2657" y="3031"/>
                  </a:cubicBezTo>
                  <a:cubicBezTo>
                    <a:pt x="2680" y="3031"/>
                    <a:pt x="2681" y="3053"/>
                    <a:pt x="2689" y="3076"/>
                  </a:cubicBezTo>
                  <a:cubicBezTo>
                    <a:pt x="2715" y="3093"/>
                    <a:pt x="2748" y="3118"/>
                    <a:pt x="2767" y="3153"/>
                  </a:cubicBezTo>
                  <a:cubicBezTo>
                    <a:pt x="2767" y="3161"/>
                    <a:pt x="2775" y="3161"/>
                    <a:pt x="2775" y="3169"/>
                  </a:cubicBezTo>
                  <a:cubicBezTo>
                    <a:pt x="2800" y="3179"/>
                    <a:pt x="2818" y="3196"/>
                    <a:pt x="2835" y="3212"/>
                  </a:cubicBezTo>
                  <a:cubicBezTo>
                    <a:pt x="2860" y="3231"/>
                    <a:pt x="2870" y="3256"/>
                    <a:pt x="2903" y="3272"/>
                  </a:cubicBezTo>
                  <a:cubicBezTo>
                    <a:pt x="2911" y="3283"/>
                    <a:pt x="2930" y="3299"/>
                    <a:pt x="2938" y="3307"/>
                  </a:cubicBezTo>
                  <a:lnTo>
                    <a:pt x="2938" y="3324"/>
                  </a:lnTo>
                  <a:cubicBezTo>
                    <a:pt x="2981" y="3334"/>
                    <a:pt x="2998" y="3351"/>
                    <a:pt x="2998" y="3394"/>
                  </a:cubicBezTo>
                  <a:cubicBezTo>
                    <a:pt x="3006" y="3402"/>
                    <a:pt x="3025" y="3410"/>
                    <a:pt x="3041" y="3419"/>
                  </a:cubicBezTo>
                  <a:cubicBezTo>
                    <a:pt x="3049" y="3427"/>
                    <a:pt x="3049" y="3437"/>
                    <a:pt x="3058" y="3454"/>
                  </a:cubicBezTo>
                  <a:cubicBezTo>
                    <a:pt x="3066" y="3445"/>
                    <a:pt x="3066" y="3445"/>
                    <a:pt x="3076" y="3445"/>
                  </a:cubicBezTo>
                  <a:cubicBezTo>
                    <a:pt x="3084" y="3478"/>
                    <a:pt x="3109" y="3489"/>
                    <a:pt x="3136" y="3505"/>
                  </a:cubicBezTo>
                  <a:cubicBezTo>
                    <a:pt x="3161" y="3522"/>
                    <a:pt x="3179" y="3540"/>
                    <a:pt x="3196" y="3557"/>
                  </a:cubicBezTo>
                  <a:cubicBezTo>
                    <a:pt x="3220" y="3581"/>
                    <a:pt x="3247" y="3608"/>
                    <a:pt x="3272" y="3643"/>
                  </a:cubicBezTo>
                  <a:cubicBezTo>
                    <a:pt x="3299" y="3668"/>
                    <a:pt x="3323" y="3695"/>
                    <a:pt x="3323" y="3736"/>
                  </a:cubicBezTo>
                  <a:cubicBezTo>
                    <a:pt x="3342" y="3755"/>
                    <a:pt x="3375" y="3746"/>
                    <a:pt x="3367" y="3788"/>
                  </a:cubicBezTo>
                  <a:lnTo>
                    <a:pt x="3385" y="3788"/>
                  </a:lnTo>
                  <a:cubicBezTo>
                    <a:pt x="3394" y="3806"/>
                    <a:pt x="3402" y="3814"/>
                    <a:pt x="3410" y="3831"/>
                  </a:cubicBezTo>
                  <a:cubicBezTo>
                    <a:pt x="3418" y="3839"/>
                    <a:pt x="3427" y="3839"/>
                    <a:pt x="3437" y="3849"/>
                  </a:cubicBezTo>
                  <a:cubicBezTo>
                    <a:pt x="3445" y="3866"/>
                    <a:pt x="3453" y="3882"/>
                    <a:pt x="3470" y="3901"/>
                  </a:cubicBezTo>
                  <a:cubicBezTo>
                    <a:pt x="3488" y="3917"/>
                    <a:pt x="3505" y="3934"/>
                    <a:pt x="3521" y="3953"/>
                  </a:cubicBezTo>
                  <a:cubicBezTo>
                    <a:pt x="3530" y="3961"/>
                    <a:pt x="3540" y="3969"/>
                    <a:pt x="3540" y="3977"/>
                  </a:cubicBezTo>
                  <a:cubicBezTo>
                    <a:pt x="3556" y="4012"/>
                    <a:pt x="3573" y="4045"/>
                    <a:pt x="3600" y="4072"/>
                  </a:cubicBezTo>
                  <a:cubicBezTo>
                    <a:pt x="3600" y="4097"/>
                    <a:pt x="3608" y="4115"/>
                    <a:pt x="3608" y="4132"/>
                  </a:cubicBezTo>
                  <a:cubicBezTo>
                    <a:pt x="3616" y="4140"/>
                    <a:pt x="3624" y="4140"/>
                    <a:pt x="3624" y="4140"/>
                  </a:cubicBezTo>
                  <a:cubicBezTo>
                    <a:pt x="3633" y="4159"/>
                    <a:pt x="3643" y="4175"/>
                    <a:pt x="3651" y="4192"/>
                  </a:cubicBezTo>
                  <a:cubicBezTo>
                    <a:pt x="3659" y="4218"/>
                    <a:pt x="3676" y="4243"/>
                    <a:pt x="3684" y="4270"/>
                  </a:cubicBezTo>
                  <a:cubicBezTo>
                    <a:pt x="3695" y="4286"/>
                    <a:pt x="3703" y="4295"/>
                    <a:pt x="3703" y="4313"/>
                  </a:cubicBezTo>
                  <a:cubicBezTo>
                    <a:pt x="3719" y="4338"/>
                    <a:pt x="3746" y="4365"/>
                    <a:pt x="3727" y="4398"/>
                  </a:cubicBezTo>
                  <a:lnTo>
                    <a:pt x="3746" y="4416"/>
                  </a:lnTo>
                  <a:cubicBezTo>
                    <a:pt x="3754" y="4433"/>
                    <a:pt x="3754" y="4449"/>
                    <a:pt x="3754" y="4468"/>
                  </a:cubicBezTo>
                  <a:lnTo>
                    <a:pt x="3763" y="4468"/>
                  </a:lnTo>
                  <a:cubicBezTo>
                    <a:pt x="3787" y="4509"/>
                    <a:pt x="3806" y="4552"/>
                    <a:pt x="3822" y="4596"/>
                  </a:cubicBezTo>
                  <a:cubicBezTo>
                    <a:pt x="3831" y="4631"/>
                    <a:pt x="3849" y="4664"/>
                    <a:pt x="3849" y="4690"/>
                  </a:cubicBezTo>
                  <a:cubicBezTo>
                    <a:pt x="3857" y="4726"/>
                    <a:pt x="3866" y="4742"/>
                    <a:pt x="3874" y="4767"/>
                  </a:cubicBezTo>
                  <a:cubicBezTo>
                    <a:pt x="3882" y="4785"/>
                    <a:pt x="3882" y="4794"/>
                    <a:pt x="3882" y="4810"/>
                  </a:cubicBezTo>
                  <a:cubicBezTo>
                    <a:pt x="3890" y="4837"/>
                    <a:pt x="3890" y="4870"/>
                    <a:pt x="3917" y="4888"/>
                  </a:cubicBezTo>
                  <a:cubicBezTo>
                    <a:pt x="3925" y="4897"/>
                    <a:pt x="3934" y="4905"/>
                    <a:pt x="3934" y="4913"/>
                  </a:cubicBezTo>
                  <a:lnTo>
                    <a:pt x="3934" y="4973"/>
                  </a:lnTo>
                  <a:cubicBezTo>
                    <a:pt x="3942" y="5000"/>
                    <a:pt x="3942" y="5024"/>
                    <a:pt x="3952" y="5043"/>
                  </a:cubicBezTo>
                  <a:lnTo>
                    <a:pt x="3952" y="5068"/>
                  </a:lnTo>
                  <a:cubicBezTo>
                    <a:pt x="3952" y="5086"/>
                    <a:pt x="3952" y="5095"/>
                    <a:pt x="3960" y="5103"/>
                  </a:cubicBezTo>
                  <a:cubicBezTo>
                    <a:pt x="3977" y="5119"/>
                    <a:pt x="3969" y="5146"/>
                    <a:pt x="3977" y="5163"/>
                  </a:cubicBezTo>
                  <a:cubicBezTo>
                    <a:pt x="3977" y="5171"/>
                    <a:pt x="3977" y="5189"/>
                    <a:pt x="3985" y="5198"/>
                  </a:cubicBezTo>
                  <a:cubicBezTo>
                    <a:pt x="4004" y="5222"/>
                    <a:pt x="4004" y="5257"/>
                    <a:pt x="4004" y="5282"/>
                  </a:cubicBezTo>
                  <a:cubicBezTo>
                    <a:pt x="4012" y="5301"/>
                    <a:pt x="4020" y="5301"/>
                    <a:pt x="4028" y="5317"/>
                  </a:cubicBezTo>
                  <a:cubicBezTo>
                    <a:pt x="4037" y="5344"/>
                    <a:pt x="4055" y="5377"/>
                    <a:pt x="4064" y="5404"/>
                  </a:cubicBezTo>
                  <a:cubicBezTo>
                    <a:pt x="4072" y="5420"/>
                    <a:pt x="4080" y="5428"/>
                    <a:pt x="4080" y="5447"/>
                  </a:cubicBezTo>
                  <a:cubicBezTo>
                    <a:pt x="4088" y="5464"/>
                    <a:pt x="4096" y="5472"/>
                    <a:pt x="4107" y="5480"/>
                  </a:cubicBezTo>
                  <a:cubicBezTo>
                    <a:pt x="4107" y="5499"/>
                    <a:pt x="4115" y="5507"/>
                    <a:pt x="4123" y="5515"/>
                  </a:cubicBezTo>
                  <a:cubicBezTo>
                    <a:pt x="4123" y="5523"/>
                    <a:pt x="4132" y="5532"/>
                    <a:pt x="4132" y="5540"/>
                  </a:cubicBezTo>
                  <a:cubicBezTo>
                    <a:pt x="4158" y="5567"/>
                    <a:pt x="4167" y="5602"/>
                    <a:pt x="4183" y="5626"/>
                  </a:cubicBezTo>
                  <a:cubicBezTo>
                    <a:pt x="4200" y="5670"/>
                    <a:pt x="4226" y="5705"/>
                    <a:pt x="4251" y="5738"/>
                  </a:cubicBezTo>
                  <a:cubicBezTo>
                    <a:pt x="4278" y="5773"/>
                    <a:pt x="4294" y="5816"/>
                    <a:pt x="4329" y="5833"/>
                  </a:cubicBezTo>
                  <a:cubicBezTo>
                    <a:pt x="4346" y="5841"/>
                    <a:pt x="4354" y="5849"/>
                    <a:pt x="4364" y="5859"/>
                  </a:cubicBezTo>
                  <a:cubicBezTo>
                    <a:pt x="4381" y="5901"/>
                    <a:pt x="4424" y="5919"/>
                    <a:pt x="4449" y="5936"/>
                  </a:cubicBezTo>
                  <a:cubicBezTo>
                    <a:pt x="4468" y="5962"/>
                    <a:pt x="4484" y="5979"/>
                    <a:pt x="4492" y="5995"/>
                  </a:cubicBezTo>
                  <a:lnTo>
                    <a:pt x="4519" y="5995"/>
                  </a:lnTo>
                  <a:lnTo>
                    <a:pt x="4519" y="6039"/>
                  </a:lnTo>
                  <a:lnTo>
                    <a:pt x="4552" y="6039"/>
                  </a:lnTo>
                  <a:cubicBezTo>
                    <a:pt x="4560" y="6047"/>
                    <a:pt x="4571" y="6065"/>
                    <a:pt x="4579" y="6082"/>
                  </a:cubicBezTo>
                  <a:cubicBezTo>
                    <a:pt x="4587" y="6082"/>
                    <a:pt x="4587" y="6090"/>
                    <a:pt x="4587" y="6090"/>
                  </a:cubicBezTo>
                  <a:cubicBezTo>
                    <a:pt x="4587" y="6107"/>
                    <a:pt x="4595" y="6117"/>
                    <a:pt x="4595" y="6133"/>
                  </a:cubicBezTo>
                  <a:cubicBezTo>
                    <a:pt x="4604" y="6142"/>
                    <a:pt x="4622" y="6150"/>
                    <a:pt x="4639" y="6158"/>
                  </a:cubicBezTo>
                  <a:lnTo>
                    <a:pt x="4639" y="6193"/>
                  </a:lnTo>
                  <a:cubicBezTo>
                    <a:pt x="4655" y="6220"/>
                    <a:pt x="4674" y="6245"/>
                    <a:pt x="4690" y="6272"/>
                  </a:cubicBezTo>
                  <a:cubicBezTo>
                    <a:pt x="4698" y="6280"/>
                    <a:pt x="4707" y="6288"/>
                    <a:pt x="4725" y="6296"/>
                  </a:cubicBezTo>
                  <a:cubicBezTo>
                    <a:pt x="4750" y="6305"/>
                    <a:pt x="4758" y="6323"/>
                    <a:pt x="4766" y="6348"/>
                  </a:cubicBezTo>
                  <a:cubicBezTo>
                    <a:pt x="4777" y="6348"/>
                    <a:pt x="4777" y="6356"/>
                    <a:pt x="4777" y="6356"/>
                  </a:cubicBezTo>
                  <a:lnTo>
                    <a:pt x="4793" y="6356"/>
                  </a:lnTo>
                  <a:cubicBezTo>
                    <a:pt x="4818" y="6383"/>
                    <a:pt x="4845" y="6416"/>
                    <a:pt x="4870" y="6443"/>
                  </a:cubicBezTo>
                  <a:cubicBezTo>
                    <a:pt x="4905" y="6451"/>
                    <a:pt x="4913" y="6459"/>
                    <a:pt x="4921" y="6486"/>
                  </a:cubicBezTo>
                  <a:cubicBezTo>
                    <a:pt x="4931" y="6494"/>
                    <a:pt x="4948" y="6502"/>
                    <a:pt x="4964" y="6511"/>
                  </a:cubicBezTo>
                  <a:lnTo>
                    <a:pt x="4964" y="6494"/>
                  </a:lnTo>
                  <a:lnTo>
                    <a:pt x="4956" y="6494"/>
                  </a:lnTo>
                  <a:cubicBezTo>
                    <a:pt x="4940" y="6467"/>
                    <a:pt x="4921" y="6443"/>
                    <a:pt x="4905" y="6416"/>
                  </a:cubicBezTo>
                  <a:cubicBezTo>
                    <a:pt x="4905" y="6399"/>
                    <a:pt x="4905" y="6375"/>
                    <a:pt x="4880" y="6356"/>
                  </a:cubicBezTo>
                  <a:cubicBezTo>
                    <a:pt x="4853" y="6348"/>
                    <a:pt x="4837" y="6323"/>
                    <a:pt x="4818" y="6296"/>
                  </a:cubicBezTo>
                  <a:cubicBezTo>
                    <a:pt x="4810" y="6288"/>
                    <a:pt x="4802" y="6280"/>
                    <a:pt x="4793" y="6272"/>
                  </a:cubicBezTo>
                  <a:lnTo>
                    <a:pt x="4793" y="6253"/>
                  </a:lnTo>
                  <a:cubicBezTo>
                    <a:pt x="4785" y="6237"/>
                    <a:pt x="4777" y="6220"/>
                    <a:pt x="4766" y="6202"/>
                  </a:cubicBezTo>
                  <a:cubicBezTo>
                    <a:pt x="4758" y="6202"/>
                    <a:pt x="4758" y="6193"/>
                    <a:pt x="4750" y="6193"/>
                  </a:cubicBezTo>
                  <a:cubicBezTo>
                    <a:pt x="4750" y="6185"/>
                    <a:pt x="4750" y="6185"/>
                    <a:pt x="4758" y="6177"/>
                  </a:cubicBezTo>
                  <a:cubicBezTo>
                    <a:pt x="4750" y="6142"/>
                    <a:pt x="4715" y="6142"/>
                    <a:pt x="4698" y="6133"/>
                  </a:cubicBezTo>
                  <a:cubicBezTo>
                    <a:pt x="4690" y="6107"/>
                    <a:pt x="4682" y="6090"/>
                    <a:pt x="4674" y="6074"/>
                  </a:cubicBezTo>
                  <a:cubicBezTo>
                    <a:pt x="4663" y="6065"/>
                    <a:pt x="4655" y="6055"/>
                    <a:pt x="4655" y="6047"/>
                  </a:cubicBezTo>
                  <a:cubicBezTo>
                    <a:pt x="4639" y="6014"/>
                    <a:pt x="4622" y="5987"/>
                    <a:pt x="4595" y="5962"/>
                  </a:cubicBezTo>
                  <a:lnTo>
                    <a:pt x="4571" y="5936"/>
                  </a:lnTo>
                  <a:cubicBezTo>
                    <a:pt x="4579" y="5927"/>
                    <a:pt x="4587" y="5927"/>
                    <a:pt x="4587" y="5919"/>
                  </a:cubicBezTo>
                  <a:cubicBezTo>
                    <a:pt x="4544" y="5876"/>
                    <a:pt x="4492" y="5841"/>
                    <a:pt x="4468" y="5781"/>
                  </a:cubicBezTo>
                  <a:lnTo>
                    <a:pt x="4441" y="5781"/>
                  </a:lnTo>
                  <a:cubicBezTo>
                    <a:pt x="4441" y="5773"/>
                    <a:pt x="4433" y="5773"/>
                    <a:pt x="4433" y="5765"/>
                  </a:cubicBezTo>
                  <a:cubicBezTo>
                    <a:pt x="4416" y="5746"/>
                    <a:pt x="4406" y="5729"/>
                    <a:pt x="4397" y="5705"/>
                  </a:cubicBezTo>
                  <a:cubicBezTo>
                    <a:pt x="4389" y="5686"/>
                    <a:pt x="4381" y="5678"/>
                    <a:pt x="4373" y="5670"/>
                  </a:cubicBezTo>
                  <a:cubicBezTo>
                    <a:pt x="4364" y="5653"/>
                    <a:pt x="4354" y="5635"/>
                    <a:pt x="4338" y="5618"/>
                  </a:cubicBezTo>
                  <a:cubicBezTo>
                    <a:pt x="4321" y="5591"/>
                    <a:pt x="4313" y="5567"/>
                    <a:pt x="4313" y="5540"/>
                  </a:cubicBezTo>
                  <a:lnTo>
                    <a:pt x="4313" y="5532"/>
                  </a:lnTo>
                  <a:cubicBezTo>
                    <a:pt x="4294" y="5507"/>
                    <a:pt x="4278" y="5472"/>
                    <a:pt x="4270" y="5447"/>
                  </a:cubicBezTo>
                  <a:cubicBezTo>
                    <a:pt x="4261" y="5437"/>
                    <a:pt x="4261" y="5437"/>
                    <a:pt x="4261" y="5428"/>
                  </a:cubicBezTo>
                  <a:lnTo>
                    <a:pt x="4261" y="5428"/>
                  </a:lnTo>
                  <a:cubicBezTo>
                    <a:pt x="4271" y="5433"/>
                    <a:pt x="4278" y="5439"/>
                    <a:pt x="4284" y="5439"/>
                  </a:cubicBezTo>
                  <a:cubicBezTo>
                    <a:pt x="4288" y="5439"/>
                    <a:pt x="4291" y="5436"/>
                    <a:pt x="4294" y="5428"/>
                  </a:cubicBezTo>
                  <a:cubicBezTo>
                    <a:pt x="4286" y="5428"/>
                    <a:pt x="4286" y="5420"/>
                    <a:pt x="4278" y="5420"/>
                  </a:cubicBezTo>
                  <a:cubicBezTo>
                    <a:pt x="4270" y="5412"/>
                    <a:pt x="4261" y="5396"/>
                    <a:pt x="4261" y="5385"/>
                  </a:cubicBezTo>
                  <a:lnTo>
                    <a:pt x="4251" y="5385"/>
                  </a:lnTo>
                  <a:cubicBezTo>
                    <a:pt x="4251" y="5404"/>
                    <a:pt x="4251" y="5412"/>
                    <a:pt x="4261" y="5420"/>
                  </a:cubicBezTo>
                  <a:cubicBezTo>
                    <a:pt x="4226" y="5396"/>
                    <a:pt x="4200" y="5360"/>
                    <a:pt x="4210" y="5317"/>
                  </a:cubicBezTo>
                  <a:cubicBezTo>
                    <a:pt x="4210" y="5282"/>
                    <a:pt x="4200" y="5249"/>
                    <a:pt x="4191" y="5214"/>
                  </a:cubicBezTo>
                  <a:cubicBezTo>
                    <a:pt x="4183" y="5206"/>
                    <a:pt x="4183" y="5189"/>
                    <a:pt x="4183" y="5171"/>
                  </a:cubicBezTo>
                  <a:lnTo>
                    <a:pt x="4183" y="5128"/>
                  </a:lnTo>
                  <a:cubicBezTo>
                    <a:pt x="4158" y="5111"/>
                    <a:pt x="4148" y="5086"/>
                    <a:pt x="4148" y="5051"/>
                  </a:cubicBezTo>
                  <a:cubicBezTo>
                    <a:pt x="4148" y="5016"/>
                    <a:pt x="4148" y="4983"/>
                    <a:pt x="4132" y="4956"/>
                  </a:cubicBezTo>
                  <a:cubicBezTo>
                    <a:pt x="4115" y="4940"/>
                    <a:pt x="4115" y="4921"/>
                    <a:pt x="4115" y="4905"/>
                  </a:cubicBezTo>
                  <a:cubicBezTo>
                    <a:pt x="4096" y="4853"/>
                    <a:pt x="4080" y="4818"/>
                    <a:pt x="4064" y="4777"/>
                  </a:cubicBezTo>
                  <a:cubicBezTo>
                    <a:pt x="4096" y="4742"/>
                    <a:pt x="4088" y="4690"/>
                    <a:pt x="4045" y="4664"/>
                  </a:cubicBezTo>
                  <a:cubicBezTo>
                    <a:pt x="4037" y="4682"/>
                    <a:pt x="4037" y="4699"/>
                    <a:pt x="4037" y="4707"/>
                  </a:cubicBezTo>
                  <a:cubicBezTo>
                    <a:pt x="4055" y="4734"/>
                    <a:pt x="4064" y="4750"/>
                    <a:pt x="4055" y="4777"/>
                  </a:cubicBezTo>
                  <a:cubicBezTo>
                    <a:pt x="4028" y="4759"/>
                    <a:pt x="4020" y="4742"/>
                    <a:pt x="4037" y="4715"/>
                  </a:cubicBezTo>
                  <a:cubicBezTo>
                    <a:pt x="4020" y="4715"/>
                    <a:pt x="4012" y="4707"/>
                    <a:pt x="4020" y="4690"/>
                  </a:cubicBezTo>
                  <a:lnTo>
                    <a:pt x="4020" y="4664"/>
                  </a:lnTo>
                  <a:cubicBezTo>
                    <a:pt x="4020" y="4647"/>
                    <a:pt x="4012" y="4639"/>
                    <a:pt x="4012" y="4622"/>
                  </a:cubicBezTo>
                  <a:cubicBezTo>
                    <a:pt x="4020" y="4612"/>
                    <a:pt x="4028" y="4604"/>
                    <a:pt x="4037" y="4604"/>
                  </a:cubicBezTo>
                  <a:cubicBezTo>
                    <a:pt x="4045" y="4579"/>
                    <a:pt x="4037" y="4561"/>
                    <a:pt x="4028" y="4544"/>
                  </a:cubicBezTo>
                  <a:cubicBezTo>
                    <a:pt x="4020" y="4536"/>
                    <a:pt x="4012" y="4519"/>
                    <a:pt x="4004" y="4509"/>
                  </a:cubicBezTo>
                  <a:cubicBezTo>
                    <a:pt x="3952" y="4458"/>
                    <a:pt x="3952" y="4390"/>
                    <a:pt x="3925" y="4330"/>
                  </a:cubicBezTo>
                  <a:cubicBezTo>
                    <a:pt x="3925" y="4295"/>
                    <a:pt x="3909" y="4270"/>
                    <a:pt x="3901" y="4235"/>
                  </a:cubicBezTo>
                  <a:cubicBezTo>
                    <a:pt x="3882" y="4200"/>
                    <a:pt x="3866" y="4159"/>
                    <a:pt x="3831" y="4132"/>
                  </a:cubicBezTo>
                  <a:cubicBezTo>
                    <a:pt x="3822" y="4115"/>
                    <a:pt x="3814" y="4107"/>
                    <a:pt x="3806" y="4089"/>
                  </a:cubicBezTo>
                  <a:lnTo>
                    <a:pt x="3814" y="4089"/>
                  </a:lnTo>
                  <a:cubicBezTo>
                    <a:pt x="3814" y="4072"/>
                    <a:pt x="3822" y="4064"/>
                    <a:pt x="3814" y="4045"/>
                  </a:cubicBezTo>
                  <a:cubicBezTo>
                    <a:pt x="3806" y="4012"/>
                    <a:pt x="3798" y="3977"/>
                    <a:pt x="3787" y="3942"/>
                  </a:cubicBezTo>
                  <a:cubicBezTo>
                    <a:pt x="3779" y="3934"/>
                    <a:pt x="3771" y="3926"/>
                    <a:pt x="3771" y="3917"/>
                  </a:cubicBezTo>
                  <a:lnTo>
                    <a:pt x="3771" y="3942"/>
                  </a:lnTo>
                  <a:cubicBezTo>
                    <a:pt x="3763" y="3942"/>
                    <a:pt x="3763" y="3953"/>
                    <a:pt x="3754" y="3953"/>
                  </a:cubicBezTo>
                  <a:cubicBezTo>
                    <a:pt x="3754" y="3961"/>
                    <a:pt x="3763" y="3969"/>
                    <a:pt x="3771" y="3977"/>
                  </a:cubicBezTo>
                  <a:lnTo>
                    <a:pt x="3736" y="3977"/>
                  </a:lnTo>
                  <a:cubicBezTo>
                    <a:pt x="3727" y="3969"/>
                    <a:pt x="3719" y="3961"/>
                    <a:pt x="3719" y="3953"/>
                  </a:cubicBezTo>
                  <a:cubicBezTo>
                    <a:pt x="3719" y="3942"/>
                    <a:pt x="3719" y="3934"/>
                    <a:pt x="3727" y="3917"/>
                  </a:cubicBezTo>
                  <a:cubicBezTo>
                    <a:pt x="3736" y="3917"/>
                    <a:pt x="3746" y="3909"/>
                    <a:pt x="3763" y="3909"/>
                  </a:cubicBezTo>
                  <a:cubicBezTo>
                    <a:pt x="3754" y="3909"/>
                    <a:pt x="3746" y="3901"/>
                    <a:pt x="3736" y="3901"/>
                  </a:cubicBezTo>
                  <a:cubicBezTo>
                    <a:pt x="3727" y="3901"/>
                    <a:pt x="3727" y="3909"/>
                    <a:pt x="3727" y="3909"/>
                  </a:cubicBezTo>
                  <a:cubicBezTo>
                    <a:pt x="3711" y="3882"/>
                    <a:pt x="3695" y="3858"/>
                    <a:pt x="3684" y="3831"/>
                  </a:cubicBezTo>
                  <a:cubicBezTo>
                    <a:pt x="3651" y="3823"/>
                    <a:pt x="3651" y="3823"/>
                    <a:pt x="3624" y="3788"/>
                  </a:cubicBezTo>
                  <a:cubicBezTo>
                    <a:pt x="3616" y="3771"/>
                    <a:pt x="3608" y="3755"/>
                    <a:pt x="3600" y="3746"/>
                  </a:cubicBezTo>
                  <a:cubicBezTo>
                    <a:pt x="3591" y="3728"/>
                    <a:pt x="3573" y="3711"/>
                    <a:pt x="3581" y="3695"/>
                  </a:cubicBezTo>
                  <a:cubicBezTo>
                    <a:pt x="3581" y="3685"/>
                    <a:pt x="3573" y="3676"/>
                    <a:pt x="3565" y="3668"/>
                  </a:cubicBezTo>
                  <a:cubicBezTo>
                    <a:pt x="3548" y="3633"/>
                    <a:pt x="3513" y="3600"/>
                    <a:pt x="3478" y="3581"/>
                  </a:cubicBezTo>
                  <a:cubicBezTo>
                    <a:pt x="3470" y="3557"/>
                    <a:pt x="3462" y="3530"/>
                    <a:pt x="3437" y="3513"/>
                  </a:cubicBezTo>
                  <a:cubicBezTo>
                    <a:pt x="3427" y="3505"/>
                    <a:pt x="3427" y="3497"/>
                    <a:pt x="3418" y="3478"/>
                  </a:cubicBezTo>
                  <a:lnTo>
                    <a:pt x="3427" y="3478"/>
                  </a:lnTo>
                  <a:lnTo>
                    <a:pt x="3453" y="3505"/>
                  </a:lnTo>
                  <a:cubicBezTo>
                    <a:pt x="3453" y="3478"/>
                    <a:pt x="3437" y="3462"/>
                    <a:pt x="3418" y="3454"/>
                  </a:cubicBezTo>
                  <a:cubicBezTo>
                    <a:pt x="3402" y="3427"/>
                    <a:pt x="3385" y="3410"/>
                    <a:pt x="3358" y="3402"/>
                  </a:cubicBezTo>
                  <a:cubicBezTo>
                    <a:pt x="3334" y="3394"/>
                    <a:pt x="3315" y="3367"/>
                    <a:pt x="3290" y="3351"/>
                  </a:cubicBezTo>
                  <a:cubicBezTo>
                    <a:pt x="3272" y="3307"/>
                    <a:pt x="3231" y="3324"/>
                    <a:pt x="3196" y="3307"/>
                  </a:cubicBezTo>
                  <a:lnTo>
                    <a:pt x="3196" y="3283"/>
                  </a:lnTo>
                  <a:cubicBezTo>
                    <a:pt x="3169" y="3264"/>
                    <a:pt x="3144" y="3231"/>
                    <a:pt x="3144" y="3212"/>
                  </a:cubicBezTo>
                  <a:lnTo>
                    <a:pt x="3144" y="3212"/>
                  </a:lnTo>
                  <a:cubicBezTo>
                    <a:pt x="3169" y="3231"/>
                    <a:pt x="3187" y="3247"/>
                    <a:pt x="3212" y="3264"/>
                  </a:cubicBezTo>
                  <a:cubicBezTo>
                    <a:pt x="3212" y="3256"/>
                    <a:pt x="3204" y="3256"/>
                    <a:pt x="3196" y="3247"/>
                  </a:cubicBezTo>
                  <a:cubicBezTo>
                    <a:pt x="3187" y="3221"/>
                    <a:pt x="3169" y="3212"/>
                    <a:pt x="3152" y="3204"/>
                  </a:cubicBezTo>
                  <a:cubicBezTo>
                    <a:pt x="3128" y="3188"/>
                    <a:pt x="3109" y="3169"/>
                    <a:pt x="3076" y="3161"/>
                  </a:cubicBezTo>
                  <a:cubicBezTo>
                    <a:pt x="3076" y="3161"/>
                    <a:pt x="3066" y="3144"/>
                    <a:pt x="3066" y="3128"/>
                  </a:cubicBezTo>
                  <a:cubicBezTo>
                    <a:pt x="3014" y="3128"/>
                    <a:pt x="2998" y="3076"/>
                    <a:pt x="2963" y="3050"/>
                  </a:cubicBezTo>
                  <a:lnTo>
                    <a:pt x="2963" y="3041"/>
                  </a:lnTo>
                  <a:cubicBezTo>
                    <a:pt x="2981" y="3050"/>
                    <a:pt x="2990" y="3058"/>
                    <a:pt x="3006" y="3066"/>
                  </a:cubicBezTo>
                  <a:cubicBezTo>
                    <a:pt x="2981" y="3033"/>
                    <a:pt x="2973" y="2990"/>
                    <a:pt x="2921" y="2973"/>
                  </a:cubicBezTo>
                  <a:lnTo>
                    <a:pt x="2921" y="2973"/>
                  </a:lnTo>
                  <a:cubicBezTo>
                    <a:pt x="2921" y="2990"/>
                    <a:pt x="2930" y="2998"/>
                    <a:pt x="2930" y="3006"/>
                  </a:cubicBezTo>
                  <a:cubicBezTo>
                    <a:pt x="2938" y="3015"/>
                    <a:pt x="2954" y="3025"/>
                    <a:pt x="2946" y="3041"/>
                  </a:cubicBezTo>
                  <a:cubicBezTo>
                    <a:pt x="2921" y="3041"/>
                    <a:pt x="2903" y="3033"/>
                    <a:pt x="2878" y="3006"/>
                  </a:cubicBezTo>
                  <a:cubicBezTo>
                    <a:pt x="2870" y="2955"/>
                    <a:pt x="2851" y="2911"/>
                    <a:pt x="2808" y="2879"/>
                  </a:cubicBezTo>
                  <a:cubicBezTo>
                    <a:pt x="2783" y="2870"/>
                    <a:pt x="2767" y="2852"/>
                    <a:pt x="2748" y="2835"/>
                  </a:cubicBezTo>
                  <a:cubicBezTo>
                    <a:pt x="2740" y="2819"/>
                    <a:pt x="2748" y="2792"/>
                    <a:pt x="2724" y="2784"/>
                  </a:cubicBezTo>
                  <a:lnTo>
                    <a:pt x="2724" y="2784"/>
                  </a:lnTo>
                  <a:cubicBezTo>
                    <a:pt x="2724" y="2800"/>
                    <a:pt x="2732" y="2808"/>
                    <a:pt x="2740" y="2819"/>
                  </a:cubicBezTo>
                  <a:cubicBezTo>
                    <a:pt x="2705" y="2800"/>
                    <a:pt x="2680" y="2792"/>
                    <a:pt x="2653" y="2775"/>
                  </a:cubicBezTo>
                  <a:cubicBezTo>
                    <a:pt x="2645" y="2775"/>
                    <a:pt x="2637" y="2767"/>
                    <a:pt x="2637" y="2757"/>
                  </a:cubicBezTo>
                  <a:cubicBezTo>
                    <a:pt x="2621" y="2732"/>
                    <a:pt x="2594" y="2705"/>
                    <a:pt x="2569" y="2681"/>
                  </a:cubicBezTo>
                  <a:cubicBezTo>
                    <a:pt x="2561" y="2672"/>
                    <a:pt x="2550" y="2664"/>
                    <a:pt x="2542" y="2654"/>
                  </a:cubicBezTo>
                  <a:cubicBezTo>
                    <a:pt x="2526" y="2629"/>
                    <a:pt x="2509" y="2613"/>
                    <a:pt x="2482" y="2613"/>
                  </a:cubicBezTo>
                  <a:cubicBezTo>
                    <a:pt x="2466" y="2586"/>
                    <a:pt x="2447" y="2561"/>
                    <a:pt x="2439" y="2542"/>
                  </a:cubicBezTo>
                  <a:cubicBezTo>
                    <a:pt x="2414" y="2526"/>
                    <a:pt x="2396" y="2518"/>
                    <a:pt x="2379" y="2499"/>
                  </a:cubicBezTo>
                  <a:cubicBezTo>
                    <a:pt x="2363" y="2483"/>
                    <a:pt x="2336" y="2474"/>
                    <a:pt x="2320" y="2458"/>
                  </a:cubicBezTo>
                  <a:cubicBezTo>
                    <a:pt x="2303" y="2439"/>
                    <a:pt x="2293" y="2415"/>
                    <a:pt x="2284" y="2380"/>
                  </a:cubicBezTo>
                  <a:lnTo>
                    <a:pt x="2284" y="2380"/>
                  </a:lnTo>
                  <a:cubicBezTo>
                    <a:pt x="2311" y="2406"/>
                    <a:pt x="2328" y="2423"/>
                    <a:pt x="2344" y="2439"/>
                  </a:cubicBezTo>
                  <a:lnTo>
                    <a:pt x="2355" y="2439"/>
                  </a:lnTo>
                  <a:cubicBezTo>
                    <a:pt x="2328" y="2396"/>
                    <a:pt x="2311" y="2355"/>
                    <a:pt x="2252" y="2355"/>
                  </a:cubicBezTo>
                  <a:cubicBezTo>
                    <a:pt x="2233" y="2320"/>
                    <a:pt x="2216" y="2293"/>
                    <a:pt x="2190" y="2260"/>
                  </a:cubicBezTo>
                  <a:lnTo>
                    <a:pt x="2148" y="2260"/>
                  </a:lnTo>
                  <a:cubicBezTo>
                    <a:pt x="2165" y="2277"/>
                    <a:pt x="2181" y="2293"/>
                    <a:pt x="2190" y="2320"/>
                  </a:cubicBezTo>
                  <a:cubicBezTo>
                    <a:pt x="2190" y="2328"/>
                    <a:pt x="2181" y="2328"/>
                    <a:pt x="2181" y="2336"/>
                  </a:cubicBezTo>
                  <a:cubicBezTo>
                    <a:pt x="2157" y="2320"/>
                    <a:pt x="2138" y="2303"/>
                    <a:pt x="2122" y="2277"/>
                  </a:cubicBezTo>
                  <a:cubicBezTo>
                    <a:pt x="2122" y="2260"/>
                    <a:pt x="2122" y="2233"/>
                    <a:pt x="2113" y="2217"/>
                  </a:cubicBezTo>
                  <a:lnTo>
                    <a:pt x="2070" y="2173"/>
                  </a:lnTo>
                  <a:cubicBezTo>
                    <a:pt x="2075" y="2164"/>
                    <a:pt x="2080" y="2160"/>
                    <a:pt x="2085" y="2160"/>
                  </a:cubicBezTo>
                  <a:cubicBezTo>
                    <a:pt x="2089" y="2160"/>
                    <a:pt x="2093" y="2162"/>
                    <a:pt x="2097" y="2165"/>
                  </a:cubicBezTo>
                  <a:lnTo>
                    <a:pt x="2097" y="2165"/>
                  </a:lnTo>
                  <a:cubicBezTo>
                    <a:pt x="2087" y="2157"/>
                    <a:pt x="2078" y="2157"/>
                    <a:pt x="2070" y="2157"/>
                  </a:cubicBezTo>
                  <a:cubicBezTo>
                    <a:pt x="2062" y="2138"/>
                    <a:pt x="2054" y="2122"/>
                    <a:pt x="2045" y="2114"/>
                  </a:cubicBezTo>
                  <a:cubicBezTo>
                    <a:pt x="2027" y="2097"/>
                    <a:pt x="2019" y="2079"/>
                    <a:pt x="2002" y="2054"/>
                  </a:cubicBezTo>
                  <a:cubicBezTo>
                    <a:pt x="1984" y="2019"/>
                    <a:pt x="1967" y="1994"/>
                    <a:pt x="1942" y="1967"/>
                  </a:cubicBezTo>
                  <a:cubicBezTo>
                    <a:pt x="1924" y="1951"/>
                    <a:pt x="1907" y="1943"/>
                    <a:pt x="1899" y="1924"/>
                  </a:cubicBezTo>
                  <a:cubicBezTo>
                    <a:pt x="1880" y="1899"/>
                    <a:pt x="1872" y="1881"/>
                    <a:pt x="1856" y="1856"/>
                  </a:cubicBezTo>
                  <a:cubicBezTo>
                    <a:pt x="1829" y="1829"/>
                    <a:pt x="1812" y="1796"/>
                    <a:pt x="1804" y="1761"/>
                  </a:cubicBezTo>
                  <a:cubicBezTo>
                    <a:pt x="1796" y="1736"/>
                    <a:pt x="1796" y="1736"/>
                    <a:pt x="1821" y="1736"/>
                  </a:cubicBezTo>
                  <a:cubicBezTo>
                    <a:pt x="1839" y="1761"/>
                    <a:pt x="1856" y="1788"/>
                    <a:pt x="1872" y="1813"/>
                  </a:cubicBezTo>
                  <a:lnTo>
                    <a:pt x="1872" y="1761"/>
                  </a:lnTo>
                  <a:cubicBezTo>
                    <a:pt x="1872" y="1736"/>
                    <a:pt x="1856" y="1710"/>
                    <a:pt x="1829" y="1693"/>
                  </a:cubicBezTo>
                  <a:cubicBezTo>
                    <a:pt x="1823" y="1687"/>
                    <a:pt x="1817" y="1681"/>
                    <a:pt x="1812" y="1681"/>
                  </a:cubicBezTo>
                  <a:cubicBezTo>
                    <a:pt x="1809" y="1681"/>
                    <a:pt x="1807" y="1682"/>
                    <a:pt x="1804" y="1685"/>
                  </a:cubicBezTo>
                  <a:cubicBezTo>
                    <a:pt x="1804" y="1693"/>
                    <a:pt x="1812" y="1701"/>
                    <a:pt x="1821" y="1710"/>
                  </a:cubicBezTo>
                  <a:cubicBezTo>
                    <a:pt x="1812" y="1718"/>
                    <a:pt x="1804" y="1718"/>
                    <a:pt x="1796" y="1718"/>
                  </a:cubicBezTo>
                  <a:cubicBezTo>
                    <a:pt x="1777" y="1701"/>
                    <a:pt x="1769" y="1693"/>
                    <a:pt x="1761" y="1675"/>
                  </a:cubicBezTo>
                  <a:cubicBezTo>
                    <a:pt x="1755" y="1663"/>
                    <a:pt x="1749" y="1655"/>
                    <a:pt x="1739" y="1655"/>
                  </a:cubicBezTo>
                  <a:cubicBezTo>
                    <a:pt x="1735" y="1655"/>
                    <a:pt x="1731" y="1656"/>
                    <a:pt x="1726" y="1658"/>
                  </a:cubicBezTo>
                  <a:cubicBezTo>
                    <a:pt x="1721" y="1660"/>
                    <a:pt x="1717" y="1660"/>
                    <a:pt x="1713" y="1660"/>
                  </a:cubicBezTo>
                  <a:cubicBezTo>
                    <a:pt x="1695" y="1660"/>
                    <a:pt x="1681" y="1647"/>
                    <a:pt x="1666" y="1633"/>
                  </a:cubicBezTo>
                  <a:cubicBezTo>
                    <a:pt x="1658" y="1623"/>
                    <a:pt x="1650" y="1623"/>
                    <a:pt x="1641" y="1615"/>
                  </a:cubicBezTo>
                  <a:lnTo>
                    <a:pt x="1623" y="1615"/>
                  </a:lnTo>
                  <a:cubicBezTo>
                    <a:pt x="1615" y="1590"/>
                    <a:pt x="1598" y="1563"/>
                    <a:pt x="1590" y="1539"/>
                  </a:cubicBezTo>
                  <a:cubicBezTo>
                    <a:pt x="1615" y="1539"/>
                    <a:pt x="1615" y="1539"/>
                    <a:pt x="1623" y="1572"/>
                  </a:cubicBezTo>
                  <a:cubicBezTo>
                    <a:pt x="1623" y="1547"/>
                    <a:pt x="1623" y="1547"/>
                    <a:pt x="1615" y="1530"/>
                  </a:cubicBezTo>
                  <a:cubicBezTo>
                    <a:pt x="1598" y="1512"/>
                    <a:pt x="1571" y="1495"/>
                    <a:pt x="1571" y="1468"/>
                  </a:cubicBezTo>
                  <a:cubicBezTo>
                    <a:pt x="1571" y="1468"/>
                    <a:pt x="1563" y="1460"/>
                    <a:pt x="1563" y="1452"/>
                  </a:cubicBezTo>
                  <a:cubicBezTo>
                    <a:pt x="1538" y="1427"/>
                    <a:pt x="1503" y="1400"/>
                    <a:pt x="1478" y="1365"/>
                  </a:cubicBezTo>
                  <a:cubicBezTo>
                    <a:pt x="1460" y="1349"/>
                    <a:pt x="1452" y="1332"/>
                    <a:pt x="1435" y="1306"/>
                  </a:cubicBezTo>
                  <a:cubicBezTo>
                    <a:pt x="1427" y="1314"/>
                    <a:pt x="1427" y="1314"/>
                    <a:pt x="1417" y="1324"/>
                  </a:cubicBezTo>
                  <a:cubicBezTo>
                    <a:pt x="1408" y="1314"/>
                    <a:pt x="1408" y="1314"/>
                    <a:pt x="1400" y="1306"/>
                  </a:cubicBezTo>
                  <a:lnTo>
                    <a:pt x="1400" y="1281"/>
                  </a:lnTo>
                  <a:cubicBezTo>
                    <a:pt x="1400" y="1281"/>
                    <a:pt x="1392" y="1281"/>
                    <a:pt x="1392" y="1273"/>
                  </a:cubicBezTo>
                  <a:cubicBezTo>
                    <a:pt x="1357" y="1254"/>
                    <a:pt x="1324" y="1238"/>
                    <a:pt x="1305" y="1211"/>
                  </a:cubicBezTo>
                  <a:cubicBezTo>
                    <a:pt x="1289" y="1186"/>
                    <a:pt x="1262" y="1159"/>
                    <a:pt x="1237" y="1135"/>
                  </a:cubicBezTo>
                  <a:lnTo>
                    <a:pt x="1237" y="1118"/>
                  </a:lnTo>
                  <a:cubicBezTo>
                    <a:pt x="1221" y="1108"/>
                    <a:pt x="1221" y="1091"/>
                    <a:pt x="1221" y="1067"/>
                  </a:cubicBezTo>
                  <a:lnTo>
                    <a:pt x="1221" y="1067"/>
                  </a:lnTo>
                  <a:cubicBezTo>
                    <a:pt x="1246" y="1083"/>
                    <a:pt x="1262" y="1091"/>
                    <a:pt x="1281" y="1118"/>
                  </a:cubicBezTo>
                  <a:cubicBezTo>
                    <a:pt x="1281" y="1091"/>
                    <a:pt x="1262" y="1075"/>
                    <a:pt x="1237" y="1056"/>
                  </a:cubicBezTo>
                  <a:cubicBezTo>
                    <a:pt x="1210" y="1048"/>
                    <a:pt x="1186" y="1031"/>
                    <a:pt x="1169" y="996"/>
                  </a:cubicBezTo>
                  <a:lnTo>
                    <a:pt x="1177" y="988"/>
                  </a:lnTo>
                  <a:cubicBezTo>
                    <a:pt x="1177" y="953"/>
                    <a:pt x="1142" y="937"/>
                    <a:pt x="1118" y="928"/>
                  </a:cubicBezTo>
                  <a:lnTo>
                    <a:pt x="1118" y="928"/>
                  </a:lnTo>
                  <a:cubicBezTo>
                    <a:pt x="1134" y="945"/>
                    <a:pt x="1151" y="963"/>
                    <a:pt x="1169" y="980"/>
                  </a:cubicBezTo>
                  <a:lnTo>
                    <a:pt x="1159" y="988"/>
                  </a:lnTo>
                  <a:cubicBezTo>
                    <a:pt x="1151" y="980"/>
                    <a:pt x="1142" y="972"/>
                    <a:pt x="1126" y="972"/>
                  </a:cubicBezTo>
                  <a:cubicBezTo>
                    <a:pt x="1126" y="980"/>
                    <a:pt x="1126" y="988"/>
                    <a:pt x="1134" y="1005"/>
                  </a:cubicBezTo>
                  <a:cubicBezTo>
                    <a:pt x="1099" y="980"/>
                    <a:pt x="1066" y="953"/>
                    <a:pt x="1039" y="937"/>
                  </a:cubicBezTo>
                  <a:cubicBezTo>
                    <a:pt x="1031" y="928"/>
                    <a:pt x="1015" y="920"/>
                    <a:pt x="996" y="920"/>
                  </a:cubicBezTo>
                  <a:cubicBezTo>
                    <a:pt x="992" y="922"/>
                    <a:pt x="987" y="922"/>
                    <a:pt x="983" y="922"/>
                  </a:cubicBezTo>
                  <a:cubicBezTo>
                    <a:pt x="965" y="922"/>
                    <a:pt x="950" y="909"/>
                    <a:pt x="936" y="893"/>
                  </a:cubicBezTo>
                  <a:lnTo>
                    <a:pt x="936" y="877"/>
                  </a:lnTo>
                  <a:lnTo>
                    <a:pt x="971" y="877"/>
                  </a:lnTo>
                  <a:cubicBezTo>
                    <a:pt x="971" y="869"/>
                    <a:pt x="971" y="850"/>
                    <a:pt x="963" y="842"/>
                  </a:cubicBezTo>
                  <a:cubicBezTo>
                    <a:pt x="945" y="809"/>
                    <a:pt x="928" y="774"/>
                    <a:pt x="912" y="747"/>
                  </a:cubicBezTo>
                  <a:cubicBezTo>
                    <a:pt x="901" y="730"/>
                    <a:pt x="893" y="714"/>
                    <a:pt x="868" y="714"/>
                  </a:cubicBezTo>
                  <a:lnTo>
                    <a:pt x="809" y="714"/>
                  </a:lnTo>
                  <a:cubicBezTo>
                    <a:pt x="765" y="679"/>
                    <a:pt x="722" y="644"/>
                    <a:pt x="679" y="611"/>
                  </a:cubicBezTo>
                  <a:lnTo>
                    <a:pt x="679" y="568"/>
                  </a:lnTo>
                  <a:cubicBezTo>
                    <a:pt x="695" y="576"/>
                    <a:pt x="705" y="584"/>
                    <a:pt x="714" y="592"/>
                  </a:cubicBezTo>
                  <a:cubicBezTo>
                    <a:pt x="722" y="603"/>
                    <a:pt x="722" y="611"/>
                    <a:pt x="738" y="611"/>
                  </a:cubicBezTo>
                  <a:cubicBezTo>
                    <a:pt x="722" y="592"/>
                    <a:pt x="714" y="576"/>
                    <a:pt x="695" y="559"/>
                  </a:cubicBezTo>
                  <a:cubicBezTo>
                    <a:pt x="679" y="551"/>
                    <a:pt x="670" y="541"/>
                    <a:pt x="670" y="524"/>
                  </a:cubicBezTo>
                  <a:cubicBezTo>
                    <a:pt x="654" y="481"/>
                    <a:pt x="627" y="448"/>
                    <a:pt x="584" y="448"/>
                  </a:cubicBezTo>
                  <a:cubicBezTo>
                    <a:pt x="559" y="397"/>
                    <a:pt x="532" y="378"/>
                    <a:pt x="508" y="378"/>
                  </a:cubicBezTo>
                  <a:cubicBezTo>
                    <a:pt x="524" y="405"/>
                    <a:pt x="559" y="405"/>
                    <a:pt x="567" y="430"/>
                  </a:cubicBezTo>
                  <a:cubicBezTo>
                    <a:pt x="532" y="430"/>
                    <a:pt x="499" y="405"/>
                    <a:pt x="481" y="370"/>
                  </a:cubicBezTo>
                  <a:cubicBezTo>
                    <a:pt x="481" y="370"/>
                    <a:pt x="472" y="370"/>
                    <a:pt x="472" y="361"/>
                  </a:cubicBezTo>
                  <a:cubicBezTo>
                    <a:pt x="448" y="353"/>
                    <a:pt x="429" y="335"/>
                    <a:pt x="413" y="318"/>
                  </a:cubicBezTo>
                  <a:cubicBezTo>
                    <a:pt x="386" y="293"/>
                    <a:pt x="369" y="258"/>
                    <a:pt x="353" y="232"/>
                  </a:cubicBezTo>
                  <a:cubicBezTo>
                    <a:pt x="318" y="232"/>
                    <a:pt x="301" y="207"/>
                    <a:pt x="283" y="190"/>
                  </a:cubicBezTo>
                  <a:cubicBezTo>
                    <a:pt x="258" y="164"/>
                    <a:pt x="231" y="147"/>
                    <a:pt x="190" y="139"/>
                  </a:cubicBezTo>
                  <a:cubicBezTo>
                    <a:pt x="163" y="129"/>
                    <a:pt x="120" y="129"/>
                    <a:pt x="103" y="96"/>
                  </a:cubicBezTo>
                  <a:cubicBezTo>
                    <a:pt x="112" y="77"/>
                    <a:pt x="103" y="69"/>
                    <a:pt x="87" y="52"/>
                  </a:cubicBezTo>
                  <a:cubicBezTo>
                    <a:pt x="77" y="44"/>
                    <a:pt x="68" y="36"/>
                    <a:pt x="44" y="25"/>
                  </a:cubicBezTo>
                  <a:cubicBezTo>
                    <a:pt x="25" y="25"/>
                    <a:pt x="17" y="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1"/>
            <p:cNvSpPr/>
            <p:nvPr/>
          </p:nvSpPr>
          <p:spPr>
            <a:xfrm>
              <a:off x="322061" y="427987"/>
              <a:ext cx="15440" cy="14685"/>
            </a:xfrm>
            <a:custGeom>
              <a:avLst/>
              <a:gdLst/>
              <a:ahLst/>
              <a:cxnLst/>
              <a:rect l="l" t="t" r="r" b="b"/>
              <a:pathLst>
                <a:path w="172" h="147" extrusionOk="0">
                  <a:moveTo>
                    <a:pt x="1" y="0"/>
                  </a:moveTo>
                  <a:cubicBezTo>
                    <a:pt x="1" y="17"/>
                    <a:pt x="9" y="35"/>
                    <a:pt x="17" y="52"/>
                  </a:cubicBezTo>
                  <a:cubicBezTo>
                    <a:pt x="52" y="87"/>
                    <a:pt x="95" y="120"/>
                    <a:pt x="139" y="147"/>
                  </a:cubicBezTo>
                  <a:cubicBezTo>
                    <a:pt x="155" y="147"/>
                    <a:pt x="163" y="138"/>
                    <a:pt x="172" y="138"/>
                  </a:cubicBezTo>
                  <a:cubicBezTo>
                    <a:pt x="163" y="128"/>
                    <a:pt x="155" y="112"/>
                    <a:pt x="155" y="103"/>
                  </a:cubicBezTo>
                  <a:cubicBezTo>
                    <a:pt x="139" y="103"/>
                    <a:pt x="130" y="95"/>
                    <a:pt x="120" y="87"/>
                  </a:cubicBezTo>
                  <a:cubicBezTo>
                    <a:pt x="112" y="87"/>
                    <a:pt x="104" y="77"/>
                    <a:pt x="95" y="68"/>
                  </a:cubicBezTo>
                  <a:cubicBezTo>
                    <a:pt x="87" y="68"/>
                    <a:pt x="87" y="77"/>
                    <a:pt x="79" y="77"/>
                  </a:cubicBezTo>
                  <a:cubicBezTo>
                    <a:pt x="79" y="35"/>
                    <a:pt x="44" y="25"/>
                    <a:pt x="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1"/>
            <p:cNvSpPr/>
            <p:nvPr/>
          </p:nvSpPr>
          <p:spPr>
            <a:xfrm>
              <a:off x="152401" y="200615"/>
              <a:ext cx="9336" cy="25874"/>
            </a:xfrm>
            <a:custGeom>
              <a:avLst/>
              <a:gdLst/>
              <a:ahLst/>
              <a:cxnLst/>
              <a:rect l="l" t="t" r="r" b="b"/>
              <a:pathLst>
                <a:path w="104" h="259" extrusionOk="0">
                  <a:moveTo>
                    <a:pt x="0" y="0"/>
                  </a:moveTo>
                  <a:cubicBezTo>
                    <a:pt x="0" y="9"/>
                    <a:pt x="11" y="17"/>
                    <a:pt x="11" y="25"/>
                  </a:cubicBezTo>
                  <a:cubicBezTo>
                    <a:pt x="19" y="44"/>
                    <a:pt x="35" y="60"/>
                    <a:pt x="35" y="68"/>
                  </a:cubicBezTo>
                  <a:cubicBezTo>
                    <a:pt x="35" y="112"/>
                    <a:pt x="44" y="155"/>
                    <a:pt x="70" y="180"/>
                  </a:cubicBezTo>
                  <a:cubicBezTo>
                    <a:pt x="70" y="215"/>
                    <a:pt x="79" y="240"/>
                    <a:pt x="103" y="258"/>
                  </a:cubicBezTo>
                  <a:cubicBezTo>
                    <a:pt x="103" y="258"/>
                    <a:pt x="103" y="250"/>
                    <a:pt x="95" y="250"/>
                  </a:cubicBezTo>
                  <a:cubicBezTo>
                    <a:pt x="79" y="188"/>
                    <a:pt x="62" y="128"/>
                    <a:pt x="44" y="77"/>
                  </a:cubicBezTo>
                  <a:cubicBezTo>
                    <a:pt x="35" y="52"/>
                    <a:pt x="27" y="1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1"/>
            <p:cNvSpPr/>
            <p:nvPr/>
          </p:nvSpPr>
          <p:spPr>
            <a:xfrm>
              <a:off x="348363" y="311204"/>
              <a:ext cx="8618" cy="9590"/>
            </a:xfrm>
            <a:custGeom>
              <a:avLst/>
              <a:gdLst/>
              <a:ahLst/>
              <a:cxnLst/>
              <a:rect l="l" t="t" r="r" b="b"/>
              <a:pathLst>
                <a:path w="96" h="96" extrusionOk="0">
                  <a:moveTo>
                    <a:pt x="17" y="0"/>
                  </a:moveTo>
                  <a:cubicBezTo>
                    <a:pt x="17" y="9"/>
                    <a:pt x="9" y="9"/>
                    <a:pt x="0" y="9"/>
                  </a:cubicBezTo>
                  <a:cubicBezTo>
                    <a:pt x="0" y="27"/>
                    <a:pt x="0" y="35"/>
                    <a:pt x="9" y="44"/>
                  </a:cubicBezTo>
                  <a:cubicBezTo>
                    <a:pt x="17" y="52"/>
                    <a:pt x="33" y="60"/>
                    <a:pt x="44" y="71"/>
                  </a:cubicBezTo>
                  <a:cubicBezTo>
                    <a:pt x="52" y="71"/>
                    <a:pt x="52" y="79"/>
                    <a:pt x="52" y="87"/>
                  </a:cubicBezTo>
                  <a:lnTo>
                    <a:pt x="68" y="87"/>
                  </a:lnTo>
                  <a:cubicBezTo>
                    <a:pt x="77" y="87"/>
                    <a:pt x="85" y="95"/>
                    <a:pt x="95" y="95"/>
                  </a:cubicBezTo>
                  <a:cubicBezTo>
                    <a:pt x="85" y="44"/>
                    <a:pt x="60" y="19"/>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1"/>
            <p:cNvSpPr/>
            <p:nvPr/>
          </p:nvSpPr>
          <p:spPr>
            <a:xfrm>
              <a:off x="125560" y="221194"/>
              <a:ext cx="6194" cy="13686"/>
            </a:xfrm>
            <a:custGeom>
              <a:avLst/>
              <a:gdLst/>
              <a:ahLst/>
              <a:cxnLst/>
              <a:rect l="l" t="t" r="r" b="b"/>
              <a:pathLst>
                <a:path w="69" h="137" extrusionOk="0">
                  <a:moveTo>
                    <a:pt x="0" y="1"/>
                  </a:moveTo>
                  <a:cubicBezTo>
                    <a:pt x="0" y="9"/>
                    <a:pt x="9" y="17"/>
                    <a:pt x="9" y="25"/>
                  </a:cubicBezTo>
                  <a:cubicBezTo>
                    <a:pt x="17" y="44"/>
                    <a:pt x="33" y="69"/>
                    <a:pt x="33" y="85"/>
                  </a:cubicBezTo>
                  <a:cubicBezTo>
                    <a:pt x="42" y="112"/>
                    <a:pt x="52" y="128"/>
                    <a:pt x="68" y="137"/>
                  </a:cubicBezTo>
                  <a:cubicBezTo>
                    <a:pt x="60" y="95"/>
                    <a:pt x="42" y="44"/>
                    <a:pt x="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1"/>
            <p:cNvSpPr/>
            <p:nvPr/>
          </p:nvSpPr>
          <p:spPr>
            <a:xfrm>
              <a:off x="397556" y="358357"/>
              <a:ext cx="7092" cy="6294"/>
            </a:xfrm>
            <a:custGeom>
              <a:avLst/>
              <a:gdLst/>
              <a:ahLst/>
              <a:cxnLst/>
              <a:rect l="l" t="t" r="r" b="b"/>
              <a:pathLst>
                <a:path w="79" h="63" extrusionOk="0">
                  <a:moveTo>
                    <a:pt x="27" y="0"/>
                  </a:moveTo>
                  <a:cubicBezTo>
                    <a:pt x="11" y="11"/>
                    <a:pt x="11" y="11"/>
                    <a:pt x="1" y="19"/>
                  </a:cubicBezTo>
                  <a:cubicBezTo>
                    <a:pt x="11" y="27"/>
                    <a:pt x="19" y="36"/>
                    <a:pt x="36" y="44"/>
                  </a:cubicBezTo>
                  <a:cubicBezTo>
                    <a:pt x="44" y="44"/>
                    <a:pt x="52" y="52"/>
                    <a:pt x="71" y="62"/>
                  </a:cubicBezTo>
                  <a:cubicBezTo>
                    <a:pt x="79" y="36"/>
                    <a:pt x="52" y="27"/>
                    <a:pt x="52" y="11"/>
                  </a:cubicBezTo>
                  <a:cubicBezTo>
                    <a:pt x="44" y="19"/>
                    <a:pt x="44" y="27"/>
                    <a:pt x="36" y="27"/>
                  </a:cubicBezTo>
                  <a:cubicBezTo>
                    <a:pt x="27" y="19"/>
                    <a:pt x="27" y="11"/>
                    <a:pt x="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1"/>
            <p:cNvSpPr/>
            <p:nvPr/>
          </p:nvSpPr>
          <p:spPr>
            <a:xfrm>
              <a:off x="316675" y="420095"/>
              <a:ext cx="4758" cy="6294"/>
            </a:xfrm>
            <a:custGeom>
              <a:avLst/>
              <a:gdLst/>
              <a:ahLst/>
              <a:cxnLst/>
              <a:rect l="l" t="t" r="r" b="b"/>
              <a:pathLst>
                <a:path w="53" h="63" extrusionOk="0">
                  <a:moveTo>
                    <a:pt x="1" y="1"/>
                  </a:moveTo>
                  <a:lnTo>
                    <a:pt x="1" y="36"/>
                  </a:lnTo>
                  <a:cubicBezTo>
                    <a:pt x="1" y="36"/>
                    <a:pt x="17" y="36"/>
                    <a:pt x="17" y="44"/>
                  </a:cubicBezTo>
                  <a:cubicBezTo>
                    <a:pt x="26" y="44"/>
                    <a:pt x="26" y="52"/>
                    <a:pt x="36" y="63"/>
                  </a:cubicBezTo>
                  <a:cubicBezTo>
                    <a:pt x="36" y="52"/>
                    <a:pt x="44" y="44"/>
                    <a:pt x="52" y="28"/>
                  </a:cubicBezTo>
                  <a:cubicBezTo>
                    <a:pt x="36" y="28"/>
                    <a:pt x="26" y="19"/>
                    <a:pt x="17" y="11"/>
                  </a:cubicBezTo>
                  <a:cubicBezTo>
                    <a:pt x="17" y="11"/>
                    <a:pt x="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1"/>
            <p:cNvSpPr/>
            <p:nvPr/>
          </p:nvSpPr>
          <p:spPr>
            <a:xfrm>
              <a:off x="185705" y="306009"/>
              <a:ext cx="6194" cy="8791"/>
            </a:xfrm>
            <a:custGeom>
              <a:avLst/>
              <a:gdLst/>
              <a:ahLst/>
              <a:cxnLst/>
              <a:rect l="l" t="t" r="r" b="b"/>
              <a:pathLst>
                <a:path w="69" h="88" extrusionOk="0">
                  <a:moveTo>
                    <a:pt x="0" y="1"/>
                  </a:moveTo>
                  <a:lnTo>
                    <a:pt x="0" y="1"/>
                  </a:lnTo>
                  <a:cubicBezTo>
                    <a:pt x="17" y="52"/>
                    <a:pt x="42" y="79"/>
                    <a:pt x="68" y="87"/>
                  </a:cubicBezTo>
                  <a:cubicBezTo>
                    <a:pt x="42" y="52"/>
                    <a:pt x="17" y="2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1"/>
            <p:cNvSpPr/>
            <p:nvPr/>
          </p:nvSpPr>
          <p:spPr>
            <a:xfrm>
              <a:off x="178613" y="302713"/>
              <a:ext cx="4758" cy="6094"/>
            </a:xfrm>
            <a:custGeom>
              <a:avLst/>
              <a:gdLst/>
              <a:ahLst/>
              <a:cxnLst/>
              <a:rect l="l" t="t" r="r" b="b"/>
              <a:pathLst>
                <a:path w="53" h="61" extrusionOk="0">
                  <a:moveTo>
                    <a:pt x="1" y="1"/>
                  </a:moveTo>
                  <a:lnTo>
                    <a:pt x="1" y="1"/>
                  </a:lnTo>
                  <a:cubicBezTo>
                    <a:pt x="9" y="26"/>
                    <a:pt x="17" y="52"/>
                    <a:pt x="52" y="61"/>
                  </a:cubicBezTo>
                  <a:cubicBezTo>
                    <a:pt x="44" y="26"/>
                    <a:pt x="17" y="17"/>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1"/>
            <p:cNvSpPr/>
            <p:nvPr/>
          </p:nvSpPr>
          <p:spPr>
            <a:xfrm>
              <a:off x="176458" y="247768"/>
              <a:ext cx="4668" cy="8791"/>
            </a:xfrm>
            <a:custGeom>
              <a:avLst/>
              <a:gdLst/>
              <a:ahLst/>
              <a:cxnLst/>
              <a:rect l="l" t="t" r="r" b="b"/>
              <a:pathLst>
                <a:path w="52" h="88" extrusionOk="0">
                  <a:moveTo>
                    <a:pt x="0" y="0"/>
                  </a:moveTo>
                  <a:cubicBezTo>
                    <a:pt x="17" y="52"/>
                    <a:pt x="25" y="69"/>
                    <a:pt x="52" y="87"/>
                  </a:cubicBezTo>
                  <a:cubicBezTo>
                    <a:pt x="33" y="60"/>
                    <a:pt x="33" y="2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1"/>
            <p:cNvSpPr/>
            <p:nvPr/>
          </p:nvSpPr>
          <p:spPr>
            <a:xfrm>
              <a:off x="372241" y="420095"/>
              <a:ext cx="6194" cy="2198"/>
            </a:xfrm>
            <a:custGeom>
              <a:avLst/>
              <a:gdLst/>
              <a:ahLst/>
              <a:cxnLst/>
              <a:rect l="l" t="t" r="r" b="b"/>
              <a:pathLst>
                <a:path w="69" h="22" extrusionOk="0">
                  <a:moveTo>
                    <a:pt x="0" y="1"/>
                  </a:moveTo>
                  <a:cubicBezTo>
                    <a:pt x="8" y="11"/>
                    <a:pt x="8" y="19"/>
                    <a:pt x="25" y="19"/>
                  </a:cubicBezTo>
                  <a:cubicBezTo>
                    <a:pt x="30" y="19"/>
                    <a:pt x="37" y="22"/>
                    <a:pt x="44" y="22"/>
                  </a:cubicBezTo>
                  <a:cubicBezTo>
                    <a:pt x="52" y="22"/>
                    <a:pt x="60" y="19"/>
                    <a:pt x="68" y="11"/>
                  </a:cubicBezTo>
                  <a:lnTo>
                    <a:pt x="35" y="11"/>
                  </a:lnTo>
                  <a:cubicBezTo>
                    <a:pt x="17" y="11"/>
                    <a:pt x="8"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1"/>
            <p:cNvSpPr/>
            <p:nvPr/>
          </p:nvSpPr>
          <p:spPr>
            <a:xfrm>
              <a:off x="237321" y="71045"/>
              <a:ext cx="3950" cy="6094"/>
            </a:xfrm>
            <a:custGeom>
              <a:avLst/>
              <a:gdLst/>
              <a:ahLst/>
              <a:cxnLst/>
              <a:rect l="l" t="t" r="r" b="b"/>
              <a:pathLst>
                <a:path w="44" h="61" extrusionOk="0">
                  <a:moveTo>
                    <a:pt x="0" y="1"/>
                  </a:moveTo>
                  <a:lnTo>
                    <a:pt x="0" y="1"/>
                  </a:lnTo>
                  <a:cubicBezTo>
                    <a:pt x="17" y="17"/>
                    <a:pt x="25" y="34"/>
                    <a:pt x="44" y="61"/>
                  </a:cubicBezTo>
                  <a:cubicBezTo>
                    <a:pt x="44" y="34"/>
                    <a:pt x="33" y="1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1"/>
            <p:cNvSpPr/>
            <p:nvPr/>
          </p:nvSpPr>
          <p:spPr>
            <a:xfrm>
              <a:off x="204915" y="615"/>
              <a:ext cx="4758" cy="3596"/>
            </a:xfrm>
            <a:custGeom>
              <a:avLst/>
              <a:gdLst/>
              <a:ahLst/>
              <a:cxnLst/>
              <a:rect l="l" t="t" r="r" b="b"/>
              <a:pathLst>
                <a:path w="53" h="36" extrusionOk="0">
                  <a:moveTo>
                    <a:pt x="1" y="1"/>
                  </a:moveTo>
                  <a:cubicBezTo>
                    <a:pt x="1" y="17"/>
                    <a:pt x="9" y="26"/>
                    <a:pt x="9" y="36"/>
                  </a:cubicBezTo>
                  <a:lnTo>
                    <a:pt x="17" y="36"/>
                  </a:lnTo>
                  <a:lnTo>
                    <a:pt x="17" y="9"/>
                  </a:lnTo>
                  <a:lnTo>
                    <a:pt x="25" y="9"/>
                  </a:lnTo>
                  <a:cubicBezTo>
                    <a:pt x="34" y="17"/>
                    <a:pt x="44" y="26"/>
                    <a:pt x="52" y="36"/>
                  </a:cubicBezTo>
                  <a:cubicBezTo>
                    <a:pt x="34" y="1"/>
                    <a:pt x="25"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1"/>
            <p:cNvSpPr/>
            <p:nvPr/>
          </p:nvSpPr>
          <p:spPr>
            <a:xfrm>
              <a:off x="156261" y="268347"/>
              <a:ext cx="4758" cy="7692"/>
            </a:xfrm>
            <a:custGeom>
              <a:avLst/>
              <a:gdLst/>
              <a:ahLst/>
              <a:cxnLst/>
              <a:rect l="l" t="t" r="r" b="b"/>
              <a:pathLst>
                <a:path w="53" h="77" extrusionOk="0">
                  <a:moveTo>
                    <a:pt x="9" y="1"/>
                  </a:moveTo>
                  <a:cubicBezTo>
                    <a:pt x="9" y="1"/>
                    <a:pt x="1" y="1"/>
                    <a:pt x="1" y="9"/>
                  </a:cubicBezTo>
                  <a:cubicBezTo>
                    <a:pt x="19" y="25"/>
                    <a:pt x="19" y="60"/>
                    <a:pt x="52" y="77"/>
                  </a:cubicBezTo>
                  <a:cubicBezTo>
                    <a:pt x="36" y="52"/>
                    <a:pt x="19" y="25"/>
                    <a:pt x="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1"/>
            <p:cNvSpPr/>
            <p:nvPr/>
          </p:nvSpPr>
          <p:spPr>
            <a:xfrm>
              <a:off x="167212" y="283032"/>
              <a:ext cx="2244" cy="5195"/>
            </a:xfrm>
            <a:custGeom>
              <a:avLst/>
              <a:gdLst/>
              <a:ahLst/>
              <a:cxnLst/>
              <a:rect l="l" t="t" r="r" b="b"/>
              <a:pathLst>
                <a:path w="25" h="52" extrusionOk="0">
                  <a:moveTo>
                    <a:pt x="0" y="0"/>
                  </a:moveTo>
                  <a:cubicBezTo>
                    <a:pt x="8" y="52"/>
                    <a:pt x="8" y="52"/>
                    <a:pt x="25" y="52"/>
                  </a:cubicBezTo>
                  <a:cubicBezTo>
                    <a:pt x="8" y="33"/>
                    <a:pt x="8" y="1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5" name="Google Shape;1455;p21"/>
          <p:cNvSpPr/>
          <p:nvPr/>
        </p:nvSpPr>
        <p:spPr>
          <a:xfrm>
            <a:off x="-60835" y="-554091"/>
            <a:ext cx="9216" cy="5061"/>
          </a:xfrm>
          <a:custGeom>
            <a:avLst/>
            <a:gdLst/>
            <a:ahLst/>
            <a:cxnLst/>
            <a:rect l="l" t="t" r="r" b="b"/>
            <a:pathLst>
              <a:path w="77" h="38" extrusionOk="0">
                <a:moveTo>
                  <a:pt x="1" y="1"/>
                </a:moveTo>
                <a:cubicBezTo>
                  <a:pt x="15" y="15"/>
                  <a:pt x="36" y="37"/>
                  <a:pt x="64" y="37"/>
                </a:cubicBezTo>
                <a:cubicBezTo>
                  <a:pt x="68" y="37"/>
                  <a:pt x="72" y="37"/>
                  <a:pt x="77" y="36"/>
                </a:cubicBezTo>
                <a:cubicBezTo>
                  <a:pt x="77" y="36"/>
                  <a:pt x="69" y="27"/>
                  <a:pt x="60" y="27"/>
                </a:cubicBezTo>
                <a:cubicBezTo>
                  <a:pt x="42" y="17"/>
                  <a:pt x="17" y="9"/>
                  <a:pt x="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6" name="Google Shape;1456;p21"/>
          <p:cNvSpPr/>
          <p:nvPr/>
        </p:nvSpPr>
        <p:spPr>
          <a:xfrm>
            <a:off x="11157689" y="5360975"/>
            <a:ext cx="9265" cy="2147"/>
          </a:xfrm>
          <a:custGeom>
            <a:avLst/>
            <a:gdLst/>
            <a:ahLst/>
            <a:cxnLst/>
            <a:rect l="l" t="t" r="r" b="b"/>
            <a:pathLst>
              <a:path w="82" h="19" extrusionOk="0">
                <a:moveTo>
                  <a:pt x="38" y="0"/>
                </a:moveTo>
                <a:cubicBezTo>
                  <a:pt x="13" y="0"/>
                  <a:pt x="1" y="7"/>
                  <a:pt x="1" y="13"/>
                </a:cubicBezTo>
                <a:cubicBezTo>
                  <a:pt x="22" y="16"/>
                  <a:pt x="40" y="18"/>
                  <a:pt x="54" y="18"/>
                </a:cubicBezTo>
                <a:cubicBezTo>
                  <a:pt x="73" y="18"/>
                  <a:pt x="82" y="14"/>
                  <a:pt x="77" y="5"/>
                </a:cubicBezTo>
                <a:cubicBezTo>
                  <a:pt x="62" y="2"/>
                  <a:pt x="49" y="0"/>
                  <a:pt x="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7" name="Google Shape;1457;p21"/>
          <p:cNvSpPr/>
          <p:nvPr/>
        </p:nvSpPr>
        <p:spPr>
          <a:xfrm>
            <a:off x="11128619" y="6031359"/>
            <a:ext cx="2418539" cy="2478595"/>
          </a:xfrm>
          <a:custGeom>
            <a:avLst/>
            <a:gdLst/>
            <a:ahLst/>
            <a:cxnLst/>
            <a:rect l="l" t="t" r="r" b="b"/>
            <a:pathLst>
              <a:path w="18364" h="18820" extrusionOk="0">
                <a:moveTo>
                  <a:pt x="12231" y="1221"/>
                </a:moveTo>
                <a:lnTo>
                  <a:pt x="12231" y="1221"/>
                </a:lnTo>
                <a:cubicBezTo>
                  <a:pt x="12212" y="1223"/>
                  <a:pt x="12218" y="1231"/>
                  <a:pt x="12239" y="1244"/>
                </a:cubicBezTo>
                <a:lnTo>
                  <a:pt x="12239" y="1244"/>
                </a:lnTo>
                <a:lnTo>
                  <a:pt x="12231" y="1221"/>
                </a:lnTo>
                <a:close/>
                <a:moveTo>
                  <a:pt x="11879" y="1265"/>
                </a:moveTo>
                <a:lnTo>
                  <a:pt x="11879" y="1265"/>
                </a:lnTo>
                <a:cubicBezTo>
                  <a:pt x="11854" y="1289"/>
                  <a:pt x="11854" y="1333"/>
                  <a:pt x="11854" y="1384"/>
                </a:cubicBezTo>
                <a:cubicBezTo>
                  <a:pt x="11776" y="1368"/>
                  <a:pt x="11699" y="1357"/>
                  <a:pt x="11621" y="1341"/>
                </a:cubicBezTo>
                <a:cubicBezTo>
                  <a:pt x="11708" y="1316"/>
                  <a:pt x="11792" y="1289"/>
                  <a:pt x="11879" y="1265"/>
                </a:cubicBezTo>
                <a:close/>
                <a:moveTo>
                  <a:pt x="12259" y="1302"/>
                </a:moveTo>
                <a:cubicBezTo>
                  <a:pt x="12293" y="1314"/>
                  <a:pt x="12328" y="1327"/>
                  <a:pt x="12361" y="1339"/>
                </a:cubicBezTo>
                <a:lnTo>
                  <a:pt x="12361" y="1339"/>
                </a:lnTo>
                <a:cubicBezTo>
                  <a:pt x="12448" y="1360"/>
                  <a:pt x="12533" y="1399"/>
                  <a:pt x="12610" y="1439"/>
                </a:cubicBezTo>
                <a:lnTo>
                  <a:pt x="12610" y="1439"/>
                </a:lnTo>
                <a:cubicBezTo>
                  <a:pt x="12555" y="1412"/>
                  <a:pt x="12463" y="1377"/>
                  <a:pt x="12361" y="1339"/>
                </a:cubicBezTo>
                <a:lnTo>
                  <a:pt x="12361" y="1339"/>
                </a:lnTo>
                <a:cubicBezTo>
                  <a:pt x="12330" y="1332"/>
                  <a:pt x="12298" y="1326"/>
                  <a:pt x="12266" y="1324"/>
                </a:cubicBezTo>
                <a:lnTo>
                  <a:pt x="12259" y="1302"/>
                </a:lnTo>
                <a:close/>
                <a:moveTo>
                  <a:pt x="6511" y="1625"/>
                </a:moveTo>
                <a:lnTo>
                  <a:pt x="6690" y="1642"/>
                </a:lnTo>
                <a:lnTo>
                  <a:pt x="6880" y="1642"/>
                </a:lnTo>
                <a:cubicBezTo>
                  <a:pt x="6923" y="1667"/>
                  <a:pt x="6880" y="1693"/>
                  <a:pt x="6820" y="1718"/>
                </a:cubicBezTo>
                <a:cubicBezTo>
                  <a:pt x="6845" y="1718"/>
                  <a:pt x="6871" y="1710"/>
                  <a:pt x="6888" y="1710"/>
                </a:cubicBezTo>
                <a:cubicBezTo>
                  <a:pt x="6940" y="1728"/>
                  <a:pt x="6958" y="1745"/>
                  <a:pt x="6958" y="1761"/>
                </a:cubicBezTo>
                <a:cubicBezTo>
                  <a:pt x="6896" y="1753"/>
                  <a:pt x="6828" y="1745"/>
                  <a:pt x="6768" y="1737"/>
                </a:cubicBezTo>
                <a:cubicBezTo>
                  <a:pt x="6785" y="1728"/>
                  <a:pt x="6803" y="1728"/>
                  <a:pt x="6820" y="1718"/>
                </a:cubicBezTo>
                <a:cubicBezTo>
                  <a:pt x="6785" y="1718"/>
                  <a:pt x="6752" y="1728"/>
                  <a:pt x="6725" y="1728"/>
                </a:cubicBezTo>
                <a:cubicBezTo>
                  <a:pt x="6690" y="1728"/>
                  <a:pt x="6665" y="1718"/>
                  <a:pt x="6639" y="1718"/>
                </a:cubicBezTo>
                <a:cubicBezTo>
                  <a:pt x="6587" y="1677"/>
                  <a:pt x="6535" y="1642"/>
                  <a:pt x="6511" y="1625"/>
                </a:cubicBezTo>
                <a:close/>
                <a:moveTo>
                  <a:pt x="13873" y="1802"/>
                </a:moveTo>
                <a:cubicBezTo>
                  <a:pt x="13869" y="1802"/>
                  <a:pt x="13871" y="1806"/>
                  <a:pt x="13880" y="1813"/>
                </a:cubicBezTo>
                <a:cubicBezTo>
                  <a:pt x="13889" y="1821"/>
                  <a:pt x="13897" y="1821"/>
                  <a:pt x="13905" y="1821"/>
                </a:cubicBezTo>
                <a:lnTo>
                  <a:pt x="13924" y="1908"/>
                </a:lnTo>
                <a:cubicBezTo>
                  <a:pt x="14035" y="1943"/>
                  <a:pt x="14146" y="1994"/>
                  <a:pt x="14225" y="2027"/>
                </a:cubicBezTo>
                <a:cubicBezTo>
                  <a:pt x="14190" y="2011"/>
                  <a:pt x="14155" y="1976"/>
                  <a:pt x="14130" y="1943"/>
                </a:cubicBezTo>
                <a:lnTo>
                  <a:pt x="14130" y="1943"/>
                </a:lnTo>
                <a:cubicBezTo>
                  <a:pt x="14173" y="1976"/>
                  <a:pt x="14206" y="2011"/>
                  <a:pt x="14241" y="2038"/>
                </a:cubicBezTo>
                <a:cubicBezTo>
                  <a:pt x="14252" y="2043"/>
                  <a:pt x="14260" y="2049"/>
                  <a:pt x="14267" y="2055"/>
                </a:cubicBezTo>
                <a:lnTo>
                  <a:pt x="14267" y="2055"/>
                </a:lnTo>
                <a:cubicBezTo>
                  <a:pt x="14264" y="2054"/>
                  <a:pt x="14261" y="2054"/>
                  <a:pt x="14258" y="2054"/>
                </a:cubicBezTo>
                <a:cubicBezTo>
                  <a:pt x="14282" y="2074"/>
                  <a:pt x="14310" y="2094"/>
                  <a:pt x="14343" y="2113"/>
                </a:cubicBezTo>
                <a:lnTo>
                  <a:pt x="14343" y="2113"/>
                </a:lnTo>
                <a:cubicBezTo>
                  <a:pt x="14415" y="2141"/>
                  <a:pt x="14468" y="2162"/>
                  <a:pt x="14482" y="2165"/>
                </a:cubicBezTo>
                <a:cubicBezTo>
                  <a:pt x="14451" y="2097"/>
                  <a:pt x="13908" y="1802"/>
                  <a:pt x="13873" y="1802"/>
                </a:cubicBezTo>
                <a:close/>
                <a:moveTo>
                  <a:pt x="14649" y="2540"/>
                </a:moveTo>
                <a:cubicBezTo>
                  <a:pt x="14790" y="2540"/>
                  <a:pt x="14939" y="2555"/>
                  <a:pt x="15082" y="2605"/>
                </a:cubicBezTo>
                <a:lnTo>
                  <a:pt x="15134" y="2681"/>
                </a:lnTo>
                <a:lnTo>
                  <a:pt x="15426" y="2776"/>
                </a:lnTo>
                <a:cubicBezTo>
                  <a:pt x="15379" y="2780"/>
                  <a:pt x="15315" y="2782"/>
                  <a:pt x="15239" y="2782"/>
                </a:cubicBezTo>
                <a:cubicBezTo>
                  <a:pt x="15164" y="2782"/>
                  <a:pt x="15078" y="2780"/>
                  <a:pt x="14987" y="2776"/>
                </a:cubicBezTo>
                <a:cubicBezTo>
                  <a:pt x="14843" y="2697"/>
                  <a:pt x="14688" y="2621"/>
                  <a:pt x="14542" y="2543"/>
                </a:cubicBezTo>
                <a:cubicBezTo>
                  <a:pt x="14577" y="2541"/>
                  <a:pt x="14612" y="2540"/>
                  <a:pt x="14649" y="2540"/>
                </a:cubicBezTo>
                <a:close/>
                <a:moveTo>
                  <a:pt x="16595" y="3386"/>
                </a:moveTo>
                <a:cubicBezTo>
                  <a:pt x="16612" y="3402"/>
                  <a:pt x="16715" y="3489"/>
                  <a:pt x="16818" y="3592"/>
                </a:cubicBezTo>
                <a:cubicBezTo>
                  <a:pt x="16921" y="3695"/>
                  <a:pt x="17024" y="3806"/>
                  <a:pt x="17049" y="3866"/>
                </a:cubicBezTo>
                <a:cubicBezTo>
                  <a:pt x="17059" y="3883"/>
                  <a:pt x="17067" y="3901"/>
                  <a:pt x="17059" y="3909"/>
                </a:cubicBezTo>
                <a:cubicBezTo>
                  <a:pt x="16973" y="3841"/>
                  <a:pt x="16886" y="3780"/>
                  <a:pt x="16783" y="3712"/>
                </a:cubicBezTo>
                <a:lnTo>
                  <a:pt x="16834" y="3617"/>
                </a:lnTo>
                <a:lnTo>
                  <a:pt x="16740" y="3687"/>
                </a:lnTo>
                <a:cubicBezTo>
                  <a:pt x="16655" y="3635"/>
                  <a:pt x="16560" y="3584"/>
                  <a:pt x="16457" y="3522"/>
                </a:cubicBezTo>
                <a:cubicBezTo>
                  <a:pt x="16492" y="3454"/>
                  <a:pt x="16544" y="3394"/>
                  <a:pt x="16595" y="3386"/>
                </a:cubicBezTo>
                <a:close/>
                <a:moveTo>
                  <a:pt x="17694" y="4647"/>
                </a:moveTo>
                <a:lnTo>
                  <a:pt x="17694" y="4647"/>
                </a:lnTo>
                <a:cubicBezTo>
                  <a:pt x="17754" y="4699"/>
                  <a:pt x="17814" y="4759"/>
                  <a:pt x="17849" y="4829"/>
                </a:cubicBezTo>
                <a:cubicBezTo>
                  <a:pt x="17832" y="4829"/>
                  <a:pt x="17822" y="4862"/>
                  <a:pt x="17814" y="4897"/>
                </a:cubicBezTo>
                <a:cubicBezTo>
                  <a:pt x="17781" y="4810"/>
                  <a:pt x="17737" y="4726"/>
                  <a:pt x="17694" y="4647"/>
                </a:cubicBezTo>
                <a:close/>
                <a:moveTo>
                  <a:pt x="18130" y="8196"/>
                </a:moveTo>
                <a:lnTo>
                  <a:pt x="18130" y="8196"/>
                </a:lnTo>
                <a:cubicBezTo>
                  <a:pt x="18131" y="8196"/>
                  <a:pt x="18117" y="8240"/>
                  <a:pt x="18098" y="8298"/>
                </a:cubicBezTo>
                <a:lnTo>
                  <a:pt x="18098" y="8290"/>
                </a:lnTo>
                <a:cubicBezTo>
                  <a:pt x="18121" y="8222"/>
                  <a:pt x="18130" y="8196"/>
                  <a:pt x="18130" y="8196"/>
                </a:cubicBezTo>
                <a:close/>
                <a:moveTo>
                  <a:pt x="18011" y="6297"/>
                </a:moveTo>
                <a:cubicBezTo>
                  <a:pt x="18080" y="6435"/>
                  <a:pt x="18131" y="6666"/>
                  <a:pt x="18141" y="6958"/>
                </a:cubicBezTo>
                <a:cubicBezTo>
                  <a:pt x="18136" y="7132"/>
                  <a:pt x="18113" y="7168"/>
                  <a:pt x="18092" y="7168"/>
                </a:cubicBezTo>
                <a:cubicBezTo>
                  <a:pt x="18077" y="7168"/>
                  <a:pt x="18063" y="7150"/>
                  <a:pt x="18057" y="7150"/>
                </a:cubicBezTo>
                <a:cubicBezTo>
                  <a:pt x="18054" y="7150"/>
                  <a:pt x="18053" y="7154"/>
                  <a:pt x="18055" y="7164"/>
                </a:cubicBezTo>
                <a:cubicBezTo>
                  <a:pt x="17952" y="7799"/>
                  <a:pt x="18193" y="7740"/>
                  <a:pt x="18011" y="8263"/>
                </a:cubicBezTo>
                <a:cubicBezTo>
                  <a:pt x="17975" y="8328"/>
                  <a:pt x="17947" y="8348"/>
                  <a:pt x="17923" y="8348"/>
                </a:cubicBezTo>
                <a:cubicBezTo>
                  <a:pt x="17882" y="8348"/>
                  <a:pt x="17854" y="8284"/>
                  <a:pt x="17822" y="8284"/>
                </a:cubicBezTo>
                <a:cubicBezTo>
                  <a:pt x="17817" y="8284"/>
                  <a:pt x="17811" y="8286"/>
                  <a:pt x="17805" y="8290"/>
                </a:cubicBezTo>
                <a:cubicBezTo>
                  <a:pt x="17822" y="8005"/>
                  <a:pt x="17925" y="7869"/>
                  <a:pt x="17952" y="7680"/>
                </a:cubicBezTo>
                <a:lnTo>
                  <a:pt x="17952" y="7680"/>
                </a:lnTo>
                <a:cubicBezTo>
                  <a:pt x="17925" y="7758"/>
                  <a:pt x="17900" y="7834"/>
                  <a:pt x="17873" y="7902"/>
                </a:cubicBezTo>
                <a:cubicBezTo>
                  <a:pt x="17865" y="7818"/>
                  <a:pt x="17884" y="7628"/>
                  <a:pt x="17908" y="7525"/>
                </a:cubicBezTo>
                <a:lnTo>
                  <a:pt x="17908" y="7525"/>
                </a:lnTo>
                <a:cubicBezTo>
                  <a:pt x="17900" y="7552"/>
                  <a:pt x="17892" y="7577"/>
                  <a:pt x="17884" y="7620"/>
                </a:cubicBezTo>
                <a:cubicBezTo>
                  <a:pt x="17943" y="7181"/>
                  <a:pt x="17995" y="6752"/>
                  <a:pt x="18011" y="6332"/>
                </a:cubicBezTo>
                <a:lnTo>
                  <a:pt x="18011" y="6297"/>
                </a:lnTo>
                <a:close/>
                <a:moveTo>
                  <a:pt x="17092" y="11133"/>
                </a:moveTo>
                <a:lnTo>
                  <a:pt x="17084" y="11159"/>
                </a:lnTo>
                <a:cubicBezTo>
                  <a:pt x="17084" y="11149"/>
                  <a:pt x="17084" y="11141"/>
                  <a:pt x="17092" y="11133"/>
                </a:cubicBezTo>
                <a:close/>
                <a:moveTo>
                  <a:pt x="17059" y="11228"/>
                </a:moveTo>
                <a:cubicBezTo>
                  <a:pt x="17059" y="11322"/>
                  <a:pt x="17032" y="11458"/>
                  <a:pt x="16964" y="11572"/>
                </a:cubicBezTo>
                <a:cubicBezTo>
                  <a:pt x="16997" y="11458"/>
                  <a:pt x="17032" y="11339"/>
                  <a:pt x="17059" y="11228"/>
                </a:cubicBezTo>
                <a:close/>
                <a:moveTo>
                  <a:pt x="2757" y="13118"/>
                </a:moveTo>
                <a:lnTo>
                  <a:pt x="2757" y="13118"/>
                </a:lnTo>
                <a:cubicBezTo>
                  <a:pt x="2818" y="13184"/>
                  <a:pt x="2828" y="13201"/>
                  <a:pt x="2819" y="13201"/>
                </a:cubicBezTo>
                <a:cubicBezTo>
                  <a:pt x="2812" y="13201"/>
                  <a:pt x="2797" y="13193"/>
                  <a:pt x="2784" y="13186"/>
                </a:cubicBezTo>
                <a:lnTo>
                  <a:pt x="2757" y="13118"/>
                </a:lnTo>
                <a:close/>
                <a:moveTo>
                  <a:pt x="5599" y="15769"/>
                </a:moveTo>
                <a:lnTo>
                  <a:pt x="5599" y="15769"/>
                </a:lnTo>
                <a:cubicBezTo>
                  <a:pt x="5601" y="15774"/>
                  <a:pt x="5604" y="15780"/>
                  <a:pt x="5608" y="15787"/>
                </a:cubicBezTo>
                <a:cubicBezTo>
                  <a:pt x="5605" y="15781"/>
                  <a:pt x="5602" y="15775"/>
                  <a:pt x="5599" y="15769"/>
                </a:cubicBezTo>
                <a:close/>
                <a:moveTo>
                  <a:pt x="2800" y="1"/>
                </a:moveTo>
                <a:lnTo>
                  <a:pt x="2800" y="1"/>
                </a:lnTo>
                <a:cubicBezTo>
                  <a:pt x="2526" y="9"/>
                  <a:pt x="2507" y="44"/>
                  <a:pt x="2526" y="79"/>
                </a:cubicBezTo>
                <a:cubicBezTo>
                  <a:pt x="2534" y="112"/>
                  <a:pt x="2559" y="156"/>
                  <a:pt x="2388" y="234"/>
                </a:cubicBezTo>
                <a:cubicBezTo>
                  <a:pt x="2345" y="224"/>
                  <a:pt x="2353" y="191"/>
                  <a:pt x="2345" y="164"/>
                </a:cubicBezTo>
                <a:cubicBezTo>
                  <a:pt x="2340" y="155"/>
                  <a:pt x="2326" y="144"/>
                  <a:pt x="2298" y="144"/>
                </a:cubicBezTo>
                <a:cubicBezTo>
                  <a:pt x="2272" y="144"/>
                  <a:pt x="2235" y="153"/>
                  <a:pt x="2182" y="182"/>
                </a:cubicBezTo>
                <a:cubicBezTo>
                  <a:pt x="2114" y="199"/>
                  <a:pt x="1949" y="327"/>
                  <a:pt x="1813" y="492"/>
                </a:cubicBezTo>
                <a:cubicBezTo>
                  <a:pt x="1769" y="525"/>
                  <a:pt x="1734" y="568"/>
                  <a:pt x="1691" y="603"/>
                </a:cubicBezTo>
                <a:cubicBezTo>
                  <a:pt x="1658" y="646"/>
                  <a:pt x="1623" y="687"/>
                  <a:pt x="1588" y="722"/>
                </a:cubicBezTo>
                <a:cubicBezTo>
                  <a:pt x="1520" y="809"/>
                  <a:pt x="1444" y="869"/>
                  <a:pt x="1374" y="920"/>
                </a:cubicBezTo>
                <a:cubicBezTo>
                  <a:pt x="1406" y="906"/>
                  <a:pt x="1437" y="893"/>
                  <a:pt x="1456" y="893"/>
                </a:cubicBezTo>
                <a:cubicBezTo>
                  <a:pt x="1482" y="893"/>
                  <a:pt x="1484" y="918"/>
                  <a:pt x="1433" y="997"/>
                </a:cubicBezTo>
                <a:cubicBezTo>
                  <a:pt x="1279" y="1203"/>
                  <a:pt x="918" y="1452"/>
                  <a:pt x="893" y="1702"/>
                </a:cubicBezTo>
                <a:cubicBezTo>
                  <a:pt x="867" y="1718"/>
                  <a:pt x="850" y="1728"/>
                  <a:pt x="842" y="1728"/>
                </a:cubicBezTo>
                <a:cubicBezTo>
                  <a:pt x="763" y="1900"/>
                  <a:pt x="568" y="2277"/>
                  <a:pt x="576" y="2407"/>
                </a:cubicBezTo>
                <a:cubicBezTo>
                  <a:pt x="429" y="2423"/>
                  <a:pt x="335" y="2708"/>
                  <a:pt x="267" y="2982"/>
                </a:cubicBezTo>
                <a:cubicBezTo>
                  <a:pt x="209" y="3239"/>
                  <a:pt x="190" y="3481"/>
                  <a:pt x="87" y="3481"/>
                </a:cubicBezTo>
                <a:cubicBezTo>
                  <a:pt x="84" y="3481"/>
                  <a:pt x="80" y="3481"/>
                  <a:pt x="77" y="3481"/>
                </a:cubicBezTo>
                <a:cubicBezTo>
                  <a:pt x="61" y="3573"/>
                  <a:pt x="52" y="3676"/>
                  <a:pt x="34" y="3780"/>
                </a:cubicBezTo>
                <a:cubicBezTo>
                  <a:pt x="25" y="3883"/>
                  <a:pt x="25" y="3986"/>
                  <a:pt x="25" y="4081"/>
                </a:cubicBezTo>
                <a:lnTo>
                  <a:pt x="1" y="4064"/>
                </a:lnTo>
                <a:lnTo>
                  <a:pt x="1" y="4064"/>
                </a:lnTo>
                <a:cubicBezTo>
                  <a:pt x="1" y="4270"/>
                  <a:pt x="17" y="4398"/>
                  <a:pt x="61" y="4501"/>
                </a:cubicBezTo>
                <a:cubicBezTo>
                  <a:pt x="85" y="4596"/>
                  <a:pt x="129" y="4656"/>
                  <a:pt x="172" y="4718"/>
                </a:cubicBezTo>
                <a:cubicBezTo>
                  <a:pt x="175" y="4758"/>
                  <a:pt x="171" y="4769"/>
                  <a:pt x="163" y="4769"/>
                </a:cubicBezTo>
                <a:cubicBezTo>
                  <a:pt x="153" y="4769"/>
                  <a:pt x="138" y="4750"/>
                  <a:pt x="129" y="4750"/>
                </a:cubicBezTo>
                <a:cubicBezTo>
                  <a:pt x="145" y="4821"/>
                  <a:pt x="155" y="4880"/>
                  <a:pt x="172" y="4940"/>
                </a:cubicBezTo>
                <a:cubicBezTo>
                  <a:pt x="188" y="4992"/>
                  <a:pt x="207" y="5043"/>
                  <a:pt x="223" y="5087"/>
                </a:cubicBezTo>
                <a:cubicBezTo>
                  <a:pt x="240" y="5130"/>
                  <a:pt x="258" y="5171"/>
                  <a:pt x="275" y="5206"/>
                </a:cubicBezTo>
                <a:cubicBezTo>
                  <a:pt x="291" y="5241"/>
                  <a:pt x="310" y="5274"/>
                  <a:pt x="326" y="5301"/>
                </a:cubicBezTo>
                <a:cubicBezTo>
                  <a:pt x="370" y="5369"/>
                  <a:pt x="413" y="5420"/>
                  <a:pt x="465" y="5480"/>
                </a:cubicBezTo>
                <a:cubicBezTo>
                  <a:pt x="516" y="5542"/>
                  <a:pt x="584" y="5602"/>
                  <a:pt x="660" y="5678"/>
                </a:cubicBezTo>
                <a:lnTo>
                  <a:pt x="627" y="5756"/>
                </a:lnTo>
                <a:cubicBezTo>
                  <a:pt x="722" y="5833"/>
                  <a:pt x="945" y="6443"/>
                  <a:pt x="1262" y="6830"/>
                </a:cubicBezTo>
                <a:cubicBezTo>
                  <a:pt x="1246" y="6830"/>
                  <a:pt x="1227" y="6830"/>
                  <a:pt x="1203" y="6804"/>
                </a:cubicBezTo>
                <a:lnTo>
                  <a:pt x="1203" y="6804"/>
                </a:lnTo>
                <a:cubicBezTo>
                  <a:pt x="1374" y="7026"/>
                  <a:pt x="1477" y="7346"/>
                  <a:pt x="1547" y="7612"/>
                </a:cubicBezTo>
                <a:cubicBezTo>
                  <a:pt x="1623" y="7878"/>
                  <a:pt x="1658" y="8100"/>
                  <a:pt x="1804" y="8179"/>
                </a:cubicBezTo>
                <a:cubicBezTo>
                  <a:pt x="1856" y="8290"/>
                  <a:pt x="1889" y="8410"/>
                  <a:pt x="1924" y="8531"/>
                </a:cubicBezTo>
                <a:cubicBezTo>
                  <a:pt x="1907" y="8371"/>
                  <a:pt x="1914" y="8323"/>
                  <a:pt x="1932" y="8323"/>
                </a:cubicBezTo>
                <a:cubicBezTo>
                  <a:pt x="1959" y="8323"/>
                  <a:pt x="2009" y="8431"/>
                  <a:pt x="2035" y="8431"/>
                </a:cubicBezTo>
                <a:cubicBezTo>
                  <a:pt x="2044" y="8431"/>
                  <a:pt x="2050" y="8418"/>
                  <a:pt x="2052" y="8385"/>
                </a:cubicBezTo>
                <a:lnTo>
                  <a:pt x="2052" y="8385"/>
                </a:lnTo>
                <a:cubicBezTo>
                  <a:pt x="2090" y="8525"/>
                  <a:pt x="2058" y="8733"/>
                  <a:pt x="2024" y="8733"/>
                </a:cubicBezTo>
                <a:cubicBezTo>
                  <a:pt x="2012" y="8733"/>
                  <a:pt x="2001" y="8709"/>
                  <a:pt x="1992" y="8651"/>
                </a:cubicBezTo>
                <a:lnTo>
                  <a:pt x="2011" y="8616"/>
                </a:lnTo>
                <a:cubicBezTo>
                  <a:pt x="2002" y="8611"/>
                  <a:pt x="1994" y="8608"/>
                  <a:pt x="1987" y="8608"/>
                </a:cubicBezTo>
                <a:cubicBezTo>
                  <a:pt x="1934" y="8608"/>
                  <a:pt x="1941" y="8745"/>
                  <a:pt x="1941" y="8882"/>
                </a:cubicBezTo>
                <a:cubicBezTo>
                  <a:pt x="1941" y="8960"/>
                  <a:pt x="1941" y="9036"/>
                  <a:pt x="1932" y="9106"/>
                </a:cubicBezTo>
                <a:cubicBezTo>
                  <a:pt x="1924" y="9166"/>
                  <a:pt x="1916" y="9201"/>
                  <a:pt x="1889" y="9201"/>
                </a:cubicBezTo>
                <a:cubicBezTo>
                  <a:pt x="1897" y="9432"/>
                  <a:pt x="1864" y="9665"/>
                  <a:pt x="1856" y="9904"/>
                </a:cubicBezTo>
                <a:cubicBezTo>
                  <a:pt x="1846" y="10034"/>
                  <a:pt x="1837" y="10153"/>
                  <a:pt x="1829" y="10283"/>
                </a:cubicBezTo>
                <a:lnTo>
                  <a:pt x="1829" y="10463"/>
                </a:lnTo>
                <a:lnTo>
                  <a:pt x="1837" y="10652"/>
                </a:lnTo>
                <a:cubicBezTo>
                  <a:pt x="1837" y="10902"/>
                  <a:pt x="1889" y="11141"/>
                  <a:pt x="1924" y="11382"/>
                </a:cubicBezTo>
                <a:cubicBezTo>
                  <a:pt x="1949" y="11502"/>
                  <a:pt x="1984" y="11623"/>
                  <a:pt x="2019" y="11743"/>
                </a:cubicBezTo>
                <a:lnTo>
                  <a:pt x="2070" y="11914"/>
                </a:lnTo>
                <a:cubicBezTo>
                  <a:pt x="2095" y="11974"/>
                  <a:pt x="2114" y="12025"/>
                  <a:pt x="2138" y="12087"/>
                </a:cubicBezTo>
                <a:lnTo>
                  <a:pt x="2190" y="11941"/>
                </a:lnTo>
                <a:lnTo>
                  <a:pt x="2320" y="12250"/>
                </a:lnTo>
                <a:cubicBezTo>
                  <a:pt x="2324" y="12291"/>
                  <a:pt x="2316" y="12327"/>
                  <a:pt x="2296" y="12327"/>
                </a:cubicBezTo>
                <a:cubicBezTo>
                  <a:pt x="2276" y="12327"/>
                  <a:pt x="2243" y="12287"/>
                  <a:pt x="2198" y="12172"/>
                </a:cubicBezTo>
                <a:lnTo>
                  <a:pt x="2198" y="12172"/>
                </a:lnTo>
                <a:cubicBezTo>
                  <a:pt x="2198" y="12242"/>
                  <a:pt x="2250" y="12326"/>
                  <a:pt x="2301" y="12396"/>
                </a:cubicBezTo>
                <a:cubicBezTo>
                  <a:pt x="2361" y="12456"/>
                  <a:pt x="2423" y="12508"/>
                  <a:pt x="2439" y="12508"/>
                </a:cubicBezTo>
                <a:cubicBezTo>
                  <a:pt x="2493" y="12632"/>
                  <a:pt x="2497" y="12674"/>
                  <a:pt x="2478" y="12674"/>
                </a:cubicBezTo>
                <a:cubicBezTo>
                  <a:pt x="2441" y="12674"/>
                  <a:pt x="2311" y="12506"/>
                  <a:pt x="2302" y="12506"/>
                </a:cubicBezTo>
                <a:cubicBezTo>
                  <a:pt x="2300" y="12506"/>
                  <a:pt x="2302" y="12511"/>
                  <a:pt x="2310" y="12524"/>
                </a:cubicBezTo>
                <a:lnTo>
                  <a:pt x="2413" y="12695"/>
                </a:lnTo>
                <a:lnTo>
                  <a:pt x="2396" y="12654"/>
                </a:lnTo>
                <a:lnTo>
                  <a:pt x="2396" y="12654"/>
                </a:lnTo>
                <a:cubicBezTo>
                  <a:pt x="2516" y="12765"/>
                  <a:pt x="2551" y="12757"/>
                  <a:pt x="2705" y="12996"/>
                </a:cubicBezTo>
                <a:cubicBezTo>
                  <a:pt x="2792" y="13151"/>
                  <a:pt x="2705" y="13108"/>
                  <a:pt x="2740" y="13169"/>
                </a:cubicBezTo>
                <a:cubicBezTo>
                  <a:pt x="2732" y="13169"/>
                  <a:pt x="2749" y="13194"/>
                  <a:pt x="2800" y="13262"/>
                </a:cubicBezTo>
                <a:lnTo>
                  <a:pt x="3050" y="13590"/>
                </a:lnTo>
                <a:lnTo>
                  <a:pt x="3015" y="13408"/>
                </a:lnTo>
                <a:lnTo>
                  <a:pt x="3015" y="13408"/>
                </a:lnTo>
                <a:cubicBezTo>
                  <a:pt x="3108" y="13491"/>
                  <a:pt x="3186" y="13600"/>
                  <a:pt x="3210" y="13600"/>
                </a:cubicBezTo>
                <a:cubicBezTo>
                  <a:pt x="3221" y="13600"/>
                  <a:pt x="3221" y="13578"/>
                  <a:pt x="3207" y="13523"/>
                </a:cubicBezTo>
                <a:lnTo>
                  <a:pt x="3207" y="13523"/>
                </a:lnTo>
                <a:cubicBezTo>
                  <a:pt x="3249" y="13673"/>
                  <a:pt x="3485" y="13965"/>
                  <a:pt x="3744" y="14208"/>
                </a:cubicBezTo>
                <a:cubicBezTo>
                  <a:pt x="4010" y="14458"/>
                  <a:pt x="4286" y="14680"/>
                  <a:pt x="4338" y="14748"/>
                </a:cubicBezTo>
                <a:cubicBezTo>
                  <a:pt x="4458" y="14808"/>
                  <a:pt x="4561" y="14870"/>
                  <a:pt x="4664" y="14946"/>
                </a:cubicBezTo>
                <a:cubicBezTo>
                  <a:pt x="4775" y="15025"/>
                  <a:pt x="4886" y="15109"/>
                  <a:pt x="5000" y="15204"/>
                </a:cubicBezTo>
                <a:cubicBezTo>
                  <a:pt x="4974" y="15169"/>
                  <a:pt x="4969" y="15122"/>
                  <a:pt x="5010" y="15122"/>
                </a:cubicBezTo>
                <a:cubicBezTo>
                  <a:pt x="5038" y="15122"/>
                  <a:pt x="5089" y="15145"/>
                  <a:pt x="5171" y="15212"/>
                </a:cubicBezTo>
                <a:cubicBezTo>
                  <a:pt x="4986" y="15304"/>
                  <a:pt x="5486" y="15551"/>
                  <a:pt x="5599" y="15769"/>
                </a:cubicBezTo>
                <a:lnTo>
                  <a:pt x="5599" y="15769"/>
                </a:lnTo>
                <a:cubicBezTo>
                  <a:pt x="5596" y="15758"/>
                  <a:pt x="5599" y="15753"/>
                  <a:pt x="5608" y="15753"/>
                </a:cubicBezTo>
                <a:cubicBezTo>
                  <a:pt x="5669" y="15753"/>
                  <a:pt x="5999" y="15999"/>
                  <a:pt x="6075" y="15999"/>
                </a:cubicBezTo>
                <a:cubicBezTo>
                  <a:pt x="6097" y="15999"/>
                  <a:pt x="6097" y="15979"/>
                  <a:pt x="6063" y="15925"/>
                </a:cubicBezTo>
                <a:lnTo>
                  <a:pt x="6063" y="15925"/>
                </a:lnTo>
                <a:cubicBezTo>
                  <a:pt x="6237" y="16064"/>
                  <a:pt x="6039" y="15985"/>
                  <a:pt x="6150" y="16123"/>
                </a:cubicBezTo>
                <a:cubicBezTo>
                  <a:pt x="6622" y="16346"/>
                  <a:pt x="7102" y="16802"/>
                  <a:pt x="7739" y="17035"/>
                </a:cubicBezTo>
                <a:cubicBezTo>
                  <a:pt x="7754" y="17011"/>
                  <a:pt x="7686" y="16954"/>
                  <a:pt x="7777" y="16954"/>
                </a:cubicBezTo>
                <a:cubicBezTo>
                  <a:pt x="7787" y="16954"/>
                  <a:pt x="7800" y="16954"/>
                  <a:pt x="7816" y="16956"/>
                </a:cubicBezTo>
                <a:lnTo>
                  <a:pt x="8108" y="17189"/>
                </a:lnTo>
                <a:cubicBezTo>
                  <a:pt x="8124" y="17193"/>
                  <a:pt x="8138" y="17195"/>
                  <a:pt x="8151" y="17195"/>
                </a:cubicBezTo>
                <a:cubicBezTo>
                  <a:pt x="8204" y="17195"/>
                  <a:pt x="8241" y="17169"/>
                  <a:pt x="8295" y="17169"/>
                </a:cubicBezTo>
                <a:cubicBezTo>
                  <a:pt x="8337" y="17169"/>
                  <a:pt x="8390" y="17185"/>
                  <a:pt x="8469" y="17241"/>
                </a:cubicBezTo>
                <a:cubicBezTo>
                  <a:pt x="8445" y="17216"/>
                  <a:pt x="8408" y="17178"/>
                  <a:pt x="8467" y="17178"/>
                </a:cubicBezTo>
                <a:cubicBezTo>
                  <a:pt x="8472" y="17178"/>
                  <a:pt x="8478" y="17178"/>
                  <a:pt x="8486" y="17179"/>
                </a:cubicBezTo>
                <a:cubicBezTo>
                  <a:pt x="8904" y="17337"/>
                  <a:pt x="9359" y="17404"/>
                  <a:pt x="9814" y="17404"/>
                </a:cubicBezTo>
                <a:cubicBezTo>
                  <a:pt x="10031" y="17404"/>
                  <a:pt x="10249" y="17388"/>
                  <a:pt x="10463" y="17360"/>
                </a:cubicBezTo>
                <a:cubicBezTo>
                  <a:pt x="11122" y="17265"/>
                  <a:pt x="11759" y="17086"/>
                  <a:pt x="12411" y="16956"/>
                </a:cubicBezTo>
                <a:lnTo>
                  <a:pt x="12411" y="16956"/>
                </a:lnTo>
                <a:cubicBezTo>
                  <a:pt x="12384" y="16959"/>
                  <a:pt x="12363" y="16960"/>
                  <a:pt x="12348" y="16960"/>
                </a:cubicBezTo>
                <a:cubicBezTo>
                  <a:pt x="12263" y="16960"/>
                  <a:pt x="12353" y="16922"/>
                  <a:pt x="12462" y="16870"/>
                </a:cubicBezTo>
                <a:lnTo>
                  <a:pt x="12462" y="16870"/>
                </a:lnTo>
                <a:cubicBezTo>
                  <a:pt x="12450" y="16873"/>
                  <a:pt x="12441" y="16875"/>
                  <a:pt x="12434" y="16875"/>
                </a:cubicBezTo>
                <a:cubicBezTo>
                  <a:pt x="12393" y="16875"/>
                  <a:pt x="12434" y="16815"/>
                  <a:pt x="12411" y="16793"/>
                </a:cubicBezTo>
                <a:cubicBezTo>
                  <a:pt x="12592" y="16750"/>
                  <a:pt x="12771" y="16715"/>
                  <a:pt x="12944" y="16663"/>
                </a:cubicBezTo>
                <a:cubicBezTo>
                  <a:pt x="12969" y="16604"/>
                  <a:pt x="13107" y="16536"/>
                  <a:pt x="13227" y="16484"/>
                </a:cubicBezTo>
                <a:cubicBezTo>
                  <a:pt x="13357" y="16416"/>
                  <a:pt x="13476" y="16354"/>
                  <a:pt x="13476" y="16303"/>
                </a:cubicBezTo>
                <a:lnTo>
                  <a:pt x="13476" y="16303"/>
                </a:lnTo>
                <a:lnTo>
                  <a:pt x="13330" y="16398"/>
                </a:lnTo>
                <a:cubicBezTo>
                  <a:pt x="13408" y="16294"/>
                  <a:pt x="13313" y="16278"/>
                  <a:pt x="13194" y="16270"/>
                </a:cubicBezTo>
                <a:lnTo>
                  <a:pt x="13159" y="16270"/>
                </a:lnTo>
                <a:cubicBezTo>
                  <a:pt x="13313" y="16191"/>
                  <a:pt x="13468" y="16115"/>
                  <a:pt x="13631" y="16029"/>
                </a:cubicBezTo>
                <a:lnTo>
                  <a:pt x="13647" y="16303"/>
                </a:lnTo>
                <a:cubicBezTo>
                  <a:pt x="13623" y="16313"/>
                  <a:pt x="13606" y="16313"/>
                  <a:pt x="13596" y="16313"/>
                </a:cubicBezTo>
                <a:lnTo>
                  <a:pt x="13647" y="16354"/>
                </a:lnTo>
                <a:lnTo>
                  <a:pt x="13786" y="18820"/>
                </a:lnTo>
                <a:cubicBezTo>
                  <a:pt x="14697" y="17282"/>
                  <a:pt x="15727" y="15573"/>
                  <a:pt x="16259" y="13864"/>
                </a:cubicBezTo>
                <a:cubicBezTo>
                  <a:pt x="16446" y="13280"/>
                  <a:pt x="16642" y="12660"/>
                  <a:pt x="16835" y="12017"/>
                </a:cubicBezTo>
                <a:lnTo>
                  <a:pt x="16835" y="12017"/>
                </a:lnTo>
                <a:lnTo>
                  <a:pt x="16869" y="12025"/>
                </a:lnTo>
                <a:cubicBezTo>
                  <a:pt x="16889" y="11939"/>
                  <a:pt x="16899" y="11869"/>
                  <a:pt x="16887" y="11869"/>
                </a:cubicBezTo>
                <a:cubicBezTo>
                  <a:pt x="16883" y="11869"/>
                  <a:pt x="16877" y="11876"/>
                  <a:pt x="16869" y="11889"/>
                </a:cubicBezTo>
                <a:cubicBezTo>
                  <a:pt x="16894" y="11794"/>
                  <a:pt x="16929" y="11700"/>
                  <a:pt x="16956" y="11605"/>
                </a:cubicBezTo>
                <a:lnTo>
                  <a:pt x="16956" y="11605"/>
                </a:lnTo>
                <a:cubicBezTo>
                  <a:pt x="16952" y="11685"/>
                  <a:pt x="16986" y="11717"/>
                  <a:pt x="17039" y="11717"/>
                </a:cubicBezTo>
                <a:cubicBezTo>
                  <a:pt x="17110" y="11717"/>
                  <a:pt x="17214" y="11658"/>
                  <a:pt x="17298" y="11580"/>
                </a:cubicBezTo>
                <a:cubicBezTo>
                  <a:pt x="17273" y="11561"/>
                  <a:pt x="17255" y="11553"/>
                  <a:pt x="17282" y="11347"/>
                </a:cubicBezTo>
                <a:lnTo>
                  <a:pt x="17282" y="11347"/>
                </a:lnTo>
                <a:cubicBezTo>
                  <a:pt x="17241" y="11395"/>
                  <a:pt x="17139" y="11642"/>
                  <a:pt x="17100" y="11642"/>
                </a:cubicBezTo>
                <a:cubicBezTo>
                  <a:pt x="17090" y="11642"/>
                  <a:pt x="17084" y="11626"/>
                  <a:pt x="17084" y="11588"/>
                </a:cubicBezTo>
                <a:cubicBezTo>
                  <a:pt x="17135" y="11314"/>
                  <a:pt x="17170" y="11374"/>
                  <a:pt x="17230" y="11252"/>
                </a:cubicBezTo>
                <a:lnTo>
                  <a:pt x="17230" y="11252"/>
                </a:lnTo>
                <a:cubicBezTo>
                  <a:pt x="17222" y="11260"/>
                  <a:pt x="17215" y="11264"/>
                  <a:pt x="17209" y="11264"/>
                </a:cubicBezTo>
                <a:cubicBezTo>
                  <a:pt x="17156" y="11264"/>
                  <a:pt x="17208" y="10972"/>
                  <a:pt x="17152" y="10918"/>
                </a:cubicBezTo>
                <a:cubicBezTo>
                  <a:pt x="17298" y="10376"/>
                  <a:pt x="17445" y="9820"/>
                  <a:pt x="17564" y="9269"/>
                </a:cubicBezTo>
                <a:cubicBezTo>
                  <a:pt x="17568" y="9273"/>
                  <a:pt x="17572" y="9275"/>
                  <a:pt x="17577" y="9275"/>
                </a:cubicBezTo>
                <a:cubicBezTo>
                  <a:pt x="17583" y="9275"/>
                  <a:pt x="17590" y="9271"/>
                  <a:pt x="17599" y="9261"/>
                </a:cubicBezTo>
                <a:lnTo>
                  <a:pt x="17616" y="9106"/>
                </a:lnTo>
                <a:cubicBezTo>
                  <a:pt x="17628" y="9089"/>
                  <a:pt x="17638" y="9082"/>
                  <a:pt x="17645" y="9082"/>
                </a:cubicBezTo>
                <a:cubicBezTo>
                  <a:pt x="17683" y="9082"/>
                  <a:pt x="17661" y="9274"/>
                  <a:pt x="17682" y="9274"/>
                </a:cubicBezTo>
                <a:cubicBezTo>
                  <a:pt x="17688" y="9274"/>
                  <a:pt x="17697" y="9260"/>
                  <a:pt x="17711" y="9226"/>
                </a:cubicBezTo>
                <a:lnTo>
                  <a:pt x="17711" y="9226"/>
                </a:lnTo>
                <a:cubicBezTo>
                  <a:pt x="17702" y="9440"/>
                  <a:pt x="17719" y="9690"/>
                  <a:pt x="17607" y="9974"/>
                </a:cubicBezTo>
                <a:lnTo>
                  <a:pt x="17518" y="10005"/>
                </a:lnTo>
                <a:lnTo>
                  <a:pt x="17518" y="10005"/>
                </a:lnTo>
                <a:cubicBezTo>
                  <a:pt x="17547" y="9987"/>
                  <a:pt x="17607" y="9823"/>
                  <a:pt x="17599" y="9741"/>
                </a:cubicBezTo>
                <a:lnTo>
                  <a:pt x="17599" y="9741"/>
                </a:lnTo>
                <a:cubicBezTo>
                  <a:pt x="17607" y="9871"/>
                  <a:pt x="17385" y="10162"/>
                  <a:pt x="17453" y="10316"/>
                </a:cubicBezTo>
                <a:lnTo>
                  <a:pt x="17564" y="10129"/>
                </a:lnTo>
                <a:lnTo>
                  <a:pt x="17564" y="10129"/>
                </a:lnTo>
                <a:cubicBezTo>
                  <a:pt x="17556" y="10351"/>
                  <a:pt x="17574" y="10626"/>
                  <a:pt x="17480" y="10875"/>
                </a:cubicBezTo>
                <a:cubicBezTo>
                  <a:pt x="17591" y="10780"/>
                  <a:pt x="17488" y="10815"/>
                  <a:pt x="17626" y="10661"/>
                </a:cubicBezTo>
                <a:lnTo>
                  <a:pt x="17626" y="10661"/>
                </a:lnTo>
                <a:cubicBezTo>
                  <a:pt x="17614" y="10670"/>
                  <a:pt x="17605" y="10675"/>
                  <a:pt x="17599" y="10675"/>
                </a:cubicBezTo>
                <a:cubicBezTo>
                  <a:pt x="17530" y="10675"/>
                  <a:pt x="17724" y="10182"/>
                  <a:pt x="17664" y="10182"/>
                </a:cubicBezTo>
                <a:cubicBezTo>
                  <a:pt x="17658" y="10182"/>
                  <a:pt x="17650" y="10186"/>
                  <a:pt x="17639" y="10197"/>
                </a:cubicBezTo>
                <a:lnTo>
                  <a:pt x="17639" y="10197"/>
                </a:lnTo>
                <a:cubicBezTo>
                  <a:pt x="17768" y="10050"/>
                  <a:pt x="17754" y="9900"/>
                  <a:pt x="17900" y="9681"/>
                </a:cubicBezTo>
                <a:lnTo>
                  <a:pt x="17900" y="9681"/>
                </a:lnTo>
                <a:cubicBezTo>
                  <a:pt x="17889" y="9685"/>
                  <a:pt x="17876" y="9698"/>
                  <a:pt x="17868" y="9698"/>
                </a:cubicBezTo>
                <a:cubicBezTo>
                  <a:pt x="17857" y="9698"/>
                  <a:pt x="17857" y="9670"/>
                  <a:pt x="17892" y="9543"/>
                </a:cubicBezTo>
                <a:cubicBezTo>
                  <a:pt x="17884" y="9535"/>
                  <a:pt x="17884" y="9510"/>
                  <a:pt x="17873" y="9492"/>
                </a:cubicBezTo>
                <a:cubicBezTo>
                  <a:pt x="17849" y="9543"/>
                  <a:pt x="17832" y="9578"/>
                  <a:pt x="17805" y="9595"/>
                </a:cubicBezTo>
                <a:cubicBezTo>
                  <a:pt x="17770" y="9467"/>
                  <a:pt x="17849" y="9123"/>
                  <a:pt x="17840" y="9003"/>
                </a:cubicBezTo>
                <a:cubicBezTo>
                  <a:pt x="17852" y="8968"/>
                  <a:pt x="17859" y="8957"/>
                  <a:pt x="17864" y="8957"/>
                </a:cubicBezTo>
                <a:cubicBezTo>
                  <a:pt x="17875" y="8957"/>
                  <a:pt x="17877" y="9010"/>
                  <a:pt x="17892" y="9010"/>
                </a:cubicBezTo>
                <a:cubicBezTo>
                  <a:pt x="17896" y="9010"/>
                  <a:pt x="17901" y="9006"/>
                  <a:pt x="17908" y="8995"/>
                </a:cubicBezTo>
                <a:lnTo>
                  <a:pt x="17892" y="8805"/>
                </a:lnTo>
                <a:cubicBezTo>
                  <a:pt x="17938" y="8805"/>
                  <a:pt x="18003" y="8658"/>
                  <a:pt x="18033" y="8658"/>
                </a:cubicBezTo>
                <a:cubicBezTo>
                  <a:pt x="18048" y="8658"/>
                  <a:pt x="18055" y="8693"/>
                  <a:pt x="18047" y="8797"/>
                </a:cubicBezTo>
                <a:lnTo>
                  <a:pt x="18098" y="8521"/>
                </a:lnTo>
                <a:cubicBezTo>
                  <a:pt x="18166" y="8358"/>
                  <a:pt x="18218" y="8135"/>
                  <a:pt x="18218" y="7989"/>
                </a:cubicBezTo>
                <a:cubicBezTo>
                  <a:pt x="18245" y="7888"/>
                  <a:pt x="18219" y="7731"/>
                  <a:pt x="18223" y="7731"/>
                </a:cubicBezTo>
                <a:lnTo>
                  <a:pt x="18223" y="7731"/>
                </a:lnTo>
                <a:cubicBezTo>
                  <a:pt x="18224" y="7731"/>
                  <a:pt x="18227" y="7741"/>
                  <a:pt x="18234" y="7766"/>
                </a:cubicBezTo>
                <a:lnTo>
                  <a:pt x="18253" y="7319"/>
                </a:lnTo>
                <a:lnTo>
                  <a:pt x="18269" y="7319"/>
                </a:lnTo>
                <a:cubicBezTo>
                  <a:pt x="18296" y="7096"/>
                  <a:pt x="18304" y="6872"/>
                  <a:pt x="18304" y="6633"/>
                </a:cubicBezTo>
                <a:cubicBezTo>
                  <a:pt x="18304" y="6400"/>
                  <a:pt x="18321" y="6150"/>
                  <a:pt x="18364" y="5876"/>
                </a:cubicBezTo>
                <a:cubicBezTo>
                  <a:pt x="18347" y="5721"/>
                  <a:pt x="18312" y="5567"/>
                  <a:pt x="18286" y="5293"/>
                </a:cubicBezTo>
                <a:lnTo>
                  <a:pt x="18321" y="5233"/>
                </a:lnTo>
                <a:cubicBezTo>
                  <a:pt x="18304" y="5181"/>
                  <a:pt x="18296" y="5111"/>
                  <a:pt x="18277" y="5043"/>
                </a:cubicBezTo>
                <a:cubicBezTo>
                  <a:pt x="18261" y="4975"/>
                  <a:pt x="18244" y="4897"/>
                  <a:pt x="18226" y="4829"/>
                </a:cubicBezTo>
                <a:cubicBezTo>
                  <a:pt x="18174" y="4691"/>
                  <a:pt x="18123" y="4563"/>
                  <a:pt x="18080" y="4536"/>
                </a:cubicBezTo>
                <a:cubicBezTo>
                  <a:pt x="18090" y="4398"/>
                  <a:pt x="17960" y="4151"/>
                  <a:pt x="17762" y="3934"/>
                </a:cubicBezTo>
                <a:cubicBezTo>
                  <a:pt x="17564" y="3712"/>
                  <a:pt x="17317" y="3549"/>
                  <a:pt x="17170" y="3437"/>
                </a:cubicBezTo>
                <a:lnTo>
                  <a:pt x="17119" y="3489"/>
                </a:lnTo>
                <a:cubicBezTo>
                  <a:pt x="16913" y="3334"/>
                  <a:pt x="16688" y="3239"/>
                  <a:pt x="16422" y="3136"/>
                </a:cubicBezTo>
                <a:lnTo>
                  <a:pt x="16406" y="3204"/>
                </a:lnTo>
                <a:cubicBezTo>
                  <a:pt x="16173" y="3145"/>
                  <a:pt x="15874" y="2887"/>
                  <a:pt x="15538" y="2716"/>
                </a:cubicBezTo>
                <a:cubicBezTo>
                  <a:pt x="15540" y="2715"/>
                  <a:pt x="15543" y="2715"/>
                  <a:pt x="15546" y="2715"/>
                </a:cubicBezTo>
                <a:cubicBezTo>
                  <a:pt x="15584" y="2715"/>
                  <a:pt x="15653" y="2762"/>
                  <a:pt x="15709" y="2800"/>
                </a:cubicBezTo>
                <a:cubicBezTo>
                  <a:pt x="15367" y="2466"/>
                  <a:pt x="14808" y="2450"/>
                  <a:pt x="14482" y="2165"/>
                </a:cubicBezTo>
                <a:cubicBezTo>
                  <a:pt x="14427" y="2152"/>
                  <a:pt x="14382" y="2134"/>
                  <a:pt x="14343" y="2113"/>
                </a:cubicBezTo>
                <a:lnTo>
                  <a:pt x="14343" y="2113"/>
                </a:lnTo>
                <a:cubicBezTo>
                  <a:pt x="14114" y="2022"/>
                  <a:pt x="13689" y="1846"/>
                  <a:pt x="13658" y="1840"/>
                </a:cubicBezTo>
                <a:cubicBezTo>
                  <a:pt x="13614" y="1702"/>
                  <a:pt x="13357" y="1745"/>
                  <a:pt x="13287" y="1582"/>
                </a:cubicBezTo>
                <a:cubicBezTo>
                  <a:pt x="13283" y="1583"/>
                  <a:pt x="13278" y="1583"/>
                  <a:pt x="13273" y="1583"/>
                </a:cubicBezTo>
                <a:cubicBezTo>
                  <a:pt x="13172" y="1583"/>
                  <a:pt x="12855" y="1446"/>
                  <a:pt x="12688" y="1446"/>
                </a:cubicBezTo>
                <a:cubicBezTo>
                  <a:pt x="12671" y="1446"/>
                  <a:pt x="12656" y="1447"/>
                  <a:pt x="12642" y="1450"/>
                </a:cubicBezTo>
                <a:lnTo>
                  <a:pt x="12642" y="1450"/>
                </a:lnTo>
                <a:cubicBezTo>
                  <a:pt x="12641" y="1451"/>
                  <a:pt x="12638" y="1452"/>
                  <a:pt x="12635" y="1452"/>
                </a:cubicBezTo>
                <a:cubicBezTo>
                  <a:pt x="12627" y="1452"/>
                  <a:pt x="12617" y="1460"/>
                  <a:pt x="12608" y="1471"/>
                </a:cubicBezTo>
                <a:cubicBezTo>
                  <a:pt x="12608" y="1458"/>
                  <a:pt x="12596" y="1445"/>
                  <a:pt x="12607" y="1445"/>
                </a:cubicBezTo>
                <a:cubicBezTo>
                  <a:pt x="12612" y="1445"/>
                  <a:pt x="12620" y="1447"/>
                  <a:pt x="12635" y="1452"/>
                </a:cubicBezTo>
                <a:cubicBezTo>
                  <a:pt x="12627" y="1448"/>
                  <a:pt x="12619" y="1443"/>
                  <a:pt x="12610" y="1439"/>
                </a:cubicBezTo>
                <a:lnTo>
                  <a:pt x="12610" y="1439"/>
                </a:lnTo>
                <a:cubicBezTo>
                  <a:pt x="12620" y="1444"/>
                  <a:pt x="12628" y="1448"/>
                  <a:pt x="12635" y="1452"/>
                </a:cubicBezTo>
                <a:cubicBezTo>
                  <a:pt x="12638" y="1452"/>
                  <a:pt x="12640" y="1451"/>
                  <a:pt x="12642" y="1450"/>
                </a:cubicBezTo>
                <a:lnTo>
                  <a:pt x="12642" y="1450"/>
                </a:lnTo>
                <a:cubicBezTo>
                  <a:pt x="12692" y="1429"/>
                  <a:pt x="12328" y="1298"/>
                  <a:pt x="12239" y="1244"/>
                </a:cubicBezTo>
                <a:lnTo>
                  <a:pt x="12239" y="1244"/>
                </a:lnTo>
                <a:lnTo>
                  <a:pt x="12259" y="1302"/>
                </a:lnTo>
                <a:lnTo>
                  <a:pt x="12259" y="1302"/>
                </a:lnTo>
                <a:cubicBezTo>
                  <a:pt x="12005" y="1209"/>
                  <a:pt x="11749" y="1113"/>
                  <a:pt x="11870" y="1091"/>
                </a:cubicBezTo>
                <a:lnTo>
                  <a:pt x="11870" y="1091"/>
                </a:lnTo>
                <a:cubicBezTo>
                  <a:pt x="11638" y="1100"/>
                  <a:pt x="11545" y="1100"/>
                  <a:pt x="11466" y="1100"/>
                </a:cubicBezTo>
                <a:cubicBezTo>
                  <a:pt x="11380" y="1100"/>
                  <a:pt x="11304" y="1110"/>
                  <a:pt x="11122" y="1151"/>
                </a:cubicBezTo>
                <a:lnTo>
                  <a:pt x="11141" y="1091"/>
                </a:lnTo>
                <a:cubicBezTo>
                  <a:pt x="11033" y="1091"/>
                  <a:pt x="10883" y="1140"/>
                  <a:pt x="10786" y="1140"/>
                </a:cubicBezTo>
                <a:cubicBezTo>
                  <a:pt x="10759" y="1140"/>
                  <a:pt x="10737" y="1136"/>
                  <a:pt x="10720" y="1127"/>
                </a:cubicBezTo>
                <a:cubicBezTo>
                  <a:pt x="10669" y="1112"/>
                  <a:pt x="10594" y="1106"/>
                  <a:pt x="10502" y="1106"/>
                </a:cubicBezTo>
                <a:cubicBezTo>
                  <a:pt x="10315" y="1106"/>
                  <a:pt x="10058" y="1133"/>
                  <a:pt x="9782" y="1178"/>
                </a:cubicBezTo>
                <a:cubicBezTo>
                  <a:pt x="9380" y="1238"/>
                  <a:pt x="8916" y="1341"/>
                  <a:pt x="8556" y="1357"/>
                </a:cubicBezTo>
                <a:cubicBezTo>
                  <a:pt x="8616" y="1409"/>
                  <a:pt x="8584" y="1420"/>
                  <a:pt x="8519" y="1420"/>
                </a:cubicBezTo>
                <a:cubicBezTo>
                  <a:pt x="8472" y="1420"/>
                  <a:pt x="8409" y="1414"/>
                  <a:pt x="8351" y="1414"/>
                </a:cubicBezTo>
                <a:cubicBezTo>
                  <a:pt x="8273" y="1414"/>
                  <a:pt x="8206" y="1424"/>
                  <a:pt x="8203" y="1471"/>
                </a:cubicBezTo>
                <a:cubicBezTo>
                  <a:pt x="8160" y="1436"/>
                  <a:pt x="8057" y="1427"/>
                  <a:pt x="8168" y="1384"/>
                </a:cubicBezTo>
                <a:lnTo>
                  <a:pt x="8168" y="1384"/>
                </a:lnTo>
                <a:cubicBezTo>
                  <a:pt x="7807" y="1471"/>
                  <a:pt x="7628" y="1384"/>
                  <a:pt x="7395" y="1495"/>
                </a:cubicBezTo>
                <a:cubicBezTo>
                  <a:pt x="7352" y="1460"/>
                  <a:pt x="7463" y="1436"/>
                  <a:pt x="7430" y="1419"/>
                </a:cubicBezTo>
                <a:lnTo>
                  <a:pt x="7430" y="1419"/>
                </a:lnTo>
                <a:cubicBezTo>
                  <a:pt x="7412" y="1425"/>
                  <a:pt x="7367" y="1438"/>
                  <a:pt x="7329" y="1438"/>
                </a:cubicBezTo>
                <a:cubicBezTo>
                  <a:pt x="7311" y="1438"/>
                  <a:pt x="7295" y="1435"/>
                  <a:pt x="7284" y="1427"/>
                </a:cubicBezTo>
                <a:cubicBezTo>
                  <a:pt x="7249" y="1409"/>
                  <a:pt x="7335" y="1392"/>
                  <a:pt x="7387" y="1376"/>
                </a:cubicBezTo>
                <a:lnTo>
                  <a:pt x="7387" y="1376"/>
                </a:lnTo>
                <a:cubicBezTo>
                  <a:pt x="7043" y="1384"/>
                  <a:pt x="6999" y="1487"/>
                  <a:pt x="6966" y="1599"/>
                </a:cubicBezTo>
                <a:cubicBezTo>
                  <a:pt x="6852" y="1556"/>
                  <a:pt x="6776" y="1537"/>
                  <a:pt x="6699" y="1537"/>
                </a:cubicBezTo>
                <a:cubicBezTo>
                  <a:pt x="6654" y="1537"/>
                  <a:pt x="6608" y="1543"/>
                  <a:pt x="6554" y="1555"/>
                </a:cubicBezTo>
                <a:cubicBezTo>
                  <a:pt x="6527" y="1539"/>
                  <a:pt x="6494" y="1504"/>
                  <a:pt x="6484" y="1487"/>
                </a:cubicBezTo>
                <a:cubicBezTo>
                  <a:pt x="6484" y="1479"/>
                  <a:pt x="6493" y="1475"/>
                  <a:pt x="6514" y="1475"/>
                </a:cubicBezTo>
                <a:cubicBezTo>
                  <a:pt x="6536" y="1475"/>
                  <a:pt x="6571" y="1479"/>
                  <a:pt x="6622" y="1487"/>
                </a:cubicBezTo>
                <a:cubicBezTo>
                  <a:pt x="6562" y="1471"/>
                  <a:pt x="6381" y="1419"/>
                  <a:pt x="6226" y="1349"/>
                </a:cubicBezTo>
                <a:cubicBezTo>
                  <a:pt x="6093" y="1300"/>
                  <a:pt x="5971" y="1246"/>
                  <a:pt x="5917" y="1246"/>
                </a:cubicBezTo>
                <a:cubicBezTo>
                  <a:pt x="5905" y="1246"/>
                  <a:pt x="5897" y="1248"/>
                  <a:pt x="5892" y="1254"/>
                </a:cubicBezTo>
                <a:cubicBezTo>
                  <a:pt x="5866" y="1213"/>
                  <a:pt x="5738" y="1170"/>
                  <a:pt x="5703" y="1151"/>
                </a:cubicBezTo>
                <a:cubicBezTo>
                  <a:pt x="5445" y="997"/>
                  <a:pt x="5428" y="972"/>
                  <a:pt x="5163" y="834"/>
                </a:cubicBezTo>
                <a:lnTo>
                  <a:pt x="5163" y="834"/>
                </a:lnTo>
                <a:lnTo>
                  <a:pt x="5231" y="885"/>
                </a:lnTo>
                <a:cubicBezTo>
                  <a:pt x="5214" y="889"/>
                  <a:pt x="5198" y="891"/>
                  <a:pt x="5183" y="891"/>
                </a:cubicBezTo>
                <a:cubicBezTo>
                  <a:pt x="5058" y="891"/>
                  <a:pt x="4976" y="772"/>
                  <a:pt x="4783" y="687"/>
                </a:cubicBezTo>
                <a:lnTo>
                  <a:pt x="4794" y="679"/>
                </a:lnTo>
                <a:cubicBezTo>
                  <a:pt x="4561" y="516"/>
                  <a:pt x="4501" y="508"/>
                  <a:pt x="4449" y="492"/>
                </a:cubicBezTo>
                <a:cubicBezTo>
                  <a:pt x="4390" y="473"/>
                  <a:pt x="4338" y="448"/>
                  <a:pt x="4089" y="310"/>
                </a:cubicBezTo>
                <a:lnTo>
                  <a:pt x="4089" y="310"/>
                </a:lnTo>
                <a:lnTo>
                  <a:pt x="4097" y="389"/>
                </a:lnTo>
                <a:cubicBezTo>
                  <a:pt x="4083" y="402"/>
                  <a:pt x="4064" y="408"/>
                  <a:pt x="4041" y="408"/>
                </a:cubicBezTo>
                <a:cubicBezTo>
                  <a:pt x="4022" y="408"/>
                  <a:pt x="4000" y="404"/>
                  <a:pt x="3977" y="397"/>
                </a:cubicBezTo>
                <a:cubicBezTo>
                  <a:pt x="3926" y="378"/>
                  <a:pt x="3866" y="345"/>
                  <a:pt x="3796" y="310"/>
                </a:cubicBezTo>
                <a:cubicBezTo>
                  <a:pt x="3728" y="267"/>
                  <a:pt x="3641" y="234"/>
                  <a:pt x="3557" y="207"/>
                </a:cubicBezTo>
                <a:cubicBezTo>
                  <a:pt x="3490" y="180"/>
                  <a:pt x="3419" y="169"/>
                  <a:pt x="3350" y="169"/>
                </a:cubicBezTo>
                <a:cubicBezTo>
                  <a:pt x="3330" y="169"/>
                  <a:pt x="3309" y="170"/>
                  <a:pt x="3289" y="172"/>
                </a:cubicBezTo>
                <a:lnTo>
                  <a:pt x="3410" y="224"/>
                </a:lnTo>
                <a:cubicBezTo>
                  <a:pt x="3397" y="226"/>
                  <a:pt x="3384" y="228"/>
                  <a:pt x="3370" y="228"/>
                </a:cubicBezTo>
                <a:cubicBezTo>
                  <a:pt x="3332" y="228"/>
                  <a:pt x="3294" y="217"/>
                  <a:pt x="3256" y="199"/>
                </a:cubicBezTo>
                <a:cubicBezTo>
                  <a:pt x="3221" y="191"/>
                  <a:pt x="3196" y="182"/>
                  <a:pt x="3161" y="164"/>
                </a:cubicBezTo>
                <a:cubicBezTo>
                  <a:pt x="3126" y="156"/>
                  <a:pt x="3093" y="147"/>
                  <a:pt x="3058" y="131"/>
                </a:cubicBezTo>
                <a:cubicBezTo>
                  <a:pt x="2998" y="104"/>
                  <a:pt x="2920" y="79"/>
                  <a:pt x="2860" y="61"/>
                </a:cubicBezTo>
                <a:cubicBezTo>
                  <a:pt x="2812" y="55"/>
                  <a:pt x="2763" y="49"/>
                  <a:pt x="2720" y="49"/>
                </a:cubicBezTo>
                <a:cubicBezTo>
                  <a:pt x="2702" y="49"/>
                  <a:pt x="2685" y="50"/>
                  <a:pt x="2670" y="52"/>
                </a:cubicBezTo>
                <a:cubicBezTo>
                  <a:pt x="2629" y="52"/>
                  <a:pt x="2740" y="17"/>
                  <a:pt x="280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8" name="Google Shape;1458;p21"/>
          <p:cNvSpPr/>
          <p:nvPr/>
        </p:nvSpPr>
        <p:spPr>
          <a:xfrm>
            <a:off x="10534085" y="6031369"/>
            <a:ext cx="636395" cy="625433"/>
          </a:xfrm>
          <a:custGeom>
            <a:avLst/>
            <a:gdLst/>
            <a:ahLst/>
            <a:cxnLst/>
            <a:rect l="l" t="t" r="r" b="b"/>
            <a:pathLst>
              <a:path w="4175" h="4103" extrusionOk="0">
                <a:moveTo>
                  <a:pt x="1981" y="240"/>
                </a:moveTo>
                <a:cubicBezTo>
                  <a:pt x="2101" y="240"/>
                  <a:pt x="2221" y="252"/>
                  <a:pt x="2338" y="278"/>
                </a:cubicBezTo>
                <a:cubicBezTo>
                  <a:pt x="3093" y="449"/>
                  <a:pt x="3695" y="1075"/>
                  <a:pt x="3857" y="1832"/>
                </a:cubicBezTo>
                <a:cubicBezTo>
                  <a:pt x="3944" y="2219"/>
                  <a:pt x="3917" y="2640"/>
                  <a:pt x="3719" y="2982"/>
                </a:cubicBezTo>
                <a:cubicBezTo>
                  <a:pt x="3532" y="3335"/>
                  <a:pt x="3187" y="3592"/>
                  <a:pt x="2827" y="3730"/>
                </a:cubicBezTo>
                <a:cubicBezTo>
                  <a:pt x="2597" y="3821"/>
                  <a:pt x="2354" y="3864"/>
                  <a:pt x="2113" y="3864"/>
                </a:cubicBezTo>
                <a:cubicBezTo>
                  <a:pt x="1571" y="3864"/>
                  <a:pt x="1035" y="3645"/>
                  <a:pt x="654" y="3240"/>
                </a:cubicBezTo>
                <a:cubicBezTo>
                  <a:pt x="139" y="2683"/>
                  <a:pt x="198" y="1848"/>
                  <a:pt x="543" y="1205"/>
                </a:cubicBezTo>
                <a:cubicBezTo>
                  <a:pt x="551" y="1197"/>
                  <a:pt x="551" y="1178"/>
                  <a:pt x="559" y="1170"/>
                </a:cubicBezTo>
                <a:lnTo>
                  <a:pt x="559" y="1162"/>
                </a:lnTo>
                <a:cubicBezTo>
                  <a:pt x="646" y="1007"/>
                  <a:pt x="749" y="861"/>
                  <a:pt x="860" y="733"/>
                </a:cubicBezTo>
                <a:cubicBezTo>
                  <a:pt x="885" y="706"/>
                  <a:pt x="895" y="682"/>
                  <a:pt x="895" y="655"/>
                </a:cubicBezTo>
                <a:cubicBezTo>
                  <a:pt x="1180" y="383"/>
                  <a:pt x="1578" y="240"/>
                  <a:pt x="1981" y="240"/>
                </a:cubicBezTo>
                <a:close/>
                <a:moveTo>
                  <a:pt x="1956" y="1"/>
                </a:moveTo>
                <a:cubicBezTo>
                  <a:pt x="1711" y="1"/>
                  <a:pt x="1466" y="47"/>
                  <a:pt x="1237" y="148"/>
                </a:cubicBezTo>
                <a:cubicBezTo>
                  <a:pt x="833" y="321"/>
                  <a:pt x="508" y="647"/>
                  <a:pt x="353" y="1051"/>
                </a:cubicBezTo>
                <a:cubicBezTo>
                  <a:pt x="233" y="1273"/>
                  <a:pt x="139" y="1523"/>
                  <a:pt x="87" y="1772"/>
                </a:cubicBezTo>
                <a:cubicBezTo>
                  <a:pt x="0" y="2219"/>
                  <a:pt x="19" y="2716"/>
                  <a:pt x="266" y="3120"/>
                </a:cubicBezTo>
                <a:cubicBezTo>
                  <a:pt x="653" y="3751"/>
                  <a:pt x="1388" y="4102"/>
                  <a:pt x="2117" y="4102"/>
                </a:cubicBezTo>
                <a:cubicBezTo>
                  <a:pt x="2281" y="4102"/>
                  <a:pt x="2445" y="4084"/>
                  <a:pt x="2604" y="4048"/>
                </a:cubicBezTo>
                <a:cubicBezTo>
                  <a:pt x="3041" y="3945"/>
                  <a:pt x="3462" y="3704"/>
                  <a:pt x="3754" y="3361"/>
                </a:cubicBezTo>
                <a:cubicBezTo>
                  <a:pt x="4047" y="3001"/>
                  <a:pt x="4175" y="2537"/>
                  <a:pt x="4132" y="2081"/>
                </a:cubicBezTo>
                <a:cubicBezTo>
                  <a:pt x="4064" y="1205"/>
                  <a:pt x="3472" y="424"/>
                  <a:pt x="2647" y="123"/>
                </a:cubicBezTo>
                <a:cubicBezTo>
                  <a:pt x="2425" y="43"/>
                  <a:pt x="2190" y="1"/>
                  <a:pt x="195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9" name="Google Shape;1459;p21"/>
          <p:cNvSpPr/>
          <p:nvPr/>
        </p:nvSpPr>
        <p:spPr>
          <a:xfrm>
            <a:off x="10617923" y="6136547"/>
            <a:ext cx="466131" cy="432605"/>
          </a:xfrm>
          <a:custGeom>
            <a:avLst/>
            <a:gdLst/>
            <a:ahLst/>
            <a:cxnLst/>
            <a:rect l="l" t="t" r="r" b="b"/>
            <a:pathLst>
              <a:path w="3058" h="2838" extrusionOk="0">
                <a:moveTo>
                  <a:pt x="1358" y="234"/>
                </a:moveTo>
                <a:cubicBezTo>
                  <a:pt x="1560" y="234"/>
                  <a:pt x="1765" y="285"/>
                  <a:pt x="1951" y="377"/>
                </a:cubicBezTo>
                <a:cubicBezTo>
                  <a:pt x="2415" y="610"/>
                  <a:pt x="2741" y="1055"/>
                  <a:pt x="2716" y="1597"/>
                </a:cubicBezTo>
                <a:cubicBezTo>
                  <a:pt x="2681" y="2086"/>
                  <a:pt x="2304" y="2490"/>
                  <a:pt x="1829" y="2577"/>
                </a:cubicBezTo>
                <a:cubicBezTo>
                  <a:pt x="1738" y="2594"/>
                  <a:pt x="1644" y="2603"/>
                  <a:pt x="1549" y="2603"/>
                </a:cubicBezTo>
                <a:cubicBezTo>
                  <a:pt x="1123" y="2603"/>
                  <a:pt x="692" y="2425"/>
                  <a:pt x="481" y="2045"/>
                </a:cubicBezTo>
                <a:cubicBezTo>
                  <a:pt x="207" y="1546"/>
                  <a:pt x="353" y="971"/>
                  <a:pt x="644" y="523"/>
                </a:cubicBezTo>
                <a:cubicBezTo>
                  <a:pt x="835" y="323"/>
                  <a:pt x="1093" y="234"/>
                  <a:pt x="1358" y="234"/>
                </a:cubicBezTo>
                <a:close/>
                <a:moveTo>
                  <a:pt x="1340" y="0"/>
                </a:moveTo>
                <a:cubicBezTo>
                  <a:pt x="1063" y="0"/>
                  <a:pt x="791" y="79"/>
                  <a:pt x="576" y="258"/>
                </a:cubicBezTo>
                <a:cubicBezTo>
                  <a:pt x="541" y="266"/>
                  <a:pt x="516" y="282"/>
                  <a:pt x="500" y="309"/>
                </a:cubicBezTo>
                <a:cubicBezTo>
                  <a:pt x="481" y="334"/>
                  <a:pt x="465" y="352"/>
                  <a:pt x="448" y="377"/>
                </a:cubicBezTo>
                <a:cubicBezTo>
                  <a:pt x="438" y="396"/>
                  <a:pt x="421" y="412"/>
                  <a:pt x="405" y="429"/>
                </a:cubicBezTo>
                <a:cubicBezTo>
                  <a:pt x="397" y="447"/>
                  <a:pt x="386" y="472"/>
                  <a:pt x="378" y="488"/>
                </a:cubicBezTo>
                <a:cubicBezTo>
                  <a:pt x="112" y="944"/>
                  <a:pt x="1" y="1503"/>
                  <a:pt x="207" y="2010"/>
                </a:cubicBezTo>
                <a:cubicBezTo>
                  <a:pt x="318" y="2276"/>
                  <a:pt x="500" y="2509"/>
                  <a:pt x="757" y="2645"/>
                </a:cubicBezTo>
                <a:cubicBezTo>
                  <a:pt x="999" y="2781"/>
                  <a:pt x="1288" y="2837"/>
                  <a:pt x="1565" y="2837"/>
                </a:cubicBezTo>
                <a:cubicBezTo>
                  <a:pt x="1602" y="2837"/>
                  <a:pt x="1638" y="2836"/>
                  <a:pt x="1675" y="2834"/>
                </a:cubicBezTo>
                <a:cubicBezTo>
                  <a:pt x="2268" y="2799"/>
                  <a:pt x="2784" y="2406"/>
                  <a:pt x="2922" y="1820"/>
                </a:cubicBezTo>
                <a:cubicBezTo>
                  <a:pt x="3058" y="1202"/>
                  <a:pt x="2749" y="602"/>
                  <a:pt x="2225" y="266"/>
                </a:cubicBezTo>
                <a:cubicBezTo>
                  <a:pt x="1968" y="98"/>
                  <a:pt x="1650" y="0"/>
                  <a:pt x="134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0" name="Google Shape;1460;p21"/>
          <p:cNvSpPr/>
          <p:nvPr/>
        </p:nvSpPr>
        <p:spPr>
          <a:xfrm>
            <a:off x="10761971" y="6283340"/>
            <a:ext cx="169197" cy="163408"/>
          </a:xfrm>
          <a:custGeom>
            <a:avLst/>
            <a:gdLst/>
            <a:ahLst/>
            <a:cxnLst/>
            <a:rect l="l" t="t" r="r" b="b"/>
            <a:pathLst>
              <a:path w="1110" h="1072" extrusionOk="0">
                <a:moveTo>
                  <a:pt x="575" y="239"/>
                </a:moveTo>
                <a:cubicBezTo>
                  <a:pt x="585" y="239"/>
                  <a:pt x="594" y="247"/>
                  <a:pt x="602" y="247"/>
                </a:cubicBezTo>
                <a:cubicBezTo>
                  <a:pt x="627" y="257"/>
                  <a:pt x="637" y="257"/>
                  <a:pt x="654" y="265"/>
                </a:cubicBezTo>
                <a:cubicBezTo>
                  <a:pt x="670" y="274"/>
                  <a:pt x="689" y="282"/>
                  <a:pt x="705" y="290"/>
                </a:cubicBezTo>
                <a:cubicBezTo>
                  <a:pt x="713" y="298"/>
                  <a:pt x="730" y="309"/>
                  <a:pt x="730" y="317"/>
                </a:cubicBezTo>
                <a:cubicBezTo>
                  <a:pt x="748" y="325"/>
                  <a:pt x="765" y="342"/>
                  <a:pt x="773" y="360"/>
                </a:cubicBezTo>
                <a:cubicBezTo>
                  <a:pt x="781" y="360"/>
                  <a:pt x="792" y="369"/>
                  <a:pt x="792" y="377"/>
                </a:cubicBezTo>
                <a:cubicBezTo>
                  <a:pt x="800" y="377"/>
                  <a:pt x="808" y="385"/>
                  <a:pt x="808" y="393"/>
                </a:cubicBezTo>
                <a:cubicBezTo>
                  <a:pt x="816" y="401"/>
                  <a:pt x="833" y="420"/>
                  <a:pt x="833" y="437"/>
                </a:cubicBezTo>
                <a:cubicBezTo>
                  <a:pt x="851" y="453"/>
                  <a:pt x="851" y="453"/>
                  <a:pt x="851" y="463"/>
                </a:cubicBezTo>
                <a:cubicBezTo>
                  <a:pt x="860" y="488"/>
                  <a:pt x="860" y="523"/>
                  <a:pt x="860" y="540"/>
                </a:cubicBezTo>
                <a:cubicBezTo>
                  <a:pt x="843" y="618"/>
                  <a:pt x="808" y="669"/>
                  <a:pt x="748" y="721"/>
                </a:cubicBezTo>
                <a:cubicBezTo>
                  <a:pt x="705" y="754"/>
                  <a:pt x="645" y="789"/>
                  <a:pt x="594" y="806"/>
                </a:cubicBezTo>
                <a:cubicBezTo>
                  <a:pt x="548" y="823"/>
                  <a:pt x="503" y="833"/>
                  <a:pt x="459" y="833"/>
                </a:cubicBezTo>
                <a:cubicBezTo>
                  <a:pt x="435" y="833"/>
                  <a:pt x="411" y="830"/>
                  <a:pt x="388" y="824"/>
                </a:cubicBezTo>
                <a:cubicBezTo>
                  <a:pt x="379" y="824"/>
                  <a:pt x="353" y="814"/>
                  <a:pt x="353" y="814"/>
                </a:cubicBezTo>
                <a:cubicBezTo>
                  <a:pt x="344" y="814"/>
                  <a:pt x="336" y="806"/>
                  <a:pt x="328" y="806"/>
                </a:cubicBezTo>
                <a:cubicBezTo>
                  <a:pt x="314" y="797"/>
                  <a:pt x="312" y="795"/>
                  <a:pt x="313" y="795"/>
                </a:cubicBezTo>
                <a:lnTo>
                  <a:pt x="313" y="795"/>
                </a:lnTo>
                <a:cubicBezTo>
                  <a:pt x="313" y="795"/>
                  <a:pt x="317" y="797"/>
                  <a:pt x="317" y="797"/>
                </a:cubicBezTo>
                <a:cubicBezTo>
                  <a:pt x="317" y="797"/>
                  <a:pt x="309" y="789"/>
                  <a:pt x="301" y="781"/>
                </a:cubicBezTo>
                <a:lnTo>
                  <a:pt x="301" y="773"/>
                </a:lnTo>
                <a:cubicBezTo>
                  <a:pt x="285" y="762"/>
                  <a:pt x="285" y="746"/>
                  <a:pt x="276" y="729"/>
                </a:cubicBezTo>
                <a:lnTo>
                  <a:pt x="266" y="721"/>
                </a:lnTo>
                <a:cubicBezTo>
                  <a:pt x="266" y="711"/>
                  <a:pt x="258" y="694"/>
                  <a:pt x="258" y="686"/>
                </a:cubicBezTo>
                <a:lnTo>
                  <a:pt x="258" y="669"/>
                </a:lnTo>
                <a:lnTo>
                  <a:pt x="258" y="651"/>
                </a:lnTo>
                <a:cubicBezTo>
                  <a:pt x="249" y="599"/>
                  <a:pt x="258" y="566"/>
                  <a:pt x="276" y="515"/>
                </a:cubicBezTo>
                <a:cubicBezTo>
                  <a:pt x="285" y="480"/>
                  <a:pt x="293" y="445"/>
                  <a:pt x="309" y="401"/>
                </a:cubicBezTo>
                <a:cubicBezTo>
                  <a:pt x="353" y="393"/>
                  <a:pt x="388" y="369"/>
                  <a:pt x="396" y="325"/>
                </a:cubicBezTo>
                <a:lnTo>
                  <a:pt x="404" y="317"/>
                </a:lnTo>
                <a:cubicBezTo>
                  <a:pt x="404" y="309"/>
                  <a:pt x="412" y="298"/>
                  <a:pt x="412" y="290"/>
                </a:cubicBezTo>
                <a:cubicBezTo>
                  <a:pt x="421" y="282"/>
                  <a:pt x="431" y="282"/>
                  <a:pt x="431" y="274"/>
                </a:cubicBezTo>
                <a:lnTo>
                  <a:pt x="439" y="274"/>
                </a:lnTo>
                <a:lnTo>
                  <a:pt x="439" y="265"/>
                </a:lnTo>
                <a:cubicBezTo>
                  <a:pt x="447" y="265"/>
                  <a:pt x="456" y="257"/>
                  <a:pt x="456" y="257"/>
                </a:cubicBezTo>
                <a:cubicBezTo>
                  <a:pt x="464" y="257"/>
                  <a:pt x="472" y="247"/>
                  <a:pt x="472" y="247"/>
                </a:cubicBezTo>
                <a:cubicBezTo>
                  <a:pt x="472" y="247"/>
                  <a:pt x="491" y="239"/>
                  <a:pt x="499" y="239"/>
                </a:cubicBezTo>
                <a:close/>
                <a:moveTo>
                  <a:pt x="547" y="1"/>
                </a:moveTo>
                <a:cubicBezTo>
                  <a:pt x="508" y="1"/>
                  <a:pt x="469" y="6"/>
                  <a:pt x="431" y="16"/>
                </a:cubicBezTo>
                <a:cubicBezTo>
                  <a:pt x="361" y="32"/>
                  <a:pt x="301" y="68"/>
                  <a:pt x="258" y="119"/>
                </a:cubicBezTo>
                <a:cubicBezTo>
                  <a:pt x="155" y="154"/>
                  <a:pt x="103" y="265"/>
                  <a:pt x="70" y="369"/>
                </a:cubicBezTo>
                <a:cubicBezTo>
                  <a:pt x="27" y="480"/>
                  <a:pt x="0" y="599"/>
                  <a:pt x="27" y="729"/>
                </a:cubicBezTo>
                <a:cubicBezTo>
                  <a:pt x="43" y="841"/>
                  <a:pt x="103" y="935"/>
                  <a:pt x="198" y="1003"/>
                </a:cubicBezTo>
                <a:cubicBezTo>
                  <a:pt x="272" y="1052"/>
                  <a:pt x="360" y="1071"/>
                  <a:pt x="448" y="1071"/>
                </a:cubicBezTo>
                <a:cubicBezTo>
                  <a:pt x="482" y="1071"/>
                  <a:pt x="517" y="1068"/>
                  <a:pt x="550" y="1063"/>
                </a:cubicBezTo>
                <a:cubicBezTo>
                  <a:pt x="773" y="1030"/>
                  <a:pt x="979" y="884"/>
                  <a:pt x="1066" y="669"/>
                </a:cubicBezTo>
                <a:cubicBezTo>
                  <a:pt x="1109" y="556"/>
                  <a:pt x="1109" y="428"/>
                  <a:pt x="1049" y="317"/>
                </a:cubicBezTo>
                <a:cubicBezTo>
                  <a:pt x="998" y="222"/>
                  <a:pt x="903" y="136"/>
                  <a:pt x="808" y="76"/>
                </a:cubicBezTo>
                <a:cubicBezTo>
                  <a:pt x="730" y="28"/>
                  <a:pt x="639" y="1"/>
                  <a:pt x="54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1" name="Google Shape;1461;p21"/>
          <p:cNvSpPr/>
          <p:nvPr/>
        </p:nvSpPr>
        <p:spPr>
          <a:xfrm>
            <a:off x="11696267" y="5065239"/>
            <a:ext cx="164099" cy="188989"/>
          </a:xfrm>
          <a:custGeom>
            <a:avLst/>
            <a:gdLst/>
            <a:ahLst/>
            <a:cxnLst/>
            <a:rect l="l" t="t" r="r" b="b"/>
            <a:pathLst>
              <a:path w="1246" h="1435" extrusionOk="0">
                <a:moveTo>
                  <a:pt x="815" y="1"/>
                </a:moveTo>
                <a:cubicBezTo>
                  <a:pt x="800" y="1"/>
                  <a:pt x="783" y="4"/>
                  <a:pt x="765" y="8"/>
                </a:cubicBezTo>
                <a:cubicBezTo>
                  <a:pt x="722" y="17"/>
                  <a:pt x="687" y="33"/>
                  <a:pt x="644" y="44"/>
                </a:cubicBezTo>
                <a:cubicBezTo>
                  <a:pt x="617" y="21"/>
                  <a:pt x="586" y="9"/>
                  <a:pt x="555" y="9"/>
                </a:cubicBezTo>
                <a:cubicBezTo>
                  <a:pt x="517" y="9"/>
                  <a:pt x="480" y="27"/>
                  <a:pt x="456" y="60"/>
                </a:cubicBezTo>
                <a:cubicBezTo>
                  <a:pt x="421" y="95"/>
                  <a:pt x="386" y="120"/>
                  <a:pt x="353" y="136"/>
                </a:cubicBezTo>
                <a:cubicBezTo>
                  <a:pt x="310" y="155"/>
                  <a:pt x="275" y="180"/>
                  <a:pt x="258" y="223"/>
                </a:cubicBezTo>
                <a:cubicBezTo>
                  <a:pt x="258" y="231"/>
                  <a:pt x="250" y="239"/>
                  <a:pt x="242" y="250"/>
                </a:cubicBezTo>
                <a:cubicBezTo>
                  <a:pt x="172" y="301"/>
                  <a:pt x="112" y="361"/>
                  <a:pt x="52" y="413"/>
                </a:cubicBezTo>
                <a:cubicBezTo>
                  <a:pt x="17" y="445"/>
                  <a:pt x="1" y="481"/>
                  <a:pt x="1" y="524"/>
                </a:cubicBezTo>
                <a:cubicBezTo>
                  <a:pt x="1" y="635"/>
                  <a:pt x="44" y="730"/>
                  <a:pt x="112" y="825"/>
                </a:cubicBezTo>
                <a:cubicBezTo>
                  <a:pt x="139" y="850"/>
                  <a:pt x="172" y="885"/>
                  <a:pt x="199" y="928"/>
                </a:cubicBezTo>
                <a:cubicBezTo>
                  <a:pt x="232" y="979"/>
                  <a:pt x="275" y="1039"/>
                  <a:pt x="335" y="1082"/>
                </a:cubicBezTo>
                <a:cubicBezTo>
                  <a:pt x="405" y="1134"/>
                  <a:pt x="481" y="1186"/>
                  <a:pt x="559" y="1229"/>
                </a:cubicBezTo>
                <a:cubicBezTo>
                  <a:pt x="611" y="1262"/>
                  <a:pt x="662" y="1297"/>
                  <a:pt x="722" y="1340"/>
                </a:cubicBezTo>
                <a:cubicBezTo>
                  <a:pt x="765" y="1365"/>
                  <a:pt x="817" y="1392"/>
                  <a:pt x="877" y="1392"/>
                </a:cubicBezTo>
                <a:cubicBezTo>
                  <a:pt x="937" y="1392"/>
                  <a:pt x="1005" y="1408"/>
                  <a:pt x="1066" y="1425"/>
                </a:cubicBezTo>
                <a:cubicBezTo>
                  <a:pt x="1083" y="1425"/>
                  <a:pt x="1091" y="1435"/>
                  <a:pt x="1108" y="1435"/>
                </a:cubicBezTo>
                <a:cubicBezTo>
                  <a:pt x="1118" y="1425"/>
                  <a:pt x="1134" y="1425"/>
                  <a:pt x="1143" y="1416"/>
                </a:cubicBezTo>
                <a:cubicBezTo>
                  <a:pt x="1186" y="1383"/>
                  <a:pt x="1211" y="1348"/>
                  <a:pt x="1229" y="1297"/>
                </a:cubicBezTo>
                <a:cubicBezTo>
                  <a:pt x="1246" y="1237"/>
                  <a:pt x="1238" y="1186"/>
                  <a:pt x="1238" y="1126"/>
                </a:cubicBezTo>
                <a:cubicBezTo>
                  <a:pt x="1229" y="1082"/>
                  <a:pt x="1221" y="1039"/>
                  <a:pt x="1221" y="1004"/>
                </a:cubicBezTo>
                <a:cubicBezTo>
                  <a:pt x="1238" y="936"/>
                  <a:pt x="1221" y="876"/>
                  <a:pt x="1186" y="817"/>
                </a:cubicBezTo>
                <a:lnTo>
                  <a:pt x="1178" y="806"/>
                </a:lnTo>
                <a:cubicBezTo>
                  <a:pt x="1194" y="773"/>
                  <a:pt x="1202" y="738"/>
                  <a:pt x="1194" y="703"/>
                </a:cubicBezTo>
                <a:cubicBezTo>
                  <a:pt x="1178" y="643"/>
                  <a:pt x="1159" y="584"/>
                  <a:pt x="1143" y="532"/>
                </a:cubicBezTo>
                <a:cubicBezTo>
                  <a:pt x="1108" y="456"/>
                  <a:pt x="1075" y="377"/>
                  <a:pt x="1040" y="301"/>
                </a:cubicBezTo>
                <a:cubicBezTo>
                  <a:pt x="1023" y="266"/>
                  <a:pt x="996" y="239"/>
                  <a:pt x="980" y="206"/>
                </a:cubicBezTo>
                <a:cubicBezTo>
                  <a:pt x="963" y="147"/>
                  <a:pt x="928" y="103"/>
                  <a:pt x="893" y="52"/>
                </a:cubicBezTo>
                <a:cubicBezTo>
                  <a:pt x="876" y="16"/>
                  <a:pt x="850" y="1"/>
                  <a:pt x="81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2" name="Google Shape;1462;p21"/>
          <p:cNvSpPr/>
          <p:nvPr/>
        </p:nvSpPr>
        <p:spPr>
          <a:xfrm>
            <a:off x="11895265" y="5468372"/>
            <a:ext cx="136968" cy="156723"/>
          </a:xfrm>
          <a:custGeom>
            <a:avLst/>
            <a:gdLst/>
            <a:ahLst/>
            <a:cxnLst/>
            <a:rect l="l" t="t" r="r" b="b"/>
            <a:pathLst>
              <a:path w="1040" h="1190" extrusionOk="0">
                <a:moveTo>
                  <a:pt x="677" y="1"/>
                </a:moveTo>
                <a:cubicBezTo>
                  <a:pt x="656" y="1"/>
                  <a:pt x="635" y="9"/>
                  <a:pt x="611" y="23"/>
                </a:cubicBezTo>
                <a:cubicBezTo>
                  <a:pt x="593" y="31"/>
                  <a:pt x="576" y="35"/>
                  <a:pt x="559" y="35"/>
                </a:cubicBezTo>
                <a:cubicBezTo>
                  <a:pt x="542" y="35"/>
                  <a:pt x="525" y="31"/>
                  <a:pt x="508" y="23"/>
                </a:cubicBezTo>
                <a:cubicBezTo>
                  <a:pt x="487" y="12"/>
                  <a:pt x="466" y="7"/>
                  <a:pt x="448" y="7"/>
                </a:cubicBezTo>
                <a:cubicBezTo>
                  <a:pt x="421" y="7"/>
                  <a:pt x="398" y="19"/>
                  <a:pt x="388" y="40"/>
                </a:cubicBezTo>
                <a:cubicBezTo>
                  <a:pt x="353" y="91"/>
                  <a:pt x="310" y="108"/>
                  <a:pt x="267" y="134"/>
                </a:cubicBezTo>
                <a:cubicBezTo>
                  <a:pt x="250" y="143"/>
                  <a:pt x="234" y="151"/>
                  <a:pt x="225" y="159"/>
                </a:cubicBezTo>
                <a:cubicBezTo>
                  <a:pt x="207" y="202"/>
                  <a:pt x="174" y="229"/>
                  <a:pt x="139" y="262"/>
                </a:cubicBezTo>
                <a:cubicBezTo>
                  <a:pt x="104" y="289"/>
                  <a:pt x="71" y="322"/>
                  <a:pt x="36" y="349"/>
                </a:cubicBezTo>
                <a:cubicBezTo>
                  <a:pt x="19" y="365"/>
                  <a:pt x="1" y="392"/>
                  <a:pt x="1" y="417"/>
                </a:cubicBezTo>
                <a:cubicBezTo>
                  <a:pt x="1" y="468"/>
                  <a:pt x="1" y="528"/>
                  <a:pt x="36" y="580"/>
                </a:cubicBezTo>
                <a:cubicBezTo>
                  <a:pt x="60" y="623"/>
                  <a:pt x="79" y="666"/>
                  <a:pt x="104" y="710"/>
                </a:cubicBezTo>
                <a:cubicBezTo>
                  <a:pt x="164" y="821"/>
                  <a:pt x="250" y="907"/>
                  <a:pt x="353" y="967"/>
                </a:cubicBezTo>
                <a:cubicBezTo>
                  <a:pt x="440" y="1019"/>
                  <a:pt x="524" y="1062"/>
                  <a:pt x="603" y="1122"/>
                </a:cubicBezTo>
                <a:cubicBezTo>
                  <a:pt x="638" y="1147"/>
                  <a:pt x="679" y="1165"/>
                  <a:pt x="722" y="1165"/>
                </a:cubicBezTo>
                <a:cubicBezTo>
                  <a:pt x="792" y="1173"/>
                  <a:pt x="852" y="1182"/>
                  <a:pt x="928" y="1190"/>
                </a:cubicBezTo>
                <a:cubicBezTo>
                  <a:pt x="988" y="1173"/>
                  <a:pt x="1031" y="1122"/>
                  <a:pt x="1031" y="1044"/>
                </a:cubicBezTo>
                <a:cubicBezTo>
                  <a:pt x="1040" y="1002"/>
                  <a:pt x="1031" y="967"/>
                  <a:pt x="1031" y="924"/>
                </a:cubicBezTo>
                <a:cubicBezTo>
                  <a:pt x="1031" y="881"/>
                  <a:pt x="1031" y="829"/>
                  <a:pt x="1023" y="786"/>
                </a:cubicBezTo>
                <a:cubicBezTo>
                  <a:pt x="1023" y="761"/>
                  <a:pt x="1015" y="734"/>
                  <a:pt x="1015" y="718"/>
                </a:cubicBezTo>
                <a:cubicBezTo>
                  <a:pt x="1007" y="701"/>
                  <a:pt x="988" y="683"/>
                  <a:pt x="980" y="666"/>
                </a:cubicBezTo>
                <a:cubicBezTo>
                  <a:pt x="1007" y="623"/>
                  <a:pt x="1007" y="590"/>
                  <a:pt x="988" y="547"/>
                </a:cubicBezTo>
                <a:cubicBezTo>
                  <a:pt x="980" y="528"/>
                  <a:pt x="972" y="512"/>
                  <a:pt x="972" y="495"/>
                </a:cubicBezTo>
                <a:cubicBezTo>
                  <a:pt x="955" y="400"/>
                  <a:pt x="912" y="332"/>
                  <a:pt x="869" y="254"/>
                </a:cubicBezTo>
                <a:cubicBezTo>
                  <a:pt x="844" y="186"/>
                  <a:pt x="801" y="134"/>
                  <a:pt x="765" y="64"/>
                </a:cubicBezTo>
                <a:cubicBezTo>
                  <a:pt x="735" y="19"/>
                  <a:pt x="707" y="1"/>
                  <a:pt x="67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3" name="Google Shape;1463;p21"/>
          <p:cNvSpPr/>
          <p:nvPr/>
        </p:nvSpPr>
        <p:spPr>
          <a:xfrm>
            <a:off x="11557060" y="5440058"/>
            <a:ext cx="113261" cy="141577"/>
          </a:xfrm>
          <a:custGeom>
            <a:avLst/>
            <a:gdLst/>
            <a:ahLst/>
            <a:cxnLst/>
            <a:rect l="l" t="t" r="r" b="b"/>
            <a:pathLst>
              <a:path w="860" h="1075" extrusionOk="0">
                <a:moveTo>
                  <a:pt x="178" y="1"/>
                </a:moveTo>
                <a:cubicBezTo>
                  <a:pt x="123" y="1"/>
                  <a:pt x="87" y="29"/>
                  <a:pt x="52" y="65"/>
                </a:cubicBezTo>
                <a:cubicBezTo>
                  <a:pt x="27" y="92"/>
                  <a:pt x="19" y="116"/>
                  <a:pt x="35" y="152"/>
                </a:cubicBezTo>
                <a:cubicBezTo>
                  <a:pt x="52" y="211"/>
                  <a:pt x="70" y="271"/>
                  <a:pt x="87" y="331"/>
                </a:cubicBezTo>
                <a:cubicBezTo>
                  <a:pt x="62" y="358"/>
                  <a:pt x="43" y="374"/>
                  <a:pt x="27" y="401"/>
                </a:cubicBezTo>
                <a:cubicBezTo>
                  <a:pt x="19" y="401"/>
                  <a:pt x="10" y="417"/>
                  <a:pt x="10" y="426"/>
                </a:cubicBezTo>
                <a:cubicBezTo>
                  <a:pt x="0" y="477"/>
                  <a:pt x="0" y="529"/>
                  <a:pt x="27" y="572"/>
                </a:cubicBezTo>
                <a:cubicBezTo>
                  <a:pt x="87" y="675"/>
                  <a:pt x="165" y="762"/>
                  <a:pt x="258" y="830"/>
                </a:cubicBezTo>
                <a:cubicBezTo>
                  <a:pt x="344" y="890"/>
                  <a:pt x="431" y="941"/>
                  <a:pt x="516" y="1001"/>
                </a:cubicBezTo>
                <a:cubicBezTo>
                  <a:pt x="577" y="1036"/>
                  <a:pt x="637" y="1063"/>
                  <a:pt x="705" y="1063"/>
                </a:cubicBezTo>
                <a:cubicBezTo>
                  <a:pt x="722" y="1063"/>
                  <a:pt x="740" y="1071"/>
                  <a:pt x="757" y="1071"/>
                </a:cubicBezTo>
                <a:cubicBezTo>
                  <a:pt x="762" y="1073"/>
                  <a:pt x="767" y="1074"/>
                  <a:pt x="772" y="1074"/>
                </a:cubicBezTo>
                <a:cubicBezTo>
                  <a:pt x="784" y="1074"/>
                  <a:pt x="797" y="1069"/>
                  <a:pt x="808" y="1063"/>
                </a:cubicBezTo>
                <a:cubicBezTo>
                  <a:pt x="843" y="1028"/>
                  <a:pt x="860" y="984"/>
                  <a:pt x="860" y="941"/>
                </a:cubicBezTo>
                <a:cubicBezTo>
                  <a:pt x="860" y="881"/>
                  <a:pt x="852" y="822"/>
                  <a:pt x="852" y="770"/>
                </a:cubicBezTo>
                <a:cubicBezTo>
                  <a:pt x="860" y="675"/>
                  <a:pt x="843" y="589"/>
                  <a:pt x="825" y="504"/>
                </a:cubicBezTo>
                <a:cubicBezTo>
                  <a:pt x="808" y="409"/>
                  <a:pt x="792" y="323"/>
                  <a:pt x="740" y="246"/>
                </a:cubicBezTo>
                <a:cubicBezTo>
                  <a:pt x="732" y="238"/>
                  <a:pt x="732" y="220"/>
                  <a:pt x="722" y="211"/>
                </a:cubicBezTo>
                <a:cubicBezTo>
                  <a:pt x="713" y="168"/>
                  <a:pt x="680" y="135"/>
                  <a:pt x="645" y="100"/>
                </a:cubicBezTo>
                <a:cubicBezTo>
                  <a:pt x="632" y="82"/>
                  <a:pt x="617" y="76"/>
                  <a:pt x="601" y="76"/>
                </a:cubicBezTo>
                <a:cubicBezTo>
                  <a:pt x="585" y="76"/>
                  <a:pt x="568" y="82"/>
                  <a:pt x="551" y="92"/>
                </a:cubicBezTo>
                <a:cubicBezTo>
                  <a:pt x="533" y="98"/>
                  <a:pt x="515" y="103"/>
                  <a:pt x="493" y="103"/>
                </a:cubicBezTo>
                <a:cubicBezTo>
                  <a:pt x="484" y="103"/>
                  <a:pt x="474" y="102"/>
                  <a:pt x="464" y="100"/>
                </a:cubicBezTo>
                <a:cubicBezTo>
                  <a:pt x="439" y="92"/>
                  <a:pt x="412" y="84"/>
                  <a:pt x="388" y="84"/>
                </a:cubicBezTo>
                <a:cubicBezTo>
                  <a:pt x="361" y="92"/>
                  <a:pt x="344" y="108"/>
                  <a:pt x="320" y="125"/>
                </a:cubicBezTo>
                <a:cubicBezTo>
                  <a:pt x="285" y="84"/>
                  <a:pt x="241" y="40"/>
                  <a:pt x="217" y="5"/>
                </a:cubicBezTo>
                <a:cubicBezTo>
                  <a:pt x="203" y="2"/>
                  <a:pt x="190" y="1"/>
                  <a:pt x="17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4" name="Google Shape;1464;p21"/>
          <p:cNvSpPr/>
          <p:nvPr/>
        </p:nvSpPr>
        <p:spPr>
          <a:xfrm>
            <a:off x="11520843" y="5001102"/>
            <a:ext cx="75991" cy="95351"/>
          </a:xfrm>
          <a:custGeom>
            <a:avLst/>
            <a:gdLst/>
            <a:ahLst/>
            <a:cxnLst/>
            <a:rect l="l" t="t" r="r" b="b"/>
            <a:pathLst>
              <a:path w="577" h="724" extrusionOk="0">
                <a:moveTo>
                  <a:pt x="338" y="0"/>
                </a:moveTo>
                <a:cubicBezTo>
                  <a:pt x="329" y="0"/>
                  <a:pt x="320" y="2"/>
                  <a:pt x="310" y="5"/>
                </a:cubicBezTo>
                <a:cubicBezTo>
                  <a:pt x="302" y="5"/>
                  <a:pt x="294" y="15"/>
                  <a:pt x="285" y="15"/>
                </a:cubicBezTo>
                <a:cubicBezTo>
                  <a:pt x="272" y="10"/>
                  <a:pt x="259" y="7"/>
                  <a:pt x="247" y="7"/>
                </a:cubicBezTo>
                <a:cubicBezTo>
                  <a:pt x="235" y="7"/>
                  <a:pt x="225" y="10"/>
                  <a:pt x="215" y="15"/>
                </a:cubicBezTo>
                <a:cubicBezTo>
                  <a:pt x="182" y="32"/>
                  <a:pt x="156" y="48"/>
                  <a:pt x="121" y="75"/>
                </a:cubicBezTo>
                <a:lnTo>
                  <a:pt x="44" y="151"/>
                </a:lnTo>
                <a:cubicBezTo>
                  <a:pt x="9" y="178"/>
                  <a:pt x="1" y="211"/>
                  <a:pt x="9" y="254"/>
                </a:cubicBezTo>
                <a:cubicBezTo>
                  <a:pt x="28" y="289"/>
                  <a:pt x="36" y="314"/>
                  <a:pt x="53" y="349"/>
                </a:cubicBezTo>
                <a:cubicBezTo>
                  <a:pt x="79" y="401"/>
                  <a:pt x="112" y="460"/>
                  <a:pt x="147" y="520"/>
                </a:cubicBezTo>
                <a:cubicBezTo>
                  <a:pt x="164" y="547"/>
                  <a:pt x="191" y="572"/>
                  <a:pt x="215" y="599"/>
                </a:cubicBezTo>
                <a:cubicBezTo>
                  <a:pt x="259" y="623"/>
                  <a:pt x="302" y="650"/>
                  <a:pt x="345" y="675"/>
                </a:cubicBezTo>
                <a:cubicBezTo>
                  <a:pt x="370" y="702"/>
                  <a:pt x="405" y="710"/>
                  <a:pt x="430" y="718"/>
                </a:cubicBezTo>
                <a:lnTo>
                  <a:pt x="473" y="718"/>
                </a:lnTo>
                <a:cubicBezTo>
                  <a:pt x="484" y="722"/>
                  <a:pt x="495" y="724"/>
                  <a:pt x="505" y="724"/>
                </a:cubicBezTo>
                <a:cubicBezTo>
                  <a:pt x="542" y="724"/>
                  <a:pt x="570" y="699"/>
                  <a:pt x="576" y="658"/>
                </a:cubicBezTo>
                <a:cubicBezTo>
                  <a:pt x="576" y="599"/>
                  <a:pt x="576" y="531"/>
                  <a:pt x="551" y="469"/>
                </a:cubicBezTo>
                <a:cubicBezTo>
                  <a:pt x="560" y="417"/>
                  <a:pt x="543" y="376"/>
                  <a:pt x="525" y="333"/>
                </a:cubicBezTo>
                <a:cubicBezTo>
                  <a:pt x="508" y="289"/>
                  <a:pt x="500" y="246"/>
                  <a:pt x="473" y="203"/>
                </a:cubicBezTo>
                <a:cubicBezTo>
                  <a:pt x="448" y="143"/>
                  <a:pt x="430" y="75"/>
                  <a:pt x="378" y="23"/>
                </a:cubicBezTo>
                <a:cubicBezTo>
                  <a:pt x="368" y="6"/>
                  <a:pt x="354" y="0"/>
                  <a:pt x="3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5" name="Google Shape;1465;p21"/>
          <p:cNvSpPr/>
          <p:nvPr/>
        </p:nvSpPr>
        <p:spPr>
          <a:xfrm>
            <a:off x="11478040" y="4804869"/>
            <a:ext cx="67957" cy="92980"/>
          </a:xfrm>
          <a:custGeom>
            <a:avLst/>
            <a:gdLst/>
            <a:ahLst/>
            <a:cxnLst/>
            <a:rect l="l" t="t" r="r" b="b"/>
            <a:pathLst>
              <a:path w="516" h="706" extrusionOk="0">
                <a:moveTo>
                  <a:pt x="283" y="0"/>
                </a:moveTo>
                <a:cubicBezTo>
                  <a:pt x="250" y="0"/>
                  <a:pt x="215" y="11"/>
                  <a:pt x="163" y="11"/>
                </a:cubicBezTo>
                <a:cubicBezTo>
                  <a:pt x="128" y="44"/>
                  <a:pt x="77" y="87"/>
                  <a:pt x="17" y="138"/>
                </a:cubicBezTo>
                <a:cubicBezTo>
                  <a:pt x="0" y="155"/>
                  <a:pt x="0" y="173"/>
                  <a:pt x="0" y="198"/>
                </a:cubicBezTo>
                <a:cubicBezTo>
                  <a:pt x="9" y="225"/>
                  <a:pt x="17" y="258"/>
                  <a:pt x="25" y="285"/>
                </a:cubicBezTo>
                <a:cubicBezTo>
                  <a:pt x="52" y="361"/>
                  <a:pt x="85" y="431"/>
                  <a:pt x="163" y="474"/>
                </a:cubicBezTo>
                <a:cubicBezTo>
                  <a:pt x="180" y="483"/>
                  <a:pt x="188" y="499"/>
                  <a:pt x="198" y="516"/>
                </a:cubicBezTo>
                <a:cubicBezTo>
                  <a:pt x="231" y="594"/>
                  <a:pt x="283" y="654"/>
                  <a:pt x="353" y="689"/>
                </a:cubicBezTo>
                <a:cubicBezTo>
                  <a:pt x="378" y="697"/>
                  <a:pt x="413" y="705"/>
                  <a:pt x="437" y="705"/>
                </a:cubicBezTo>
                <a:cubicBezTo>
                  <a:pt x="446" y="705"/>
                  <a:pt x="456" y="697"/>
                  <a:pt x="464" y="689"/>
                </a:cubicBezTo>
                <a:lnTo>
                  <a:pt x="464" y="578"/>
                </a:lnTo>
                <a:cubicBezTo>
                  <a:pt x="516" y="499"/>
                  <a:pt x="481" y="423"/>
                  <a:pt x="472" y="361"/>
                </a:cubicBezTo>
                <a:cubicBezTo>
                  <a:pt x="472" y="190"/>
                  <a:pt x="386" y="87"/>
                  <a:pt x="28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6" name="Google Shape;1466;p21"/>
          <p:cNvSpPr/>
          <p:nvPr/>
        </p:nvSpPr>
        <p:spPr>
          <a:xfrm>
            <a:off x="11099493" y="4974964"/>
            <a:ext cx="10848" cy="10848"/>
          </a:xfrm>
          <a:custGeom>
            <a:avLst/>
            <a:gdLst/>
            <a:ahLst/>
            <a:cxnLst/>
            <a:rect l="l" t="t" r="r" b="b"/>
            <a:pathLst>
              <a:path w="96" h="96" extrusionOk="0">
                <a:moveTo>
                  <a:pt x="17" y="1"/>
                </a:moveTo>
                <a:cubicBezTo>
                  <a:pt x="9" y="1"/>
                  <a:pt x="9" y="9"/>
                  <a:pt x="1" y="9"/>
                </a:cubicBezTo>
                <a:cubicBezTo>
                  <a:pt x="1" y="19"/>
                  <a:pt x="1" y="36"/>
                  <a:pt x="9" y="44"/>
                </a:cubicBezTo>
                <a:cubicBezTo>
                  <a:pt x="17" y="52"/>
                  <a:pt x="33" y="61"/>
                  <a:pt x="44" y="71"/>
                </a:cubicBezTo>
                <a:cubicBezTo>
                  <a:pt x="44" y="71"/>
                  <a:pt x="52" y="79"/>
                  <a:pt x="52" y="87"/>
                </a:cubicBezTo>
                <a:lnTo>
                  <a:pt x="69" y="87"/>
                </a:lnTo>
                <a:cubicBezTo>
                  <a:pt x="77" y="87"/>
                  <a:pt x="77" y="87"/>
                  <a:pt x="95" y="96"/>
                </a:cubicBezTo>
                <a:cubicBezTo>
                  <a:pt x="85" y="44"/>
                  <a:pt x="52" y="19"/>
                  <a:pt x="1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7" name="Google Shape;1467;p21"/>
          <p:cNvSpPr/>
          <p:nvPr/>
        </p:nvSpPr>
        <p:spPr>
          <a:xfrm>
            <a:off x="11160513" y="5028302"/>
            <a:ext cx="9944" cy="5989"/>
          </a:xfrm>
          <a:custGeom>
            <a:avLst/>
            <a:gdLst/>
            <a:ahLst/>
            <a:cxnLst/>
            <a:rect l="l" t="t" r="r" b="b"/>
            <a:pathLst>
              <a:path w="88" h="53" extrusionOk="0">
                <a:moveTo>
                  <a:pt x="27" y="1"/>
                </a:moveTo>
                <a:cubicBezTo>
                  <a:pt x="19" y="11"/>
                  <a:pt x="9" y="11"/>
                  <a:pt x="1" y="19"/>
                </a:cubicBezTo>
                <a:cubicBezTo>
                  <a:pt x="19" y="28"/>
                  <a:pt x="27" y="36"/>
                  <a:pt x="36" y="36"/>
                </a:cubicBezTo>
                <a:cubicBezTo>
                  <a:pt x="52" y="44"/>
                  <a:pt x="60" y="52"/>
                  <a:pt x="79" y="52"/>
                </a:cubicBezTo>
                <a:cubicBezTo>
                  <a:pt x="87" y="36"/>
                  <a:pt x="60" y="28"/>
                  <a:pt x="60" y="11"/>
                </a:cubicBezTo>
                <a:cubicBezTo>
                  <a:pt x="52" y="19"/>
                  <a:pt x="44" y="28"/>
                  <a:pt x="44" y="28"/>
                </a:cubicBezTo>
                <a:cubicBezTo>
                  <a:pt x="36" y="19"/>
                  <a:pt x="36" y="11"/>
                  <a:pt x="2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8" name="Google Shape;1468;p21"/>
          <p:cNvSpPr/>
          <p:nvPr/>
        </p:nvSpPr>
        <p:spPr>
          <a:xfrm>
            <a:off x="11128647" y="5098248"/>
            <a:ext cx="8701" cy="2147"/>
          </a:xfrm>
          <a:custGeom>
            <a:avLst/>
            <a:gdLst/>
            <a:ahLst/>
            <a:cxnLst/>
            <a:rect l="l" t="t" r="r" b="b"/>
            <a:pathLst>
              <a:path w="77" h="19" extrusionOk="0">
                <a:moveTo>
                  <a:pt x="0" y="0"/>
                </a:moveTo>
                <a:cubicBezTo>
                  <a:pt x="8" y="11"/>
                  <a:pt x="17" y="11"/>
                  <a:pt x="25" y="19"/>
                </a:cubicBezTo>
                <a:cubicBezTo>
                  <a:pt x="29" y="17"/>
                  <a:pt x="33" y="16"/>
                  <a:pt x="37" y="16"/>
                </a:cubicBezTo>
                <a:cubicBezTo>
                  <a:pt x="44" y="16"/>
                  <a:pt x="51" y="18"/>
                  <a:pt x="58" y="18"/>
                </a:cubicBezTo>
                <a:cubicBezTo>
                  <a:pt x="64" y="18"/>
                  <a:pt x="70" y="17"/>
                  <a:pt x="76" y="11"/>
                </a:cubicBezTo>
                <a:lnTo>
                  <a:pt x="33" y="11"/>
                </a:lnTo>
                <a:cubicBezTo>
                  <a:pt x="25" y="11"/>
                  <a:pt x="17" y="0"/>
                  <a:pt x="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69" name="Google Shape;1469;p21"/>
          <p:cNvGrpSpPr/>
          <p:nvPr/>
        </p:nvGrpSpPr>
        <p:grpSpPr>
          <a:xfrm>
            <a:off x="11023489" y="-476300"/>
            <a:ext cx="1596379" cy="1588624"/>
            <a:chOff x="4722742" y="2571750"/>
            <a:chExt cx="1197284" cy="1191468"/>
          </a:xfrm>
        </p:grpSpPr>
        <p:sp>
          <p:nvSpPr>
            <p:cNvPr id="1470" name="Google Shape;1470;p21"/>
            <p:cNvSpPr/>
            <p:nvPr/>
          </p:nvSpPr>
          <p:spPr>
            <a:xfrm>
              <a:off x="4722742" y="2571750"/>
              <a:ext cx="1197284" cy="1191468"/>
            </a:xfrm>
            <a:custGeom>
              <a:avLst/>
              <a:gdLst/>
              <a:ahLst/>
              <a:cxnLst/>
              <a:rect l="l" t="t" r="r" b="b"/>
              <a:pathLst>
                <a:path w="6999" h="6965" extrusionOk="0">
                  <a:moveTo>
                    <a:pt x="4437" y="134"/>
                  </a:moveTo>
                  <a:cubicBezTo>
                    <a:pt x="4603" y="134"/>
                    <a:pt x="4770" y="170"/>
                    <a:pt x="4938" y="252"/>
                  </a:cubicBezTo>
                  <a:cubicBezTo>
                    <a:pt x="5711" y="632"/>
                    <a:pt x="6090" y="1378"/>
                    <a:pt x="6391" y="2048"/>
                  </a:cubicBezTo>
                  <a:cubicBezTo>
                    <a:pt x="6682" y="2709"/>
                    <a:pt x="6863" y="3765"/>
                    <a:pt x="6638" y="4513"/>
                  </a:cubicBezTo>
                  <a:cubicBezTo>
                    <a:pt x="6467" y="5115"/>
                    <a:pt x="5995" y="5527"/>
                    <a:pt x="5342" y="5639"/>
                  </a:cubicBezTo>
                  <a:cubicBezTo>
                    <a:pt x="5222" y="5655"/>
                    <a:pt x="5102" y="5682"/>
                    <a:pt x="4989" y="5699"/>
                  </a:cubicBezTo>
                  <a:cubicBezTo>
                    <a:pt x="4441" y="5785"/>
                    <a:pt x="3969" y="5853"/>
                    <a:pt x="3453" y="6222"/>
                  </a:cubicBezTo>
                  <a:cubicBezTo>
                    <a:pt x="3375" y="6290"/>
                    <a:pt x="3299" y="6342"/>
                    <a:pt x="3229" y="6404"/>
                  </a:cubicBezTo>
                  <a:cubicBezTo>
                    <a:pt x="3204" y="6420"/>
                    <a:pt x="3185" y="6437"/>
                    <a:pt x="3169" y="6455"/>
                  </a:cubicBezTo>
                  <a:cubicBezTo>
                    <a:pt x="2904" y="6673"/>
                    <a:pt x="2713" y="6831"/>
                    <a:pt x="2383" y="6831"/>
                  </a:cubicBezTo>
                  <a:cubicBezTo>
                    <a:pt x="2297" y="6831"/>
                    <a:pt x="2203" y="6820"/>
                    <a:pt x="2095" y="6797"/>
                  </a:cubicBezTo>
                  <a:cubicBezTo>
                    <a:pt x="1650" y="6694"/>
                    <a:pt x="1289" y="6472"/>
                    <a:pt x="1031" y="6119"/>
                  </a:cubicBezTo>
                  <a:cubicBezTo>
                    <a:pt x="660" y="5604"/>
                    <a:pt x="343" y="4779"/>
                    <a:pt x="180" y="4342"/>
                  </a:cubicBezTo>
                  <a:cubicBezTo>
                    <a:pt x="155" y="4280"/>
                    <a:pt x="136" y="4220"/>
                    <a:pt x="136" y="4161"/>
                  </a:cubicBezTo>
                  <a:lnTo>
                    <a:pt x="136" y="4117"/>
                  </a:lnTo>
                  <a:cubicBezTo>
                    <a:pt x="180" y="3938"/>
                    <a:pt x="413" y="3724"/>
                    <a:pt x="584" y="3569"/>
                  </a:cubicBezTo>
                  <a:cubicBezTo>
                    <a:pt x="627" y="3534"/>
                    <a:pt x="660" y="3499"/>
                    <a:pt x="695" y="3466"/>
                  </a:cubicBezTo>
                  <a:cubicBezTo>
                    <a:pt x="782" y="3379"/>
                    <a:pt x="885" y="3301"/>
                    <a:pt x="988" y="3233"/>
                  </a:cubicBezTo>
                  <a:cubicBezTo>
                    <a:pt x="1099" y="3146"/>
                    <a:pt x="1211" y="3070"/>
                    <a:pt x="1305" y="2967"/>
                  </a:cubicBezTo>
                  <a:cubicBezTo>
                    <a:pt x="1476" y="2804"/>
                    <a:pt x="1606" y="2606"/>
                    <a:pt x="1734" y="2408"/>
                  </a:cubicBezTo>
                  <a:cubicBezTo>
                    <a:pt x="1829" y="2262"/>
                    <a:pt x="1932" y="2108"/>
                    <a:pt x="2043" y="1971"/>
                  </a:cubicBezTo>
                  <a:cubicBezTo>
                    <a:pt x="2103" y="1901"/>
                    <a:pt x="2173" y="1825"/>
                    <a:pt x="2241" y="1739"/>
                  </a:cubicBezTo>
                  <a:cubicBezTo>
                    <a:pt x="2760" y="1113"/>
                    <a:pt x="3574" y="134"/>
                    <a:pt x="4437" y="134"/>
                  </a:cubicBezTo>
                  <a:close/>
                  <a:moveTo>
                    <a:pt x="4438" y="0"/>
                  </a:moveTo>
                  <a:cubicBezTo>
                    <a:pt x="3517" y="0"/>
                    <a:pt x="2676" y="1008"/>
                    <a:pt x="2138" y="1652"/>
                  </a:cubicBezTo>
                  <a:cubicBezTo>
                    <a:pt x="2070" y="1739"/>
                    <a:pt x="2000" y="1817"/>
                    <a:pt x="1940" y="1885"/>
                  </a:cubicBezTo>
                  <a:cubicBezTo>
                    <a:pt x="1821" y="2023"/>
                    <a:pt x="1718" y="2186"/>
                    <a:pt x="1623" y="2340"/>
                  </a:cubicBezTo>
                  <a:cubicBezTo>
                    <a:pt x="1503" y="2520"/>
                    <a:pt x="1373" y="2718"/>
                    <a:pt x="1219" y="2872"/>
                  </a:cubicBezTo>
                  <a:cubicBezTo>
                    <a:pt x="1124" y="2967"/>
                    <a:pt x="1021" y="3043"/>
                    <a:pt x="910" y="3122"/>
                  </a:cubicBezTo>
                  <a:cubicBezTo>
                    <a:pt x="806" y="3198"/>
                    <a:pt x="695" y="3276"/>
                    <a:pt x="600" y="3371"/>
                  </a:cubicBezTo>
                  <a:cubicBezTo>
                    <a:pt x="576" y="3404"/>
                    <a:pt x="541" y="3431"/>
                    <a:pt x="497" y="3466"/>
                  </a:cubicBezTo>
                  <a:cubicBezTo>
                    <a:pt x="310" y="3637"/>
                    <a:pt x="60" y="3868"/>
                    <a:pt x="9" y="4093"/>
                  </a:cubicBezTo>
                  <a:cubicBezTo>
                    <a:pt x="9" y="4117"/>
                    <a:pt x="0" y="4136"/>
                    <a:pt x="0" y="4152"/>
                  </a:cubicBezTo>
                  <a:cubicBezTo>
                    <a:pt x="0" y="4239"/>
                    <a:pt x="25" y="4315"/>
                    <a:pt x="52" y="4394"/>
                  </a:cubicBezTo>
                  <a:cubicBezTo>
                    <a:pt x="223" y="4839"/>
                    <a:pt x="541" y="5663"/>
                    <a:pt x="928" y="6197"/>
                  </a:cubicBezTo>
                  <a:cubicBezTo>
                    <a:pt x="1202" y="6575"/>
                    <a:pt x="1588" y="6824"/>
                    <a:pt x="2062" y="6927"/>
                  </a:cubicBezTo>
                  <a:cubicBezTo>
                    <a:pt x="2180" y="6953"/>
                    <a:pt x="2285" y="6964"/>
                    <a:pt x="2380" y="6964"/>
                  </a:cubicBezTo>
                  <a:cubicBezTo>
                    <a:pt x="2762" y="6964"/>
                    <a:pt x="2986" y="6778"/>
                    <a:pt x="3255" y="6558"/>
                  </a:cubicBezTo>
                  <a:cubicBezTo>
                    <a:pt x="3340" y="6480"/>
                    <a:pt x="3427" y="6412"/>
                    <a:pt x="3530" y="6333"/>
                  </a:cubicBezTo>
                  <a:cubicBezTo>
                    <a:pt x="4020" y="5981"/>
                    <a:pt x="4457" y="5913"/>
                    <a:pt x="5016" y="5826"/>
                  </a:cubicBezTo>
                  <a:cubicBezTo>
                    <a:pt x="5127" y="5810"/>
                    <a:pt x="5247" y="5793"/>
                    <a:pt x="5368" y="5767"/>
                  </a:cubicBezTo>
                  <a:cubicBezTo>
                    <a:pt x="5694" y="5707"/>
                    <a:pt x="5987" y="5579"/>
                    <a:pt x="6218" y="5389"/>
                  </a:cubicBezTo>
                  <a:cubicBezTo>
                    <a:pt x="6475" y="5175"/>
                    <a:pt x="6665" y="4890"/>
                    <a:pt x="6768" y="4548"/>
                  </a:cubicBezTo>
                  <a:cubicBezTo>
                    <a:pt x="6999" y="3765"/>
                    <a:pt x="6811" y="2674"/>
                    <a:pt x="6510" y="1996"/>
                  </a:cubicBezTo>
                  <a:cubicBezTo>
                    <a:pt x="6201" y="1302"/>
                    <a:pt x="5805" y="537"/>
                    <a:pt x="4999" y="133"/>
                  </a:cubicBezTo>
                  <a:cubicBezTo>
                    <a:pt x="4810" y="41"/>
                    <a:pt x="4622" y="0"/>
                    <a:pt x="4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1"/>
            <p:cNvSpPr/>
            <p:nvPr/>
          </p:nvSpPr>
          <p:spPr>
            <a:xfrm>
              <a:off x="4894492" y="2735118"/>
              <a:ext cx="881669" cy="880129"/>
            </a:xfrm>
            <a:custGeom>
              <a:avLst/>
              <a:gdLst/>
              <a:ahLst/>
              <a:cxnLst/>
              <a:rect l="l" t="t" r="r" b="b"/>
              <a:pathLst>
                <a:path w="5154" h="5145" extrusionOk="0">
                  <a:moveTo>
                    <a:pt x="3227" y="135"/>
                  </a:moveTo>
                  <a:cubicBezTo>
                    <a:pt x="3346" y="135"/>
                    <a:pt x="3465" y="160"/>
                    <a:pt x="3583" y="217"/>
                  </a:cubicBezTo>
                  <a:cubicBezTo>
                    <a:pt x="4131" y="474"/>
                    <a:pt x="4424" y="973"/>
                    <a:pt x="4655" y="1480"/>
                  </a:cubicBezTo>
                  <a:cubicBezTo>
                    <a:pt x="4872" y="1934"/>
                    <a:pt x="5008" y="2690"/>
                    <a:pt x="4861" y="3249"/>
                  </a:cubicBezTo>
                  <a:cubicBezTo>
                    <a:pt x="4750" y="3686"/>
                    <a:pt x="4432" y="3995"/>
                    <a:pt x="3985" y="4098"/>
                  </a:cubicBezTo>
                  <a:cubicBezTo>
                    <a:pt x="3892" y="4125"/>
                    <a:pt x="3798" y="4142"/>
                    <a:pt x="3711" y="4160"/>
                  </a:cubicBezTo>
                  <a:cubicBezTo>
                    <a:pt x="3325" y="4245"/>
                    <a:pt x="2989" y="4315"/>
                    <a:pt x="2620" y="4581"/>
                  </a:cubicBezTo>
                  <a:cubicBezTo>
                    <a:pt x="2542" y="4632"/>
                    <a:pt x="2482" y="4684"/>
                    <a:pt x="2414" y="4727"/>
                  </a:cubicBezTo>
                  <a:cubicBezTo>
                    <a:pt x="2212" y="4892"/>
                    <a:pt x="2059" y="5015"/>
                    <a:pt x="1796" y="5015"/>
                  </a:cubicBezTo>
                  <a:cubicBezTo>
                    <a:pt x="1746" y="5015"/>
                    <a:pt x="1692" y="5011"/>
                    <a:pt x="1633" y="5001"/>
                  </a:cubicBezTo>
                  <a:cubicBezTo>
                    <a:pt x="1478" y="4974"/>
                    <a:pt x="1340" y="4933"/>
                    <a:pt x="1221" y="4871"/>
                  </a:cubicBezTo>
                  <a:cubicBezTo>
                    <a:pt x="1083" y="4803"/>
                    <a:pt x="971" y="4717"/>
                    <a:pt x="860" y="4597"/>
                  </a:cubicBezTo>
                  <a:cubicBezTo>
                    <a:pt x="602" y="4315"/>
                    <a:pt x="378" y="3867"/>
                    <a:pt x="171" y="3439"/>
                  </a:cubicBezTo>
                  <a:cubicBezTo>
                    <a:pt x="155" y="3395"/>
                    <a:pt x="138" y="3352"/>
                    <a:pt x="138" y="3309"/>
                  </a:cubicBezTo>
                  <a:lnTo>
                    <a:pt x="138" y="3301"/>
                  </a:lnTo>
                  <a:lnTo>
                    <a:pt x="138" y="3274"/>
                  </a:lnTo>
                  <a:cubicBezTo>
                    <a:pt x="130" y="3146"/>
                    <a:pt x="250" y="2965"/>
                    <a:pt x="345" y="2828"/>
                  </a:cubicBezTo>
                  <a:cubicBezTo>
                    <a:pt x="369" y="2785"/>
                    <a:pt x="388" y="2750"/>
                    <a:pt x="413" y="2717"/>
                  </a:cubicBezTo>
                  <a:cubicBezTo>
                    <a:pt x="456" y="2639"/>
                    <a:pt x="524" y="2563"/>
                    <a:pt x="619" y="2468"/>
                  </a:cubicBezTo>
                  <a:cubicBezTo>
                    <a:pt x="687" y="2408"/>
                    <a:pt x="765" y="2338"/>
                    <a:pt x="841" y="2262"/>
                  </a:cubicBezTo>
                  <a:cubicBezTo>
                    <a:pt x="963" y="2123"/>
                    <a:pt x="1074" y="1969"/>
                    <a:pt x="1177" y="1814"/>
                  </a:cubicBezTo>
                  <a:cubicBezTo>
                    <a:pt x="1281" y="1668"/>
                    <a:pt x="1375" y="1532"/>
                    <a:pt x="1478" y="1410"/>
                  </a:cubicBezTo>
                  <a:cubicBezTo>
                    <a:pt x="1522" y="1367"/>
                    <a:pt x="1563" y="1315"/>
                    <a:pt x="1614" y="1264"/>
                  </a:cubicBezTo>
                  <a:cubicBezTo>
                    <a:pt x="1997" y="824"/>
                    <a:pt x="2604" y="135"/>
                    <a:pt x="3227" y="135"/>
                  </a:cubicBezTo>
                  <a:close/>
                  <a:moveTo>
                    <a:pt x="3225" y="1"/>
                  </a:moveTo>
                  <a:cubicBezTo>
                    <a:pt x="2546" y="1"/>
                    <a:pt x="1919" y="714"/>
                    <a:pt x="1511" y="1171"/>
                  </a:cubicBezTo>
                  <a:cubicBezTo>
                    <a:pt x="1470" y="1231"/>
                    <a:pt x="1419" y="1282"/>
                    <a:pt x="1384" y="1326"/>
                  </a:cubicBezTo>
                  <a:cubicBezTo>
                    <a:pt x="1272" y="1445"/>
                    <a:pt x="1169" y="1600"/>
                    <a:pt x="1066" y="1738"/>
                  </a:cubicBezTo>
                  <a:cubicBezTo>
                    <a:pt x="971" y="1882"/>
                    <a:pt x="860" y="2037"/>
                    <a:pt x="749" y="2167"/>
                  </a:cubicBezTo>
                  <a:cubicBezTo>
                    <a:pt x="679" y="2243"/>
                    <a:pt x="602" y="2313"/>
                    <a:pt x="524" y="2373"/>
                  </a:cubicBezTo>
                  <a:cubicBezTo>
                    <a:pt x="456" y="2441"/>
                    <a:pt x="369" y="2536"/>
                    <a:pt x="301" y="2647"/>
                  </a:cubicBezTo>
                  <a:cubicBezTo>
                    <a:pt x="275" y="2682"/>
                    <a:pt x="258" y="2717"/>
                    <a:pt x="233" y="2750"/>
                  </a:cubicBezTo>
                  <a:cubicBezTo>
                    <a:pt x="130" y="2913"/>
                    <a:pt x="0" y="3103"/>
                    <a:pt x="0" y="3284"/>
                  </a:cubicBezTo>
                  <a:lnTo>
                    <a:pt x="0" y="3317"/>
                  </a:lnTo>
                  <a:lnTo>
                    <a:pt x="9" y="3325"/>
                  </a:lnTo>
                  <a:cubicBezTo>
                    <a:pt x="9" y="3377"/>
                    <a:pt x="27" y="3439"/>
                    <a:pt x="52" y="3490"/>
                  </a:cubicBezTo>
                  <a:cubicBezTo>
                    <a:pt x="250" y="3911"/>
                    <a:pt x="481" y="4375"/>
                    <a:pt x="765" y="4684"/>
                  </a:cubicBezTo>
                  <a:cubicBezTo>
                    <a:pt x="876" y="4820"/>
                    <a:pt x="1015" y="4915"/>
                    <a:pt x="1161" y="4993"/>
                  </a:cubicBezTo>
                  <a:cubicBezTo>
                    <a:pt x="1297" y="5053"/>
                    <a:pt x="1443" y="5104"/>
                    <a:pt x="1606" y="5129"/>
                  </a:cubicBezTo>
                  <a:cubicBezTo>
                    <a:pt x="1673" y="5140"/>
                    <a:pt x="1735" y="5145"/>
                    <a:pt x="1792" y="5145"/>
                  </a:cubicBezTo>
                  <a:cubicBezTo>
                    <a:pt x="2105" y="5145"/>
                    <a:pt x="2290" y="4997"/>
                    <a:pt x="2501" y="4838"/>
                  </a:cubicBezTo>
                  <a:cubicBezTo>
                    <a:pt x="2561" y="4787"/>
                    <a:pt x="2629" y="4735"/>
                    <a:pt x="2697" y="4684"/>
                  </a:cubicBezTo>
                  <a:cubicBezTo>
                    <a:pt x="3041" y="4443"/>
                    <a:pt x="3367" y="4375"/>
                    <a:pt x="3746" y="4288"/>
                  </a:cubicBezTo>
                  <a:cubicBezTo>
                    <a:pt x="3831" y="4271"/>
                    <a:pt x="3917" y="4253"/>
                    <a:pt x="4012" y="4228"/>
                  </a:cubicBezTo>
                  <a:cubicBezTo>
                    <a:pt x="4226" y="4185"/>
                    <a:pt x="4408" y="4090"/>
                    <a:pt x="4562" y="3962"/>
                  </a:cubicBezTo>
                  <a:cubicBezTo>
                    <a:pt x="4768" y="3799"/>
                    <a:pt x="4923" y="3558"/>
                    <a:pt x="4991" y="3284"/>
                  </a:cubicBezTo>
                  <a:cubicBezTo>
                    <a:pt x="5154" y="2674"/>
                    <a:pt x="4991" y="1893"/>
                    <a:pt x="4777" y="1418"/>
                  </a:cubicBezTo>
                  <a:cubicBezTo>
                    <a:pt x="4527" y="895"/>
                    <a:pt x="4226" y="371"/>
                    <a:pt x="3643" y="97"/>
                  </a:cubicBezTo>
                  <a:cubicBezTo>
                    <a:pt x="3502" y="30"/>
                    <a:pt x="3363" y="1"/>
                    <a:pt x="32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1"/>
            <p:cNvSpPr/>
            <p:nvPr/>
          </p:nvSpPr>
          <p:spPr>
            <a:xfrm>
              <a:off x="5054610" y="2898999"/>
              <a:ext cx="574607" cy="569818"/>
            </a:xfrm>
            <a:custGeom>
              <a:avLst/>
              <a:gdLst/>
              <a:ahLst/>
              <a:cxnLst/>
              <a:rect l="l" t="t" r="r" b="b"/>
              <a:pathLst>
                <a:path w="3359" h="3331" extrusionOk="0">
                  <a:moveTo>
                    <a:pt x="2086" y="135"/>
                  </a:moveTo>
                  <a:cubicBezTo>
                    <a:pt x="2158" y="135"/>
                    <a:pt x="2231" y="148"/>
                    <a:pt x="2303" y="178"/>
                  </a:cubicBezTo>
                  <a:cubicBezTo>
                    <a:pt x="2655" y="324"/>
                    <a:pt x="2862" y="642"/>
                    <a:pt x="2989" y="900"/>
                  </a:cubicBezTo>
                  <a:cubicBezTo>
                    <a:pt x="3152" y="1217"/>
                    <a:pt x="3222" y="1656"/>
                    <a:pt x="3152" y="1982"/>
                  </a:cubicBezTo>
                  <a:cubicBezTo>
                    <a:pt x="3101" y="2264"/>
                    <a:pt x="2930" y="2470"/>
                    <a:pt x="2688" y="2565"/>
                  </a:cubicBezTo>
                  <a:cubicBezTo>
                    <a:pt x="2612" y="2592"/>
                    <a:pt x="2534" y="2617"/>
                    <a:pt x="2466" y="2643"/>
                  </a:cubicBezTo>
                  <a:cubicBezTo>
                    <a:pt x="2260" y="2720"/>
                    <a:pt x="2070" y="2780"/>
                    <a:pt x="1856" y="2926"/>
                  </a:cubicBezTo>
                  <a:cubicBezTo>
                    <a:pt x="1812" y="2953"/>
                    <a:pt x="1771" y="2977"/>
                    <a:pt x="1736" y="3004"/>
                  </a:cubicBezTo>
                  <a:cubicBezTo>
                    <a:pt x="1580" y="3119"/>
                    <a:pt x="1462" y="3203"/>
                    <a:pt x="1258" y="3203"/>
                  </a:cubicBezTo>
                  <a:cubicBezTo>
                    <a:pt x="1248" y="3203"/>
                    <a:pt x="1239" y="3203"/>
                    <a:pt x="1229" y="3202"/>
                  </a:cubicBezTo>
                  <a:cubicBezTo>
                    <a:pt x="1134" y="3192"/>
                    <a:pt x="1050" y="3184"/>
                    <a:pt x="971" y="3167"/>
                  </a:cubicBezTo>
                  <a:cubicBezTo>
                    <a:pt x="895" y="3140"/>
                    <a:pt x="825" y="3116"/>
                    <a:pt x="740" y="3064"/>
                  </a:cubicBezTo>
                  <a:cubicBezTo>
                    <a:pt x="575" y="2961"/>
                    <a:pt x="421" y="2806"/>
                    <a:pt x="241" y="2522"/>
                  </a:cubicBezTo>
                  <a:cubicBezTo>
                    <a:pt x="225" y="2505"/>
                    <a:pt x="215" y="2481"/>
                    <a:pt x="206" y="2462"/>
                  </a:cubicBezTo>
                  <a:lnTo>
                    <a:pt x="206" y="2454"/>
                  </a:lnTo>
                  <a:cubicBezTo>
                    <a:pt x="198" y="2446"/>
                    <a:pt x="198" y="2437"/>
                    <a:pt x="190" y="2429"/>
                  </a:cubicBezTo>
                  <a:lnTo>
                    <a:pt x="190" y="2419"/>
                  </a:lnTo>
                  <a:cubicBezTo>
                    <a:pt x="138" y="2307"/>
                    <a:pt x="163" y="2128"/>
                    <a:pt x="190" y="1982"/>
                  </a:cubicBezTo>
                  <a:lnTo>
                    <a:pt x="198" y="1947"/>
                  </a:lnTo>
                  <a:cubicBezTo>
                    <a:pt x="206" y="1870"/>
                    <a:pt x="233" y="1800"/>
                    <a:pt x="276" y="1732"/>
                  </a:cubicBezTo>
                  <a:cubicBezTo>
                    <a:pt x="318" y="1689"/>
                    <a:pt x="369" y="1629"/>
                    <a:pt x="439" y="1543"/>
                  </a:cubicBezTo>
                  <a:cubicBezTo>
                    <a:pt x="516" y="1458"/>
                    <a:pt x="586" y="1355"/>
                    <a:pt x="662" y="1260"/>
                  </a:cubicBezTo>
                  <a:cubicBezTo>
                    <a:pt x="765" y="1114"/>
                    <a:pt x="876" y="959"/>
                    <a:pt x="979" y="856"/>
                  </a:cubicBezTo>
                  <a:lnTo>
                    <a:pt x="1023" y="813"/>
                  </a:lnTo>
                  <a:cubicBezTo>
                    <a:pt x="1278" y="551"/>
                    <a:pt x="1681" y="135"/>
                    <a:pt x="2086" y="135"/>
                  </a:cubicBezTo>
                  <a:close/>
                  <a:moveTo>
                    <a:pt x="2077" y="0"/>
                  </a:moveTo>
                  <a:cubicBezTo>
                    <a:pt x="1621" y="0"/>
                    <a:pt x="1201" y="440"/>
                    <a:pt x="928" y="718"/>
                  </a:cubicBezTo>
                  <a:lnTo>
                    <a:pt x="885" y="761"/>
                  </a:lnTo>
                  <a:cubicBezTo>
                    <a:pt x="773" y="873"/>
                    <a:pt x="662" y="1027"/>
                    <a:pt x="551" y="1182"/>
                  </a:cubicBezTo>
                  <a:cubicBezTo>
                    <a:pt x="483" y="1277"/>
                    <a:pt x="413" y="1372"/>
                    <a:pt x="345" y="1458"/>
                  </a:cubicBezTo>
                  <a:cubicBezTo>
                    <a:pt x="266" y="1553"/>
                    <a:pt x="215" y="1605"/>
                    <a:pt x="182" y="1638"/>
                  </a:cubicBezTo>
                  <a:lnTo>
                    <a:pt x="173" y="1656"/>
                  </a:lnTo>
                  <a:cubicBezTo>
                    <a:pt x="112" y="1741"/>
                    <a:pt x="79" y="1827"/>
                    <a:pt x="60" y="1930"/>
                  </a:cubicBezTo>
                  <a:lnTo>
                    <a:pt x="60" y="1965"/>
                  </a:lnTo>
                  <a:cubicBezTo>
                    <a:pt x="35" y="2128"/>
                    <a:pt x="0" y="2326"/>
                    <a:pt x="70" y="2481"/>
                  </a:cubicBezTo>
                  <a:cubicBezTo>
                    <a:pt x="70" y="2481"/>
                    <a:pt x="70" y="2489"/>
                    <a:pt x="79" y="2497"/>
                  </a:cubicBezTo>
                  <a:lnTo>
                    <a:pt x="79" y="2505"/>
                  </a:lnTo>
                  <a:lnTo>
                    <a:pt x="87" y="2514"/>
                  </a:lnTo>
                  <a:cubicBezTo>
                    <a:pt x="95" y="2540"/>
                    <a:pt x="103" y="2565"/>
                    <a:pt x="130" y="2600"/>
                  </a:cubicBezTo>
                  <a:cubicBezTo>
                    <a:pt x="328" y="2893"/>
                    <a:pt x="491" y="3064"/>
                    <a:pt x="670" y="3175"/>
                  </a:cubicBezTo>
                  <a:cubicBezTo>
                    <a:pt x="765" y="3235"/>
                    <a:pt x="852" y="3270"/>
                    <a:pt x="946" y="3295"/>
                  </a:cubicBezTo>
                  <a:cubicBezTo>
                    <a:pt x="1031" y="3313"/>
                    <a:pt x="1126" y="3330"/>
                    <a:pt x="1221" y="3330"/>
                  </a:cubicBezTo>
                  <a:cubicBezTo>
                    <a:pt x="1231" y="3330"/>
                    <a:pt x="1241" y="3330"/>
                    <a:pt x="1251" y="3330"/>
                  </a:cubicBezTo>
                  <a:cubicBezTo>
                    <a:pt x="1506" y="3330"/>
                    <a:pt x="1648" y="3231"/>
                    <a:pt x="1812" y="3116"/>
                  </a:cubicBezTo>
                  <a:cubicBezTo>
                    <a:pt x="1847" y="3089"/>
                    <a:pt x="1891" y="3064"/>
                    <a:pt x="1926" y="3037"/>
                  </a:cubicBezTo>
                  <a:cubicBezTo>
                    <a:pt x="2121" y="2901"/>
                    <a:pt x="2311" y="2841"/>
                    <a:pt x="2509" y="2771"/>
                  </a:cubicBezTo>
                  <a:cubicBezTo>
                    <a:pt x="2577" y="2747"/>
                    <a:pt x="2655" y="2720"/>
                    <a:pt x="2732" y="2687"/>
                  </a:cubicBezTo>
                  <a:cubicBezTo>
                    <a:pt x="2826" y="2652"/>
                    <a:pt x="2905" y="2608"/>
                    <a:pt x="2973" y="2549"/>
                  </a:cubicBezTo>
                  <a:cubicBezTo>
                    <a:pt x="3136" y="2419"/>
                    <a:pt x="3239" y="2231"/>
                    <a:pt x="3282" y="2007"/>
                  </a:cubicBezTo>
                  <a:cubicBezTo>
                    <a:pt x="3358" y="1656"/>
                    <a:pt x="3282" y="1182"/>
                    <a:pt x="3111" y="840"/>
                  </a:cubicBezTo>
                  <a:cubicBezTo>
                    <a:pt x="2965" y="564"/>
                    <a:pt x="2750" y="221"/>
                    <a:pt x="2354" y="58"/>
                  </a:cubicBezTo>
                  <a:cubicBezTo>
                    <a:pt x="2261" y="18"/>
                    <a:pt x="2168" y="0"/>
                    <a:pt x="2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1"/>
            <p:cNvSpPr/>
            <p:nvPr/>
          </p:nvSpPr>
          <p:spPr>
            <a:xfrm>
              <a:off x="5173843" y="3062025"/>
              <a:ext cx="311509" cy="304496"/>
            </a:xfrm>
            <a:custGeom>
              <a:avLst/>
              <a:gdLst/>
              <a:ahLst/>
              <a:cxnLst/>
              <a:rect l="l" t="t" r="r" b="b"/>
              <a:pathLst>
                <a:path w="1821" h="1780" extrusionOk="0">
                  <a:moveTo>
                    <a:pt x="1156" y="132"/>
                  </a:moveTo>
                  <a:cubicBezTo>
                    <a:pt x="1231" y="132"/>
                    <a:pt x="1304" y="146"/>
                    <a:pt x="1373" y="177"/>
                  </a:cubicBezTo>
                  <a:cubicBezTo>
                    <a:pt x="1571" y="272"/>
                    <a:pt x="1682" y="470"/>
                    <a:pt x="1682" y="728"/>
                  </a:cubicBezTo>
                  <a:cubicBezTo>
                    <a:pt x="1682" y="1115"/>
                    <a:pt x="1495" y="1200"/>
                    <a:pt x="1202" y="1338"/>
                  </a:cubicBezTo>
                  <a:cubicBezTo>
                    <a:pt x="1115" y="1373"/>
                    <a:pt x="1022" y="1414"/>
                    <a:pt x="928" y="1476"/>
                  </a:cubicBezTo>
                  <a:cubicBezTo>
                    <a:pt x="876" y="1501"/>
                    <a:pt x="833" y="1536"/>
                    <a:pt x="790" y="1569"/>
                  </a:cubicBezTo>
                  <a:cubicBezTo>
                    <a:pt x="727" y="1617"/>
                    <a:pt x="686" y="1647"/>
                    <a:pt x="636" y="1647"/>
                  </a:cubicBezTo>
                  <a:cubicBezTo>
                    <a:pt x="597" y="1647"/>
                    <a:pt x="553" y="1629"/>
                    <a:pt x="489" y="1587"/>
                  </a:cubicBezTo>
                  <a:cubicBezTo>
                    <a:pt x="309" y="1476"/>
                    <a:pt x="155" y="1157"/>
                    <a:pt x="179" y="985"/>
                  </a:cubicBezTo>
                  <a:cubicBezTo>
                    <a:pt x="231" y="899"/>
                    <a:pt x="532" y="470"/>
                    <a:pt x="722" y="299"/>
                  </a:cubicBezTo>
                  <a:cubicBezTo>
                    <a:pt x="853" y="191"/>
                    <a:pt x="1007" y="132"/>
                    <a:pt x="1156" y="132"/>
                  </a:cubicBezTo>
                  <a:close/>
                  <a:moveTo>
                    <a:pt x="1152" y="0"/>
                  </a:moveTo>
                  <a:cubicBezTo>
                    <a:pt x="973" y="0"/>
                    <a:pt x="788" y="69"/>
                    <a:pt x="635" y="204"/>
                  </a:cubicBezTo>
                  <a:cubicBezTo>
                    <a:pt x="421" y="384"/>
                    <a:pt x="95" y="866"/>
                    <a:pt x="60" y="926"/>
                  </a:cubicBezTo>
                  <a:lnTo>
                    <a:pt x="52" y="950"/>
                  </a:lnTo>
                  <a:cubicBezTo>
                    <a:pt x="0" y="1192"/>
                    <a:pt x="214" y="1569"/>
                    <a:pt x="412" y="1699"/>
                  </a:cubicBezTo>
                  <a:cubicBezTo>
                    <a:pt x="505" y="1757"/>
                    <a:pt x="576" y="1780"/>
                    <a:pt x="638" y="1780"/>
                  </a:cubicBezTo>
                  <a:cubicBezTo>
                    <a:pt x="730" y="1780"/>
                    <a:pt x="798" y="1729"/>
                    <a:pt x="876" y="1672"/>
                  </a:cubicBezTo>
                  <a:cubicBezTo>
                    <a:pt x="909" y="1647"/>
                    <a:pt x="944" y="1612"/>
                    <a:pt x="996" y="1587"/>
                  </a:cubicBezTo>
                  <a:cubicBezTo>
                    <a:pt x="1082" y="1536"/>
                    <a:pt x="1177" y="1493"/>
                    <a:pt x="1262" y="1458"/>
                  </a:cubicBezTo>
                  <a:cubicBezTo>
                    <a:pt x="1383" y="1398"/>
                    <a:pt x="1495" y="1346"/>
                    <a:pt x="1589" y="1270"/>
                  </a:cubicBezTo>
                  <a:cubicBezTo>
                    <a:pt x="1725" y="1157"/>
                    <a:pt x="1812" y="1002"/>
                    <a:pt x="1820" y="728"/>
                  </a:cubicBezTo>
                  <a:cubicBezTo>
                    <a:pt x="1820" y="427"/>
                    <a:pt x="1674" y="169"/>
                    <a:pt x="1424" y="58"/>
                  </a:cubicBezTo>
                  <a:cubicBezTo>
                    <a:pt x="1339" y="19"/>
                    <a:pt x="1247" y="0"/>
                    <a:pt x="1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51847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6244943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294A09A9-5501-47C1-A89A-A340965A2BE2}" type="slidenum">
              <a:rPr lang="en-US" smtClean="0"/>
              <a:pPr/>
              <a:t>‹#›</a:t>
            </a:fld>
            <a:endParaRPr lang="en-US" dirty="0"/>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45040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7252712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5523027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12/18/2024</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grpSp>
        <p:nvGrpSpPr>
          <p:cNvPr id="6" name="Group 5">
            <a:extLst>
              <a:ext uri="{FF2B5EF4-FFF2-40B4-BE49-F238E27FC236}">
                <a16:creationId xmlns:a16="http://schemas.microsoft.com/office/drawing/2014/main" id="{17004688-7200-27A0-AED2-FDEA0C50E2E9}"/>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0962AE0E-CD08-E4A3-B4FB-58E3FB6095C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942343E8-72A7-5457-2C99-D033A36FF0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1C19E638-91EB-75DC-9458-EA0229C044E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6E02EB3D-A45E-B4B7-9E49-65E6921C6D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46ED0F2C-33C6-33F8-D25A-653073FA8FE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76C992DF-7C76-80E6-220E-5545B437E8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1532E4B2-6FAE-2363-8842-E08A265B0FB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D7AE19E9-E19F-29AF-639C-44EB5FB5E3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FC6B75DA-401A-8C4D-421A-4A0230030C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83B7B7D8-FAE1-EF25-3177-C597CA2855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D8189C2B-39BF-F3AD-761F-3EC5A413936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9B3C11E0-E220-6347-106F-7361EEF4B71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79AAD932-DEE5-826A-1B8E-BF1B2B2BB3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A9BA9C23-F16A-423E-DB70-2BBBE58B0C8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237FA726-DD02-A25D-C698-4FB16B377C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A0991B4B-EDB7-1AEE-679D-75A7958333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198D13E0-51CA-CC43-BFAD-752CD4E5ED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979DDC47-298E-AFD7-CE86-9F24018FCB5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FDF6497C-C9D8-77C1-9EC1-AA3DC693FD5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F94954A5-B504-9802-E8A3-D92A434B215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26CA4C70-E5AD-FFC4-4F64-9029A88E16B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C2F66C97-233E-069E-842E-FC7DD613F3E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AA0F3696-6B0D-543A-4D40-8B145249CB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29D21825-8498-CADF-8EB5-D08C5C4348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D1EBC7BA-66A7-56E5-19F7-65B9A2BE6EB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41A6EA28-930F-EBBA-43EE-6CB627294AC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5297B34D-B81D-6350-4194-484D7EC282F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DD7C599E-910F-8D88-3AA0-B24C9A79E1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E663B789-16D2-7968-1AB9-E036E4D428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EBE4D28C-9D5D-2CDF-4E98-5D046F140CB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19D439ED-096C-BC38-ECCB-78B2B5178F8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E820AB2-DB7A-A79D-FAE4-35AC3D677C8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88E5C4B-5B7B-FDA4-A576-7854A9D1598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E3C02BC9-4E4F-3743-8563-808D6A0B437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D0EF96EA-252F-062A-E566-42ABC6B903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58DCE928-965C-EA85-F5C1-24E19E45854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B5B70EF0-D01D-E5DD-0234-6B93EE439E1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CA0351E2-397A-7FC9-6BE5-A3018AAB2BD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9EE4DD70-FCD0-DFFE-52A6-0DE9BC23311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466F87F-6F35-E28C-1556-6383A82F7F8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D4FD8A8E-2B46-F940-BD0E-086FCF7666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7532BE26-5B7C-EE9E-4191-8A54CDBBD6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BFC8ECE6-D59A-9EE4-CB81-D6162F00D8E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 name="Group 8">
              <a:extLst>
                <a:ext uri="{FF2B5EF4-FFF2-40B4-BE49-F238E27FC236}">
                  <a16:creationId xmlns:a16="http://schemas.microsoft.com/office/drawing/2014/main" id="{15080BC2-EE72-5D70-6666-DEBC4916533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393AA0A3-2A8A-2332-F348-F88D6E1F3B3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1" name="Group 10">
                <a:extLst>
                  <a:ext uri="{FF2B5EF4-FFF2-40B4-BE49-F238E27FC236}">
                    <a16:creationId xmlns:a16="http://schemas.microsoft.com/office/drawing/2014/main" id="{54355255-9D4E-147B-DA9E-4FFB14E7C1B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0C229BCD-A083-BC81-2151-41E4947E04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F138DCEE-5B8D-D5E5-54B6-6B0BA01F6ED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F00BD61F-0747-E748-6BFB-CB875F4942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07C45B1B-92EA-5E82-24D1-931DB8AF99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F11B1265-0119-731D-E758-7C0BAFE4B5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35056C9E-95B1-E743-9A73-5A39803B74B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873B7450-9F65-5384-2976-127FD87757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93FE1A96-9FB8-DD4B-5EB8-26A91007B6E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07C997E7-D2EC-2533-34E1-ADA752DD0A5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CDFD69D0-D4F6-6990-4E0A-C6FEB0CE49B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825CB36E-9726-A54C-5717-F6A428FED5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F8184497-7251-D4E9-F39C-EE556E4B108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835D68A6-6C40-806B-C58A-25B22D6BC6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E36097E1-57E6-7188-7C0D-36C56EF55F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9C1BAB2A-BA9C-8C5A-13B8-CE9C056AE65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4F8DCA4A-A0D6-514F-47BB-541F133C696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0BEDD737-7AD9-32AF-DA50-AE940D883A1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9361792E-BF11-44DD-3900-9EE92815F3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EF08723B-66BF-73AE-106A-58DBBBABFA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866A6C7D-739E-6ED2-8DC9-F62F9697723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3CAE0274-E38E-54A4-13C4-FFD1A9DDC6C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7561DEAF-B810-94D1-71BB-2116BFFFA77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323C31A5-9409-F839-90BA-3883DC53230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42742EC4-5A1C-631E-398C-F3C5A9C4A2E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D2C0A335-0DBB-9CDA-7CB6-64689BB782AD}"/>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21B6FD8-0F3F-70F9-2457-87BB8AAB793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44ACA065-23B9-0399-85C9-8821480A7DD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360F78FE-550E-F182-27C9-8D0D0411F4D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82BEC42F-0A94-4DB3-9210-90D9BA7610B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4639297D-A086-3111-DE35-3ADFC63EC52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0A57F373-E650-007D-EF3A-125835724B3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3F7AA1C2-3BC9-2CC2-246C-891EEAAAAAD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8095730D-9E3D-CB3A-4FF1-D9B51A162A3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FDC9A03-E7DE-3D3E-74F8-C2990A5082F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3B430687-A11D-CFC5-B7C6-AF9A479146F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F9EEDCBB-CCC4-61BB-3480-8D21A3D2F18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1900389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9105187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40213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80890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r>
              <a:rPr lang="en-US"/>
              <a:t>20XX</a:t>
            </a:r>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8199903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672" r:id="rId12"/>
    <p:sldLayoutId id="2147483706" r:id="rId13"/>
  </p:sldLayoutIdLst>
  <p:hf sldNum="0" hdr="0" ftr="0" dt="0"/>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37">
          <p15:clr>
            <a:srgbClr val="F26B43"/>
          </p15:clr>
        </p15:guide>
        <p15:guide id="2" orient="horz" pos="2160">
          <p15:clr>
            <a:srgbClr val="F26B43"/>
          </p15:clr>
        </p15:guide>
        <p15:guide id="3" pos="680">
          <p15:clr>
            <a:srgbClr val="F26B43"/>
          </p15:clr>
        </p15:guide>
        <p15:guide id="4" pos="7000">
          <p15:clr>
            <a:srgbClr val="F26B43"/>
          </p15:clr>
        </p15:guide>
        <p15:guide id="5" orient="horz" pos="679">
          <p15:clr>
            <a:srgbClr val="F26B43"/>
          </p15:clr>
        </p15:guide>
        <p15:guide id="6" orient="horz" pos="3640">
          <p15:clr>
            <a:srgbClr val="F26B43"/>
          </p15:clr>
        </p15:guide>
        <p15:guide id="7" pos="6644">
          <p15:clr>
            <a:srgbClr val="F26B43"/>
          </p15:clr>
        </p15:guide>
        <p15:guide id="8" pos="6289">
          <p15:clr>
            <a:srgbClr val="F26B43"/>
          </p15:clr>
        </p15:guide>
        <p15:guide id="9" pos="5945">
          <p15:clr>
            <a:srgbClr val="F26B43"/>
          </p15:clr>
        </p15:guide>
        <p15:guide id="10" pos="1391">
          <p15:clr>
            <a:srgbClr val="F26B43"/>
          </p15:clr>
        </p15:guide>
        <p15:guide id="11" pos="1032">
          <p15:clr>
            <a:srgbClr val="F26B43"/>
          </p15:clr>
        </p15:guide>
        <p15:guide id="12" pos="1732">
          <p15:clr>
            <a:srgbClr val="F26B43"/>
          </p15:clr>
        </p15:guide>
        <p15:guide id="13" pos="2084">
          <p15:clr>
            <a:srgbClr val="F26B43"/>
          </p15:clr>
        </p15:guide>
        <p15:guide id="14" pos="5596">
          <p15:clr>
            <a:srgbClr val="F26B43"/>
          </p15:clr>
        </p15:guide>
        <p15:guide id="15" pos="2436">
          <p15:clr>
            <a:srgbClr val="F26B43"/>
          </p15:clr>
        </p15:guide>
        <p15:guide id="16" pos="5244">
          <p15:clr>
            <a:srgbClr val="F26B43"/>
          </p15:clr>
        </p15:guide>
        <p15:guide id="17" pos="2792">
          <p15:clr>
            <a:srgbClr val="F26B43"/>
          </p15:clr>
        </p15:guide>
        <p15:guide id="18" pos="4892">
          <p15:clr>
            <a:srgbClr val="F26B43"/>
          </p15:clr>
        </p15:guide>
        <p15:guide id="19" pos="4543">
          <p15:clr>
            <a:srgbClr val="F26B43"/>
          </p15:clr>
        </p15:guide>
        <p15:guide id="20" pos="3488">
          <p15:clr>
            <a:srgbClr val="F26B43"/>
          </p15:clr>
        </p15:guide>
        <p15:guide id="21" pos="4192">
          <p15:clr>
            <a:srgbClr val="F26B43"/>
          </p15:clr>
        </p15:guide>
        <p15:guide id="22" pos="3840">
          <p15:clr>
            <a:srgbClr val="F26B43"/>
          </p15:clr>
        </p15:guide>
        <p15:guide id="23" pos="340">
          <p15:clr>
            <a:srgbClr val="A4A3A4"/>
          </p15:clr>
        </p15:guide>
        <p15:guide id="24" pos="7340">
          <p15:clr>
            <a:srgbClr val="A4A3A4"/>
          </p15:clr>
        </p15:guide>
        <p15:guide id="25" orient="horz" pos="1062">
          <p15:clr>
            <a:srgbClr val="5ACBF0"/>
          </p15:clr>
        </p15:guide>
        <p15:guide id="26" orient="horz" pos="3982">
          <p15:clr>
            <a:srgbClr val="A4A3A4"/>
          </p15:clr>
        </p15:guide>
        <p15:guide id="27" orient="horz" pos="338">
          <p15:clr>
            <a:srgbClr val="A4A3A4"/>
          </p15:clr>
        </p15:guide>
        <p15:guide id="28" orient="horz" pos="950">
          <p15:clr>
            <a:srgbClr val="5ACBF0"/>
          </p15:clr>
        </p15:guide>
        <p15:guide id="29" orient="horz" pos="249">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https://vi.wikipedia.org/wiki/Danh_s%C3%A1ch_ng%C6%B0%E1%BB%9Di_%C4%91o%E1%BA%A1t_gi%E1%BA%A3i_Nobel_H%C3%B3a_h%E1%BB%8Dc"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hyperlink" Target="https://vi.wikipedia.org/wiki/Huy_ch%C6%B0%C6%A1ng_Copley" TargetMode="External"/><Relationship Id="rId5" Type="http://schemas.openxmlformats.org/officeDocument/2006/relationships/hyperlink" Target="https://vi.wikipedia.org/w/index.php?title=Vi%E1%BB%87n_H%C3%A0n_l%C3%A2m_Khoa_h%E1%BB%8Dc_Ho%C3%A0ng_gia_Thu%E1%BB%B5_%C4%90i%E1%BB%83n&amp;action=edit&amp;redlink=1" TargetMode="Externa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16.jp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9.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9.png"/><Relationship Id="rId5" Type="http://schemas.microsoft.com/office/2007/relationships/media" Target="../media/media3.mp3"/><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9.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Tổng hợp 30+ mẫu hình nền PowerPoint ngộ nghĩnh, dễ thương ">
            <a:extLst>
              <a:ext uri="{FF2B5EF4-FFF2-40B4-BE49-F238E27FC236}">
                <a16:creationId xmlns:a16="http://schemas.microsoft.com/office/drawing/2014/main" id="{D9848171-7E19-AA07-C5C2-11D6DDB64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6352E414-3EAE-CA8A-1153-C6C70B720FAE}"/>
              </a:ext>
            </a:extLst>
          </p:cNvPr>
          <p:cNvSpPr/>
          <p:nvPr/>
        </p:nvSpPr>
        <p:spPr>
          <a:xfrm>
            <a:off x="1967948" y="2408797"/>
            <a:ext cx="8160025" cy="2918577"/>
          </a:xfrm>
          <a:prstGeom prst="roundRect">
            <a:avLst/>
          </a:prstGeom>
          <a:solidFill>
            <a:schemeClr val="accent3">
              <a:lumMod val="20000"/>
              <a:lumOff val="80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3" name="Rectangle 12">
            <a:extLst>
              <a:ext uri="{FF2B5EF4-FFF2-40B4-BE49-F238E27FC236}">
                <a16:creationId xmlns:a16="http://schemas.microsoft.com/office/drawing/2014/main" id="{29CA7DB5-08BB-A134-8643-93838DFF31A7}"/>
              </a:ext>
            </a:extLst>
          </p:cNvPr>
          <p:cNvSpPr/>
          <p:nvPr/>
        </p:nvSpPr>
        <p:spPr>
          <a:xfrm>
            <a:off x="1878497" y="2917949"/>
            <a:ext cx="8527774" cy="169277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200" dirty="0" err="1">
                <a:ln w="0"/>
                <a:effectLst>
                  <a:outerShdw blurRad="38100" dist="25400" dir="5400000" algn="ctr" rotWithShape="0">
                    <a:srgbClr val="6E747A">
                      <a:alpha val="43000"/>
                    </a:srgbClr>
                  </a:outerShdw>
                </a:effectLst>
                <a:latin typeface="Algerian" panose="04020705040A02060702" pitchFamily="82" charset="0"/>
              </a:rPr>
              <a:t>Chào</a:t>
            </a:r>
            <a:r>
              <a:rPr lang="en-US" sz="5200" dirty="0">
                <a:ln w="0"/>
                <a:effectLst>
                  <a:outerShdw blurRad="38100" dist="25400" dir="5400000" algn="ctr" rotWithShape="0">
                    <a:srgbClr val="6E747A">
                      <a:alpha val="43000"/>
                    </a:srgbClr>
                  </a:outerShdw>
                </a:effectLst>
                <a:latin typeface="Algerian" panose="04020705040A02060702" pitchFamily="82" charset="0"/>
              </a:rPr>
              <a:t> </a:t>
            </a:r>
            <a:r>
              <a:rPr lang="en-US" sz="5200" dirty="0" err="1">
                <a:ln w="0"/>
                <a:effectLst>
                  <a:outerShdw blurRad="38100" dist="25400" dir="5400000" algn="ctr" rotWithShape="0">
                    <a:srgbClr val="6E747A">
                      <a:alpha val="43000"/>
                    </a:srgbClr>
                  </a:outerShdw>
                </a:effectLst>
                <a:latin typeface="Algerian" panose="04020705040A02060702" pitchFamily="82" charset="0"/>
              </a:rPr>
              <a:t>Mừng</a:t>
            </a:r>
            <a:r>
              <a:rPr lang="en-US" sz="5200" dirty="0">
                <a:ln w="0"/>
                <a:effectLst>
                  <a:outerShdw blurRad="38100" dist="25400" dir="5400000" algn="ctr" rotWithShape="0">
                    <a:srgbClr val="6E747A">
                      <a:alpha val="43000"/>
                    </a:srgbClr>
                  </a:outerShdw>
                </a:effectLst>
                <a:latin typeface="Algerian" panose="04020705040A02060702" pitchFamily="82" charset="0"/>
              </a:rPr>
              <a:t> </a:t>
            </a:r>
            <a:r>
              <a:rPr lang="en-US" sz="5200" dirty="0" err="1">
                <a:ln w="0"/>
                <a:effectLst>
                  <a:outerShdw blurRad="38100" dist="25400" dir="5400000" algn="ctr" rotWithShape="0">
                    <a:srgbClr val="6E747A">
                      <a:alpha val="43000"/>
                    </a:srgbClr>
                  </a:outerShdw>
                </a:effectLst>
                <a:latin typeface="Algerian" panose="04020705040A02060702" pitchFamily="82" charset="0"/>
              </a:rPr>
              <a:t>Quý</a:t>
            </a:r>
            <a:r>
              <a:rPr lang="en-US" sz="5200" dirty="0">
                <a:ln w="0"/>
                <a:effectLst>
                  <a:outerShdw blurRad="38100" dist="25400" dir="5400000" algn="ctr" rotWithShape="0">
                    <a:srgbClr val="6E747A">
                      <a:alpha val="43000"/>
                    </a:srgbClr>
                  </a:outerShdw>
                </a:effectLst>
                <a:latin typeface="Algerian" panose="04020705040A02060702" pitchFamily="82" charset="0"/>
              </a:rPr>
              <a:t> </a:t>
            </a:r>
            <a:r>
              <a:rPr lang="en-US" sz="5200" dirty="0" err="1">
                <a:ln w="0"/>
                <a:effectLst>
                  <a:outerShdw blurRad="38100" dist="25400" dir="5400000" algn="ctr" rotWithShape="0">
                    <a:srgbClr val="6E747A">
                      <a:alpha val="43000"/>
                    </a:srgbClr>
                  </a:outerShdw>
                </a:effectLst>
                <a:latin typeface="Algerian" panose="04020705040A02060702" pitchFamily="82" charset="0"/>
              </a:rPr>
              <a:t>Thầy</a:t>
            </a:r>
            <a:r>
              <a:rPr lang="en-US" sz="5200" dirty="0">
                <a:ln w="0"/>
                <a:effectLst>
                  <a:outerShdw blurRad="38100" dist="25400" dir="5400000" algn="ctr" rotWithShape="0">
                    <a:srgbClr val="6E747A">
                      <a:alpha val="43000"/>
                    </a:srgbClr>
                  </a:outerShdw>
                </a:effectLst>
                <a:latin typeface="Algerian" panose="04020705040A02060702" pitchFamily="82" charset="0"/>
              </a:rPr>
              <a:t> </a:t>
            </a:r>
            <a:r>
              <a:rPr lang="en-US" sz="5200" dirty="0" err="1">
                <a:ln w="0"/>
                <a:effectLst>
                  <a:outerShdw blurRad="38100" dist="25400" dir="5400000" algn="ctr" rotWithShape="0">
                    <a:srgbClr val="6E747A">
                      <a:alpha val="43000"/>
                    </a:srgbClr>
                  </a:outerShdw>
                </a:effectLst>
                <a:latin typeface="Algerian" panose="04020705040A02060702" pitchFamily="82" charset="0"/>
              </a:rPr>
              <a:t>Cô</a:t>
            </a:r>
            <a:r>
              <a:rPr lang="en-US" sz="5200" dirty="0">
                <a:ln w="0"/>
                <a:effectLst>
                  <a:outerShdw blurRad="38100" dist="25400" dir="5400000" algn="ctr" rotWithShape="0">
                    <a:srgbClr val="6E747A">
                      <a:alpha val="43000"/>
                    </a:srgbClr>
                  </a:outerShdw>
                </a:effectLst>
                <a:latin typeface="Algerian" panose="04020705040A02060702" pitchFamily="82" charset="0"/>
              </a:rPr>
              <a:t>, </a:t>
            </a:r>
          </a:p>
          <a:p>
            <a:pPr algn="ctr"/>
            <a:r>
              <a:rPr lang="en-US" sz="5200" dirty="0" err="1">
                <a:ln w="0"/>
                <a:effectLst>
                  <a:outerShdw blurRad="38100" dist="25400" dir="5400000" algn="ctr" rotWithShape="0">
                    <a:srgbClr val="6E747A">
                      <a:alpha val="43000"/>
                    </a:srgbClr>
                  </a:outerShdw>
                </a:effectLst>
                <a:latin typeface="Algerian" panose="04020705040A02060702" pitchFamily="82" charset="0"/>
              </a:rPr>
              <a:t>Cùng</a:t>
            </a:r>
            <a:r>
              <a:rPr lang="en-US" sz="5200" dirty="0">
                <a:ln w="0"/>
                <a:effectLst>
                  <a:outerShdw blurRad="38100" dist="25400" dir="5400000" algn="ctr" rotWithShape="0">
                    <a:srgbClr val="6E747A">
                      <a:alpha val="43000"/>
                    </a:srgbClr>
                  </a:outerShdw>
                </a:effectLst>
                <a:latin typeface="Algerian" panose="04020705040A02060702" pitchFamily="82" charset="0"/>
              </a:rPr>
              <a:t> </a:t>
            </a:r>
            <a:r>
              <a:rPr lang="en-US" sz="5200" dirty="0" err="1">
                <a:ln w="0"/>
                <a:effectLst>
                  <a:outerShdw blurRad="38100" dist="25400" dir="5400000" algn="ctr" rotWithShape="0">
                    <a:srgbClr val="6E747A">
                      <a:alpha val="43000"/>
                    </a:srgbClr>
                  </a:outerShdw>
                </a:effectLst>
                <a:latin typeface="Algerian" panose="04020705040A02060702" pitchFamily="82" charset="0"/>
              </a:rPr>
              <a:t>Các</a:t>
            </a:r>
            <a:r>
              <a:rPr lang="en-US" sz="5200" dirty="0">
                <a:ln w="0"/>
                <a:effectLst>
                  <a:outerShdw blurRad="38100" dist="25400" dir="5400000" algn="ctr" rotWithShape="0">
                    <a:srgbClr val="6E747A">
                      <a:alpha val="43000"/>
                    </a:srgbClr>
                  </a:outerShdw>
                </a:effectLst>
                <a:latin typeface="Algerian" panose="04020705040A02060702" pitchFamily="82" charset="0"/>
              </a:rPr>
              <a:t> </a:t>
            </a:r>
            <a:r>
              <a:rPr lang="en-US" sz="5200" dirty="0" err="1">
                <a:ln w="0"/>
                <a:effectLst>
                  <a:outerShdw blurRad="38100" dist="25400" dir="5400000" algn="ctr" rotWithShape="0">
                    <a:srgbClr val="6E747A">
                      <a:alpha val="43000"/>
                    </a:srgbClr>
                  </a:outerShdw>
                </a:effectLst>
                <a:latin typeface="Algerian" panose="04020705040A02060702" pitchFamily="82" charset="0"/>
              </a:rPr>
              <a:t>Em</a:t>
            </a:r>
            <a:r>
              <a:rPr lang="en-US" sz="5200" dirty="0">
                <a:ln w="0"/>
                <a:effectLst>
                  <a:outerShdw blurRad="38100" dist="25400" dir="5400000" algn="ctr" rotWithShape="0">
                    <a:srgbClr val="6E747A">
                      <a:alpha val="43000"/>
                    </a:srgbClr>
                  </a:outerShdw>
                </a:effectLst>
                <a:latin typeface="Algerian" panose="04020705040A02060702" pitchFamily="82" charset="0"/>
              </a:rPr>
              <a:t> </a:t>
            </a:r>
            <a:r>
              <a:rPr lang="en-US" sz="5200" dirty="0" err="1">
                <a:ln w="0"/>
                <a:effectLst>
                  <a:outerShdw blurRad="38100" dist="25400" dir="5400000" algn="ctr" rotWithShape="0">
                    <a:srgbClr val="6E747A">
                      <a:alpha val="43000"/>
                    </a:srgbClr>
                  </a:outerShdw>
                </a:effectLst>
                <a:latin typeface="Algerian" panose="04020705040A02060702" pitchFamily="82" charset="0"/>
              </a:rPr>
              <a:t>Học</a:t>
            </a:r>
            <a:r>
              <a:rPr lang="en-US" sz="5200" dirty="0">
                <a:ln w="0"/>
                <a:effectLst>
                  <a:outerShdw blurRad="38100" dist="25400" dir="5400000" algn="ctr" rotWithShape="0">
                    <a:srgbClr val="6E747A">
                      <a:alpha val="43000"/>
                    </a:srgbClr>
                  </a:outerShdw>
                </a:effectLst>
                <a:latin typeface="Algerian" panose="04020705040A02060702" pitchFamily="82" charset="0"/>
              </a:rPr>
              <a:t> </a:t>
            </a:r>
            <a:r>
              <a:rPr lang="en-US" sz="5200" dirty="0" err="1">
                <a:ln w="0"/>
                <a:effectLst>
                  <a:outerShdw blurRad="38100" dist="25400" dir="5400000" algn="ctr" rotWithShape="0">
                    <a:srgbClr val="6E747A">
                      <a:alpha val="43000"/>
                    </a:srgbClr>
                  </a:outerShdw>
                </a:effectLst>
                <a:latin typeface="Algerian" panose="04020705040A02060702" pitchFamily="82" charset="0"/>
              </a:rPr>
              <a:t>Sinh</a:t>
            </a:r>
            <a:r>
              <a:rPr lang="en-US" sz="5200" dirty="0">
                <a:ln w="0"/>
                <a:effectLst>
                  <a:outerShdw blurRad="38100" dist="25400" dir="5400000" algn="ctr" rotWithShape="0">
                    <a:srgbClr val="6E747A">
                      <a:alpha val="43000"/>
                    </a:srgbClr>
                  </a:outerShdw>
                </a:effectLst>
                <a:latin typeface="Algerian" panose="04020705040A02060702" pitchFamily="82" charset="0"/>
              </a:rPr>
              <a:t>.</a:t>
            </a:r>
          </a:p>
        </p:txBody>
      </p:sp>
      <p:sp>
        <p:nvSpPr>
          <p:cNvPr id="14" name="Rectangle 13">
            <a:extLst>
              <a:ext uri="{FF2B5EF4-FFF2-40B4-BE49-F238E27FC236}">
                <a16:creationId xmlns:a16="http://schemas.microsoft.com/office/drawing/2014/main" id="{76B97AE7-980A-D52D-71F1-F613F1E58E40}"/>
              </a:ext>
            </a:extLst>
          </p:cNvPr>
          <p:cNvSpPr/>
          <p:nvPr/>
        </p:nvSpPr>
        <p:spPr>
          <a:xfrm>
            <a:off x="4637171" y="1588334"/>
            <a:ext cx="2917657" cy="769441"/>
          </a:xfrm>
          <a:prstGeom prst="rect">
            <a:avLst/>
          </a:prstGeom>
          <a:noFill/>
        </p:spPr>
        <p:txBody>
          <a:bodyPr wrap="none" lIns="91440" tIns="45720" rIns="91440" bIns="45720">
            <a:prstTxWarp prst="textArchUp">
              <a:avLst/>
            </a:prstTxWarp>
            <a:spAutoFit/>
          </a:bodyPr>
          <a:lstStyle/>
          <a:p>
            <a:pPr algn="ctr"/>
            <a:r>
              <a:rPr lang="en-US" sz="2200" dirty="0" err="1">
                <a:ln w="0"/>
                <a:effectLst>
                  <a:outerShdw blurRad="38100" dist="19050" dir="2700000" algn="tl" rotWithShape="0">
                    <a:schemeClr val="dk1">
                      <a:alpha val="40000"/>
                    </a:schemeClr>
                  </a:outerShdw>
                </a:effectLst>
                <a:latin typeface="Times New Roman" pitchFamily="18" charset="0"/>
                <a:cs typeface="Times New Roman" pitchFamily="18" charset="0"/>
              </a:rPr>
              <a:t>Trường</a:t>
            </a:r>
            <a:r>
              <a:rPr lang="en-US" sz="2200" dirty="0">
                <a:ln w="0"/>
                <a:effectLst>
                  <a:outerShdw blurRad="38100" dist="19050" dir="2700000" algn="tl" rotWithShape="0">
                    <a:schemeClr val="dk1">
                      <a:alpha val="40000"/>
                    </a:schemeClr>
                  </a:outerShdw>
                </a:effectLst>
                <a:latin typeface="Times New Roman" pitchFamily="18" charset="0"/>
                <a:cs typeface="Times New Roman" pitchFamily="18" charset="0"/>
              </a:rPr>
              <a:t> THCS </a:t>
            </a:r>
            <a:r>
              <a:rPr lang="en-US" sz="2200" dirty="0" err="1">
                <a:ln w="0"/>
                <a:effectLst>
                  <a:outerShdw blurRad="38100" dist="19050" dir="2700000" algn="tl" rotWithShape="0">
                    <a:schemeClr val="dk1">
                      <a:alpha val="40000"/>
                    </a:schemeClr>
                  </a:outerShdw>
                </a:effectLst>
                <a:latin typeface="Times New Roman" pitchFamily="18" charset="0"/>
                <a:cs typeface="Times New Roman" pitchFamily="18" charset="0"/>
              </a:rPr>
              <a:t>Nhơn</a:t>
            </a:r>
            <a:r>
              <a:rPr lang="en-US" sz="2200" dirty="0">
                <a:ln w="0"/>
                <a:effectLst>
                  <a:outerShdw blurRad="38100" dist="19050" dir="2700000" algn="tl" rotWithShape="0">
                    <a:schemeClr val="dk1">
                      <a:alpha val="40000"/>
                    </a:schemeClr>
                  </a:outerShdw>
                </a:effectLst>
                <a:latin typeface="Times New Roman" pitchFamily="18" charset="0"/>
                <a:cs typeface="Times New Roman" pitchFamily="18" charset="0"/>
              </a:rPr>
              <a:t> An</a:t>
            </a:r>
          </a:p>
          <a:p>
            <a:pPr algn="ctr"/>
            <a:r>
              <a:rPr lang="en-US" sz="2200" dirty="0" err="1">
                <a:ln w="0"/>
                <a:effectLst>
                  <a:outerShdw blurRad="38100" dist="19050" dir="2700000" algn="tl" rotWithShape="0">
                    <a:schemeClr val="dk1">
                      <a:alpha val="40000"/>
                    </a:schemeClr>
                  </a:outerShdw>
                </a:effectLst>
                <a:latin typeface="Times New Roman" pitchFamily="18" charset="0"/>
                <a:cs typeface="Times New Roman" pitchFamily="18" charset="0"/>
              </a:rPr>
              <a:t>Tổ</a:t>
            </a:r>
            <a:r>
              <a:rPr lang="en-US" sz="2200" dirty="0">
                <a:ln w="0"/>
                <a:effectLst>
                  <a:outerShdw blurRad="38100" dist="19050" dir="2700000" algn="tl" rotWithShape="0">
                    <a:schemeClr val="dk1">
                      <a:alpha val="40000"/>
                    </a:schemeClr>
                  </a:outerShdw>
                </a:effectLst>
                <a:latin typeface="Times New Roman" pitchFamily="18" charset="0"/>
                <a:cs typeface="Times New Roman" pitchFamily="18" charset="0"/>
              </a:rPr>
              <a:t>: Khoa </a:t>
            </a:r>
            <a:r>
              <a:rPr lang="en-US" sz="2200" dirty="0" err="1">
                <a:ln w="0"/>
                <a:effectLst>
                  <a:outerShdw blurRad="38100" dist="19050" dir="2700000" algn="tl" rotWithShape="0">
                    <a:schemeClr val="dk1">
                      <a:alpha val="40000"/>
                    </a:schemeClr>
                  </a:outerShdw>
                </a:effectLst>
                <a:latin typeface="Times New Roman" pitchFamily="18" charset="0"/>
                <a:cs typeface="Times New Roman" pitchFamily="18" charset="0"/>
              </a:rPr>
              <a:t>học</a:t>
            </a:r>
            <a:r>
              <a:rPr lang="en-US" sz="22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200" dirty="0" err="1">
                <a:ln w="0"/>
                <a:effectLst>
                  <a:outerShdw blurRad="38100" dist="19050" dir="2700000" algn="tl" rotWithShape="0">
                    <a:schemeClr val="dk1">
                      <a:alpha val="40000"/>
                    </a:schemeClr>
                  </a:outerShdw>
                </a:effectLst>
                <a:latin typeface="Times New Roman" pitchFamily="18" charset="0"/>
                <a:cs typeface="Times New Roman" pitchFamily="18" charset="0"/>
              </a:rPr>
              <a:t>tự</a:t>
            </a:r>
            <a:r>
              <a:rPr lang="en-US" sz="2200" dirty="0">
                <a:ln w="0"/>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2200" dirty="0" err="1">
                <a:ln w="0"/>
                <a:effectLst>
                  <a:outerShdw blurRad="38100" dist="19050" dir="2700000" algn="tl" rotWithShape="0">
                    <a:schemeClr val="dk1">
                      <a:alpha val="40000"/>
                    </a:schemeClr>
                  </a:outerShdw>
                </a:effectLst>
                <a:latin typeface="Times New Roman" pitchFamily="18" charset="0"/>
                <a:cs typeface="Times New Roman" pitchFamily="18" charset="0"/>
              </a:rPr>
              <a:t>nhiên</a:t>
            </a:r>
            <a:endParaRPr lang="en-US" sz="2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63507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9">
            <a:extLst>
              <a:ext uri="{FF2B5EF4-FFF2-40B4-BE49-F238E27FC236}">
                <a16:creationId xmlns:a16="http://schemas.microsoft.com/office/drawing/2014/main" id="{2C662D70-EFA3-2219-F04E-7B7A9B691972}"/>
              </a:ext>
            </a:extLst>
          </p:cNvPr>
          <p:cNvGraphicFramePr>
            <a:graphicFrameLocks noGrp="1"/>
          </p:cNvGraphicFramePr>
          <p:nvPr>
            <p:extLst>
              <p:ext uri="{D42A27DB-BD31-4B8C-83A1-F6EECF244321}">
                <p14:modId xmlns:p14="http://schemas.microsoft.com/office/powerpoint/2010/main" val="1101399335"/>
              </p:ext>
            </p:extLst>
          </p:nvPr>
        </p:nvGraphicFramePr>
        <p:xfrm>
          <a:off x="443752" y="2267339"/>
          <a:ext cx="11238176" cy="4525347"/>
        </p:xfrm>
        <a:graphic>
          <a:graphicData uri="http://schemas.openxmlformats.org/drawingml/2006/table">
            <a:tbl>
              <a:tblPr firstRow="1" bandRow="1">
                <a:tableStyleId>{0505E3EF-67EA-436B-97B2-0124C06EBD24}</a:tableStyleId>
              </a:tblPr>
              <a:tblGrid>
                <a:gridCol w="1404772">
                  <a:extLst>
                    <a:ext uri="{9D8B030D-6E8A-4147-A177-3AD203B41FA5}">
                      <a16:colId xmlns:a16="http://schemas.microsoft.com/office/drawing/2014/main" val="3907344388"/>
                    </a:ext>
                  </a:extLst>
                </a:gridCol>
                <a:gridCol w="1404772">
                  <a:extLst>
                    <a:ext uri="{9D8B030D-6E8A-4147-A177-3AD203B41FA5}">
                      <a16:colId xmlns:a16="http://schemas.microsoft.com/office/drawing/2014/main" val="1371606332"/>
                    </a:ext>
                  </a:extLst>
                </a:gridCol>
                <a:gridCol w="1404772">
                  <a:extLst>
                    <a:ext uri="{9D8B030D-6E8A-4147-A177-3AD203B41FA5}">
                      <a16:colId xmlns:a16="http://schemas.microsoft.com/office/drawing/2014/main" val="1274009681"/>
                    </a:ext>
                  </a:extLst>
                </a:gridCol>
                <a:gridCol w="1404772">
                  <a:extLst>
                    <a:ext uri="{9D8B030D-6E8A-4147-A177-3AD203B41FA5}">
                      <a16:colId xmlns:a16="http://schemas.microsoft.com/office/drawing/2014/main" val="210836847"/>
                    </a:ext>
                  </a:extLst>
                </a:gridCol>
                <a:gridCol w="1404772">
                  <a:extLst>
                    <a:ext uri="{9D8B030D-6E8A-4147-A177-3AD203B41FA5}">
                      <a16:colId xmlns:a16="http://schemas.microsoft.com/office/drawing/2014/main" val="3901047694"/>
                    </a:ext>
                  </a:extLst>
                </a:gridCol>
                <a:gridCol w="1404772">
                  <a:extLst>
                    <a:ext uri="{9D8B030D-6E8A-4147-A177-3AD203B41FA5}">
                      <a16:colId xmlns:a16="http://schemas.microsoft.com/office/drawing/2014/main" val="3531849299"/>
                    </a:ext>
                  </a:extLst>
                </a:gridCol>
                <a:gridCol w="1404772">
                  <a:extLst>
                    <a:ext uri="{9D8B030D-6E8A-4147-A177-3AD203B41FA5}">
                      <a16:colId xmlns:a16="http://schemas.microsoft.com/office/drawing/2014/main" val="1344063874"/>
                    </a:ext>
                  </a:extLst>
                </a:gridCol>
                <a:gridCol w="1404772">
                  <a:extLst>
                    <a:ext uri="{9D8B030D-6E8A-4147-A177-3AD203B41FA5}">
                      <a16:colId xmlns:a16="http://schemas.microsoft.com/office/drawing/2014/main" val="2098476577"/>
                    </a:ext>
                  </a:extLst>
                </a:gridCol>
              </a:tblGrid>
              <a:tr h="1508449">
                <a:tc>
                  <a:txBody>
                    <a:bodyPr/>
                    <a:lstStyle/>
                    <a:p>
                      <a:pPr algn="ctr"/>
                      <a:r>
                        <a:rPr lang="en-US" sz="2800" b="1" dirty="0">
                          <a:solidFill>
                            <a:schemeClr val="accent3">
                              <a:lumMod val="60000"/>
                              <a:lumOff val="40000"/>
                            </a:schemeClr>
                          </a:solidFill>
                          <a:latin typeface="Algerian" panose="04020705040A02060702" pitchFamily="82"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gridSpan="6">
                  <a:txBody>
                    <a:bodyPr/>
                    <a:lstStyle/>
                    <a:p>
                      <a:pPr algn="ctr"/>
                      <a:endParaRPr lang="en-US" b="1" dirty="0">
                        <a:solidFill>
                          <a:schemeClr val="accent3">
                            <a:lumMod val="60000"/>
                            <a:lumOff val="40000"/>
                          </a:schemeClr>
                        </a:solidFill>
                        <a:latin typeface="Algerian" panose="04020705040A02060702" pitchFamily="8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alpha val="21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r>
                        <a:rPr lang="en-US" sz="2800" b="1" dirty="0">
                          <a:solidFill>
                            <a:schemeClr val="accent3">
                              <a:lumMod val="60000"/>
                              <a:lumOff val="40000"/>
                            </a:schemeClr>
                          </a:solidFill>
                          <a:latin typeface="Algerian" panose="04020705040A02060702" pitchFamily="82"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extLst>
                  <a:ext uri="{0D108BD9-81ED-4DB2-BD59-A6C34878D82A}">
                    <a16:rowId xmlns:a16="http://schemas.microsoft.com/office/drawing/2014/main" val="2784850180"/>
                  </a:ext>
                </a:extLst>
              </a:tr>
              <a:tr h="1508449">
                <a:tc>
                  <a:txBody>
                    <a:bodyPr/>
                    <a:lstStyle/>
                    <a:p>
                      <a:pPr algn="ctr"/>
                      <a:r>
                        <a:rPr lang="en-US" sz="2800" b="1" dirty="0">
                          <a:solidFill>
                            <a:schemeClr val="accent3">
                              <a:lumMod val="60000"/>
                              <a:lumOff val="40000"/>
                            </a:schemeClr>
                          </a:solidFill>
                          <a:latin typeface="Algerian" panose="04020705040A02060702" pitchFamily="82"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5</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9</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extLst>
                  <a:ext uri="{0D108BD9-81ED-4DB2-BD59-A6C34878D82A}">
                    <a16:rowId xmlns:a16="http://schemas.microsoft.com/office/drawing/2014/main" val="2971018545"/>
                  </a:ext>
                </a:extLst>
              </a:tr>
              <a:tr h="1508449">
                <a:tc>
                  <a:txBody>
                    <a:bodyPr/>
                    <a:lstStyle/>
                    <a:p>
                      <a:pPr algn="ctr"/>
                      <a:r>
                        <a:rPr lang="en-US" sz="2800" b="1" dirty="0">
                          <a:solidFill>
                            <a:schemeClr val="accent3">
                              <a:lumMod val="60000"/>
                              <a:lumOff val="40000"/>
                            </a:schemeClr>
                          </a:solidFill>
                          <a:latin typeface="Algerian" panose="04020705040A02060702" pitchFamily="82"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12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13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14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15</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16</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extLst>
                  <a:ext uri="{0D108BD9-81ED-4DB2-BD59-A6C34878D82A}">
                    <a16:rowId xmlns:a16="http://schemas.microsoft.com/office/drawing/2014/main" val="3078973146"/>
                  </a:ext>
                </a:extLst>
              </a:tr>
            </a:tbl>
          </a:graphicData>
        </a:graphic>
      </p:graphicFrame>
      <p:sp>
        <p:nvSpPr>
          <p:cNvPr id="41" name="Rectangle: Rounded Corners 40">
            <a:extLst>
              <a:ext uri="{FF2B5EF4-FFF2-40B4-BE49-F238E27FC236}">
                <a16:creationId xmlns:a16="http://schemas.microsoft.com/office/drawing/2014/main" id="{38BBB4DD-344E-4329-AC5B-5AB367B8EB45}"/>
              </a:ext>
            </a:extLst>
          </p:cNvPr>
          <p:cNvSpPr/>
          <p:nvPr/>
        </p:nvSpPr>
        <p:spPr>
          <a:xfrm>
            <a:off x="131939" y="0"/>
            <a:ext cx="11859207" cy="2189004"/>
          </a:xfrm>
          <a:prstGeom prst="roundRect">
            <a:avLst/>
          </a:prstGeom>
          <a:solidFill>
            <a:schemeClr val="bg1">
              <a:alpha val="66000"/>
            </a:schemeClr>
          </a:solidFill>
          <a:ln>
            <a:solidFill>
              <a:schemeClr val="bg2"/>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Text Box 2">
            <a:extLst>
              <a:ext uri="{FF2B5EF4-FFF2-40B4-BE49-F238E27FC236}">
                <a16:creationId xmlns:a16="http://schemas.microsoft.com/office/drawing/2014/main" id="{5CC6F858-5835-4EA3-05EE-CB978F7045F7}"/>
              </a:ext>
            </a:extLst>
          </p:cNvPr>
          <p:cNvSpPr txBox="1">
            <a:spLocks noChangeArrowheads="1"/>
          </p:cNvSpPr>
          <p:nvPr/>
        </p:nvSpPr>
        <p:spPr bwMode="auto">
          <a:xfrm>
            <a:off x="576835" y="149292"/>
            <a:ext cx="11414311" cy="1938992"/>
          </a:xfrm>
          <a:prstGeom prst="rect">
            <a:avLst/>
          </a:prstGeom>
          <a:noFill/>
          <a:ln w="12700">
            <a:noFill/>
            <a:miter lim="800000"/>
            <a:headEnd/>
            <a:tailEnd/>
          </a:ln>
        </p:spPr>
        <p:txBody>
          <a:bodyPr wrap="square">
            <a:spAutoFit/>
          </a:bodyPr>
          <a:lstStyle/>
          <a:p>
            <a:pPr eaLnBrk="1" hangingPunct="1"/>
            <a:r>
              <a:rPr lang="en-US" altLang="en-US" sz="2400" b="1" u="sng" dirty="0" err="1">
                <a:solidFill>
                  <a:srgbClr val="002060"/>
                </a:solidFill>
                <a:latin typeface="Times New Roman" panose="02020603050405020304" pitchFamily="18" charset="0"/>
                <a:cs typeface="Times New Roman" panose="02020603050405020304" pitchFamily="18" charset="0"/>
              </a:rPr>
              <a:t>Hoạt</a:t>
            </a:r>
            <a:r>
              <a:rPr lang="en-US" altLang="en-US" sz="2400" b="1" u="sng" dirty="0">
                <a:solidFill>
                  <a:srgbClr val="002060"/>
                </a:solidFill>
                <a:latin typeface="Times New Roman" panose="02020603050405020304" pitchFamily="18"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cs typeface="Times New Roman" panose="02020603050405020304" pitchFamily="18" charset="0"/>
              </a:rPr>
              <a:t>động</a:t>
            </a:r>
            <a:r>
              <a:rPr lang="en-US" altLang="en-US" sz="2400" b="1" u="sng" dirty="0">
                <a:solidFill>
                  <a:srgbClr val="002060"/>
                </a:solidFill>
                <a:latin typeface="Times New Roman" panose="02020603050405020304" pitchFamily="18" charset="0"/>
                <a:cs typeface="Times New Roman" panose="02020603050405020304" pitchFamily="18" charset="0"/>
              </a:rPr>
              <a:t> 2:</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mô</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cấu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tạo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nguyên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tử</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nguyên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tố</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sau</a:t>
            </a:r>
            <a:r>
              <a:rPr lang="en-US" altLang="en-US" sz="2400" dirty="0">
                <a:latin typeface="Times New Roman" panose="02020603050405020304" pitchFamily="18" charset="0"/>
                <a:cs typeface="Times New Roman" panose="02020603050405020304" pitchFamily="18" charset="0"/>
              </a:rPr>
              <a:t>:</a:t>
            </a:r>
          </a:p>
          <a:p>
            <a:r>
              <a:rPr lang="en-US" altLang="en-US" sz="2400" dirty="0">
                <a:latin typeface="Times New Roman" panose="02020603050405020304" pitchFamily="18" charset="0"/>
                <a:cs typeface="Times New Roman" panose="02020603050405020304" pitchFamily="18" charset="0"/>
              </a:rPr>
              <a:t>     a) Nitrogen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Oxygen (</a:t>
            </a:r>
            <a:r>
              <a:rPr lang="en-US" altLang="en-US" sz="2400" dirty="0" err="1">
                <a:latin typeface="Times New Roman" panose="02020603050405020304" pitchFamily="18" charset="0"/>
                <a:cs typeface="Times New Roman" panose="02020603050405020304" pitchFamily="18" charset="0"/>
              </a:rPr>
              <a:t>cùng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Dựa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mô</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cấu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tạo</a:t>
            </a:r>
            <a:r>
              <a:rPr lang="en-US" altLang="en-US" sz="2400" dirty="0">
                <a:latin typeface="Times New Roman" panose="02020603050405020304" pitchFamily="18" charset="0"/>
                <a:cs typeface="Times New Roman" panose="02020603050405020304" pitchFamily="18" charset="0"/>
              </a:rPr>
              <a:t>, so </a:t>
            </a:r>
            <a:r>
              <a:rPr lang="en-US" altLang="en-US" sz="2400" dirty="0" err="1">
                <a:latin typeface="Times New Roman" panose="02020603050405020304" pitchFamily="18" charset="0"/>
                <a:cs typeface="Times New Roman" panose="02020603050405020304" pitchFamily="18" charset="0"/>
              </a:rPr>
              <a:t>sánh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nhau</a:t>
            </a:r>
            <a:r>
              <a:rPr lang="en-US" altLang="en-US" sz="2400" dirty="0">
                <a:latin typeface="Times New Roman" panose="02020603050405020304" pitchFamily="18" charset="0"/>
                <a:cs typeface="Times New Roman" panose="02020603050405020304" pitchFamily="18" charset="0"/>
              </a:rPr>
              <a:t>.</a:t>
            </a:r>
          </a:p>
          <a:p>
            <a:r>
              <a:rPr lang="en-US" altLang="en-US" sz="2400" dirty="0">
                <a:latin typeface="Times New Roman" panose="02020603050405020304" pitchFamily="18" charset="0"/>
                <a:cs typeface="Times New Roman" panose="02020603050405020304" pitchFamily="18" charset="0"/>
              </a:rPr>
              <a:t>     b) Lithium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Sodium (</a:t>
            </a:r>
            <a:r>
              <a:rPr lang="en-US" altLang="en-US" sz="2400" dirty="0" err="1">
                <a:latin typeface="Times New Roman" panose="02020603050405020304" pitchFamily="18" charset="0"/>
                <a:cs typeface="Times New Roman" panose="02020603050405020304" pitchFamily="18" charset="0"/>
              </a:rPr>
              <a:t>cùng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Dựa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mô</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cấu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tạo</a:t>
            </a:r>
            <a:r>
              <a:rPr lang="en-US" altLang="en-US" sz="2400" dirty="0">
                <a:latin typeface="Times New Roman" panose="02020603050405020304" pitchFamily="18" charset="0"/>
                <a:cs typeface="Times New Roman" panose="02020603050405020304" pitchFamily="18" charset="0"/>
              </a:rPr>
              <a:t>, so </a:t>
            </a:r>
            <a:r>
              <a:rPr lang="en-US" altLang="en-US" sz="2400" dirty="0" err="1">
                <a:latin typeface="Times New Roman" panose="02020603050405020304" pitchFamily="18" charset="0"/>
                <a:cs typeface="Times New Roman" panose="02020603050405020304" pitchFamily="18" charset="0"/>
              </a:rPr>
              <a:t>sánh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giống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nhau</a:t>
            </a:r>
            <a:r>
              <a:rPr lang="en-US" altLang="en-US" sz="2400" dirty="0">
                <a:latin typeface="Times New Roman" panose="02020603050405020304" pitchFamily="18" charset="0"/>
                <a:cs typeface="Times New Roman" panose="02020603050405020304" pitchFamily="18" charset="0"/>
              </a:rPr>
              <a:t>.</a:t>
            </a:r>
          </a:p>
          <a:p>
            <a:r>
              <a:rPr lang="en-US" altLang="en-US" sz="2400" i="1" dirty="0">
                <a:latin typeface="Times New Roman" panose="02020603050405020304" pitchFamily="18" charset="0"/>
                <a:cs typeface="Times New Roman" panose="02020603050405020304" pitchFamily="18" charset="0"/>
              </a:rPr>
              <a:t>     </a:t>
            </a:r>
            <a:r>
              <a:rPr lang="en-US" altLang="en-US" sz="2400" i="1" u="sng" dirty="0" err="1">
                <a:latin typeface="Times New Roman" panose="02020603050405020304" pitchFamily="18" charset="0"/>
                <a:cs typeface="Times New Roman" panose="02020603050405020304" pitchFamily="18" charset="0"/>
              </a:rPr>
              <a:t>Rút</a:t>
            </a:r>
            <a:r>
              <a:rPr lang="en-US" altLang="en-US" sz="2400" i="1" u="sng" dirty="0">
                <a:latin typeface="Times New Roman" panose="02020603050405020304" pitchFamily="18" charset="0"/>
                <a:cs typeface="Times New Roman" panose="02020603050405020304" pitchFamily="18" charset="0"/>
              </a:rPr>
              <a:t> </a:t>
            </a:r>
            <a:r>
              <a:rPr lang="en-US" altLang="en-US" sz="2400" i="1" u="sng" dirty="0" err="1">
                <a:latin typeface="Times New Roman" panose="02020603050405020304" pitchFamily="18" charset="0"/>
                <a:cs typeface="Times New Roman" panose="02020603050405020304" pitchFamily="18" charset="0"/>
              </a:rPr>
              <a:t>ra</a:t>
            </a:r>
            <a:r>
              <a:rPr lang="en-US" altLang="en-US" sz="2400" dirty="0">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Nguyên</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tắc</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sắp</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xếp</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của</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các</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nguyên</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tố</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trong</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cùng</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một</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hàng</a:t>
            </a:r>
            <a:r>
              <a:rPr lang="en-US" altLang="en-US" sz="2400" dirty="0">
                <a:solidFill>
                  <a:srgbClr val="C00000"/>
                </a:solidFill>
                <a:latin typeface="Times New Roman" panose="02020603050405020304" pitchFamily="18" charset="0"/>
                <a:cs typeface="Times New Roman" panose="02020603050405020304" pitchFamily="18" charset="0"/>
              </a:rPr>
              <a:t>.</a:t>
            </a:r>
          </a:p>
          <a:p>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Nguyên</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tắc</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sắp</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xếp</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của</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các</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nguyên</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tố</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trong</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cùng</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một</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cột</a:t>
            </a:r>
            <a:r>
              <a:rPr lang="en-US" altLang="en-US" sz="2400" dirty="0">
                <a:solidFill>
                  <a:srgbClr val="C00000"/>
                </a:solidFill>
                <a:latin typeface="Times New Roman" panose="02020603050405020304" pitchFamily="18" charset="0"/>
                <a:cs typeface="Times New Roman" panose="02020603050405020304" pitchFamily="18" charset="0"/>
              </a:rPr>
              <a:t>.</a:t>
            </a:r>
          </a:p>
        </p:txBody>
      </p:sp>
      <p:sp>
        <p:nvSpPr>
          <p:cNvPr id="2" name="Rectangle: Rounded Corners 1">
            <a:extLst>
              <a:ext uri="{FF2B5EF4-FFF2-40B4-BE49-F238E27FC236}">
                <a16:creationId xmlns:a16="http://schemas.microsoft.com/office/drawing/2014/main" id="{2886FFA3-49F6-EDCA-7C75-B2516BD4C082}"/>
              </a:ext>
            </a:extLst>
          </p:cNvPr>
          <p:cNvSpPr/>
          <p:nvPr/>
        </p:nvSpPr>
        <p:spPr>
          <a:xfrm>
            <a:off x="443750" y="2267339"/>
            <a:ext cx="1404793" cy="1492898"/>
          </a:xfrm>
          <a:prstGeom prst="roundRect">
            <a:avLst/>
          </a:prstGeom>
          <a:solidFill>
            <a:srgbClr val="FC7466">
              <a:alpha val="88627"/>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TextBox 34">
            <a:extLst>
              <a:ext uri="{FF2B5EF4-FFF2-40B4-BE49-F238E27FC236}">
                <a16:creationId xmlns:a16="http://schemas.microsoft.com/office/drawing/2014/main" id="{30BAB9CB-98A2-CBF6-4292-DD85308A5EF0}"/>
              </a:ext>
            </a:extLst>
          </p:cNvPr>
          <p:cNvSpPr txBox="1"/>
          <p:nvPr/>
        </p:nvSpPr>
        <p:spPr>
          <a:xfrm>
            <a:off x="544321" y="2403224"/>
            <a:ext cx="1203649" cy="1246495"/>
          </a:xfrm>
          <a:prstGeom prst="rect">
            <a:avLst/>
          </a:prstGeom>
          <a:noFill/>
        </p:spPr>
        <p:txBody>
          <a:bodyPr wrap="square">
            <a:spAutoFit/>
          </a:bodyPr>
          <a:lstStyle/>
          <a:p>
            <a:pPr algn="ctr"/>
            <a:r>
              <a:rPr lang="en-US" sz="1500" b="1" dirty="0">
                <a:latin typeface="Times New Roman" panose="02020603050405020304" pitchFamily="18" charset="0"/>
                <a:cs typeface="Times New Roman" panose="02020603050405020304" pitchFamily="18" charset="0"/>
              </a:rPr>
              <a:t>1</a:t>
            </a:r>
          </a:p>
          <a:p>
            <a:pPr algn="ctr"/>
            <a:r>
              <a:rPr lang="en-US" sz="1500" b="1" dirty="0">
                <a:latin typeface="Times New Roman" panose="02020603050405020304" pitchFamily="18" charset="0"/>
                <a:cs typeface="Times New Roman" panose="02020603050405020304" pitchFamily="18" charset="0"/>
              </a:rPr>
              <a:t>H</a:t>
            </a:r>
          </a:p>
          <a:p>
            <a:pPr algn="ctr"/>
            <a:r>
              <a:rPr lang="en-US" sz="1500" b="1" dirty="0">
                <a:latin typeface="Times New Roman" panose="02020603050405020304" pitchFamily="18" charset="0"/>
                <a:cs typeface="Times New Roman" panose="02020603050405020304" pitchFamily="18" charset="0"/>
              </a:rPr>
              <a:t>Hydrogen</a:t>
            </a:r>
          </a:p>
          <a:p>
            <a:pPr algn="ctr"/>
            <a:r>
              <a:rPr lang="en-US" sz="1500" b="1" dirty="0">
                <a:latin typeface="Times New Roman" panose="02020603050405020304" pitchFamily="18" charset="0"/>
                <a:cs typeface="Times New Roman" panose="02020603050405020304" pitchFamily="18" charset="0"/>
              </a:rPr>
              <a:t>1</a:t>
            </a:r>
          </a:p>
          <a:p>
            <a:pPr algn="ctr"/>
            <a:r>
              <a:rPr lang="en-US" sz="1500" b="1" dirty="0" err="1">
                <a:solidFill>
                  <a:schemeClr val="bg2"/>
                </a:solidFill>
                <a:latin typeface="Times New Roman" panose="02020603050405020304" pitchFamily="18" charset="0"/>
                <a:cs typeface="Times New Roman" panose="02020603050405020304" pitchFamily="18" charset="0"/>
              </a:rPr>
              <a:t>Số</a:t>
            </a:r>
            <a:r>
              <a:rPr lang="en-US" sz="1500" b="1" dirty="0">
                <a:solidFill>
                  <a:schemeClr val="bg2"/>
                </a:solidFill>
                <a:latin typeface="Times New Roman" panose="02020603050405020304" pitchFamily="18" charset="0"/>
                <a:cs typeface="Times New Roman" panose="02020603050405020304" pitchFamily="18" charset="0"/>
              </a:rPr>
              <a:t> e LNC: </a:t>
            </a:r>
            <a:r>
              <a:rPr lang="en-US" sz="1500" b="1" dirty="0">
                <a:solidFill>
                  <a:srgbClr val="C00000"/>
                </a:solidFill>
                <a:latin typeface="Times New Roman" panose="02020603050405020304" pitchFamily="18" charset="0"/>
                <a:cs typeface="Times New Roman" panose="02020603050405020304" pitchFamily="18" charset="0"/>
              </a:rPr>
              <a:t>1</a:t>
            </a:r>
            <a:endParaRPr lang="en-US" sz="1500" b="1"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6B27B863-5EC8-61D0-856C-55E562629CE3}"/>
              </a:ext>
            </a:extLst>
          </p:cNvPr>
          <p:cNvSpPr/>
          <p:nvPr/>
        </p:nvSpPr>
        <p:spPr>
          <a:xfrm>
            <a:off x="10274469" y="2267337"/>
            <a:ext cx="1407459" cy="1492899"/>
          </a:xfrm>
          <a:prstGeom prst="roundRect">
            <a:avLst/>
          </a:prstGeom>
          <a:solidFill>
            <a:schemeClr val="accent4">
              <a:lumMod val="60000"/>
              <a:lumOff val="40000"/>
              <a:alpha val="89000"/>
            </a:scheme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 name="Rectangle: Rounded Corners 4">
            <a:extLst>
              <a:ext uri="{FF2B5EF4-FFF2-40B4-BE49-F238E27FC236}">
                <a16:creationId xmlns:a16="http://schemas.microsoft.com/office/drawing/2014/main" id="{D0D4ED6D-9343-FB7B-2C4C-7FEC76856678}"/>
              </a:ext>
            </a:extLst>
          </p:cNvPr>
          <p:cNvSpPr/>
          <p:nvPr/>
        </p:nvSpPr>
        <p:spPr>
          <a:xfrm>
            <a:off x="10274469" y="3766555"/>
            <a:ext cx="1407459" cy="1492899"/>
          </a:xfrm>
          <a:prstGeom prst="roundRect">
            <a:avLst/>
          </a:prstGeom>
          <a:solidFill>
            <a:schemeClr val="accent4">
              <a:lumMod val="60000"/>
              <a:lumOff val="40000"/>
              <a:alpha val="89000"/>
            </a:scheme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 name="Rectangle: Rounded Corners 5">
            <a:extLst>
              <a:ext uri="{FF2B5EF4-FFF2-40B4-BE49-F238E27FC236}">
                <a16:creationId xmlns:a16="http://schemas.microsoft.com/office/drawing/2014/main" id="{7C979666-0318-14EA-24EA-4F8983D553FD}"/>
              </a:ext>
            </a:extLst>
          </p:cNvPr>
          <p:cNvSpPr/>
          <p:nvPr/>
        </p:nvSpPr>
        <p:spPr>
          <a:xfrm>
            <a:off x="10274469" y="5299787"/>
            <a:ext cx="1407459" cy="1492899"/>
          </a:xfrm>
          <a:prstGeom prst="roundRect">
            <a:avLst/>
          </a:prstGeom>
          <a:solidFill>
            <a:schemeClr val="accent4">
              <a:lumMod val="60000"/>
              <a:lumOff val="40000"/>
              <a:alpha val="89000"/>
            </a:scheme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Rectangle: Rounded Corners 6">
            <a:extLst>
              <a:ext uri="{FF2B5EF4-FFF2-40B4-BE49-F238E27FC236}">
                <a16:creationId xmlns:a16="http://schemas.microsoft.com/office/drawing/2014/main" id="{FC23D6B7-6A07-840D-1414-4D3FB4A5B3D7}"/>
              </a:ext>
            </a:extLst>
          </p:cNvPr>
          <p:cNvSpPr/>
          <p:nvPr/>
        </p:nvSpPr>
        <p:spPr>
          <a:xfrm>
            <a:off x="4649963" y="3760236"/>
            <a:ext cx="1404793" cy="1492898"/>
          </a:xfrm>
          <a:prstGeom prst="roundRect">
            <a:avLst/>
          </a:prstGeom>
          <a:solidFill>
            <a:srgbClr val="FC7466">
              <a:alpha val="88627"/>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Rectangle: Rounded Corners 7">
            <a:extLst>
              <a:ext uri="{FF2B5EF4-FFF2-40B4-BE49-F238E27FC236}">
                <a16:creationId xmlns:a16="http://schemas.microsoft.com/office/drawing/2014/main" id="{CB5B34F2-20B1-9B63-098B-7C57862A7F11}"/>
              </a:ext>
            </a:extLst>
          </p:cNvPr>
          <p:cNvSpPr/>
          <p:nvPr/>
        </p:nvSpPr>
        <p:spPr>
          <a:xfrm>
            <a:off x="6057423" y="3763243"/>
            <a:ext cx="1404793" cy="1492898"/>
          </a:xfrm>
          <a:prstGeom prst="roundRect">
            <a:avLst/>
          </a:prstGeom>
          <a:solidFill>
            <a:srgbClr val="FC7466">
              <a:alpha val="88627"/>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Rectangle: Rounded Corners 8">
            <a:extLst>
              <a:ext uri="{FF2B5EF4-FFF2-40B4-BE49-F238E27FC236}">
                <a16:creationId xmlns:a16="http://schemas.microsoft.com/office/drawing/2014/main" id="{DD62ECC8-E033-C717-4A0E-1A0E481E91A0}"/>
              </a:ext>
            </a:extLst>
          </p:cNvPr>
          <p:cNvSpPr/>
          <p:nvPr/>
        </p:nvSpPr>
        <p:spPr>
          <a:xfrm>
            <a:off x="7464882" y="3766555"/>
            <a:ext cx="1404793" cy="1492898"/>
          </a:xfrm>
          <a:prstGeom prst="roundRect">
            <a:avLst/>
          </a:prstGeom>
          <a:solidFill>
            <a:srgbClr val="FC7466">
              <a:alpha val="88627"/>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Rounded Corners 9">
            <a:extLst>
              <a:ext uri="{FF2B5EF4-FFF2-40B4-BE49-F238E27FC236}">
                <a16:creationId xmlns:a16="http://schemas.microsoft.com/office/drawing/2014/main" id="{584153EF-071F-A25D-BE1B-667511F87221}"/>
              </a:ext>
            </a:extLst>
          </p:cNvPr>
          <p:cNvSpPr/>
          <p:nvPr/>
        </p:nvSpPr>
        <p:spPr>
          <a:xfrm>
            <a:off x="8869676" y="3760236"/>
            <a:ext cx="1404793" cy="1492898"/>
          </a:xfrm>
          <a:prstGeom prst="roundRect">
            <a:avLst/>
          </a:prstGeom>
          <a:solidFill>
            <a:srgbClr val="FC7466">
              <a:alpha val="88627"/>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Rounded Corners 10">
            <a:extLst>
              <a:ext uri="{FF2B5EF4-FFF2-40B4-BE49-F238E27FC236}">
                <a16:creationId xmlns:a16="http://schemas.microsoft.com/office/drawing/2014/main" id="{17F4E2AB-0D07-3E4D-79C9-DA1437A208AF}"/>
              </a:ext>
            </a:extLst>
          </p:cNvPr>
          <p:cNvSpPr/>
          <p:nvPr/>
        </p:nvSpPr>
        <p:spPr>
          <a:xfrm>
            <a:off x="3239837" y="3783563"/>
            <a:ext cx="1404793" cy="1492898"/>
          </a:xfrm>
          <a:prstGeom prst="roundRect">
            <a:avLst/>
          </a:prstGeom>
          <a:solidFill>
            <a:srgbClr val="FC7466">
              <a:alpha val="88627"/>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2" name="Rectangle: Rounded Corners 11">
            <a:extLst>
              <a:ext uri="{FF2B5EF4-FFF2-40B4-BE49-F238E27FC236}">
                <a16:creationId xmlns:a16="http://schemas.microsoft.com/office/drawing/2014/main" id="{6035E9EA-CEE7-C67C-A030-CD4B767FDA12}"/>
              </a:ext>
            </a:extLst>
          </p:cNvPr>
          <p:cNvSpPr/>
          <p:nvPr/>
        </p:nvSpPr>
        <p:spPr>
          <a:xfrm>
            <a:off x="8869676" y="5293467"/>
            <a:ext cx="1404793" cy="1492898"/>
          </a:xfrm>
          <a:prstGeom prst="roundRect">
            <a:avLst/>
          </a:prstGeom>
          <a:solidFill>
            <a:srgbClr val="FC7466">
              <a:alpha val="88627"/>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Rounded Corners 12">
            <a:extLst>
              <a:ext uri="{FF2B5EF4-FFF2-40B4-BE49-F238E27FC236}">
                <a16:creationId xmlns:a16="http://schemas.microsoft.com/office/drawing/2014/main" id="{369D9594-BD5F-4CD2-89F9-40CB9C49A5A7}"/>
              </a:ext>
            </a:extLst>
          </p:cNvPr>
          <p:cNvSpPr/>
          <p:nvPr/>
        </p:nvSpPr>
        <p:spPr>
          <a:xfrm>
            <a:off x="7465852" y="5273301"/>
            <a:ext cx="1404793" cy="1492898"/>
          </a:xfrm>
          <a:prstGeom prst="roundRect">
            <a:avLst/>
          </a:prstGeom>
          <a:solidFill>
            <a:srgbClr val="FC7466">
              <a:alpha val="88627"/>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Rounded Corners 13">
            <a:extLst>
              <a:ext uri="{FF2B5EF4-FFF2-40B4-BE49-F238E27FC236}">
                <a16:creationId xmlns:a16="http://schemas.microsoft.com/office/drawing/2014/main" id="{6CBA4E5C-6A71-B096-549B-BB92DDC87A44}"/>
              </a:ext>
            </a:extLst>
          </p:cNvPr>
          <p:cNvSpPr/>
          <p:nvPr/>
        </p:nvSpPr>
        <p:spPr>
          <a:xfrm>
            <a:off x="6061544" y="5299788"/>
            <a:ext cx="1404793" cy="1492898"/>
          </a:xfrm>
          <a:prstGeom prst="roundRect">
            <a:avLst/>
          </a:prstGeom>
          <a:solidFill>
            <a:srgbClr val="FC7466">
              <a:alpha val="88627"/>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Rounded Corners 14">
            <a:extLst>
              <a:ext uri="{FF2B5EF4-FFF2-40B4-BE49-F238E27FC236}">
                <a16:creationId xmlns:a16="http://schemas.microsoft.com/office/drawing/2014/main" id="{65DADFEE-A873-EFCB-3246-52E6E512E878}"/>
              </a:ext>
            </a:extLst>
          </p:cNvPr>
          <p:cNvSpPr/>
          <p:nvPr/>
        </p:nvSpPr>
        <p:spPr>
          <a:xfrm>
            <a:off x="4656750" y="5301292"/>
            <a:ext cx="1404793" cy="1492898"/>
          </a:xfrm>
          <a:prstGeom prst="roundRect">
            <a:avLst/>
          </a:prstGeom>
          <a:solidFill>
            <a:srgbClr val="FC7466">
              <a:alpha val="88627"/>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Rounded Corners 15">
            <a:extLst>
              <a:ext uri="{FF2B5EF4-FFF2-40B4-BE49-F238E27FC236}">
                <a16:creationId xmlns:a16="http://schemas.microsoft.com/office/drawing/2014/main" id="{F1BDCEA3-6AFB-A8CD-295C-0E269F44E62A}"/>
              </a:ext>
            </a:extLst>
          </p:cNvPr>
          <p:cNvSpPr/>
          <p:nvPr/>
        </p:nvSpPr>
        <p:spPr>
          <a:xfrm>
            <a:off x="3239836" y="5300540"/>
            <a:ext cx="1404793" cy="1492898"/>
          </a:xfrm>
          <a:prstGeom prst="roundRect">
            <a:avLst/>
          </a:prstGeom>
          <a:solidFill>
            <a:srgbClr val="3D7954">
              <a:alpha val="88627"/>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Rounded Corners 16">
            <a:extLst>
              <a:ext uri="{FF2B5EF4-FFF2-40B4-BE49-F238E27FC236}">
                <a16:creationId xmlns:a16="http://schemas.microsoft.com/office/drawing/2014/main" id="{4DCFF993-ABD8-C0C5-B5B4-06DB471EAF00}"/>
              </a:ext>
            </a:extLst>
          </p:cNvPr>
          <p:cNvSpPr/>
          <p:nvPr/>
        </p:nvSpPr>
        <p:spPr>
          <a:xfrm>
            <a:off x="428918" y="3780403"/>
            <a:ext cx="1404793" cy="1492898"/>
          </a:xfrm>
          <a:prstGeom prst="roundRect">
            <a:avLst/>
          </a:prstGeom>
          <a:solidFill>
            <a:srgbClr val="3D7954">
              <a:alpha val="88627"/>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Rounded Corners 17">
            <a:extLst>
              <a:ext uri="{FF2B5EF4-FFF2-40B4-BE49-F238E27FC236}">
                <a16:creationId xmlns:a16="http://schemas.microsoft.com/office/drawing/2014/main" id="{AD5CDD06-F594-BFC9-5127-EC33140B4029}"/>
              </a:ext>
            </a:extLst>
          </p:cNvPr>
          <p:cNvSpPr/>
          <p:nvPr/>
        </p:nvSpPr>
        <p:spPr>
          <a:xfrm>
            <a:off x="1846643" y="3795603"/>
            <a:ext cx="1404793" cy="1492898"/>
          </a:xfrm>
          <a:prstGeom prst="roundRect">
            <a:avLst/>
          </a:prstGeom>
          <a:solidFill>
            <a:srgbClr val="3D7954">
              <a:alpha val="88627"/>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Rounded Corners 18">
            <a:extLst>
              <a:ext uri="{FF2B5EF4-FFF2-40B4-BE49-F238E27FC236}">
                <a16:creationId xmlns:a16="http://schemas.microsoft.com/office/drawing/2014/main" id="{28F9FECA-B2D5-9AE1-F94D-120EF115AC88}"/>
              </a:ext>
            </a:extLst>
          </p:cNvPr>
          <p:cNvSpPr/>
          <p:nvPr/>
        </p:nvSpPr>
        <p:spPr>
          <a:xfrm>
            <a:off x="1844498" y="5282104"/>
            <a:ext cx="1404793" cy="1492898"/>
          </a:xfrm>
          <a:prstGeom prst="roundRect">
            <a:avLst/>
          </a:prstGeom>
          <a:solidFill>
            <a:srgbClr val="3D7954">
              <a:alpha val="88627"/>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Rounded Corners 19">
            <a:extLst>
              <a:ext uri="{FF2B5EF4-FFF2-40B4-BE49-F238E27FC236}">
                <a16:creationId xmlns:a16="http://schemas.microsoft.com/office/drawing/2014/main" id="{87091E54-505E-E3AF-52D2-00AED930B705}"/>
              </a:ext>
            </a:extLst>
          </p:cNvPr>
          <p:cNvSpPr/>
          <p:nvPr/>
        </p:nvSpPr>
        <p:spPr>
          <a:xfrm>
            <a:off x="443750" y="5308667"/>
            <a:ext cx="1404793" cy="1492898"/>
          </a:xfrm>
          <a:prstGeom prst="roundRect">
            <a:avLst/>
          </a:prstGeom>
          <a:solidFill>
            <a:srgbClr val="3D7954">
              <a:alpha val="88627"/>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TextBox 20">
            <a:extLst>
              <a:ext uri="{FF2B5EF4-FFF2-40B4-BE49-F238E27FC236}">
                <a16:creationId xmlns:a16="http://schemas.microsoft.com/office/drawing/2014/main" id="{619F1705-D77C-0BC0-05B4-17F3EDAE3C27}"/>
              </a:ext>
            </a:extLst>
          </p:cNvPr>
          <p:cNvSpPr txBox="1"/>
          <p:nvPr/>
        </p:nvSpPr>
        <p:spPr>
          <a:xfrm>
            <a:off x="478146" y="3877513"/>
            <a:ext cx="1237898" cy="1246495"/>
          </a:xfrm>
          <a:prstGeom prst="rect">
            <a:avLst/>
          </a:prstGeom>
          <a:noFill/>
        </p:spPr>
        <p:txBody>
          <a:bodyPr wrap="square">
            <a:spAutoFit/>
          </a:bodyPr>
          <a:lstStyle/>
          <a:p>
            <a:pPr algn="ctr"/>
            <a:r>
              <a:rPr lang="en-US" sz="1500" b="1" dirty="0">
                <a:latin typeface="Times New Roman" panose="02020603050405020304" pitchFamily="18" charset="0"/>
                <a:cs typeface="Times New Roman" panose="02020603050405020304" pitchFamily="18" charset="0"/>
              </a:rPr>
              <a:t>3</a:t>
            </a:r>
          </a:p>
          <a:p>
            <a:pPr algn="ctr"/>
            <a:r>
              <a:rPr lang="en-US" sz="1500" b="1" dirty="0">
                <a:latin typeface="Times New Roman" panose="02020603050405020304" pitchFamily="18" charset="0"/>
                <a:cs typeface="Times New Roman" panose="02020603050405020304" pitchFamily="18" charset="0"/>
              </a:rPr>
              <a:t>Li</a:t>
            </a:r>
          </a:p>
          <a:p>
            <a:pPr algn="ctr"/>
            <a:r>
              <a:rPr lang="en-US" sz="1500" b="1" dirty="0">
                <a:latin typeface="Times New Roman" panose="02020603050405020304" pitchFamily="18" charset="0"/>
                <a:cs typeface="Times New Roman" panose="02020603050405020304" pitchFamily="18" charset="0"/>
              </a:rPr>
              <a:t>Lithium</a:t>
            </a:r>
          </a:p>
          <a:p>
            <a:pPr algn="ctr"/>
            <a:r>
              <a:rPr lang="en-US" sz="1500" b="1" dirty="0">
                <a:latin typeface="Times New Roman" panose="02020603050405020304" pitchFamily="18" charset="0"/>
                <a:cs typeface="Times New Roman" panose="02020603050405020304" pitchFamily="18" charset="0"/>
              </a:rPr>
              <a:t>7</a:t>
            </a:r>
          </a:p>
          <a:p>
            <a:pPr algn="ctr"/>
            <a:r>
              <a:rPr lang="en-US" sz="1500" b="1" dirty="0" err="1">
                <a:solidFill>
                  <a:schemeClr val="bg2"/>
                </a:solidFill>
                <a:latin typeface="Times New Roman" panose="02020603050405020304" pitchFamily="18" charset="0"/>
                <a:cs typeface="Times New Roman" panose="02020603050405020304" pitchFamily="18" charset="0"/>
              </a:rPr>
              <a:t>Số</a:t>
            </a:r>
            <a:r>
              <a:rPr lang="en-US" sz="1500" b="1" dirty="0">
                <a:solidFill>
                  <a:schemeClr val="bg2"/>
                </a:solidFill>
                <a:latin typeface="Times New Roman" panose="02020603050405020304" pitchFamily="18" charset="0"/>
                <a:cs typeface="Times New Roman" panose="02020603050405020304" pitchFamily="18" charset="0"/>
              </a:rPr>
              <a:t> e LNC: </a:t>
            </a:r>
            <a:r>
              <a:rPr lang="en-US" sz="1500" b="1" dirty="0">
                <a:solidFill>
                  <a:srgbClr val="C00000"/>
                </a:solidFill>
                <a:latin typeface="Times New Roman" panose="02020603050405020304" pitchFamily="18" charset="0"/>
                <a:cs typeface="Times New Roman" panose="02020603050405020304" pitchFamily="18" charset="0"/>
              </a:rPr>
              <a:t>1</a:t>
            </a:r>
            <a:endParaRPr lang="en-US" sz="15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14D2E445-94A5-38D0-E30A-9E394DB8FA02}"/>
              </a:ext>
            </a:extLst>
          </p:cNvPr>
          <p:cNvSpPr txBox="1"/>
          <p:nvPr/>
        </p:nvSpPr>
        <p:spPr>
          <a:xfrm>
            <a:off x="1827044" y="3957276"/>
            <a:ext cx="1376081" cy="1246495"/>
          </a:xfrm>
          <a:prstGeom prst="rect">
            <a:avLst/>
          </a:prstGeom>
          <a:noFill/>
        </p:spPr>
        <p:txBody>
          <a:bodyPr wrap="square">
            <a:spAutoFit/>
          </a:bodyPr>
          <a:lstStyle/>
          <a:p>
            <a:pPr algn="ctr"/>
            <a:r>
              <a:rPr lang="en-US" sz="1500" b="1" dirty="0">
                <a:latin typeface="Times New Roman" panose="02020603050405020304" pitchFamily="18" charset="0"/>
                <a:cs typeface="Times New Roman" panose="02020603050405020304" pitchFamily="18" charset="0"/>
              </a:rPr>
              <a:t>4</a:t>
            </a:r>
          </a:p>
          <a:p>
            <a:pPr algn="ctr"/>
            <a:r>
              <a:rPr lang="en-US" sz="1500" b="1" dirty="0">
                <a:latin typeface="Times New Roman" panose="02020603050405020304" pitchFamily="18" charset="0"/>
                <a:cs typeface="Times New Roman" panose="02020603050405020304" pitchFamily="18" charset="0"/>
              </a:rPr>
              <a:t>Be</a:t>
            </a:r>
          </a:p>
          <a:p>
            <a:pPr algn="ctr"/>
            <a:r>
              <a:rPr lang="en-US" sz="1500" b="1" dirty="0">
                <a:latin typeface="Times New Roman" panose="02020603050405020304" pitchFamily="18" charset="0"/>
                <a:cs typeface="Times New Roman" panose="02020603050405020304" pitchFamily="18" charset="0"/>
              </a:rPr>
              <a:t>Beryllium</a:t>
            </a:r>
          </a:p>
          <a:p>
            <a:pPr algn="ctr"/>
            <a:r>
              <a:rPr lang="en-US" sz="1500" b="1" dirty="0">
                <a:latin typeface="Times New Roman" panose="02020603050405020304" pitchFamily="18" charset="0"/>
                <a:cs typeface="Times New Roman" panose="02020603050405020304" pitchFamily="18" charset="0"/>
              </a:rPr>
              <a:t>9</a:t>
            </a:r>
          </a:p>
          <a:p>
            <a:pPr algn="ctr"/>
            <a:r>
              <a:rPr lang="en-US" sz="1500" b="1" dirty="0" err="1">
                <a:solidFill>
                  <a:schemeClr val="bg2"/>
                </a:solidFill>
                <a:latin typeface="Times New Roman" panose="02020603050405020304" pitchFamily="18" charset="0"/>
                <a:cs typeface="Times New Roman" panose="02020603050405020304" pitchFamily="18" charset="0"/>
              </a:rPr>
              <a:t>Số</a:t>
            </a:r>
            <a:r>
              <a:rPr lang="en-US" sz="1500" b="1" dirty="0">
                <a:solidFill>
                  <a:schemeClr val="bg2"/>
                </a:solidFill>
                <a:latin typeface="Times New Roman" panose="02020603050405020304" pitchFamily="18" charset="0"/>
                <a:cs typeface="Times New Roman" panose="02020603050405020304" pitchFamily="18" charset="0"/>
              </a:rPr>
              <a:t> e LNC: </a:t>
            </a:r>
            <a:r>
              <a:rPr lang="en-US" sz="1500" b="1" dirty="0">
                <a:solidFill>
                  <a:srgbClr val="C00000"/>
                </a:solidFill>
                <a:latin typeface="Times New Roman" panose="02020603050405020304" pitchFamily="18" charset="0"/>
                <a:cs typeface="Times New Roman" panose="02020603050405020304" pitchFamily="18" charset="0"/>
              </a:rPr>
              <a:t>2</a:t>
            </a:r>
            <a:endParaRPr lang="en-US" sz="15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7C6FA843-C432-30C7-AF1A-7A2DBC3B59A5}"/>
              </a:ext>
            </a:extLst>
          </p:cNvPr>
          <p:cNvSpPr txBox="1"/>
          <p:nvPr/>
        </p:nvSpPr>
        <p:spPr>
          <a:xfrm>
            <a:off x="3246211" y="3921909"/>
            <a:ext cx="1376081" cy="1246495"/>
          </a:xfrm>
          <a:prstGeom prst="rect">
            <a:avLst/>
          </a:prstGeom>
          <a:noFill/>
        </p:spPr>
        <p:txBody>
          <a:bodyPr wrap="square">
            <a:spAutoFit/>
          </a:bodyPr>
          <a:lstStyle/>
          <a:p>
            <a:pPr algn="ctr"/>
            <a:r>
              <a:rPr lang="en-US" sz="1500" b="1" dirty="0">
                <a:latin typeface="Times New Roman" panose="02020603050405020304" pitchFamily="18" charset="0"/>
                <a:cs typeface="Times New Roman" panose="02020603050405020304" pitchFamily="18" charset="0"/>
              </a:rPr>
              <a:t>5</a:t>
            </a:r>
          </a:p>
          <a:p>
            <a:pPr algn="ctr"/>
            <a:r>
              <a:rPr lang="en-US" sz="1500" b="1" dirty="0">
                <a:latin typeface="Times New Roman" panose="02020603050405020304" pitchFamily="18" charset="0"/>
                <a:cs typeface="Times New Roman" panose="02020603050405020304" pitchFamily="18" charset="0"/>
              </a:rPr>
              <a:t>B</a:t>
            </a:r>
          </a:p>
          <a:p>
            <a:pPr algn="ctr"/>
            <a:r>
              <a:rPr lang="en-US" sz="1500" b="1" dirty="0">
                <a:latin typeface="Times New Roman" panose="02020603050405020304" pitchFamily="18" charset="0"/>
                <a:cs typeface="Times New Roman" panose="02020603050405020304" pitchFamily="18" charset="0"/>
              </a:rPr>
              <a:t>Boron</a:t>
            </a:r>
          </a:p>
          <a:p>
            <a:pPr algn="ctr"/>
            <a:r>
              <a:rPr lang="en-US" sz="1500" b="1" dirty="0">
                <a:latin typeface="Times New Roman" panose="02020603050405020304" pitchFamily="18" charset="0"/>
                <a:cs typeface="Times New Roman" panose="02020603050405020304" pitchFamily="18" charset="0"/>
              </a:rPr>
              <a:t>11</a:t>
            </a:r>
          </a:p>
          <a:p>
            <a:pPr algn="ctr"/>
            <a:r>
              <a:rPr lang="en-US" sz="1500" b="1" dirty="0" err="1">
                <a:solidFill>
                  <a:schemeClr val="bg2"/>
                </a:solidFill>
                <a:latin typeface="Times New Roman" panose="02020603050405020304" pitchFamily="18" charset="0"/>
                <a:cs typeface="Times New Roman" panose="02020603050405020304" pitchFamily="18" charset="0"/>
              </a:rPr>
              <a:t>Số</a:t>
            </a:r>
            <a:r>
              <a:rPr lang="en-US" sz="1500" b="1" dirty="0">
                <a:solidFill>
                  <a:schemeClr val="bg2"/>
                </a:solidFill>
                <a:latin typeface="Times New Roman" panose="02020603050405020304" pitchFamily="18" charset="0"/>
                <a:cs typeface="Times New Roman" panose="02020603050405020304" pitchFamily="18" charset="0"/>
              </a:rPr>
              <a:t> e LNC: </a:t>
            </a:r>
            <a:r>
              <a:rPr lang="en-US" sz="1500" b="1" dirty="0">
                <a:solidFill>
                  <a:srgbClr val="C00000"/>
                </a:solidFill>
                <a:latin typeface="Times New Roman" panose="02020603050405020304" pitchFamily="18" charset="0"/>
                <a:cs typeface="Times New Roman" panose="02020603050405020304" pitchFamily="18" charset="0"/>
              </a:rPr>
              <a:t>3</a:t>
            </a:r>
            <a:endParaRPr lang="en-US" sz="1500"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BF4D5798-DD15-655A-8453-BF082F60724F}"/>
              </a:ext>
            </a:extLst>
          </p:cNvPr>
          <p:cNvSpPr txBox="1"/>
          <p:nvPr/>
        </p:nvSpPr>
        <p:spPr>
          <a:xfrm>
            <a:off x="4647296" y="3957275"/>
            <a:ext cx="1376081" cy="1246495"/>
          </a:xfrm>
          <a:prstGeom prst="rect">
            <a:avLst/>
          </a:prstGeom>
          <a:noFill/>
        </p:spPr>
        <p:txBody>
          <a:bodyPr wrap="square">
            <a:spAutoFit/>
          </a:bodyPr>
          <a:lstStyle/>
          <a:p>
            <a:pPr algn="ctr"/>
            <a:r>
              <a:rPr lang="en-US" sz="1500" b="1" dirty="0">
                <a:latin typeface="Times New Roman" panose="02020603050405020304" pitchFamily="18" charset="0"/>
                <a:cs typeface="Times New Roman" panose="02020603050405020304" pitchFamily="18" charset="0"/>
              </a:rPr>
              <a:t>6</a:t>
            </a:r>
          </a:p>
          <a:p>
            <a:pPr algn="ctr"/>
            <a:r>
              <a:rPr lang="en-US" sz="1500" b="1" dirty="0">
                <a:latin typeface="Times New Roman" panose="02020603050405020304" pitchFamily="18" charset="0"/>
                <a:cs typeface="Times New Roman" panose="02020603050405020304" pitchFamily="18" charset="0"/>
              </a:rPr>
              <a:t>C</a:t>
            </a:r>
          </a:p>
          <a:p>
            <a:pPr algn="ctr"/>
            <a:r>
              <a:rPr lang="en-US" sz="1500" b="1" dirty="0">
                <a:latin typeface="Times New Roman" panose="02020603050405020304" pitchFamily="18" charset="0"/>
                <a:cs typeface="Times New Roman" panose="02020603050405020304" pitchFamily="18" charset="0"/>
              </a:rPr>
              <a:t>Carbon</a:t>
            </a:r>
          </a:p>
          <a:p>
            <a:pPr algn="ctr"/>
            <a:r>
              <a:rPr lang="en-US" sz="1500" b="1" dirty="0">
                <a:latin typeface="Times New Roman" panose="02020603050405020304" pitchFamily="18" charset="0"/>
                <a:cs typeface="Times New Roman" panose="02020603050405020304" pitchFamily="18" charset="0"/>
              </a:rPr>
              <a:t>12</a:t>
            </a:r>
          </a:p>
          <a:p>
            <a:pPr algn="ctr"/>
            <a:r>
              <a:rPr lang="en-US" sz="1500" b="1" dirty="0" err="1">
                <a:solidFill>
                  <a:schemeClr val="bg2"/>
                </a:solidFill>
                <a:latin typeface="Times New Roman" panose="02020603050405020304" pitchFamily="18" charset="0"/>
                <a:cs typeface="Times New Roman" panose="02020603050405020304" pitchFamily="18" charset="0"/>
              </a:rPr>
              <a:t>Số</a:t>
            </a:r>
            <a:r>
              <a:rPr lang="en-US" sz="1500" b="1" dirty="0">
                <a:solidFill>
                  <a:schemeClr val="bg2"/>
                </a:solidFill>
                <a:latin typeface="Times New Roman" panose="02020603050405020304" pitchFamily="18" charset="0"/>
                <a:cs typeface="Times New Roman" panose="02020603050405020304" pitchFamily="18" charset="0"/>
              </a:rPr>
              <a:t> e LNC: </a:t>
            </a:r>
            <a:r>
              <a:rPr lang="en-US" sz="1500" b="1" dirty="0">
                <a:solidFill>
                  <a:srgbClr val="C00000"/>
                </a:solidFill>
                <a:latin typeface="Times New Roman" panose="02020603050405020304" pitchFamily="18" charset="0"/>
                <a:cs typeface="Times New Roman" panose="02020603050405020304" pitchFamily="18" charset="0"/>
              </a:rPr>
              <a:t>4</a:t>
            </a:r>
            <a:endParaRPr lang="en-US" sz="1500" b="1"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329E1C14-73A0-E9D5-E66B-3CA8D2ECD06E}"/>
              </a:ext>
            </a:extLst>
          </p:cNvPr>
          <p:cNvSpPr txBox="1"/>
          <p:nvPr/>
        </p:nvSpPr>
        <p:spPr>
          <a:xfrm>
            <a:off x="6101824" y="3942076"/>
            <a:ext cx="1376081" cy="1246495"/>
          </a:xfrm>
          <a:prstGeom prst="rect">
            <a:avLst/>
          </a:prstGeom>
          <a:noFill/>
        </p:spPr>
        <p:txBody>
          <a:bodyPr wrap="square">
            <a:spAutoFit/>
          </a:bodyPr>
          <a:lstStyle/>
          <a:p>
            <a:pPr algn="ctr"/>
            <a:r>
              <a:rPr lang="en-US" sz="1500" b="1" dirty="0">
                <a:latin typeface="Times New Roman" panose="02020603050405020304" pitchFamily="18" charset="0"/>
                <a:cs typeface="Times New Roman" panose="02020603050405020304" pitchFamily="18" charset="0"/>
              </a:rPr>
              <a:t>7</a:t>
            </a:r>
          </a:p>
          <a:p>
            <a:pPr algn="ctr"/>
            <a:r>
              <a:rPr lang="en-US" sz="1500" b="1" dirty="0">
                <a:latin typeface="Times New Roman" panose="02020603050405020304" pitchFamily="18" charset="0"/>
                <a:cs typeface="Times New Roman" panose="02020603050405020304" pitchFamily="18" charset="0"/>
              </a:rPr>
              <a:t>N</a:t>
            </a:r>
          </a:p>
          <a:p>
            <a:pPr algn="ctr"/>
            <a:r>
              <a:rPr lang="en-US" sz="1500" b="1" dirty="0">
                <a:latin typeface="Times New Roman" panose="02020603050405020304" pitchFamily="18" charset="0"/>
                <a:cs typeface="Times New Roman" panose="02020603050405020304" pitchFamily="18" charset="0"/>
              </a:rPr>
              <a:t>Nitrogen</a:t>
            </a:r>
          </a:p>
          <a:p>
            <a:pPr algn="ctr"/>
            <a:r>
              <a:rPr lang="en-US" sz="1500" b="1" dirty="0">
                <a:latin typeface="Times New Roman" panose="02020603050405020304" pitchFamily="18" charset="0"/>
                <a:cs typeface="Times New Roman" panose="02020603050405020304" pitchFamily="18" charset="0"/>
              </a:rPr>
              <a:t>14</a:t>
            </a:r>
          </a:p>
          <a:p>
            <a:pPr algn="ctr"/>
            <a:r>
              <a:rPr lang="en-US" sz="1500" b="1" dirty="0" err="1">
                <a:solidFill>
                  <a:schemeClr val="bg2"/>
                </a:solidFill>
                <a:latin typeface="Times New Roman" panose="02020603050405020304" pitchFamily="18" charset="0"/>
                <a:cs typeface="Times New Roman" panose="02020603050405020304" pitchFamily="18" charset="0"/>
              </a:rPr>
              <a:t>Số</a:t>
            </a:r>
            <a:r>
              <a:rPr lang="en-US" sz="1500" b="1" dirty="0">
                <a:solidFill>
                  <a:schemeClr val="bg2"/>
                </a:solidFill>
                <a:latin typeface="Times New Roman" panose="02020603050405020304" pitchFamily="18" charset="0"/>
                <a:cs typeface="Times New Roman" panose="02020603050405020304" pitchFamily="18" charset="0"/>
              </a:rPr>
              <a:t> e LNC: </a:t>
            </a:r>
            <a:r>
              <a:rPr lang="en-US" sz="1500" b="1" dirty="0">
                <a:solidFill>
                  <a:srgbClr val="C00000"/>
                </a:solidFill>
                <a:latin typeface="Times New Roman" panose="02020603050405020304" pitchFamily="18" charset="0"/>
                <a:cs typeface="Times New Roman" panose="02020603050405020304" pitchFamily="18" charset="0"/>
              </a:rPr>
              <a:t>5</a:t>
            </a:r>
            <a:endParaRPr lang="en-US" sz="1500" b="1"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8063F411-1438-C3CC-F606-BDEC7DA1ED28}"/>
              </a:ext>
            </a:extLst>
          </p:cNvPr>
          <p:cNvSpPr txBox="1"/>
          <p:nvPr/>
        </p:nvSpPr>
        <p:spPr>
          <a:xfrm>
            <a:off x="7474760" y="3949000"/>
            <a:ext cx="1376081" cy="1246495"/>
          </a:xfrm>
          <a:prstGeom prst="rect">
            <a:avLst/>
          </a:prstGeom>
          <a:noFill/>
        </p:spPr>
        <p:txBody>
          <a:bodyPr wrap="square">
            <a:spAutoFit/>
          </a:bodyPr>
          <a:lstStyle/>
          <a:p>
            <a:pPr algn="ctr"/>
            <a:r>
              <a:rPr lang="en-US" sz="1500" b="1" dirty="0">
                <a:latin typeface="Times New Roman" panose="02020603050405020304" pitchFamily="18" charset="0"/>
                <a:cs typeface="Times New Roman" panose="02020603050405020304" pitchFamily="18" charset="0"/>
              </a:rPr>
              <a:t>8</a:t>
            </a:r>
          </a:p>
          <a:p>
            <a:pPr algn="ctr"/>
            <a:r>
              <a:rPr lang="en-US" sz="1500" b="1" dirty="0">
                <a:latin typeface="Times New Roman" panose="02020603050405020304" pitchFamily="18" charset="0"/>
                <a:cs typeface="Times New Roman" panose="02020603050405020304" pitchFamily="18" charset="0"/>
              </a:rPr>
              <a:t>O</a:t>
            </a:r>
          </a:p>
          <a:p>
            <a:pPr algn="ctr"/>
            <a:r>
              <a:rPr lang="en-US" sz="1500" b="1" dirty="0">
                <a:latin typeface="Times New Roman" panose="02020603050405020304" pitchFamily="18" charset="0"/>
                <a:cs typeface="Times New Roman" panose="02020603050405020304" pitchFamily="18" charset="0"/>
              </a:rPr>
              <a:t>Oxygen</a:t>
            </a:r>
          </a:p>
          <a:p>
            <a:pPr algn="ctr"/>
            <a:r>
              <a:rPr lang="en-US" sz="1500" b="1" dirty="0">
                <a:latin typeface="Times New Roman" panose="02020603050405020304" pitchFamily="18" charset="0"/>
                <a:cs typeface="Times New Roman" panose="02020603050405020304" pitchFamily="18" charset="0"/>
              </a:rPr>
              <a:t>16</a:t>
            </a:r>
          </a:p>
          <a:p>
            <a:pPr algn="ctr"/>
            <a:r>
              <a:rPr lang="en-US" sz="1500" b="1" dirty="0" err="1">
                <a:solidFill>
                  <a:schemeClr val="bg2"/>
                </a:solidFill>
                <a:latin typeface="Times New Roman" panose="02020603050405020304" pitchFamily="18" charset="0"/>
                <a:cs typeface="Times New Roman" panose="02020603050405020304" pitchFamily="18" charset="0"/>
              </a:rPr>
              <a:t>Số</a:t>
            </a:r>
            <a:r>
              <a:rPr lang="en-US" sz="1500" b="1" dirty="0">
                <a:solidFill>
                  <a:schemeClr val="bg2"/>
                </a:solidFill>
                <a:latin typeface="Times New Roman" panose="02020603050405020304" pitchFamily="18" charset="0"/>
                <a:cs typeface="Times New Roman" panose="02020603050405020304" pitchFamily="18" charset="0"/>
              </a:rPr>
              <a:t> e LNC: </a:t>
            </a:r>
            <a:r>
              <a:rPr lang="en-US" sz="1500" b="1" dirty="0">
                <a:solidFill>
                  <a:srgbClr val="C00000"/>
                </a:solidFill>
                <a:latin typeface="Times New Roman" panose="02020603050405020304" pitchFamily="18" charset="0"/>
                <a:cs typeface="Times New Roman" panose="02020603050405020304" pitchFamily="18" charset="0"/>
              </a:rPr>
              <a:t>6</a:t>
            </a:r>
            <a:endParaRPr lang="en-US" sz="1500" b="1"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09E51CA9-FA9C-18E1-6B51-76514F727231}"/>
              </a:ext>
            </a:extLst>
          </p:cNvPr>
          <p:cNvSpPr txBox="1"/>
          <p:nvPr/>
        </p:nvSpPr>
        <p:spPr>
          <a:xfrm>
            <a:off x="8867009" y="3928833"/>
            <a:ext cx="1376081" cy="1246495"/>
          </a:xfrm>
          <a:prstGeom prst="rect">
            <a:avLst/>
          </a:prstGeom>
          <a:noFill/>
        </p:spPr>
        <p:txBody>
          <a:bodyPr wrap="square">
            <a:spAutoFit/>
          </a:bodyPr>
          <a:lstStyle/>
          <a:p>
            <a:pPr algn="ctr"/>
            <a:r>
              <a:rPr lang="en-US" sz="1500" b="1" dirty="0">
                <a:latin typeface="Times New Roman" panose="02020603050405020304" pitchFamily="18" charset="0"/>
                <a:cs typeface="Times New Roman" panose="02020603050405020304" pitchFamily="18" charset="0"/>
              </a:rPr>
              <a:t>9</a:t>
            </a:r>
          </a:p>
          <a:p>
            <a:pPr algn="ctr"/>
            <a:r>
              <a:rPr lang="en-US" sz="1500" b="1" dirty="0">
                <a:latin typeface="Times New Roman" panose="02020603050405020304" pitchFamily="18" charset="0"/>
                <a:cs typeface="Times New Roman" panose="02020603050405020304" pitchFamily="18" charset="0"/>
              </a:rPr>
              <a:t>F</a:t>
            </a:r>
          </a:p>
          <a:p>
            <a:pPr algn="ctr"/>
            <a:r>
              <a:rPr lang="en-US" sz="1500" b="1" dirty="0">
                <a:latin typeface="Times New Roman" panose="02020603050405020304" pitchFamily="18" charset="0"/>
                <a:cs typeface="Times New Roman" panose="02020603050405020304" pitchFamily="18" charset="0"/>
              </a:rPr>
              <a:t>Fluorine</a:t>
            </a:r>
          </a:p>
          <a:p>
            <a:pPr algn="ctr"/>
            <a:r>
              <a:rPr lang="en-US" sz="1500" b="1" dirty="0">
                <a:latin typeface="Times New Roman" panose="02020603050405020304" pitchFamily="18" charset="0"/>
                <a:cs typeface="Times New Roman" panose="02020603050405020304" pitchFamily="18" charset="0"/>
              </a:rPr>
              <a:t>19</a:t>
            </a:r>
          </a:p>
          <a:p>
            <a:pPr algn="ctr"/>
            <a:r>
              <a:rPr lang="en-US" sz="1500" b="1" dirty="0" err="1">
                <a:solidFill>
                  <a:schemeClr val="bg2"/>
                </a:solidFill>
                <a:latin typeface="Times New Roman" panose="02020603050405020304" pitchFamily="18" charset="0"/>
                <a:cs typeface="Times New Roman" panose="02020603050405020304" pitchFamily="18" charset="0"/>
              </a:rPr>
              <a:t>Số</a:t>
            </a:r>
            <a:r>
              <a:rPr lang="en-US" sz="1500" b="1" dirty="0">
                <a:solidFill>
                  <a:schemeClr val="bg2"/>
                </a:solidFill>
                <a:latin typeface="Times New Roman" panose="02020603050405020304" pitchFamily="18" charset="0"/>
                <a:cs typeface="Times New Roman" panose="02020603050405020304" pitchFamily="18" charset="0"/>
              </a:rPr>
              <a:t> e LNC: </a:t>
            </a:r>
            <a:r>
              <a:rPr lang="en-US" sz="1500" b="1" dirty="0">
                <a:solidFill>
                  <a:srgbClr val="C00000"/>
                </a:solidFill>
                <a:latin typeface="Times New Roman" panose="02020603050405020304" pitchFamily="18" charset="0"/>
                <a:cs typeface="Times New Roman" panose="02020603050405020304" pitchFamily="18" charset="0"/>
              </a:rPr>
              <a:t>7</a:t>
            </a:r>
            <a:endParaRPr lang="en-US" sz="1500" b="1" dirty="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67E2C31A-71AB-72B6-6EA1-9EE88C985029}"/>
              </a:ext>
            </a:extLst>
          </p:cNvPr>
          <p:cNvSpPr txBox="1"/>
          <p:nvPr/>
        </p:nvSpPr>
        <p:spPr>
          <a:xfrm>
            <a:off x="10271802" y="3945839"/>
            <a:ext cx="1376081" cy="1246495"/>
          </a:xfrm>
          <a:prstGeom prst="rect">
            <a:avLst/>
          </a:prstGeom>
          <a:noFill/>
        </p:spPr>
        <p:txBody>
          <a:bodyPr wrap="square">
            <a:spAutoFit/>
          </a:bodyPr>
          <a:lstStyle/>
          <a:p>
            <a:pPr algn="ctr"/>
            <a:r>
              <a:rPr lang="en-US" sz="1500" b="1" dirty="0">
                <a:latin typeface="Times New Roman" panose="02020603050405020304" pitchFamily="18" charset="0"/>
                <a:cs typeface="Times New Roman" panose="02020603050405020304" pitchFamily="18" charset="0"/>
              </a:rPr>
              <a:t>10</a:t>
            </a:r>
          </a:p>
          <a:p>
            <a:pPr algn="ctr"/>
            <a:r>
              <a:rPr lang="en-US" sz="1500" b="1" dirty="0">
                <a:latin typeface="Times New Roman" panose="02020603050405020304" pitchFamily="18" charset="0"/>
                <a:cs typeface="Times New Roman" panose="02020603050405020304" pitchFamily="18" charset="0"/>
              </a:rPr>
              <a:t>Ne</a:t>
            </a:r>
          </a:p>
          <a:p>
            <a:pPr algn="ctr"/>
            <a:r>
              <a:rPr lang="en-US" sz="1500" b="1" dirty="0">
                <a:latin typeface="Times New Roman" panose="02020603050405020304" pitchFamily="18" charset="0"/>
                <a:cs typeface="Times New Roman" panose="02020603050405020304" pitchFamily="18" charset="0"/>
              </a:rPr>
              <a:t>Neon</a:t>
            </a:r>
          </a:p>
          <a:p>
            <a:pPr algn="ctr"/>
            <a:r>
              <a:rPr lang="en-US" sz="1500" b="1" dirty="0">
                <a:latin typeface="Times New Roman" panose="02020603050405020304" pitchFamily="18" charset="0"/>
                <a:cs typeface="Times New Roman" panose="02020603050405020304" pitchFamily="18" charset="0"/>
              </a:rPr>
              <a:t>20</a:t>
            </a:r>
          </a:p>
          <a:p>
            <a:pPr algn="ctr"/>
            <a:r>
              <a:rPr lang="en-US" sz="1500" b="1" dirty="0" err="1">
                <a:solidFill>
                  <a:schemeClr val="bg2"/>
                </a:solidFill>
                <a:latin typeface="Times New Roman" panose="02020603050405020304" pitchFamily="18" charset="0"/>
                <a:cs typeface="Times New Roman" panose="02020603050405020304" pitchFamily="18" charset="0"/>
              </a:rPr>
              <a:t>Số</a:t>
            </a:r>
            <a:r>
              <a:rPr lang="en-US" sz="1500" b="1" dirty="0">
                <a:solidFill>
                  <a:schemeClr val="bg2"/>
                </a:solidFill>
                <a:latin typeface="Times New Roman" panose="02020603050405020304" pitchFamily="18" charset="0"/>
                <a:cs typeface="Times New Roman" panose="02020603050405020304" pitchFamily="18" charset="0"/>
              </a:rPr>
              <a:t> e LNC: </a:t>
            </a:r>
            <a:r>
              <a:rPr lang="en-US" sz="1500" b="1" dirty="0">
                <a:solidFill>
                  <a:srgbClr val="C00000"/>
                </a:solidFill>
                <a:latin typeface="Times New Roman" panose="02020603050405020304" pitchFamily="18" charset="0"/>
                <a:cs typeface="Times New Roman" panose="02020603050405020304" pitchFamily="18" charset="0"/>
              </a:rPr>
              <a:t>8</a:t>
            </a:r>
            <a:endParaRPr lang="en-US" sz="1500" b="1" dirty="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14A940D8-C71A-682F-9BE3-2C1C7FE5872B}"/>
              </a:ext>
            </a:extLst>
          </p:cNvPr>
          <p:cNvSpPr txBox="1"/>
          <p:nvPr/>
        </p:nvSpPr>
        <p:spPr>
          <a:xfrm>
            <a:off x="427583" y="5470340"/>
            <a:ext cx="1376081" cy="1246495"/>
          </a:xfrm>
          <a:prstGeom prst="rect">
            <a:avLst/>
          </a:prstGeom>
          <a:noFill/>
        </p:spPr>
        <p:txBody>
          <a:bodyPr wrap="square">
            <a:spAutoFit/>
          </a:bodyPr>
          <a:lstStyle/>
          <a:p>
            <a:pPr algn="ctr"/>
            <a:r>
              <a:rPr lang="en-US" sz="1500" b="1" dirty="0">
                <a:latin typeface="Times New Roman" panose="02020603050405020304" pitchFamily="18" charset="0"/>
                <a:cs typeface="Times New Roman" panose="02020603050405020304" pitchFamily="18" charset="0"/>
              </a:rPr>
              <a:t>11</a:t>
            </a:r>
          </a:p>
          <a:p>
            <a:pPr algn="ctr"/>
            <a:r>
              <a:rPr lang="en-US" sz="1500" b="1" dirty="0">
                <a:latin typeface="Times New Roman" panose="02020603050405020304" pitchFamily="18" charset="0"/>
                <a:cs typeface="Times New Roman" panose="02020603050405020304" pitchFamily="18" charset="0"/>
              </a:rPr>
              <a:t>Na</a:t>
            </a:r>
          </a:p>
          <a:p>
            <a:pPr algn="ctr"/>
            <a:r>
              <a:rPr lang="en-US" sz="1500" b="1" dirty="0">
                <a:latin typeface="Times New Roman" panose="02020603050405020304" pitchFamily="18" charset="0"/>
                <a:cs typeface="Times New Roman" panose="02020603050405020304" pitchFamily="18" charset="0"/>
              </a:rPr>
              <a:t>Sodium</a:t>
            </a:r>
          </a:p>
          <a:p>
            <a:pPr algn="ctr"/>
            <a:r>
              <a:rPr lang="en-US" sz="1500" b="1" dirty="0">
                <a:latin typeface="Times New Roman" panose="02020603050405020304" pitchFamily="18" charset="0"/>
                <a:cs typeface="Times New Roman" panose="02020603050405020304" pitchFamily="18" charset="0"/>
              </a:rPr>
              <a:t>23</a:t>
            </a:r>
          </a:p>
          <a:p>
            <a:pPr algn="ctr"/>
            <a:r>
              <a:rPr lang="en-US" sz="1500" b="1" dirty="0" err="1">
                <a:solidFill>
                  <a:schemeClr val="bg2"/>
                </a:solidFill>
                <a:latin typeface="Times New Roman" panose="02020603050405020304" pitchFamily="18" charset="0"/>
                <a:cs typeface="Times New Roman" panose="02020603050405020304" pitchFamily="18" charset="0"/>
              </a:rPr>
              <a:t>Số</a:t>
            </a:r>
            <a:r>
              <a:rPr lang="en-US" sz="1500" b="1" dirty="0">
                <a:solidFill>
                  <a:schemeClr val="bg2"/>
                </a:solidFill>
                <a:latin typeface="Times New Roman" panose="02020603050405020304" pitchFamily="18" charset="0"/>
                <a:cs typeface="Times New Roman" panose="02020603050405020304" pitchFamily="18" charset="0"/>
              </a:rPr>
              <a:t> e LNC: </a:t>
            </a:r>
            <a:r>
              <a:rPr lang="en-US" sz="1500" b="1" dirty="0">
                <a:solidFill>
                  <a:srgbClr val="C00000"/>
                </a:solidFill>
                <a:latin typeface="Times New Roman" panose="02020603050405020304" pitchFamily="18" charset="0"/>
                <a:cs typeface="Times New Roman" panose="02020603050405020304" pitchFamily="18" charset="0"/>
              </a:rPr>
              <a:t>1</a:t>
            </a:r>
            <a:endParaRPr lang="en-US" sz="1500" b="1" dirty="0">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481247F0-2D5A-6878-9845-D16C56BCC858}"/>
              </a:ext>
            </a:extLst>
          </p:cNvPr>
          <p:cNvSpPr txBox="1"/>
          <p:nvPr/>
        </p:nvSpPr>
        <p:spPr>
          <a:xfrm>
            <a:off x="1870130" y="5473500"/>
            <a:ext cx="1376081" cy="1246495"/>
          </a:xfrm>
          <a:prstGeom prst="rect">
            <a:avLst/>
          </a:prstGeom>
          <a:noFill/>
        </p:spPr>
        <p:txBody>
          <a:bodyPr wrap="square">
            <a:spAutoFit/>
          </a:bodyPr>
          <a:lstStyle/>
          <a:p>
            <a:pPr algn="ctr"/>
            <a:r>
              <a:rPr lang="en-US" sz="1500" b="1" dirty="0">
                <a:latin typeface="Times New Roman" panose="02020603050405020304" pitchFamily="18" charset="0"/>
                <a:cs typeface="Times New Roman" panose="02020603050405020304" pitchFamily="18" charset="0"/>
              </a:rPr>
              <a:t>12</a:t>
            </a:r>
          </a:p>
          <a:p>
            <a:pPr algn="ctr"/>
            <a:r>
              <a:rPr lang="en-US" sz="1500" b="1" dirty="0">
                <a:latin typeface="Times New Roman" panose="02020603050405020304" pitchFamily="18" charset="0"/>
                <a:cs typeface="Times New Roman" panose="02020603050405020304" pitchFamily="18" charset="0"/>
              </a:rPr>
              <a:t>Mg</a:t>
            </a:r>
          </a:p>
          <a:p>
            <a:pPr algn="ctr"/>
            <a:r>
              <a:rPr lang="en-US" sz="1500" b="1" dirty="0">
                <a:latin typeface="Times New Roman" panose="02020603050405020304" pitchFamily="18" charset="0"/>
                <a:cs typeface="Times New Roman" panose="02020603050405020304" pitchFamily="18" charset="0"/>
              </a:rPr>
              <a:t>Magnesium</a:t>
            </a:r>
          </a:p>
          <a:p>
            <a:pPr algn="ctr"/>
            <a:r>
              <a:rPr lang="en-US" sz="1500" b="1" dirty="0">
                <a:latin typeface="Times New Roman" panose="02020603050405020304" pitchFamily="18" charset="0"/>
                <a:cs typeface="Times New Roman" panose="02020603050405020304" pitchFamily="18" charset="0"/>
              </a:rPr>
              <a:t>24</a:t>
            </a:r>
          </a:p>
          <a:p>
            <a:pPr algn="ctr"/>
            <a:r>
              <a:rPr lang="en-US" sz="1500" b="1" dirty="0" err="1">
                <a:solidFill>
                  <a:schemeClr val="bg2"/>
                </a:solidFill>
                <a:latin typeface="Times New Roman" panose="02020603050405020304" pitchFamily="18" charset="0"/>
                <a:cs typeface="Times New Roman" panose="02020603050405020304" pitchFamily="18" charset="0"/>
              </a:rPr>
              <a:t>Số</a:t>
            </a:r>
            <a:r>
              <a:rPr lang="en-US" sz="1500" b="1" dirty="0">
                <a:solidFill>
                  <a:schemeClr val="bg2"/>
                </a:solidFill>
                <a:latin typeface="Times New Roman" panose="02020603050405020304" pitchFamily="18" charset="0"/>
                <a:cs typeface="Times New Roman" panose="02020603050405020304" pitchFamily="18" charset="0"/>
              </a:rPr>
              <a:t> e LNC: </a:t>
            </a:r>
            <a:r>
              <a:rPr lang="en-US" sz="1500" b="1" dirty="0">
                <a:solidFill>
                  <a:srgbClr val="C00000"/>
                </a:solidFill>
                <a:latin typeface="Times New Roman" panose="02020603050405020304" pitchFamily="18" charset="0"/>
                <a:cs typeface="Times New Roman" panose="02020603050405020304" pitchFamily="18" charset="0"/>
              </a:rPr>
              <a:t>2</a:t>
            </a:r>
            <a:endParaRPr lang="en-US" sz="1500" b="1" dirty="0">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01BCD8BB-11CF-0D77-DC83-234FB1941845}"/>
              </a:ext>
            </a:extLst>
          </p:cNvPr>
          <p:cNvSpPr txBox="1"/>
          <p:nvPr/>
        </p:nvSpPr>
        <p:spPr>
          <a:xfrm>
            <a:off x="3227715" y="5485539"/>
            <a:ext cx="1376081" cy="1246495"/>
          </a:xfrm>
          <a:prstGeom prst="rect">
            <a:avLst/>
          </a:prstGeom>
          <a:noFill/>
        </p:spPr>
        <p:txBody>
          <a:bodyPr wrap="square">
            <a:spAutoFit/>
          </a:bodyPr>
          <a:lstStyle/>
          <a:p>
            <a:pPr algn="ctr"/>
            <a:r>
              <a:rPr lang="en-US" sz="1500" b="1" dirty="0">
                <a:latin typeface="Times New Roman" panose="02020603050405020304" pitchFamily="18" charset="0"/>
                <a:cs typeface="Times New Roman" panose="02020603050405020304" pitchFamily="18" charset="0"/>
              </a:rPr>
              <a:t>13</a:t>
            </a:r>
          </a:p>
          <a:p>
            <a:pPr algn="ctr"/>
            <a:r>
              <a:rPr lang="en-US" sz="1500" b="1" dirty="0">
                <a:latin typeface="Times New Roman" panose="02020603050405020304" pitchFamily="18" charset="0"/>
                <a:cs typeface="Times New Roman" panose="02020603050405020304" pitchFamily="18" charset="0"/>
              </a:rPr>
              <a:t>Al</a:t>
            </a:r>
          </a:p>
          <a:p>
            <a:pPr algn="ctr"/>
            <a:r>
              <a:rPr lang="en-US" sz="1500" b="1" dirty="0" err="1">
                <a:latin typeface="Times New Roman" panose="02020603050405020304" pitchFamily="18" charset="0"/>
                <a:cs typeface="Times New Roman" panose="02020603050405020304" pitchFamily="18" charset="0"/>
              </a:rPr>
              <a:t>Aluminium</a:t>
            </a:r>
            <a:endParaRPr lang="en-US" sz="1500" b="1" dirty="0">
              <a:latin typeface="Times New Roman" panose="02020603050405020304" pitchFamily="18" charset="0"/>
              <a:cs typeface="Times New Roman" panose="02020603050405020304" pitchFamily="18" charset="0"/>
            </a:endParaRPr>
          </a:p>
          <a:p>
            <a:pPr algn="ctr"/>
            <a:r>
              <a:rPr lang="en-US" sz="1500" b="1" dirty="0">
                <a:latin typeface="Times New Roman" panose="02020603050405020304" pitchFamily="18" charset="0"/>
                <a:cs typeface="Times New Roman" panose="02020603050405020304" pitchFamily="18" charset="0"/>
              </a:rPr>
              <a:t>27</a:t>
            </a:r>
          </a:p>
          <a:p>
            <a:pPr algn="ctr"/>
            <a:r>
              <a:rPr lang="en-US" sz="1500" b="1" dirty="0" err="1">
                <a:solidFill>
                  <a:schemeClr val="bg2"/>
                </a:solidFill>
                <a:latin typeface="Times New Roman" panose="02020603050405020304" pitchFamily="18" charset="0"/>
                <a:cs typeface="Times New Roman" panose="02020603050405020304" pitchFamily="18" charset="0"/>
              </a:rPr>
              <a:t>Số</a:t>
            </a:r>
            <a:r>
              <a:rPr lang="en-US" sz="1500" b="1" dirty="0">
                <a:solidFill>
                  <a:schemeClr val="bg2"/>
                </a:solidFill>
                <a:latin typeface="Times New Roman" panose="02020603050405020304" pitchFamily="18" charset="0"/>
                <a:cs typeface="Times New Roman" panose="02020603050405020304" pitchFamily="18" charset="0"/>
              </a:rPr>
              <a:t> e LNC: </a:t>
            </a:r>
            <a:r>
              <a:rPr lang="en-US" sz="1500" b="1" dirty="0">
                <a:solidFill>
                  <a:srgbClr val="C00000"/>
                </a:solidFill>
                <a:latin typeface="Times New Roman" panose="02020603050405020304" pitchFamily="18" charset="0"/>
                <a:cs typeface="Times New Roman" panose="02020603050405020304" pitchFamily="18" charset="0"/>
              </a:rPr>
              <a:t>3</a:t>
            </a:r>
            <a:endParaRPr lang="en-US" sz="1500" b="1" dirty="0">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CBF970AA-2019-B799-1CB7-16E31AD5DE1C}"/>
              </a:ext>
            </a:extLst>
          </p:cNvPr>
          <p:cNvSpPr txBox="1"/>
          <p:nvPr/>
        </p:nvSpPr>
        <p:spPr>
          <a:xfrm>
            <a:off x="4619008" y="5470339"/>
            <a:ext cx="1376081" cy="1246495"/>
          </a:xfrm>
          <a:prstGeom prst="rect">
            <a:avLst/>
          </a:prstGeom>
          <a:noFill/>
        </p:spPr>
        <p:txBody>
          <a:bodyPr wrap="square">
            <a:spAutoFit/>
          </a:bodyPr>
          <a:lstStyle/>
          <a:p>
            <a:pPr algn="ctr"/>
            <a:r>
              <a:rPr lang="en-US" sz="1500" b="1" dirty="0">
                <a:latin typeface="Times New Roman" panose="02020603050405020304" pitchFamily="18" charset="0"/>
                <a:cs typeface="Times New Roman" panose="02020603050405020304" pitchFamily="18" charset="0"/>
              </a:rPr>
              <a:t>14</a:t>
            </a:r>
          </a:p>
          <a:p>
            <a:pPr algn="ctr"/>
            <a:r>
              <a:rPr lang="en-US" sz="1500" b="1" dirty="0">
                <a:latin typeface="Times New Roman" panose="02020603050405020304" pitchFamily="18" charset="0"/>
                <a:cs typeface="Times New Roman" panose="02020603050405020304" pitchFamily="18" charset="0"/>
              </a:rPr>
              <a:t>Si</a:t>
            </a:r>
          </a:p>
          <a:p>
            <a:pPr algn="ctr"/>
            <a:r>
              <a:rPr lang="en-US" sz="1500" b="1" dirty="0">
                <a:latin typeface="Times New Roman" panose="02020603050405020304" pitchFamily="18" charset="0"/>
                <a:cs typeface="Times New Roman" panose="02020603050405020304" pitchFamily="18" charset="0"/>
              </a:rPr>
              <a:t>Silicon</a:t>
            </a:r>
          </a:p>
          <a:p>
            <a:pPr algn="ctr"/>
            <a:r>
              <a:rPr lang="en-US" sz="1500" b="1" dirty="0">
                <a:latin typeface="Times New Roman" panose="02020603050405020304" pitchFamily="18" charset="0"/>
                <a:cs typeface="Times New Roman" panose="02020603050405020304" pitchFamily="18" charset="0"/>
              </a:rPr>
              <a:t>28</a:t>
            </a:r>
          </a:p>
          <a:p>
            <a:pPr algn="ctr"/>
            <a:r>
              <a:rPr lang="en-US" sz="1500" b="1" dirty="0" err="1">
                <a:solidFill>
                  <a:schemeClr val="bg2"/>
                </a:solidFill>
                <a:latin typeface="Times New Roman" panose="02020603050405020304" pitchFamily="18" charset="0"/>
                <a:cs typeface="Times New Roman" panose="02020603050405020304" pitchFamily="18" charset="0"/>
              </a:rPr>
              <a:t>Số</a:t>
            </a:r>
            <a:r>
              <a:rPr lang="en-US" sz="1500" b="1" dirty="0">
                <a:solidFill>
                  <a:schemeClr val="bg2"/>
                </a:solidFill>
                <a:latin typeface="Times New Roman" panose="02020603050405020304" pitchFamily="18" charset="0"/>
                <a:cs typeface="Times New Roman" panose="02020603050405020304" pitchFamily="18" charset="0"/>
              </a:rPr>
              <a:t> e LNC: </a:t>
            </a:r>
            <a:r>
              <a:rPr lang="en-US" sz="1500" b="1" dirty="0">
                <a:solidFill>
                  <a:srgbClr val="C00000"/>
                </a:solidFill>
                <a:latin typeface="Times New Roman" panose="02020603050405020304" pitchFamily="18" charset="0"/>
                <a:cs typeface="Times New Roman" panose="02020603050405020304" pitchFamily="18" charset="0"/>
              </a:rPr>
              <a:t>4</a:t>
            </a:r>
            <a:endParaRPr lang="en-US" sz="1500" b="1" dirty="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D7F7A204-D36D-ED9E-F2F5-9D3121AD55D5}"/>
              </a:ext>
            </a:extLst>
          </p:cNvPr>
          <p:cNvSpPr txBox="1"/>
          <p:nvPr/>
        </p:nvSpPr>
        <p:spPr>
          <a:xfrm>
            <a:off x="6076680" y="5462213"/>
            <a:ext cx="1376081" cy="1246495"/>
          </a:xfrm>
          <a:prstGeom prst="rect">
            <a:avLst/>
          </a:prstGeom>
          <a:noFill/>
        </p:spPr>
        <p:txBody>
          <a:bodyPr wrap="square">
            <a:spAutoFit/>
          </a:bodyPr>
          <a:lstStyle/>
          <a:p>
            <a:pPr algn="ctr"/>
            <a:r>
              <a:rPr lang="en-US" sz="1500" b="1" dirty="0">
                <a:latin typeface="Times New Roman" panose="02020603050405020304" pitchFamily="18" charset="0"/>
                <a:cs typeface="Times New Roman" panose="02020603050405020304" pitchFamily="18" charset="0"/>
              </a:rPr>
              <a:t>15</a:t>
            </a:r>
          </a:p>
          <a:p>
            <a:pPr algn="ctr"/>
            <a:r>
              <a:rPr lang="en-US" sz="1500" b="1" dirty="0">
                <a:latin typeface="Times New Roman" panose="02020603050405020304" pitchFamily="18" charset="0"/>
                <a:cs typeface="Times New Roman" panose="02020603050405020304" pitchFamily="18" charset="0"/>
              </a:rPr>
              <a:t>P</a:t>
            </a:r>
          </a:p>
          <a:p>
            <a:pPr algn="ctr"/>
            <a:r>
              <a:rPr lang="en-US" sz="1500" b="1" dirty="0">
                <a:latin typeface="Times New Roman" panose="02020603050405020304" pitchFamily="18" charset="0"/>
                <a:cs typeface="Times New Roman" panose="02020603050405020304" pitchFamily="18" charset="0"/>
              </a:rPr>
              <a:t>Phosphorus</a:t>
            </a:r>
          </a:p>
          <a:p>
            <a:pPr algn="ctr"/>
            <a:r>
              <a:rPr lang="en-US" sz="1500" b="1" dirty="0">
                <a:latin typeface="Times New Roman" panose="02020603050405020304" pitchFamily="18" charset="0"/>
                <a:cs typeface="Times New Roman" panose="02020603050405020304" pitchFamily="18" charset="0"/>
              </a:rPr>
              <a:t>31</a:t>
            </a:r>
          </a:p>
          <a:p>
            <a:pPr algn="ctr"/>
            <a:r>
              <a:rPr lang="en-US" sz="1500" b="1" dirty="0" err="1">
                <a:solidFill>
                  <a:schemeClr val="bg2"/>
                </a:solidFill>
                <a:latin typeface="Times New Roman" panose="02020603050405020304" pitchFamily="18" charset="0"/>
                <a:cs typeface="Times New Roman" panose="02020603050405020304" pitchFamily="18" charset="0"/>
              </a:rPr>
              <a:t>Số</a:t>
            </a:r>
            <a:r>
              <a:rPr lang="en-US" sz="1500" b="1" dirty="0">
                <a:solidFill>
                  <a:schemeClr val="bg2"/>
                </a:solidFill>
                <a:latin typeface="Times New Roman" panose="02020603050405020304" pitchFamily="18" charset="0"/>
                <a:cs typeface="Times New Roman" panose="02020603050405020304" pitchFamily="18" charset="0"/>
              </a:rPr>
              <a:t> e LNC: </a:t>
            </a:r>
            <a:r>
              <a:rPr lang="en-US" sz="1500" b="1" dirty="0">
                <a:solidFill>
                  <a:srgbClr val="C00000"/>
                </a:solidFill>
                <a:latin typeface="Times New Roman" panose="02020603050405020304" pitchFamily="18" charset="0"/>
                <a:cs typeface="Times New Roman" panose="02020603050405020304" pitchFamily="18" charset="0"/>
              </a:rPr>
              <a:t>5</a:t>
            </a:r>
            <a:endParaRPr lang="en-US" sz="1500" b="1" dirty="0">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98CE8230-7115-6AE9-B8EB-593FE4FB20A8}"/>
              </a:ext>
            </a:extLst>
          </p:cNvPr>
          <p:cNvSpPr txBox="1"/>
          <p:nvPr/>
        </p:nvSpPr>
        <p:spPr>
          <a:xfrm>
            <a:off x="7506684" y="5406471"/>
            <a:ext cx="1376081" cy="1246495"/>
          </a:xfrm>
          <a:prstGeom prst="rect">
            <a:avLst/>
          </a:prstGeom>
          <a:noFill/>
        </p:spPr>
        <p:txBody>
          <a:bodyPr wrap="square">
            <a:spAutoFit/>
          </a:bodyPr>
          <a:lstStyle/>
          <a:p>
            <a:pPr algn="ctr"/>
            <a:r>
              <a:rPr lang="en-US" sz="1500" b="1" dirty="0">
                <a:latin typeface="Times New Roman" panose="02020603050405020304" pitchFamily="18" charset="0"/>
                <a:cs typeface="Times New Roman" panose="02020603050405020304" pitchFamily="18" charset="0"/>
              </a:rPr>
              <a:t>16</a:t>
            </a:r>
          </a:p>
          <a:p>
            <a:pPr algn="ctr"/>
            <a:r>
              <a:rPr lang="en-US" sz="1500" b="1" dirty="0">
                <a:latin typeface="Times New Roman" panose="02020603050405020304" pitchFamily="18" charset="0"/>
                <a:cs typeface="Times New Roman" panose="02020603050405020304" pitchFamily="18" charset="0"/>
              </a:rPr>
              <a:t>S</a:t>
            </a:r>
          </a:p>
          <a:p>
            <a:pPr algn="ctr"/>
            <a:r>
              <a:rPr lang="en-US" sz="1500" b="1" dirty="0">
                <a:latin typeface="Times New Roman" panose="02020603050405020304" pitchFamily="18" charset="0"/>
                <a:cs typeface="Times New Roman" panose="02020603050405020304" pitchFamily="18" charset="0"/>
              </a:rPr>
              <a:t>Sulfur</a:t>
            </a:r>
          </a:p>
          <a:p>
            <a:pPr algn="ctr"/>
            <a:r>
              <a:rPr lang="en-US" sz="1500" b="1" dirty="0">
                <a:latin typeface="Times New Roman" panose="02020603050405020304" pitchFamily="18" charset="0"/>
                <a:cs typeface="Times New Roman" panose="02020603050405020304" pitchFamily="18" charset="0"/>
              </a:rPr>
              <a:t>32</a:t>
            </a:r>
          </a:p>
          <a:p>
            <a:pPr algn="ctr"/>
            <a:r>
              <a:rPr lang="en-US" sz="1500" b="1" dirty="0" err="1">
                <a:solidFill>
                  <a:schemeClr val="bg2"/>
                </a:solidFill>
                <a:latin typeface="Times New Roman" panose="02020603050405020304" pitchFamily="18" charset="0"/>
                <a:cs typeface="Times New Roman" panose="02020603050405020304" pitchFamily="18" charset="0"/>
              </a:rPr>
              <a:t>Số</a:t>
            </a:r>
            <a:r>
              <a:rPr lang="en-US" sz="1500" b="1" dirty="0">
                <a:solidFill>
                  <a:schemeClr val="bg2"/>
                </a:solidFill>
                <a:latin typeface="Times New Roman" panose="02020603050405020304" pitchFamily="18" charset="0"/>
                <a:cs typeface="Times New Roman" panose="02020603050405020304" pitchFamily="18" charset="0"/>
              </a:rPr>
              <a:t> e LNC: </a:t>
            </a:r>
            <a:r>
              <a:rPr lang="en-US" sz="1500" b="1" dirty="0">
                <a:solidFill>
                  <a:srgbClr val="C00000"/>
                </a:solidFill>
                <a:latin typeface="Times New Roman" panose="02020603050405020304" pitchFamily="18" charset="0"/>
                <a:cs typeface="Times New Roman" panose="02020603050405020304" pitchFamily="18" charset="0"/>
              </a:rPr>
              <a:t>6</a:t>
            </a:r>
            <a:endParaRPr lang="en-US" sz="1500" b="1" dirty="0">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0546230D-B71E-8B47-9430-06DDC66D3241}"/>
              </a:ext>
            </a:extLst>
          </p:cNvPr>
          <p:cNvSpPr txBox="1"/>
          <p:nvPr/>
        </p:nvSpPr>
        <p:spPr>
          <a:xfrm>
            <a:off x="8882765" y="5415412"/>
            <a:ext cx="1376081" cy="1246495"/>
          </a:xfrm>
          <a:prstGeom prst="rect">
            <a:avLst/>
          </a:prstGeom>
          <a:noFill/>
        </p:spPr>
        <p:txBody>
          <a:bodyPr wrap="square">
            <a:spAutoFit/>
          </a:bodyPr>
          <a:lstStyle/>
          <a:p>
            <a:pPr algn="ctr"/>
            <a:r>
              <a:rPr lang="en-US" sz="1500" b="1" dirty="0">
                <a:latin typeface="Times New Roman" panose="02020603050405020304" pitchFamily="18" charset="0"/>
                <a:cs typeface="Times New Roman" panose="02020603050405020304" pitchFamily="18" charset="0"/>
              </a:rPr>
              <a:t>17</a:t>
            </a:r>
          </a:p>
          <a:p>
            <a:pPr algn="ctr"/>
            <a:r>
              <a:rPr lang="en-US" sz="1500" b="1" dirty="0">
                <a:latin typeface="Times New Roman" panose="02020603050405020304" pitchFamily="18" charset="0"/>
                <a:cs typeface="Times New Roman" panose="02020603050405020304" pitchFamily="18" charset="0"/>
              </a:rPr>
              <a:t>Cl</a:t>
            </a:r>
          </a:p>
          <a:p>
            <a:pPr algn="ctr"/>
            <a:r>
              <a:rPr lang="en-US" sz="1500" b="1" dirty="0">
                <a:latin typeface="Times New Roman" panose="02020603050405020304" pitchFamily="18" charset="0"/>
                <a:cs typeface="Times New Roman" panose="02020603050405020304" pitchFamily="18" charset="0"/>
              </a:rPr>
              <a:t>Chlorine</a:t>
            </a:r>
          </a:p>
          <a:p>
            <a:pPr algn="ctr"/>
            <a:r>
              <a:rPr lang="en-US" sz="1500" b="1" dirty="0">
                <a:latin typeface="Times New Roman" panose="02020603050405020304" pitchFamily="18" charset="0"/>
                <a:cs typeface="Times New Roman" panose="02020603050405020304" pitchFamily="18" charset="0"/>
              </a:rPr>
              <a:t>35.5</a:t>
            </a:r>
          </a:p>
          <a:p>
            <a:pPr algn="ctr"/>
            <a:r>
              <a:rPr lang="en-US" sz="1500" b="1" dirty="0" err="1">
                <a:solidFill>
                  <a:schemeClr val="bg2"/>
                </a:solidFill>
                <a:latin typeface="Times New Roman" panose="02020603050405020304" pitchFamily="18" charset="0"/>
                <a:cs typeface="Times New Roman" panose="02020603050405020304" pitchFamily="18" charset="0"/>
              </a:rPr>
              <a:t>Số</a:t>
            </a:r>
            <a:r>
              <a:rPr lang="en-US" sz="1500" b="1" dirty="0">
                <a:solidFill>
                  <a:schemeClr val="bg2"/>
                </a:solidFill>
                <a:latin typeface="Times New Roman" panose="02020603050405020304" pitchFamily="18" charset="0"/>
                <a:cs typeface="Times New Roman" panose="02020603050405020304" pitchFamily="18" charset="0"/>
              </a:rPr>
              <a:t> e LNC: </a:t>
            </a:r>
            <a:r>
              <a:rPr lang="en-US" sz="1500" b="1" dirty="0">
                <a:solidFill>
                  <a:srgbClr val="C00000"/>
                </a:solidFill>
                <a:latin typeface="Times New Roman" panose="02020603050405020304" pitchFamily="18" charset="0"/>
                <a:cs typeface="Times New Roman" panose="02020603050405020304" pitchFamily="18" charset="0"/>
              </a:rPr>
              <a:t>7</a:t>
            </a:r>
            <a:endParaRPr lang="en-US" sz="1500" b="1" dirty="0">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1E1013BC-2E01-A0DC-ABBD-1E039BF79B5F}"/>
              </a:ext>
            </a:extLst>
          </p:cNvPr>
          <p:cNvSpPr txBox="1"/>
          <p:nvPr/>
        </p:nvSpPr>
        <p:spPr>
          <a:xfrm>
            <a:off x="10271802" y="5435578"/>
            <a:ext cx="1376081" cy="1246495"/>
          </a:xfrm>
          <a:prstGeom prst="rect">
            <a:avLst/>
          </a:prstGeom>
          <a:noFill/>
        </p:spPr>
        <p:txBody>
          <a:bodyPr wrap="square">
            <a:spAutoFit/>
          </a:bodyPr>
          <a:lstStyle/>
          <a:p>
            <a:pPr algn="ctr"/>
            <a:r>
              <a:rPr lang="en-US" sz="1500" b="1" dirty="0">
                <a:latin typeface="Times New Roman" panose="02020603050405020304" pitchFamily="18" charset="0"/>
                <a:cs typeface="Times New Roman" panose="02020603050405020304" pitchFamily="18" charset="0"/>
              </a:rPr>
              <a:t>18</a:t>
            </a:r>
          </a:p>
          <a:p>
            <a:pPr algn="ctr"/>
            <a:r>
              <a:rPr lang="en-US" sz="1500" b="1" dirty="0" err="1">
                <a:latin typeface="Times New Roman" panose="02020603050405020304" pitchFamily="18" charset="0"/>
                <a:cs typeface="Times New Roman" panose="02020603050405020304" pitchFamily="18" charset="0"/>
              </a:rPr>
              <a:t>Ar</a:t>
            </a:r>
            <a:endParaRPr lang="en-US" sz="1500" b="1" dirty="0">
              <a:latin typeface="Times New Roman" panose="02020603050405020304" pitchFamily="18" charset="0"/>
              <a:cs typeface="Times New Roman" panose="02020603050405020304" pitchFamily="18" charset="0"/>
            </a:endParaRPr>
          </a:p>
          <a:p>
            <a:pPr algn="ctr"/>
            <a:r>
              <a:rPr lang="en-US" sz="1500" b="1" dirty="0">
                <a:latin typeface="Times New Roman" panose="02020603050405020304" pitchFamily="18" charset="0"/>
                <a:cs typeface="Times New Roman" panose="02020603050405020304" pitchFamily="18" charset="0"/>
              </a:rPr>
              <a:t>Argon</a:t>
            </a:r>
          </a:p>
          <a:p>
            <a:pPr algn="ctr"/>
            <a:r>
              <a:rPr lang="en-US" sz="1500" b="1" dirty="0">
                <a:latin typeface="Times New Roman" panose="02020603050405020304" pitchFamily="18" charset="0"/>
                <a:cs typeface="Times New Roman" panose="02020603050405020304" pitchFamily="18" charset="0"/>
              </a:rPr>
              <a:t>40</a:t>
            </a:r>
          </a:p>
          <a:p>
            <a:pPr algn="ctr"/>
            <a:r>
              <a:rPr lang="en-US" sz="1500" b="1" dirty="0" err="1">
                <a:solidFill>
                  <a:schemeClr val="bg2"/>
                </a:solidFill>
                <a:latin typeface="Times New Roman" panose="02020603050405020304" pitchFamily="18" charset="0"/>
                <a:cs typeface="Times New Roman" panose="02020603050405020304" pitchFamily="18" charset="0"/>
              </a:rPr>
              <a:t>Số</a:t>
            </a:r>
            <a:r>
              <a:rPr lang="en-US" sz="1500" b="1" dirty="0">
                <a:solidFill>
                  <a:schemeClr val="bg2"/>
                </a:solidFill>
                <a:latin typeface="Times New Roman" panose="02020603050405020304" pitchFamily="18" charset="0"/>
                <a:cs typeface="Times New Roman" panose="02020603050405020304" pitchFamily="18" charset="0"/>
              </a:rPr>
              <a:t> e LNC: </a:t>
            </a:r>
            <a:r>
              <a:rPr lang="en-US" sz="1500" b="1" dirty="0">
                <a:solidFill>
                  <a:srgbClr val="C00000"/>
                </a:solidFill>
                <a:latin typeface="Times New Roman" panose="02020603050405020304" pitchFamily="18" charset="0"/>
                <a:cs typeface="Times New Roman" panose="02020603050405020304" pitchFamily="18" charset="0"/>
              </a:rPr>
              <a:t>8</a:t>
            </a:r>
            <a:endParaRPr lang="en-US" sz="1500" b="1"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57B25D53-0495-10D5-5A16-1ED725D4E3B5}"/>
              </a:ext>
            </a:extLst>
          </p:cNvPr>
          <p:cNvSpPr txBox="1"/>
          <p:nvPr/>
        </p:nvSpPr>
        <p:spPr>
          <a:xfrm>
            <a:off x="10290157" y="2403223"/>
            <a:ext cx="1376081" cy="1246495"/>
          </a:xfrm>
          <a:prstGeom prst="rect">
            <a:avLst/>
          </a:prstGeom>
          <a:noFill/>
        </p:spPr>
        <p:txBody>
          <a:bodyPr wrap="square">
            <a:spAutoFit/>
          </a:bodyPr>
          <a:lstStyle/>
          <a:p>
            <a:pPr algn="ctr"/>
            <a:r>
              <a:rPr lang="en-US" sz="1500" b="1" dirty="0">
                <a:latin typeface="Times New Roman" panose="02020603050405020304" pitchFamily="18" charset="0"/>
                <a:cs typeface="Times New Roman" panose="02020603050405020304" pitchFamily="18" charset="0"/>
              </a:rPr>
              <a:t>2</a:t>
            </a:r>
          </a:p>
          <a:p>
            <a:pPr algn="ctr"/>
            <a:r>
              <a:rPr lang="en-US" sz="1500" b="1" dirty="0">
                <a:latin typeface="Times New Roman" panose="02020603050405020304" pitchFamily="18" charset="0"/>
                <a:cs typeface="Times New Roman" panose="02020603050405020304" pitchFamily="18" charset="0"/>
              </a:rPr>
              <a:t>He</a:t>
            </a:r>
          </a:p>
          <a:p>
            <a:pPr algn="ctr"/>
            <a:r>
              <a:rPr lang="en-US" sz="1500" b="1" dirty="0">
                <a:latin typeface="Times New Roman" panose="02020603050405020304" pitchFamily="18" charset="0"/>
                <a:cs typeface="Times New Roman" panose="02020603050405020304" pitchFamily="18" charset="0"/>
              </a:rPr>
              <a:t>Helium</a:t>
            </a:r>
          </a:p>
          <a:p>
            <a:pPr algn="ctr"/>
            <a:r>
              <a:rPr lang="en-US" sz="1500" b="1" dirty="0">
                <a:latin typeface="Times New Roman" panose="02020603050405020304" pitchFamily="18" charset="0"/>
                <a:cs typeface="Times New Roman" panose="02020603050405020304" pitchFamily="18" charset="0"/>
              </a:rPr>
              <a:t>4</a:t>
            </a:r>
          </a:p>
          <a:p>
            <a:pPr algn="ctr"/>
            <a:r>
              <a:rPr lang="en-US" sz="1500" b="1" dirty="0" err="1">
                <a:solidFill>
                  <a:schemeClr val="bg2"/>
                </a:solidFill>
                <a:latin typeface="Times New Roman" panose="02020603050405020304" pitchFamily="18" charset="0"/>
                <a:cs typeface="Times New Roman" panose="02020603050405020304" pitchFamily="18" charset="0"/>
              </a:rPr>
              <a:t>Số</a:t>
            </a:r>
            <a:r>
              <a:rPr lang="en-US" sz="1500" b="1" dirty="0">
                <a:solidFill>
                  <a:schemeClr val="bg2"/>
                </a:solidFill>
                <a:latin typeface="Times New Roman" panose="02020603050405020304" pitchFamily="18" charset="0"/>
                <a:cs typeface="Times New Roman" panose="02020603050405020304" pitchFamily="18" charset="0"/>
              </a:rPr>
              <a:t> e LNC: </a:t>
            </a:r>
            <a:r>
              <a:rPr lang="en-US" sz="1500" b="1" dirty="0">
                <a:solidFill>
                  <a:srgbClr val="C00000"/>
                </a:solidFill>
                <a:latin typeface="Times New Roman" panose="02020603050405020304" pitchFamily="18" charset="0"/>
                <a:cs typeface="Times New Roman" panose="02020603050405020304" pitchFamily="18" charset="0"/>
              </a:rPr>
              <a:t>2</a:t>
            </a:r>
            <a:endParaRPr lang="en-US" sz="1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0535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iodic table of elements&#10;&#10;Description automatically generated">
            <a:extLst>
              <a:ext uri="{FF2B5EF4-FFF2-40B4-BE49-F238E27FC236}">
                <a16:creationId xmlns:a16="http://schemas.microsoft.com/office/drawing/2014/main" id="{8CE85451-7ADC-2CCC-981F-4E69C0790CB7}"/>
              </a:ext>
            </a:extLst>
          </p:cNvPr>
          <p:cNvPicPr>
            <a:picLocks noChangeAspect="1"/>
          </p:cNvPicPr>
          <p:nvPr/>
        </p:nvPicPr>
        <p:blipFill>
          <a:blip r:embed="rId2"/>
          <a:stretch>
            <a:fillRect/>
          </a:stretch>
        </p:blipFill>
        <p:spPr>
          <a:xfrm>
            <a:off x="-93306" y="0"/>
            <a:ext cx="12129796" cy="6858000"/>
          </a:xfrm>
          <a:prstGeom prst="rect">
            <a:avLst/>
          </a:prstGeom>
        </p:spPr>
      </p:pic>
    </p:spTree>
    <p:extLst>
      <p:ext uri="{BB962C8B-B14F-4D97-AF65-F5344CB8AC3E}">
        <p14:creationId xmlns:p14="http://schemas.microsoft.com/office/powerpoint/2010/main" val="2291573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C627EC6-61A4-4CA2-925A-D9C31421C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But tich cua Mandelenep">
            <a:extLst>
              <a:ext uri="{FF2B5EF4-FFF2-40B4-BE49-F238E27FC236}">
                <a16:creationId xmlns:a16="http://schemas.microsoft.com/office/drawing/2014/main" id="{B85E8360-B056-9DC3-6987-9329364639A2}"/>
              </a:ext>
            </a:extLst>
          </p:cNvPr>
          <p:cNvPicPr>
            <a:picLocks noChangeAspect="1" noChangeArrowheads="1"/>
          </p:cNvPicPr>
          <p:nvPr/>
        </p:nvPicPr>
        <p:blipFill>
          <a:blip r:embed="rId3"/>
          <a:srcRect t="25677" b="20323"/>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a:noFill/>
        </p:spPr>
      </p:pic>
      <p:pic>
        <p:nvPicPr>
          <p:cNvPr id="3" name="Picture 5" descr="Mendeleev1">
            <a:extLst>
              <a:ext uri="{FF2B5EF4-FFF2-40B4-BE49-F238E27FC236}">
                <a16:creationId xmlns:a16="http://schemas.microsoft.com/office/drawing/2014/main" id="{3A547C9D-78B4-39DA-EB23-33219664878C}"/>
              </a:ext>
            </a:extLst>
          </p:cNvPr>
          <p:cNvPicPr>
            <a:picLocks noChangeAspect="1" noChangeArrowheads="1"/>
          </p:cNvPicPr>
          <p:nvPr/>
        </p:nvPicPr>
        <p:blipFill>
          <a:blip r:embed="rId4"/>
          <a:srcRect/>
          <a:stretch>
            <a:fillRect/>
          </a:stretch>
        </p:blipFill>
        <p:spPr bwMode="auto">
          <a:xfrm>
            <a:off x="0" y="0"/>
            <a:ext cx="3505200" cy="4224130"/>
          </a:xfrm>
          <a:prstGeom prst="rect">
            <a:avLst/>
          </a:prstGeom>
          <a:ln>
            <a:noFill/>
          </a:ln>
          <a:effectLst>
            <a:softEdge rad="112500"/>
          </a:effectLst>
        </p:spPr>
      </p:pic>
      <p:sp>
        <p:nvSpPr>
          <p:cNvPr id="5" name="Rectangle: Rounded Corners 4">
            <a:extLst>
              <a:ext uri="{FF2B5EF4-FFF2-40B4-BE49-F238E27FC236}">
                <a16:creationId xmlns:a16="http://schemas.microsoft.com/office/drawing/2014/main" id="{965E4E6C-8CFD-7C71-E9A2-E1C690910276}"/>
              </a:ext>
            </a:extLst>
          </p:cNvPr>
          <p:cNvSpPr/>
          <p:nvPr/>
        </p:nvSpPr>
        <p:spPr>
          <a:xfrm>
            <a:off x="4552335" y="180975"/>
            <a:ext cx="5732207" cy="619125"/>
          </a:xfrm>
          <a:prstGeom prst="roundRect">
            <a:avLst/>
          </a:prstGeom>
          <a:solidFill>
            <a:schemeClr val="accent1">
              <a:lumMod val="40000"/>
              <a:lumOff val="60000"/>
              <a:alpha val="89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2">
            <a:extLst>
              <a:ext uri="{FF2B5EF4-FFF2-40B4-BE49-F238E27FC236}">
                <a16:creationId xmlns:a16="http://schemas.microsoft.com/office/drawing/2014/main" id="{6D66B30F-CE6E-B814-098A-121F16C9C3D6}"/>
              </a:ext>
            </a:extLst>
          </p:cNvPr>
          <p:cNvSpPr txBox="1">
            <a:spLocks noChangeArrowheads="1"/>
          </p:cNvSpPr>
          <p:nvPr/>
        </p:nvSpPr>
        <p:spPr bwMode="auto">
          <a:xfrm>
            <a:off x="4818114" y="252010"/>
            <a:ext cx="5043641" cy="477054"/>
          </a:xfrm>
          <a:prstGeom prst="rect">
            <a:avLst/>
          </a:prstGeom>
          <a:noFill/>
          <a:ln w="12700">
            <a:noFill/>
            <a:miter lim="800000"/>
            <a:headEnd/>
            <a:tailEnd/>
          </a:ln>
        </p:spPr>
        <p:txBody>
          <a:bodyPr wrap="square">
            <a:spAutoFit/>
          </a:bodyPr>
          <a:lstStyle/>
          <a:p>
            <a:pPr algn="ctr" eaLnBrk="1" hangingPunct="1"/>
            <a:r>
              <a:rPr lang="en-US" altLang="en-US" sz="2500" b="1" dirty="0">
                <a:latin typeface="Times New Roman" panose="02020603050405020304" pitchFamily="18" charset="0"/>
                <a:cs typeface="Times New Roman" panose="02020603050405020304" pitchFamily="18" charset="0"/>
              </a:rPr>
              <a:t>Dmitry Mendeleev ( 1834 – 1907 )</a:t>
            </a:r>
          </a:p>
        </p:txBody>
      </p:sp>
      <p:sp>
        <p:nvSpPr>
          <p:cNvPr id="10" name="Flowchart: Stored Data 9">
            <a:extLst>
              <a:ext uri="{FF2B5EF4-FFF2-40B4-BE49-F238E27FC236}">
                <a16:creationId xmlns:a16="http://schemas.microsoft.com/office/drawing/2014/main" id="{FD26DF08-BACA-695E-A0C0-278719B28C58}"/>
              </a:ext>
            </a:extLst>
          </p:cNvPr>
          <p:cNvSpPr/>
          <p:nvPr/>
        </p:nvSpPr>
        <p:spPr>
          <a:xfrm rot="10800000">
            <a:off x="4390727" y="981065"/>
            <a:ext cx="7685313" cy="1948451"/>
          </a:xfrm>
          <a:prstGeom prst="flowChartOnlineStorage">
            <a:avLst/>
          </a:prstGeom>
          <a:solidFill>
            <a:schemeClr val="bg2">
              <a:alpha val="8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D7232DEF-FD54-78D6-A827-8E60E205DBA1}"/>
              </a:ext>
            </a:extLst>
          </p:cNvPr>
          <p:cNvSpPr/>
          <p:nvPr/>
        </p:nvSpPr>
        <p:spPr>
          <a:xfrm>
            <a:off x="3532652" y="1103242"/>
            <a:ext cx="1963687" cy="1689653"/>
          </a:xfrm>
          <a:prstGeom prst="flowChartConnector">
            <a:avLst/>
          </a:prstGeom>
          <a:solidFill>
            <a:schemeClr val="accent3">
              <a:lumMod val="20000"/>
              <a:lumOff val="80000"/>
              <a:alpha val="69000"/>
            </a:schemeClr>
          </a:solidFill>
          <a:ln>
            <a:solidFill>
              <a:schemeClr val="bg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2">
            <a:extLst>
              <a:ext uri="{FF2B5EF4-FFF2-40B4-BE49-F238E27FC236}">
                <a16:creationId xmlns:a16="http://schemas.microsoft.com/office/drawing/2014/main" id="{00B1C8D7-5743-1C8C-95B5-1ADA0CE9C2A7}"/>
              </a:ext>
            </a:extLst>
          </p:cNvPr>
          <p:cNvSpPr txBox="1">
            <a:spLocks noChangeArrowheads="1"/>
          </p:cNvSpPr>
          <p:nvPr/>
        </p:nvSpPr>
        <p:spPr bwMode="auto">
          <a:xfrm>
            <a:off x="5752429" y="1032295"/>
            <a:ext cx="5906170" cy="1923604"/>
          </a:xfrm>
          <a:prstGeom prst="rect">
            <a:avLst/>
          </a:prstGeom>
          <a:noFill/>
          <a:ln w="12700">
            <a:noFill/>
            <a:miter lim="800000"/>
            <a:headEnd/>
            <a:tailEnd/>
          </a:ln>
        </p:spPr>
        <p:txBody>
          <a:bodyPr wrap="square">
            <a:spAutoFit/>
          </a:bodyPr>
          <a:lstStyle/>
          <a:p>
            <a:r>
              <a:rPr lang="en-US" sz="1700" dirty="0" err="1">
                <a:solidFill>
                  <a:srgbClr val="002060"/>
                </a:solidFill>
                <a:latin typeface="Times New Roman" panose="02020603050405020304" pitchFamily="18" charset="0"/>
                <a:cs typeface="Times New Roman" panose="02020603050405020304" pitchFamily="18" charset="0"/>
              </a:rPr>
              <a:t>Năm</a:t>
            </a:r>
            <a:r>
              <a:rPr lang="en-US" sz="1700" dirty="0">
                <a:solidFill>
                  <a:srgbClr val="002060"/>
                </a:solidFill>
                <a:latin typeface="Times New Roman" panose="02020603050405020304" pitchFamily="18" charset="0"/>
                <a:cs typeface="Times New Roman" panose="02020603050405020304" pitchFamily="18" charset="0"/>
              </a:rPr>
              <a:t> 1834 Mendeleev </a:t>
            </a:r>
            <a:r>
              <a:rPr lang="en-US" sz="1700" dirty="0" err="1">
                <a:solidFill>
                  <a:srgbClr val="002060"/>
                </a:solidFill>
                <a:latin typeface="Times New Roman" panose="02020603050405020304" pitchFamily="18" charset="0"/>
                <a:cs typeface="Times New Roman" panose="02020603050405020304" pitchFamily="18" charset="0"/>
              </a:rPr>
              <a:t>sinh</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ra</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tại</a:t>
            </a:r>
            <a:r>
              <a:rPr lang="en-US" sz="1700" dirty="0">
                <a:solidFill>
                  <a:srgbClr val="002060"/>
                </a:solidFill>
                <a:latin typeface="Times New Roman" panose="02020603050405020304" pitchFamily="18" charset="0"/>
                <a:cs typeface="Times New Roman" panose="02020603050405020304" pitchFamily="18" charset="0"/>
              </a:rPr>
              <a:t> Nga, </a:t>
            </a:r>
            <a:r>
              <a:rPr lang="en-US" sz="1700" dirty="0" err="1">
                <a:solidFill>
                  <a:srgbClr val="002060"/>
                </a:solidFill>
                <a:latin typeface="Times New Roman" panose="02020603050405020304" pitchFamily="18" charset="0"/>
                <a:cs typeface="Times New Roman" panose="02020603050405020304" pitchFamily="18" charset="0"/>
              </a:rPr>
              <a:t>trong</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một</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gia</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đình</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đông</a:t>
            </a:r>
            <a:r>
              <a:rPr lang="en-US" sz="1700" dirty="0">
                <a:solidFill>
                  <a:srgbClr val="002060"/>
                </a:solidFill>
                <a:latin typeface="Times New Roman" panose="02020603050405020304" pitchFamily="18" charset="0"/>
                <a:cs typeface="Times New Roman" panose="02020603050405020304" pitchFamily="18" charset="0"/>
              </a:rPr>
              <a:t> con, cha </a:t>
            </a:r>
            <a:r>
              <a:rPr lang="en-US" sz="1700" dirty="0" err="1">
                <a:solidFill>
                  <a:srgbClr val="002060"/>
                </a:solidFill>
                <a:latin typeface="Times New Roman" panose="02020603050405020304" pitchFamily="18" charset="0"/>
                <a:cs typeface="Times New Roman" panose="02020603050405020304" pitchFamily="18" charset="0"/>
              </a:rPr>
              <a:t>là</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giáo</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viên</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mẹ</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là</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tiểu</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thư</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trong</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gia</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đình</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khá</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giả</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Ông</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có</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niềm</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đam</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mê</a:t>
            </a:r>
            <a:r>
              <a:rPr lang="en-US" sz="1700" dirty="0">
                <a:solidFill>
                  <a:srgbClr val="002060"/>
                </a:solidFill>
                <a:latin typeface="Times New Roman" panose="02020603050405020304" pitchFamily="18" charset="0"/>
                <a:cs typeface="Times New Roman" panose="02020603050405020304" pitchFamily="18" charset="0"/>
              </a:rPr>
              <a:t> khoa </a:t>
            </a:r>
            <a:r>
              <a:rPr lang="en-US" sz="1700" dirty="0" err="1">
                <a:solidFill>
                  <a:srgbClr val="002060"/>
                </a:solidFill>
                <a:latin typeface="Times New Roman" panose="02020603050405020304" pitchFamily="18" charset="0"/>
                <a:cs typeface="Times New Roman" panose="02020603050405020304" pitchFamily="18" charset="0"/>
              </a:rPr>
              <a:t>học</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từ</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nhỏ</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nhưng</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biến</a:t>
            </a:r>
            <a:r>
              <a:rPr lang="en-US" sz="1700" dirty="0">
                <a:solidFill>
                  <a:srgbClr val="002060"/>
                </a:solidFill>
                <a:latin typeface="Times New Roman" panose="02020603050405020304" pitchFamily="18" charset="0"/>
                <a:cs typeface="Times New Roman" panose="02020603050405020304" pitchFamily="18" charset="0"/>
              </a:rPr>
              <a:t> cố </a:t>
            </a:r>
            <a:r>
              <a:rPr lang="en-US" sz="1700" dirty="0" err="1">
                <a:solidFill>
                  <a:srgbClr val="002060"/>
                </a:solidFill>
                <a:latin typeface="Times New Roman" panose="02020603050405020304" pitchFamily="18" charset="0"/>
                <a:cs typeface="Times New Roman" panose="02020603050405020304" pitchFamily="18" charset="0"/>
              </a:rPr>
              <a:t>xảy</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ra</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vào</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năm</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ông</a:t>
            </a:r>
            <a:r>
              <a:rPr lang="en-US" sz="1700" dirty="0">
                <a:solidFill>
                  <a:srgbClr val="002060"/>
                </a:solidFill>
                <a:latin typeface="Times New Roman" panose="02020603050405020304" pitchFamily="18" charset="0"/>
                <a:cs typeface="Times New Roman" panose="02020603050405020304" pitchFamily="18" charset="0"/>
              </a:rPr>
              <a:t> 13 </a:t>
            </a:r>
            <a:r>
              <a:rPr lang="en-US" sz="1700" dirty="0" err="1">
                <a:solidFill>
                  <a:srgbClr val="002060"/>
                </a:solidFill>
                <a:latin typeface="Times New Roman" panose="02020603050405020304" pitchFamily="18" charset="0"/>
                <a:cs typeface="Times New Roman" panose="02020603050405020304" pitchFamily="18" charset="0"/>
              </a:rPr>
              <a:t>tuổi</a:t>
            </a:r>
            <a:r>
              <a:rPr lang="en-US" sz="1700" dirty="0">
                <a:solidFill>
                  <a:srgbClr val="002060"/>
                </a:solidFill>
                <a:latin typeface="Times New Roman" panose="02020603050405020304" pitchFamily="18" charset="0"/>
                <a:cs typeface="Times New Roman" panose="02020603050405020304" pitchFamily="18" charset="0"/>
              </a:rPr>
              <a:t> cha </a:t>
            </a:r>
            <a:r>
              <a:rPr lang="en-US" sz="1700" dirty="0" err="1">
                <a:solidFill>
                  <a:srgbClr val="002060"/>
                </a:solidFill>
                <a:latin typeface="Times New Roman" panose="02020603050405020304" pitchFamily="18" charset="0"/>
                <a:cs typeface="Times New Roman" panose="02020603050405020304" pitchFamily="18" charset="0"/>
              </a:rPr>
              <a:t>mất</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nhà</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máy</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của</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mẹ</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bị</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phá</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hủy</a:t>
            </a:r>
            <a:r>
              <a:rPr lang="en-US" sz="1700" dirty="0">
                <a:solidFill>
                  <a:srgbClr val="002060"/>
                </a:solidFill>
                <a:latin typeface="Times New Roman" panose="02020603050405020304" pitchFamily="18" charset="0"/>
                <a:cs typeface="Times New Roman" panose="02020603050405020304" pitchFamily="18" charset="0"/>
              </a:rPr>
              <a:t> do </a:t>
            </a:r>
            <a:r>
              <a:rPr lang="en-US" sz="1700" dirty="0" err="1">
                <a:solidFill>
                  <a:srgbClr val="002060"/>
                </a:solidFill>
                <a:latin typeface="Times New Roman" panose="02020603050405020304" pitchFamily="18" charset="0"/>
                <a:cs typeface="Times New Roman" panose="02020603050405020304" pitchFamily="18" charset="0"/>
              </a:rPr>
              <a:t>hỏa</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hoạn</a:t>
            </a:r>
            <a:r>
              <a:rPr lang="en-US" sz="1700" dirty="0">
                <a:solidFill>
                  <a:srgbClr val="002060"/>
                </a:solidFill>
                <a:latin typeface="Times New Roman" panose="02020603050405020304" pitchFamily="18" charset="0"/>
                <a:cs typeface="Times New Roman" panose="02020603050405020304" pitchFamily="18" charset="0"/>
              </a:rPr>
              <a:t>. Gia </a:t>
            </a:r>
            <a:r>
              <a:rPr lang="en-US" sz="1700" dirty="0" err="1">
                <a:solidFill>
                  <a:srgbClr val="002060"/>
                </a:solidFill>
                <a:latin typeface="Times New Roman" panose="02020603050405020304" pitchFamily="18" charset="0"/>
                <a:cs typeface="Times New Roman" panose="02020603050405020304" pitchFamily="18" charset="0"/>
              </a:rPr>
              <a:t>đình</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ông</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lâm</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vào</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tình</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cảnh</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nghèo</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túng</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nhưng</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vẫn</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không</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cản</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được</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bước</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ông</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trên</a:t>
            </a:r>
            <a:r>
              <a:rPr lang="en-US" sz="1700" dirty="0">
                <a:solidFill>
                  <a:srgbClr val="002060"/>
                </a:solidFill>
                <a:latin typeface="Times New Roman" panose="02020603050405020304" pitchFamily="18" charset="0"/>
                <a:cs typeface="Times New Roman" panose="02020603050405020304" pitchFamily="18" charset="0"/>
              </a:rPr>
              <a:t> con </a:t>
            </a:r>
            <a:r>
              <a:rPr lang="en-US" sz="1700" dirty="0" err="1">
                <a:solidFill>
                  <a:srgbClr val="002060"/>
                </a:solidFill>
                <a:latin typeface="Times New Roman" panose="02020603050405020304" pitchFamily="18" charset="0"/>
                <a:cs typeface="Times New Roman" panose="02020603050405020304" pitchFamily="18" charset="0"/>
              </a:rPr>
              <a:t>đường</a:t>
            </a:r>
            <a:r>
              <a:rPr lang="en-US" sz="1700" dirty="0">
                <a:solidFill>
                  <a:srgbClr val="002060"/>
                </a:solidFill>
                <a:latin typeface="Times New Roman" panose="02020603050405020304" pitchFamily="18" charset="0"/>
                <a:cs typeface="Times New Roman" panose="02020603050405020304" pitchFamily="18" charset="0"/>
              </a:rPr>
              <a:t> khoa </a:t>
            </a:r>
            <a:r>
              <a:rPr lang="en-US" sz="1700" dirty="0" err="1">
                <a:solidFill>
                  <a:srgbClr val="002060"/>
                </a:solidFill>
                <a:latin typeface="Times New Roman" panose="02020603050405020304" pitchFamily="18" charset="0"/>
                <a:cs typeface="Times New Roman" panose="02020603050405020304" pitchFamily="18" charset="0"/>
              </a:rPr>
              <a:t>học</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Ông</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là</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một</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nhà</a:t>
            </a:r>
            <a:r>
              <a:rPr lang="en-US" sz="1700" dirty="0">
                <a:solidFill>
                  <a:srgbClr val="002060"/>
                </a:solidFill>
                <a:latin typeface="Times New Roman" panose="02020603050405020304" pitchFamily="18" charset="0"/>
                <a:cs typeface="Times New Roman" panose="02020603050405020304" pitchFamily="18" charset="0"/>
              </a:rPr>
              <a:t> khoa </a:t>
            </a:r>
            <a:r>
              <a:rPr lang="en-US" sz="1700" dirty="0" err="1">
                <a:solidFill>
                  <a:srgbClr val="002060"/>
                </a:solidFill>
                <a:latin typeface="Times New Roman" panose="02020603050405020304" pitchFamily="18" charset="0"/>
                <a:cs typeface="Times New Roman" panose="02020603050405020304" pitchFamily="18" charset="0"/>
              </a:rPr>
              <a:t>học</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thiên</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tài</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và</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đã</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để</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lại</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nhiều</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cống</a:t>
            </a:r>
            <a:r>
              <a:rPr lang="en-US" sz="1700" dirty="0">
                <a:solidFill>
                  <a:srgbClr val="002060"/>
                </a:solidFill>
                <a:latin typeface="Times New Roman" panose="02020603050405020304" pitchFamily="18" charset="0"/>
                <a:cs typeface="Times New Roman" panose="02020603050405020304" pitchFamily="18" charset="0"/>
              </a:rPr>
              <a:t> </a:t>
            </a:r>
            <a:r>
              <a:rPr lang="en-US" sz="1700" dirty="0" err="1">
                <a:solidFill>
                  <a:srgbClr val="002060"/>
                </a:solidFill>
                <a:latin typeface="Times New Roman" panose="02020603050405020304" pitchFamily="18" charset="0"/>
                <a:cs typeface="Times New Roman" panose="02020603050405020304" pitchFamily="18" charset="0"/>
              </a:rPr>
              <a:t>hiến</a:t>
            </a:r>
            <a:r>
              <a:rPr lang="en-US" sz="1700" dirty="0">
                <a:solidFill>
                  <a:srgbClr val="002060"/>
                </a:solidFill>
                <a:latin typeface="Times New Roman" panose="02020603050405020304" pitchFamily="18" charset="0"/>
                <a:cs typeface="Times New Roman" panose="02020603050405020304" pitchFamily="18" charset="0"/>
              </a:rPr>
              <a:t>. </a:t>
            </a:r>
            <a:endParaRPr lang="en-US" altLang="en-US" sz="1700" b="1" dirty="0">
              <a:solidFill>
                <a:srgbClr val="002060"/>
              </a:solidFill>
              <a:latin typeface="Times New Roman" panose="02020603050405020304" pitchFamily="18" charset="0"/>
              <a:cs typeface="Times New Roman" panose="02020603050405020304" pitchFamily="18" charset="0"/>
            </a:endParaRPr>
          </a:p>
        </p:txBody>
      </p:sp>
      <p:sp>
        <p:nvSpPr>
          <p:cNvPr id="13" name="Text Box 2">
            <a:extLst>
              <a:ext uri="{FF2B5EF4-FFF2-40B4-BE49-F238E27FC236}">
                <a16:creationId xmlns:a16="http://schemas.microsoft.com/office/drawing/2014/main" id="{545AD16F-D182-E874-3542-415A7B3F5356}"/>
              </a:ext>
            </a:extLst>
          </p:cNvPr>
          <p:cNvSpPr txBox="1">
            <a:spLocks noChangeArrowheads="1"/>
          </p:cNvSpPr>
          <p:nvPr/>
        </p:nvSpPr>
        <p:spPr bwMode="auto">
          <a:xfrm>
            <a:off x="3489022" y="1664805"/>
            <a:ext cx="2126626" cy="477054"/>
          </a:xfrm>
          <a:prstGeom prst="rect">
            <a:avLst/>
          </a:prstGeom>
          <a:noFill/>
          <a:ln w="12700">
            <a:noFill/>
            <a:miter lim="800000"/>
            <a:headEnd/>
            <a:tailEnd/>
          </a:ln>
        </p:spPr>
        <p:txBody>
          <a:bodyPr wrap="square">
            <a:spAutoFit/>
          </a:bodyPr>
          <a:lstStyle/>
          <a:p>
            <a:pPr algn="ctr" eaLnBrk="1" hangingPunct="1"/>
            <a:r>
              <a:rPr lang="en-US" altLang="en-US" sz="2500" b="1" dirty="0" err="1">
                <a:solidFill>
                  <a:srgbClr val="C00000"/>
                </a:solidFill>
                <a:latin typeface="Times New Roman" panose="02020603050405020304" pitchFamily="18" charset="0"/>
                <a:cs typeface="Times New Roman" panose="02020603050405020304" pitchFamily="18" charset="0"/>
              </a:rPr>
              <a:t>Cuộc</a:t>
            </a:r>
            <a:r>
              <a:rPr lang="en-US" altLang="en-US" sz="2500" b="1" dirty="0">
                <a:solidFill>
                  <a:srgbClr val="C00000"/>
                </a:solidFill>
                <a:latin typeface="Times New Roman" panose="02020603050405020304" pitchFamily="18" charset="0"/>
                <a:cs typeface="Times New Roman" panose="02020603050405020304" pitchFamily="18" charset="0"/>
              </a:rPr>
              <a:t> </a:t>
            </a:r>
            <a:r>
              <a:rPr lang="en-US" altLang="en-US" sz="2500" b="1" dirty="0" err="1">
                <a:solidFill>
                  <a:srgbClr val="C00000"/>
                </a:solidFill>
                <a:latin typeface="Times New Roman" panose="02020603050405020304" pitchFamily="18" charset="0"/>
                <a:cs typeface="Times New Roman" panose="02020603050405020304" pitchFamily="18" charset="0"/>
              </a:rPr>
              <a:t>đời</a:t>
            </a:r>
            <a:endParaRPr lang="en-US" altLang="en-US" sz="2500" b="1" dirty="0">
              <a:solidFill>
                <a:srgbClr val="C00000"/>
              </a:solidFill>
              <a:latin typeface="Times New Roman" panose="02020603050405020304" pitchFamily="18" charset="0"/>
              <a:cs typeface="Times New Roman" panose="02020603050405020304" pitchFamily="18" charset="0"/>
            </a:endParaRPr>
          </a:p>
        </p:txBody>
      </p:sp>
      <p:sp>
        <p:nvSpPr>
          <p:cNvPr id="14" name="Flowchart: Stored Data 13">
            <a:extLst>
              <a:ext uri="{FF2B5EF4-FFF2-40B4-BE49-F238E27FC236}">
                <a16:creationId xmlns:a16="http://schemas.microsoft.com/office/drawing/2014/main" id="{D177997B-62A9-E5F8-C23A-529A1786479B}"/>
              </a:ext>
            </a:extLst>
          </p:cNvPr>
          <p:cNvSpPr/>
          <p:nvPr/>
        </p:nvSpPr>
        <p:spPr>
          <a:xfrm rot="10800000">
            <a:off x="4012336" y="3051695"/>
            <a:ext cx="8063703" cy="3323882"/>
          </a:xfrm>
          <a:prstGeom prst="flowChartOnlineStorage">
            <a:avLst/>
          </a:prstGeom>
          <a:solidFill>
            <a:schemeClr val="bg1">
              <a:lumMod val="75000"/>
              <a:alpha val="8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1CD0FA67-1A66-20D7-885A-764E674971BA}"/>
              </a:ext>
            </a:extLst>
          </p:cNvPr>
          <p:cNvSpPr/>
          <p:nvPr/>
        </p:nvSpPr>
        <p:spPr>
          <a:xfrm>
            <a:off x="1717151" y="2956170"/>
            <a:ext cx="3412435" cy="3507891"/>
          </a:xfrm>
          <a:prstGeom prst="flowChartConnector">
            <a:avLst/>
          </a:prstGeom>
          <a:solidFill>
            <a:schemeClr val="bg1">
              <a:lumMod val="85000"/>
              <a:alpha val="69000"/>
            </a:schemeClr>
          </a:solidFill>
          <a:ln>
            <a:solidFill>
              <a:schemeClr val="bg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2">
            <a:extLst>
              <a:ext uri="{FF2B5EF4-FFF2-40B4-BE49-F238E27FC236}">
                <a16:creationId xmlns:a16="http://schemas.microsoft.com/office/drawing/2014/main" id="{57EF0CC9-7D01-2DDC-51FF-E4728FB9B8B1}"/>
              </a:ext>
            </a:extLst>
          </p:cNvPr>
          <p:cNvSpPr txBox="1">
            <a:spLocks noChangeArrowheads="1"/>
          </p:cNvSpPr>
          <p:nvPr/>
        </p:nvSpPr>
        <p:spPr bwMode="auto">
          <a:xfrm>
            <a:off x="2288233" y="4233061"/>
            <a:ext cx="2126626" cy="954107"/>
          </a:xfrm>
          <a:prstGeom prst="rect">
            <a:avLst/>
          </a:prstGeom>
          <a:noFill/>
          <a:ln w="12700">
            <a:noFill/>
            <a:miter lim="800000"/>
            <a:headEnd/>
            <a:tailEnd/>
          </a:ln>
        </p:spPr>
        <p:txBody>
          <a:bodyPr wrap="square">
            <a:spAutoFit/>
          </a:bodyPr>
          <a:lstStyle/>
          <a:p>
            <a:pPr algn="ctr" eaLnBrk="1" hangingPunct="1"/>
            <a:r>
              <a:rPr lang="en-US" altLang="en-US" sz="2800" b="1" dirty="0" err="1">
                <a:solidFill>
                  <a:srgbClr val="C00000"/>
                </a:solidFill>
                <a:latin typeface="Times New Roman" panose="02020603050405020304" pitchFamily="18" charset="0"/>
                <a:cs typeface="Times New Roman" panose="02020603050405020304" pitchFamily="18" charset="0"/>
              </a:rPr>
              <a:t>Sự</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nghiệp</a:t>
            </a:r>
            <a:r>
              <a:rPr lang="en-US" altLang="en-US" sz="2800" b="1" dirty="0">
                <a:solidFill>
                  <a:srgbClr val="C00000"/>
                </a:solidFill>
                <a:latin typeface="Times New Roman" panose="02020603050405020304" pitchFamily="18" charset="0"/>
                <a:cs typeface="Times New Roman" panose="02020603050405020304" pitchFamily="18" charset="0"/>
              </a:rPr>
              <a:t> khoa </a:t>
            </a:r>
            <a:r>
              <a:rPr lang="en-US" altLang="en-US" sz="2800" b="1" dirty="0" err="1">
                <a:solidFill>
                  <a:srgbClr val="C00000"/>
                </a:solidFill>
                <a:latin typeface="Times New Roman" panose="02020603050405020304" pitchFamily="18" charset="0"/>
                <a:cs typeface="Times New Roman" panose="02020603050405020304" pitchFamily="18" charset="0"/>
              </a:rPr>
              <a:t>học</a:t>
            </a:r>
            <a:endParaRPr lang="en-US" altLang="en-US" sz="2800" b="1" dirty="0">
              <a:solidFill>
                <a:srgbClr val="C00000"/>
              </a:solidFill>
              <a:latin typeface="Times New Roman" panose="02020603050405020304" pitchFamily="18" charset="0"/>
              <a:cs typeface="Times New Roman" panose="02020603050405020304" pitchFamily="18" charset="0"/>
            </a:endParaRPr>
          </a:p>
        </p:txBody>
      </p:sp>
      <p:sp>
        <p:nvSpPr>
          <p:cNvPr id="19" name="Text Box 2">
            <a:extLst>
              <a:ext uri="{FF2B5EF4-FFF2-40B4-BE49-F238E27FC236}">
                <a16:creationId xmlns:a16="http://schemas.microsoft.com/office/drawing/2014/main" id="{E2EC8357-3B06-0081-DE31-8F03960EFF5F}"/>
              </a:ext>
            </a:extLst>
          </p:cNvPr>
          <p:cNvSpPr txBox="1">
            <a:spLocks noChangeArrowheads="1"/>
          </p:cNvSpPr>
          <p:nvPr/>
        </p:nvSpPr>
        <p:spPr bwMode="auto">
          <a:xfrm>
            <a:off x="5409105" y="3104538"/>
            <a:ext cx="5969763" cy="3539430"/>
          </a:xfrm>
          <a:prstGeom prst="rect">
            <a:avLst/>
          </a:prstGeom>
          <a:noFill/>
          <a:ln w="12700">
            <a:noFill/>
            <a:miter lim="800000"/>
            <a:headEnd/>
            <a:tailEnd/>
          </a:ln>
        </p:spPr>
        <p:txBody>
          <a:bodyPr wrap="square">
            <a:spAutoFit/>
          </a:bodyPr>
          <a:lstStyle/>
          <a:p>
            <a:r>
              <a:rPr lang="en-US" altLang="en-US" sz="1700" dirty="0" err="1">
                <a:latin typeface="Times New Roman" panose="02020603050405020304" pitchFamily="18" charset="0"/>
                <a:cs typeface="Times New Roman" panose="02020603050405020304" pitchFamily="18" charset="0"/>
              </a:rPr>
              <a:t>Năm</a:t>
            </a:r>
            <a:r>
              <a:rPr lang="en-US" altLang="en-US" sz="1700" dirty="0">
                <a:latin typeface="Times New Roman" panose="02020603050405020304" pitchFamily="18" charset="0"/>
                <a:cs typeface="Times New Roman" panose="02020603050405020304" pitchFamily="18" charset="0"/>
              </a:rPr>
              <a:t> </a:t>
            </a:r>
            <a:r>
              <a:rPr lang="en-US" altLang="en-US" sz="1700" i="1" dirty="0">
                <a:solidFill>
                  <a:srgbClr val="A50021"/>
                </a:solidFill>
                <a:latin typeface="Times New Roman" panose="02020603050405020304" pitchFamily="18" charset="0"/>
                <a:cs typeface="Times New Roman" panose="02020603050405020304" pitchFamily="18" charset="0"/>
              </a:rPr>
              <a:t>1869</a:t>
            </a:r>
            <a:r>
              <a:rPr lang="en-US" altLang="en-US" sz="1700" dirty="0">
                <a:latin typeface="Times New Roman" panose="02020603050405020304" pitchFamily="18" charset="0"/>
                <a:cs typeface="Times New Roman" panose="02020603050405020304" pitchFamily="18" charset="0"/>
              </a:rPr>
              <a:t>, Mendeleyev </a:t>
            </a:r>
            <a:r>
              <a:rPr lang="en-US" altLang="en-US" sz="1700" dirty="0" err="1">
                <a:latin typeface="Times New Roman" panose="02020603050405020304" pitchFamily="18" charset="0"/>
                <a:cs typeface="Times New Roman" panose="02020603050405020304" pitchFamily="18" charset="0"/>
              </a:rPr>
              <a:t>đã</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đề</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ra</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được</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định</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luật</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tuần</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hoàn</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và</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công</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bố</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bảng</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tuần</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hoàn</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các</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nguyên</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tố</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hóa</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học</a:t>
            </a:r>
            <a:r>
              <a:rPr lang="en-US" altLang="en-US" sz="1700" dirty="0">
                <a:latin typeface="Times New Roman" panose="02020603050405020304" pitchFamily="18" charset="0"/>
                <a:cs typeface="Times New Roman" panose="02020603050405020304" pitchFamily="18" charset="0"/>
              </a:rPr>
              <a:t>. Ở </a:t>
            </a:r>
            <a:r>
              <a:rPr lang="en-US" altLang="en-US" sz="1700" dirty="0" err="1">
                <a:latin typeface="Times New Roman" panose="02020603050405020304" pitchFamily="18" charset="0"/>
                <a:cs typeface="Times New Roman" panose="02020603050405020304" pitchFamily="18" charset="0"/>
              </a:rPr>
              <a:t>thời</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kì</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của</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ông</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chỉ</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có</a:t>
            </a:r>
            <a:r>
              <a:rPr lang="en-US" altLang="en-US" sz="1700" dirty="0">
                <a:latin typeface="Times New Roman" panose="02020603050405020304" pitchFamily="18" charset="0"/>
                <a:cs typeface="Times New Roman" panose="02020603050405020304" pitchFamily="18" charset="0"/>
              </a:rPr>
              <a:t> 63 </a:t>
            </a:r>
            <a:r>
              <a:rPr lang="en-US" altLang="en-US" sz="1700" dirty="0" err="1">
                <a:latin typeface="Times New Roman" panose="02020603050405020304" pitchFamily="18" charset="0"/>
                <a:cs typeface="Times New Roman" panose="02020603050405020304" pitchFamily="18" charset="0"/>
              </a:rPr>
              <a:t>nguyên</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tố</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được</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tìm</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thấy</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nên</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ông</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phải</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để</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trống</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một</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số</a:t>
            </a:r>
            <a:r>
              <a:rPr lang="en-US" altLang="en-US" sz="1700" dirty="0">
                <a:latin typeface="Times New Roman" panose="02020603050405020304" pitchFamily="18" charset="0"/>
                <a:cs typeface="Times New Roman" panose="02020603050405020304" pitchFamily="18" charset="0"/>
              </a:rPr>
              <a:t> ô </a:t>
            </a:r>
            <a:r>
              <a:rPr lang="en-US" altLang="en-US" sz="1700" dirty="0" err="1">
                <a:latin typeface="Times New Roman" panose="02020603050405020304" pitchFamily="18" charset="0"/>
                <a:cs typeface="Times New Roman" panose="02020603050405020304" pitchFamily="18" charset="0"/>
              </a:rPr>
              <a:t>trong</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bảng</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và</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dự</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đoán</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các</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tính</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chất</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của</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các</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nguyên</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tố</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này</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trong</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các</a:t>
            </a:r>
            <a:r>
              <a:rPr lang="en-US" altLang="en-US" sz="1700" dirty="0">
                <a:latin typeface="Times New Roman" panose="02020603050405020304" pitchFamily="18" charset="0"/>
                <a:cs typeface="Times New Roman" panose="02020603050405020304" pitchFamily="18" charset="0"/>
              </a:rPr>
              <a:t> ô </a:t>
            </a:r>
            <a:r>
              <a:rPr lang="en-US" altLang="en-US" sz="1700" dirty="0" err="1">
                <a:latin typeface="Times New Roman" panose="02020603050405020304" pitchFamily="18" charset="0"/>
                <a:cs typeface="Times New Roman" panose="02020603050405020304" pitchFamily="18" charset="0"/>
              </a:rPr>
              <a:t>đó</a:t>
            </a:r>
            <a:r>
              <a:rPr lang="en-US" altLang="en-US" sz="1700" dirty="0">
                <a:latin typeface="Times New Roman" panose="02020603050405020304" pitchFamily="18" charset="0"/>
                <a:cs typeface="Times New Roman" panose="02020603050405020304" pitchFamily="18" charset="0"/>
              </a:rPr>
              <a:t>. Sau </a:t>
            </a:r>
            <a:r>
              <a:rPr lang="en-US" altLang="en-US" sz="1700" dirty="0" err="1">
                <a:latin typeface="Times New Roman" panose="02020603050405020304" pitchFamily="18" charset="0"/>
                <a:cs typeface="Times New Roman" panose="02020603050405020304" pitchFamily="18" charset="0"/>
              </a:rPr>
              <a:t>này</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các</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nguyên</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tố</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đó</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đã</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được</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tìm</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thấy</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với</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các</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tính</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chất</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đúng</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với</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các</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dự</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đoán</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của</a:t>
            </a:r>
            <a:r>
              <a:rPr lang="en-US" altLang="en-US" sz="1700" dirty="0">
                <a:latin typeface="Times New Roman" panose="02020603050405020304" pitchFamily="18" charset="0"/>
                <a:cs typeface="Times New Roman" panose="02020603050405020304" pitchFamily="18" charset="0"/>
              </a:rPr>
              <a:t> </a:t>
            </a:r>
            <a:r>
              <a:rPr lang="en-US" altLang="en-US" sz="1700" dirty="0" err="1">
                <a:latin typeface="Times New Roman" panose="02020603050405020304" pitchFamily="18" charset="0"/>
                <a:cs typeface="Times New Roman" panose="02020603050405020304" pitchFamily="18" charset="0"/>
              </a:rPr>
              <a:t>ông</a:t>
            </a:r>
            <a:r>
              <a:rPr lang="en-US" altLang="en-US" sz="1700" dirty="0">
                <a:latin typeface="Times New Roman" panose="02020603050405020304" pitchFamily="18" charset="0"/>
                <a:cs typeface="Times New Roman" panose="02020603050405020304" pitchFamily="18" charset="0"/>
              </a:rPr>
              <a:t>. </a:t>
            </a:r>
          </a:p>
          <a:p>
            <a:r>
              <a:rPr lang="vi-VN" sz="1700" dirty="0">
                <a:latin typeface="Times New Roman" panose="02020603050405020304" pitchFamily="18" charset="0"/>
                <a:cs typeface="Times New Roman" panose="02020603050405020304" pitchFamily="18" charset="0"/>
              </a:rPr>
              <a:t>Năm 1905, Mendeleev được bầu làm một thành viên của </a:t>
            </a:r>
            <a:r>
              <a:rPr lang="vi-VN" sz="1700" dirty="0">
                <a:latin typeface="Times New Roman" panose="02020603050405020304" pitchFamily="18" charset="0"/>
                <a:cs typeface="Times New Roman" panose="02020603050405020304" pitchFamily="18" charset="0"/>
                <a:hlinkClick r:id="rId5" tooltip="Viện Hàn lâm Khoa học Hoàng gia Thuỵ Điển (trang không tồn tại)"/>
              </a:rPr>
              <a:t>Viện Hàn lâm Khoa học Hoàng gia Thuỵ Điển</a:t>
            </a:r>
            <a:r>
              <a:rPr lang="vi-VN" sz="1700" dirty="0">
                <a:latin typeface="Times New Roman" panose="02020603050405020304" pitchFamily="18" charset="0"/>
                <a:cs typeface="Times New Roman" panose="02020603050405020304" pitchFamily="18" charset="0"/>
              </a:rPr>
              <a:t>. Đồng thời trong năm này ông được tặng thưởng </a:t>
            </a:r>
            <a:r>
              <a:rPr lang="vi-VN" sz="1700" dirty="0">
                <a:latin typeface="Times New Roman" panose="02020603050405020304" pitchFamily="18" charset="0"/>
                <a:cs typeface="Times New Roman" panose="02020603050405020304" pitchFamily="18" charset="0"/>
                <a:hlinkClick r:id="rId6" tooltip="Huy chương Copley"/>
              </a:rPr>
              <a:t>Huy chương Copley</a:t>
            </a:r>
            <a:r>
              <a:rPr lang="vi-VN" sz="1700" dirty="0">
                <a:latin typeface="Times New Roman" panose="02020603050405020304" pitchFamily="18" charset="0"/>
                <a:cs typeface="Times New Roman" panose="02020603050405020304" pitchFamily="18" charset="0"/>
              </a:rPr>
              <a:t> vàng danh giá. Năm sau Hội đồng Nobel Hoá học đã đề xuất với Viện Hàn lâm Thuỵ Điển trao </a:t>
            </a:r>
            <a:r>
              <a:rPr lang="vi-VN" sz="1700" dirty="0">
                <a:latin typeface="Times New Roman" panose="02020603050405020304" pitchFamily="18" charset="0"/>
                <a:cs typeface="Times New Roman" panose="02020603050405020304" pitchFamily="18" charset="0"/>
                <a:hlinkClick r:id="rId7" tooltip="Danh sách người đoạt giải Nobel Hóa học"/>
              </a:rPr>
              <a:t>Giải Nobel Hoá học</a:t>
            </a:r>
            <a:r>
              <a:rPr lang="vi-VN" sz="1700" dirty="0">
                <a:latin typeface="Times New Roman" panose="02020603050405020304" pitchFamily="18" charset="0"/>
                <a:cs typeface="Times New Roman" panose="02020603050405020304" pitchFamily="18" charset="0"/>
              </a:rPr>
              <a:t> năm 1906 cho Mendeleev vì phát minh ra bảng tuần hoàn của ông</a:t>
            </a:r>
            <a:endParaRPr lang="en-US" altLang="en-US" sz="1700" dirty="0">
              <a:latin typeface="Times New Roman" panose="02020603050405020304" pitchFamily="18" charset="0"/>
              <a:cs typeface="Times New Roman" panose="02020603050405020304" pitchFamily="18" charset="0"/>
            </a:endParaRPr>
          </a:p>
          <a:p>
            <a:pPr algn="ctr"/>
            <a:endParaRPr lang="en-US" altLang="en-US"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597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ppt_w*0.70"/>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animEffect transition="in" filter="fade">
                                      <p:cBhvr>
                                        <p:cTn id="9" dur="2000"/>
                                        <p:tgtEl>
                                          <p:spTgt spid="3"/>
                                        </p:tgtEl>
                                      </p:cBhvr>
                                    </p:animEffect>
                                  </p:childTnLst>
                                </p:cTn>
                              </p:par>
                              <p:par>
                                <p:cTn id="10" presetID="18" presetClass="entr" presetSubtype="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8" presetClass="entr" presetSubtype="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Right)">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6" presetID="18" presetClass="entr" presetSubtype="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strips(downRight)">
                                      <p:cBhvr>
                                        <p:cTn id="18" dur="500"/>
                                        <p:tgtEl>
                                          <p:spTgt spid="13"/>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19" presetID="18" presetClass="entr" presetSubtype="6"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strips(downRight)">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2" presetID="18" presetClass="entr" presetSubtype="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strips(downRight)">
                                      <p:cBhvr>
                                        <p:cTn id="24" dur="500"/>
                                        <p:tgtEl>
                                          <p:spTgt spid="19"/>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p:bldP spid="17"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511" name="Rectangle 21510">
            <a:extLst>
              <a:ext uri="{FF2B5EF4-FFF2-40B4-BE49-F238E27FC236}">
                <a16:creationId xmlns:a16="http://schemas.microsoft.com/office/drawing/2014/main" id="{2C627EC6-61A4-4CA2-925A-D9C31421C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a:extLst>
              <a:ext uri="{FF2B5EF4-FFF2-40B4-BE49-F238E27FC236}">
                <a16:creationId xmlns:a16="http://schemas.microsoft.com/office/drawing/2014/main" id="{512AEC17-0D02-BE58-B704-A5F209A80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749"/>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82743A5-9783-50FC-92AC-DEF22860F9DB}"/>
              </a:ext>
            </a:extLst>
          </p:cNvPr>
          <p:cNvSpPr/>
          <p:nvPr/>
        </p:nvSpPr>
        <p:spPr>
          <a:xfrm>
            <a:off x="4490720" y="177333"/>
            <a:ext cx="2865120" cy="863600"/>
          </a:xfrm>
          <a:prstGeom prst="roundRect">
            <a:avLst/>
          </a:prstGeom>
          <a:solidFill>
            <a:schemeClr val="bg1">
              <a:alpha val="76000"/>
            </a:schemeClr>
          </a:solidFill>
          <a:ln>
            <a:solidFill>
              <a:schemeClr val="bg2"/>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Box 2">
            <a:extLst>
              <a:ext uri="{FF2B5EF4-FFF2-40B4-BE49-F238E27FC236}">
                <a16:creationId xmlns:a16="http://schemas.microsoft.com/office/drawing/2014/main" id="{68DCD844-6A54-6C24-EC49-8D8D950B48ED}"/>
              </a:ext>
            </a:extLst>
          </p:cNvPr>
          <p:cNvSpPr txBox="1">
            <a:spLocks noChangeArrowheads="1"/>
          </p:cNvSpPr>
          <p:nvPr/>
        </p:nvSpPr>
        <p:spPr bwMode="auto">
          <a:xfrm>
            <a:off x="4592320" y="241755"/>
            <a:ext cx="2661920" cy="646331"/>
          </a:xfrm>
          <a:prstGeom prst="rect">
            <a:avLst/>
          </a:prstGeom>
          <a:noFill/>
          <a:ln w="12700">
            <a:noFill/>
            <a:miter lim="800000"/>
            <a:headEnd/>
            <a:tailEnd/>
          </a:ln>
        </p:spPr>
        <p:txBody>
          <a:bodyPr wrap="square">
            <a:spAutoFit/>
          </a:bodyPr>
          <a:lstStyle/>
          <a:p>
            <a:pPr algn="ctr" eaLnBrk="1" hangingPunct="1"/>
            <a:r>
              <a:rPr lang="en-US" altLang="en-US" sz="3600" b="1" dirty="0" err="1">
                <a:solidFill>
                  <a:schemeClr val="bg2">
                    <a:lumMod val="25000"/>
                  </a:schemeClr>
                </a:solidFill>
                <a:latin typeface="Algerian" panose="04020705040A02060702" pitchFamily="82" charset="0"/>
                <a:cs typeface="Times New Roman" panose="02020603050405020304" pitchFamily="18" charset="0"/>
              </a:rPr>
              <a:t>Luyện</a:t>
            </a:r>
            <a:r>
              <a:rPr lang="en-US" altLang="en-US" sz="3600" b="1" dirty="0">
                <a:solidFill>
                  <a:schemeClr val="bg2">
                    <a:lumMod val="25000"/>
                  </a:schemeClr>
                </a:solidFill>
                <a:latin typeface="Algerian" panose="04020705040A02060702" pitchFamily="82" charset="0"/>
                <a:cs typeface="Times New Roman" panose="02020603050405020304" pitchFamily="18" charset="0"/>
              </a:rPr>
              <a:t> </a:t>
            </a:r>
            <a:r>
              <a:rPr lang="en-US" altLang="en-US" sz="3600" b="1" dirty="0" err="1">
                <a:solidFill>
                  <a:schemeClr val="bg2">
                    <a:lumMod val="25000"/>
                  </a:schemeClr>
                </a:solidFill>
                <a:latin typeface="Algerian" panose="04020705040A02060702" pitchFamily="82" charset="0"/>
                <a:cs typeface="Times New Roman" panose="02020603050405020304" pitchFamily="18" charset="0"/>
              </a:rPr>
              <a:t>tập</a:t>
            </a:r>
            <a:endParaRPr lang="en-US" altLang="en-US" sz="3600" b="1" dirty="0">
              <a:solidFill>
                <a:schemeClr val="bg2">
                  <a:lumMod val="25000"/>
                </a:schemeClr>
              </a:solidFill>
              <a:latin typeface="Algerian" panose="04020705040A02060702" pitchFamily="82" charset="0"/>
              <a:cs typeface="Times New Roman" panose="02020603050405020304" pitchFamily="18" charset="0"/>
            </a:endParaRPr>
          </a:p>
        </p:txBody>
      </p:sp>
      <p:sp>
        <p:nvSpPr>
          <p:cNvPr id="5" name="Text Box 2">
            <a:extLst>
              <a:ext uri="{FF2B5EF4-FFF2-40B4-BE49-F238E27FC236}">
                <a16:creationId xmlns:a16="http://schemas.microsoft.com/office/drawing/2014/main" id="{0734C63F-93FD-C1C6-F540-A4FCBF85EA73}"/>
              </a:ext>
            </a:extLst>
          </p:cNvPr>
          <p:cNvSpPr txBox="1">
            <a:spLocks noChangeArrowheads="1"/>
          </p:cNvSpPr>
          <p:nvPr/>
        </p:nvSpPr>
        <p:spPr bwMode="auto">
          <a:xfrm>
            <a:off x="680720" y="985776"/>
            <a:ext cx="10485120" cy="523220"/>
          </a:xfrm>
          <a:prstGeom prst="rect">
            <a:avLst/>
          </a:prstGeom>
          <a:noFill/>
          <a:ln w="12700">
            <a:noFill/>
            <a:miter lim="800000"/>
            <a:headEnd/>
            <a:tailEnd/>
          </a:ln>
        </p:spPr>
        <p:txBody>
          <a:bodyPr wrap="square">
            <a:spAutoFit/>
          </a:bodyPr>
          <a:lstStyle/>
          <a:p>
            <a:pPr algn="ctr" eaLnBrk="1" hangingPunct="1"/>
            <a:r>
              <a:rPr lang="en-US" altLang="en-US" sz="2800" b="1" dirty="0" err="1">
                <a:solidFill>
                  <a:srgbClr val="C00000"/>
                </a:solidFill>
                <a:latin typeface="Amasis MT Pro Light" panose="02040304050005020304" pitchFamily="18" charset="0"/>
                <a:cs typeface="Times New Roman" panose="02020603050405020304" pitchFamily="18" charset="0"/>
              </a:rPr>
              <a:t>Nhiệm</a:t>
            </a:r>
            <a:r>
              <a:rPr lang="en-US" altLang="en-US" sz="2800" b="1" dirty="0">
                <a:solidFill>
                  <a:srgbClr val="C00000"/>
                </a:solidFill>
                <a:latin typeface="Amasis MT Pro Light" panose="02040304050005020304" pitchFamily="18" charset="0"/>
                <a:cs typeface="Times New Roman" panose="02020603050405020304" pitchFamily="18" charset="0"/>
              </a:rPr>
              <a:t> </a:t>
            </a:r>
            <a:r>
              <a:rPr lang="en-US" altLang="en-US" sz="2800" b="1" dirty="0" err="1">
                <a:solidFill>
                  <a:srgbClr val="C00000"/>
                </a:solidFill>
                <a:latin typeface="Amasis MT Pro Light" panose="02040304050005020304" pitchFamily="18" charset="0"/>
                <a:cs typeface="Times New Roman" panose="02020603050405020304" pitchFamily="18" charset="0"/>
              </a:rPr>
              <a:t>vụ</a:t>
            </a:r>
            <a:r>
              <a:rPr lang="en-US" altLang="en-US" sz="2800" b="1" dirty="0">
                <a:solidFill>
                  <a:srgbClr val="C00000"/>
                </a:solidFill>
                <a:latin typeface="Amasis MT Pro Light" panose="02040304050005020304" pitchFamily="18" charset="0"/>
                <a:cs typeface="Times New Roman" panose="02020603050405020304" pitchFamily="18" charset="0"/>
              </a:rPr>
              <a:t>: </a:t>
            </a:r>
            <a:r>
              <a:rPr lang="en-US" altLang="en-US" sz="2800" b="1" dirty="0" err="1">
                <a:solidFill>
                  <a:schemeClr val="bg2">
                    <a:lumMod val="25000"/>
                  </a:schemeClr>
                </a:solidFill>
                <a:latin typeface="Amasis MT Pro Light" panose="02040304050005020304" pitchFamily="18" charset="0"/>
                <a:cs typeface="Times New Roman" panose="02020603050405020304" pitchFamily="18" charset="0"/>
              </a:rPr>
              <a:t>Hoạt</a:t>
            </a:r>
            <a:r>
              <a:rPr lang="en-US" altLang="en-US" sz="2800" b="1" dirty="0">
                <a:solidFill>
                  <a:schemeClr val="bg2">
                    <a:lumMod val="25000"/>
                  </a:schemeClr>
                </a:solidFill>
                <a:latin typeface="Amasis MT Pro Light" panose="02040304050005020304" pitchFamily="18" charset="0"/>
                <a:cs typeface="Times New Roman" panose="02020603050405020304" pitchFamily="18" charset="0"/>
              </a:rPr>
              <a:t> </a:t>
            </a:r>
            <a:r>
              <a:rPr lang="en-US" altLang="en-US" sz="2800" b="1" dirty="0" err="1">
                <a:solidFill>
                  <a:schemeClr val="bg2">
                    <a:lumMod val="25000"/>
                  </a:schemeClr>
                </a:solidFill>
                <a:latin typeface="Amasis MT Pro Light" panose="02040304050005020304" pitchFamily="18" charset="0"/>
                <a:cs typeface="Times New Roman" panose="02020603050405020304" pitchFamily="18" charset="0"/>
              </a:rPr>
              <a:t>động</a:t>
            </a:r>
            <a:r>
              <a:rPr lang="en-US" altLang="en-US" sz="2800" b="1" dirty="0">
                <a:solidFill>
                  <a:schemeClr val="bg2">
                    <a:lumMod val="25000"/>
                  </a:schemeClr>
                </a:solidFill>
                <a:latin typeface="Amasis MT Pro Light" panose="02040304050005020304" pitchFamily="18" charset="0"/>
                <a:cs typeface="Times New Roman" panose="02020603050405020304" pitchFamily="18" charset="0"/>
              </a:rPr>
              <a:t> </a:t>
            </a:r>
            <a:r>
              <a:rPr lang="en-US" altLang="en-US" sz="2800" b="1" dirty="0" err="1">
                <a:solidFill>
                  <a:schemeClr val="bg2">
                    <a:lumMod val="25000"/>
                  </a:schemeClr>
                </a:solidFill>
                <a:latin typeface="Amasis MT Pro Light" panose="02040304050005020304" pitchFamily="18" charset="0"/>
                <a:cs typeface="Times New Roman" panose="02020603050405020304" pitchFamily="18" charset="0"/>
              </a:rPr>
              <a:t>nhóm</a:t>
            </a:r>
            <a:r>
              <a:rPr lang="en-US" altLang="en-US" sz="2800" b="1" dirty="0">
                <a:solidFill>
                  <a:schemeClr val="bg2">
                    <a:lumMod val="25000"/>
                  </a:schemeClr>
                </a:solidFill>
                <a:latin typeface="Amasis MT Pro Light" panose="02040304050005020304" pitchFamily="18" charset="0"/>
                <a:cs typeface="Times New Roman" panose="02020603050405020304" pitchFamily="18" charset="0"/>
              </a:rPr>
              <a:t> </a:t>
            </a:r>
            <a:r>
              <a:rPr lang="en-US" altLang="en-US" sz="2800" b="1" dirty="0" err="1">
                <a:solidFill>
                  <a:schemeClr val="bg2">
                    <a:lumMod val="25000"/>
                  </a:schemeClr>
                </a:solidFill>
                <a:latin typeface="Amasis MT Pro Light" panose="02040304050005020304" pitchFamily="18" charset="0"/>
                <a:cs typeface="Times New Roman" panose="02020603050405020304" pitchFamily="18" charset="0"/>
              </a:rPr>
              <a:t>thực</a:t>
            </a:r>
            <a:r>
              <a:rPr lang="en-US" altLang="en-US" sz="2800" b="1" dirty="0">
                <a:solidFill>
                  <a:schemeClr val="bg2">
                    <a:lumMod val="25000"/>
                  </a:schemeClr>
                </a:solidFill>
                <a:latin typeface="Amasis MT Pro Light" panose="02040304050005020304" pitchFamily="18" charset="0"/>
                <a:cs typeface="Times New Roman" panose="02020603050405020304" pitchFamily="18" charset="0"/>
              </a:rPr>
              <a:t> </a:t>
            </a:r>
            <a:r>
              <a:rPr lang="en-US" altLang="en-US" sz="2800" b="1" dirty="0" err="1">
                <a:solidFill>
                  <a:schemeClr val="bg2">
                    <a:lumMod val="25000"/>
                  </a:schemeClr>
                </a:solidFill>
                <a:latin typeface="Amasis MT Pro Light" panose="02040304050005020304" pitchFamily="18" charset="0"/>
                <a:cs typeface="Times New Roman" panose="02020603050405020304" pitchFamily="18" charset="0"/>
              </a:rPr>
              <a:t>hiện</a:t>
            </a:r>
            <a:r>
              <a:rPr lang="en-US" altLang="en-US" sz="2800" b="1" dirty="0">
                <a:solidFill>
                  <a:schemeClr val="bg2">
                    <a:lumMod val="25000"/>
                  </a:schemeClr>
                </a:solidFill>
                <a:latin typeface="Amasis MT Pro Light" panose="02040304050005020304" pitchFamily="18" charset="0"/>
                <a:cs typeface="Times New Roman" panose="02020603050405020304" pitchFamily="18" charset="0"/>
              </a:rPr>
              <a:t> </a:t>
            </a:r>
            <a:r>
              <a:rPr lang="en-US" altLang="en-US" sz="2800" b="1" dirty="0" err="1">
                <a:solidFill>
                  <a:schemeClr val="bg2">
                    <a:lumMod val="25000"/>
                  </a:schemeClr>
                </a:solidFill>
                <a:latin typeface="Amasis MT Pro Light" panose="02040304050005020304" pitchFamily="18" charset="0"/>
                <a:cs typeface="Times New Roman" panose="02020603050405020304" pitchFamily="18" charset="0"/>
              </a:rPr>
              <a:t>phiếu</a:t>
            </a:r>
            <a:r>
              <a:rPr lang="en-US" altLang="en-US" sz="2800" b="1" dirty="0">
                <a:solidFill>
                  <a:schemeClr val="bg2">
                    <a:lumMod val="25000"/>
                  </a:schemeClr>
                </a:solidFill>
                <a:latin typeface="Amasis MT Pro Light" panose="02040304050005020304" pitchFamily="18" charset="0"/>
                <a:cs typeface="Times New Roman" panose="02020603050405020304" pitchFamily="18" charset="0"/>
              </a:rPr>
              <a:t> </a:t>
            </a:r>
            <a:r>
              <a:rPr lang="en-US" altLang="en-US" sz="2800" b="1" dirty="0" err="1">
                <a:solidFill>
                  <a:schemeClr val="bg2">
                    <a:lumMod val="25000"/>
                  </a:schemeClr>
                </a:solidFill>
                <a:latin typeface="Amasis MT Pro Light" panose="02040304050005020304" pitchFamily="18" charset="0"/>
                <a:cs typeface="Times New Roman" panose="02020603050405020304" pitchFamily="18" charset="0"/>
              </a:rPr>
              <a:t>học</a:t>
            </a:r>
            <a:r>
              <a:rPr lang="en-US" altLang="en-US" sz="2800" b="1" dirty="0">
                <a:solidFill>
                  <a:schemeClr val="bg2">
                    <a:lumMod val="25000"/>
                  </a:schemeClr>
                </a:solidFill>
                <a:latin typeface="Amasis MT Pro Light" panose="02040304050005020304" pitchFamily="18" charset="0"/>
                <a:cs typeface="Times New Roman" panose="02020603050405020304" pitchFamily="18" charset="0"/>
              </a:rPr>
              <a:t> </a:t>
            </a:r>
            <a:r>
              <a:rPr lang="en-US" altLang="en-US" sz="2800" b="1" dirty="0" err="1">
                <a:solidFill>
                  <a:schemeClr val="bg2">
                    <a:lumMod val="25000"/>
                  </a:schemeClr>
                </a:solidFill>
                <a:latin typeface="Amasis MT Pro Light" panose="02040304050005020304" pitchFamily="18" charset="0"/>
                <a:cs typeface="Times New Roman" panose="02020603050405020304" pitchFamily="18" charset="0"/>
              </a:rPr>
              <a:t>tập</a:t>
            </a:r>
            <a:r>
              <a:rPr lang="en-US" altLang="en-US" sz="2800" b="1" dirty="0">
                <a:solidFill>
                  <a:schemeClr val="bg2">
                    <a:lumMod val="25000"/>
                  </a:schemeClr>
                </a:solidFill>
                <a:latin typeface="Amasis MT Pro Light" panose="02040304050005020304" pitchFamily="18" charset="0"/>
                <a:cs typeface="Times New Roman" panose="02020603050405020304" pitchFamily="18" charset="0"/>
              </a:rPr>
              <a:t> </a:t>
            </a:r>
            <a:r>
              <a:rPr lang="en-US" altLang="en-US" sz="2800" b="1" i="1" dirty="0">
                <a:solidFill>
                  <a:schemeClr val="bg2">
                    <a:lumMod val="25000"/>
                  </a:schemeClr>
                </a:solidFill>
                <a:latin typeface="Amasis MT Pro Light" panose="02040304050005020304" pitchFamily="18" charset="0"/>
                <a:cs typeface="Times New Roman" panose="02020603050405020304" pitchFamily="18" charset="0"/>
              </a:rPr>
              <a:t>(5 </a:t>
            </a:r>
            <a:r>
              <a:rPr lang="en-US" altLang="en-US" sz="2800" b="1" i="1" dirty="0" err="1">
                <a:solidFill>
                  <a:schemeClr val="bg2">
                    <a:lumMod val="25000"/>
                  </a:schemeClr>
                </a:solidFill>
                <a:latin typeface="Amasis MT Pro Light" panose="02040304050005020304" pitchFamily="18" charset="0"/>
                <a:cs typeface="Times New Roman" panose="02020603050405020304" pitchFamily="18" charset="0"/>
              </a:rPr>
              <a:t>phút</a:t>
            </a:r>
            <a:r>
              <a:rPr lang="en-US" altLang="en-US" sz="2800" b="1" i="1" dirty="0">
                <a:solidFill>
                  <a:schemeClr val="bg2">
                    <a:lumMod val="25000"/>
                  </a:schemeClr>
                </a:solidFill>
                <a:latin typeface="Amasis MT Pro Light" panose="02040304050005020304" pitchFamily="18" charset="0"/>
                <a:cs typeface="Times New Roman" panose="02020603050405020304" pitchFamily="18" charset="0"/>
              </a:rPr>
              <a:t>)</a:t>
            </a:r>
          </a:p>
        </p:txBody>
      </p:sp>
      <p:sp>
        <p:nvSpPr>
          <p:cNvPr id="6" name="Text Box 2">
            <a:extLst>
              <a:ext uri="{FF2B5EF4-FFF2-40B4-BE49-F238E27FC236}">
                <a16:creationId xmlns:a16="http://schemas.microsoft.com/office/drawing/2014/main" id="{7A99A732-ADE7-2493-674B-8205EFAF8CC7}"/>
              </a:ext>
            </a:extLst>
          </p:cNvPr>
          <p:cNvSpPr txBox="1">
            <a:spLocks noChangeArrowheads="1"/>
          </p:cNvSpPr>
          <p:nvPr/>
        </p:nvSpPr>
        <p:spPr bwMode="auto">
          <a:xfrm>
            <a:off x="811971" y="1559627"/>
            <a:ext cx="9694298" cy="5139869"/>
          </a:xfrm>
          <a:prstGeom prst="rect">
            <a:avLst/>
          </a:prstGeom>
          <a:noFill/>
          <a:ln w="38100">
            <a:solidFill>
              <a:srgbClr val="002060"/>
            </a:solidFill>
            <a:miter lim="800000"/>
            <a:headEnd/>
            <a:tailEnd/>
          </a:ln>
        </p:spPr>
        <p:txBody>
          <a:bodyPr wrap="square">
            <a:spAutoFit/>
          </a:bodyPr>
          <a:lstStyle/>
          <a:p>
            <a:pPr algn="ctr"/>
            <a:r>
              <a:rPr lang="en-US" sz="2000" b="1" dirty="0">
                <a:latin typeface="Times New Roman" panose="02020603050405020304" pitchFamily="18" charset="0"/>
                <a:cs typeface="Times New Roman" panose="02020603050405020304" pitchFamily="18" charset="0"/>
              </a:rPr>
              <a:t>PHIẾU HỌC TẬP</a:t>
            </a:r>
          </a:p>
          <a:p>
            <a:r>
              <a:rPr lang="en-US" sz="2200" u="sng" dirty="0" err="1">
                <a:latin typeface="Times New Roman" panose="02020603050405020304" pitchFamily="18" charset="0"/>
                <a:cs typeface="Times New Roman" panose="02020603050405020304" pitchFamily="18" charset="0"/>
              </a:rPr>
              <a:t>Câu</a:t>
            </a:r>
            <a:r>
              <a:rPr lang="en-US" sz="2200" u="sng" dirty="0">
                <a:latin typeface="Times New Roman" panose="02020603050405020304" pitchFamily="18" charset="0"/>
                <a:cs typeface="Times New Roman" panose="02020603050405020304" pitchFamily="18" charset="0"/>
              </a:rPr>
              <a:t> 1</a:t>
            </a:r>
            <a:r>
              <a:rPr lang="en-US" sz="2200" dirty="0">
                <a:latin typeface="Times New Roman" panose="02020603050405020304" pitchFamily="18" charset="0"/>
                <a:cs typeface="Times New Roman" panose="02020603050405020304" pitchFamily="18" charset="0"/>
              </a:rPr>
              <a:t>: Cho </a:t>
            </a:r>
            <a:r>
              <a:rPr lang="en-US" sz="2200" dirty="0" err="1">
                <a:latin typeface="Times New Roman" panose="02020603050405020304" pitchFamily="18" charset="0"/>
                <a:cs typeface="Times New Roman" panose="02020603050405020304" pitchFamily="18" charset="0"/>
              </a:rPr>
              <a:t>bảng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nguyên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nguyên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hóa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còn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a:t>
            </a: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r>
              <a:rPr lang="en-US" sz="2200" u="sng" dirty="0" err="1">
                <a:latin typeface="Times New Roman" panose="02020603050405020304" pitchFamily="18" charset="0"/>
                <a:cs typeface="Times New Roman" panose="02020603050405020304" pitchFamily="18" charset="0"/>
              </a:rPr>
              <a:t>Câu</a:t>
            </a:r>
            <a:r>
              <a:rPr lang="en-US" sz="2200" u="sng" dirty="0">
                <a:latin typeface="Times New Roman" panose="02020603050405020304" pitchFamily="18" charset="0"/>
                <a:cs typeface="Times New Roman" panose="02020603050405020304" pitchFamily="18" charset="0"/>
              </a:rPr>
              <a:t> 2</a:t>
            </a:r>
            <a:r>
              <a:rPr lang="en-US" sz="2200" dirty="0">
                <a:latin typeface="Times New Roman" panose="02020603050405020304" pitchFamily="18" charset="0"/>
                <a:cs typeface="Times New Roman" panose="02020603050405020304" pitchFamily="18" charset="0"/>
              </a:rPr>
              <a:t>: Cho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nguyên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sau</a:t>
            </a:r>
            <a:r>
              <a:rPr lang="en-US" sz="2200" dirty="0">
                <a:latin typeface="Times New Roman" panose="02020603050405020304" pitchFamily="18" charset="0"/>
                <a:cs typeface="Times New Roman" panose="02020603050405020304" pitchFamily="18" charset="0"/>
              </a:rPr>
              <a:t>: Sodium, Chlorine, Phosphorus, </a:t>
            </a:r>
            <a:r>
              <a:rPr lang="en-US" sz="2200" dirty="0" err="1">
                <a:latin typeface="Times New Roman" panose="02020603050405020304" pitchFamily="18" charset="0"/>
                <a:cs typeface="Times New Roman" panose="02020603050405020304" pitchFamily="18" charset="0"/>
              </a:rPr>
              <a:t>Aluminium</a:t>
            </a:r>
            <a:r>
              <a:rPr lang="en-US" sz="2200" dirty="0">
                <a:latin typeface="Times New Roman" panose="02020603050405020304" pitchFamily="18" charset="0"/>
                <a:cs typeface="Times New Roman" panose="02020603050405020304" pitchFamily="18" charset="0"/>
              </a:rPr>
              <a:t>, Lithium, Potassium.</a:t>
            </a:r>
          </a:p>
          <a:p>
            <a:pPr lvl="0"/>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nguyên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a:t>
            </a:r>
          </a:p>
          <a:p>
            <a:pPr lvl="0"/>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nguyên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nguyên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tuần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hóa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a:t>
            </a:r>
          </a:p>
          <a:p>
            <a:r>
              <a:rPr lang="en-US" sz="2200" u="sng" dirty="0" err="1">
                <a:latin typeface="Times New Roman" panose="02020603050405020304" pitchFamily="18" charset="0"/>
                <a:cs typeface="Times New Roman" panose="02020603050405020304" pitchFamily="18" charset="0"/>
              </a:rPr>
              <a:t>Câu</a:t>
            </a:r>
            <a:r>
              <a:rPr lang="en-US" sz="2200" u="sng" dirty="0">
                <a:latin typeface="Times New Roman" panose="02020603050405020304" pitchFamily="18" charset="0"/>
                <a:cs typeface="Times New Roman" panose="02020603050405020304" pitchFamily="18" charset="0"/>
              </a:rPr>
              <a:t> 3</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nguyên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tử</a:t>
            </a:r>
            <a:r>
              <a:rPr lang="en-US" sz="2200" dirty="0">
                <a:latin typeface="Times New Roman" panose="02020603050405020304" pitchFamily="18" charset="0"/>
                <a:cs typeface="Times New Roman" panose="02020603050405020304" pitchFamily="18" charset="0"/>
              </a:rPr>
              <a:t> 2 </a:t>
            </a:r>
            <a:r>
              <a:rPr lang="en-US" sz="2200" dirty="0" err="1">
                <a:latin typeface="Times New Roman" panose="02020603050405020304" pitchFamily="18" charset="0"/>
                <a:cs typeface="Times New Roman" panose="02020603050405020304" pitchFamily="18" charset="0"/>
              </a:rPr>
              <a:t>nguyên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a:t>
            </a:r>
            <a:r>
              <a:rPr lang="en-US" sz="2200" dirty="0">
                <a:latin typeface="Times New Roman" panose="02020603050405020304" pitchFamily="18" charset="0"/>
                <a:cs typeface="Times New Roman" panose="02020603050405020304" pitchFamily="18" charset="0"/>
              </a:rPr>
              <a:t> Carbon, Silicon, </a:t>
            </a:r>
            <a:r>
              <a:rPr lang="en-US" sz="2200" dirty="0" err="1">
                <a:latin typeface="Times New Roman" panose="02020603050405020304" pitchFamily="18" charset="0"/>
                <a:cs typeface="Times New Roman" panose="02020603050405020304" pitchFamily="18" charset="0"/>
              </a:rPr>
              <a:t>dựa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xét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hóa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2 </a:t>
            </a:r>
            <a:r>
              <a:rPr lang="en-US" sz="2200" dirty="0" err="1">
                <a:latin typeface="Times New Roman" panose="02020603050405020304" pitchFamily="18" charset="0"/>
                <a:cs typeface="Times New Roman" panose="02020603050405020304" pitchFamily="18" charset="0"/>
              </a:rPr>
              <a:t>nguyên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a:t>
            </a:r>
            <a:r>
              <a:rPr lang="en-US" sz="2200" dirty="0">
                <a:latin typeface="Times New Roman" panose="02020603050405020304" pitchFamily="18" charset="0"/>
                <a:cs typeface="Times New Roman" panose="02020603050405020304" pitchFamily="18" charset="0"/>
              </a:rPr>
              <a:t>.</a:t>
            </a:r>
          </a:p>
        </p:txBody>
      </p:sp>
      <p:graphicFrame>
        <p:nvGraphicFramePr>
          <p:cNvPr id="10" name="Table 10">
            <a:extLst>
              <a:ext uri="{FF2B5EF4-FFF2-40B4-BE49-F238E27FC236}">
                <a16:creationId xmlns:a16="http://schemas.microsoft.com/office/drawing/2014/main" id="{4E57B63D-C4DB-1711-8695-69CD7ADDE3F6}"/>
              </a:ext>
            </a:extLst>
          </p:cNvPr>
          <p:cNvGraphicFramePr>
            <a:graphicFrameLocks noGrp="1"/>
          </p:cNvGraphicFramePr>
          <p:nvPr>
            <p:extLst>
              <p:ext uri="{D42A27DB-BD31-4B8C-83A1-F6EECF244321}">
                <p14:modId xmlns:p14="http://schemas.microsoft.com/office/powerpoint/2010/main" val="2691795553"/>
              </p:ext>
            </p:extLst>
          </p:nvPr>
        </p:nvGraphicFramePr>
        <p:xfrm>
          <a:off x="3261357" y="2755899"/>
          <a:ext cx="4744308" cy="1349568"/>
        </p:xfrm>
        <a:graphic>
          <a:graphicData uri="http://schemas.openxmlformats.org/drawingml/2006/table">
            <a:tbl>
              <a:tblPr firstRow="1" bandRow="1">
                <a:tableStyleId>{0505E3EF-67EA-436B-97B2-0124C06EBD24}</a:tableStyleId>
              </a:tblPr>
              <a:tblGrid>
                <a:gridCol w="1581436">
                  <a:extLst>
                    <a:ext uri="{9D8B030D-6E8A-4147-A177-3AD203B41FA5}">
                      <a16:colId xmlns:a16="http://schemas.microsoft.com/office/drawing/2014/main" val="1786839173"/>
                    </a:ext>
                  </a:extLst>
                </a:gridCol>
                <a:gridCol w="1581436">
                  <a:extLst>
                    <a:ext uri="{9D8B030D-6E8A-4147-A177-3AD203B41FA5}">
                      <a16:colId xmlns:a16="http://schemas.microsoft.com/office/drawing/2014/main" val="3936206802"/>
                    </a:ext>
                  </a:extLst>
                </a:gridCol>
                <a:gridCol w="1581436">
                  <a:extLst>
                    <a:ext uri="{9D8B030D-6E8A-4147-A177-3AD203B41FA5}">
                      <a16:colId xmlns:a16="http://schemas.microsoft.com/office/drawing/2014/main" val="161504743"/>
                    </a:ext>
                  </a:extLst>
                </a:gridCol>
              </a:tblGrid>
              <a:tr h="674784">
                <a:tc>
                  <a:txBody>
                    <a:bodyPr/>
                    <a:lstStyle/>
                    <a:p>
                      <a:pPr algn="ctr"/>
                      <a:r>
                        <a:rPr lang="en-US" b="0" dirty="0">
                          <a:latin typeface="Baskerville Old Face" panose="02020602080505020303" pitchFamily="18" charset="0"/>
                        </a:rPr>
                        <a:t>Boron</a:t>
                      </a:r>
                    </a:p>
                    <a:p>
                      <a:pPr algn="ctr"/>
                      <a:r>
                        <a:rPr lang="en-US" b="0" dirty="0">
                          <a:latin typeface="Baskerville Old Face" panose="02020602080505020303" pitchFamily="18" charset="0"/>
                        </a:rPr>
                        <a:t>(B)</a:t>
                      </a:r>
                    </a:p>
                  </a:txBody>
                  <a:tcPr anchor="ctr"/>
                </a:tc>
                <a:tc>
                  <a:txBody>
                    <a:bodyPr/>
                    <a:lstStyle/>
                    <a:p>
                      <a:pPr algn="ctr"/>
                      <a:r>
                        <a:rPr lang="en-US" b="0" dirty="0">
                          <a:latin typeface="Baskerville Old Face" panose="02020602080505020303" pitchFamily="18" charset="0"/>
                        </a:rPr>
                        <a:t>?</a:t>
                      </a:r>
                    </a:p>
                  </a:txBody>
                  <a:tcPr anchor="ctr"/>
                </a:tc>
                <a:tc>
                  <a:txBody>
                    <a:bodyPr/>
                    <a:lstStyle/>
                    <a:p>
                      <a:pPr algn="ctr"/>
                      <a:r>
                        <a:rPr lang="en-US" b="0" dirty="0">
                          <a:latin typeface="Baskerville Old Face" panose="02020602080505020303" pitchFamily="18" charset="0"/>
                        </a:rPr>
                        <a:t>?</a:t>
                      </a:r>
                    </a:p>
                  </a:txBody>
                  <a:tcPr anchor="ctr"/>
                </a:tc>
                <a:extLst>
                  <a:ext uri="{0D108BD9-81ED-4DB2-BD59-A6C34878D82A}">
                    <a16:rowId xmlns:a16="http://schemas.microsoft.com/office/drawing/2014/main" val="2202017408"/>
                  </a:ext>
                </a:extLst>
              </a:tr>
              <a:tr h="674784">
                <a:tc>
                  <a:txBody>
                    <a:bodyPr/>
                    <a:lstStyle/>
                    <a:p>
                      <a:pPr algn="ctr"/>
                      <a:r>
                        <a:rPr lang="en-US" dirty="0" err="1">
                          <a:latin typeface="Baskerville Old Face" panose="02020602080505020303" pitchFamily="18" charset="0"/>
                        </a:rPr>
                        <a:t>Aluminium</a:t>
                      </a:r>
                      <a:endParaRPr lang="en-US" dirty="0">
                        <a:latin typeface="Baskerville Old Face" panose="02020602080505020303" pitchFamily="18" charset="0"/>
                      </a:endParaRPr>
                    </a:p>
                    <a:p>
                      <a:pPr algn="ctr"/>
                      <a:r>
                        <a:rPr lang="en-US" dirty="0">
                          <a:latin typeface="Baskerville Old Face" panose="02020602080505020303" pitchFamily="18" charset="0"/>
                        </a:rPr>
                        <a:t>(Al)</a:t>
                      </a:r>
                    </a:p>
                  </a:txBody>
                  <a:tcPr anchor="ctr"/>
                </a:tc>
                <a:tc>
                  <a:txBody>
                    <a:bodyPr/>
                    <a:lstStyle/>
                    <a:p>
                      <a:pPr algn="ctr"/>
                      <a:r>
                        <a:rPr lang="en-US" dirty="0">
                          <a:latin typeface="Baskerville Old Face" panose="02020602080505020303" pitchFamily="18" charset="0"/>
                        </a:rPr>
                        <a:t>?</a:t>
                      </a:r>
                    </a:p>
                  </a:txBody>
                  <a:tcPr anchor="ctr"/>
                </a:tc>
                <a:tc>
                  <a:txBody>
                    <a:bodyPr/>
                    <a:lstStyle/>
                    <a:p>
                      <a:pPr algn="ctr"/>
                      <a:r>
                        <a:rPr lang="en-US" dirty="0">
                          <a:latin typeface="Baskerville Old Face" panose="02020602080505020303" pitchFamily="18" charset="0"/>
                        </a:rPr>
                        <a:t>Phosphorus</a:t>
                      </a:r>
                    </a:p>
                    <a:p>
                      <a:pPr algn="ctr"/>
                      <a:r>
                        <a:rPr lang="en-US" dirty="0">
                          <a:latin typeface="Baskerville Old Face" panose="02020602080505020303" pitchFamily="18" charset="0"/>
                        </a:rPr>
                        <a:t>(P)</a:t>
                      </a:r>
                    </a:p>
                  </a:txBody>
                  <a:tcPr anchor="ctr"/>
                </a:tc>
                <a:extLst>
                  <a:ext uri="{0D108BD9-81ED-4DB2-BD59-A6C34878D82A}">
                    <a16:rowId xmlns:a16="http://schemas.microsoft.com/office/drawing/2014/main" val="3983829950"/>
                  </a:ext>
                </a:extLst>
              </a:tr>
            </a:tbl>
          </a:graphicData>
        </a:graphic>
      </p:graphicFrame>
    </p:spTree>
    <p:extLst>
      <p:ext uri="{BB962C8B-B14F-4D97-AF65-F5344CB8AC3E}">
        <p14:creationId xmlns:p14="http://schemas.microsoft.com/office/powerpoint/2010/main" val="194975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Right)">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8" presetClass="entr" presetSubtype="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Right)">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18" presetClass="entr" presetSubtype="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Right)">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512AEC17-0D02-BE58-B704-A5F209A80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749"/>
          <a:stretch/>
        </p:blipFill>
        <p:spPr bwMode="auto">
          <a:xfrm>
            <a:off x="0" y="-179229"/>
            <a:ext cx="12191980"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 name="Text Box 2">
            <a:extLst>
              <a:ext uri="{FF2B5EF4-FFF2-40B4-BE49-F238E27FC236}">
                <a16:creationId xmlns:a16="http://schemas.microsoft.com/office/drawing/2014/main" id="{7A99A732-ADE7-2493-674B-8205EFAF8CC7}"/>
              </a:ext>
            </a:extLst>
          </p:cNvPr>
          <p:cNvSpPr txBox="1">
            <a:spLocks noChangeArrowheads="1"/>
          </p:cNvSpPr>
          <p:nvPr/>
        </p:nvSpPr>
        <p:spPr bwMode="auto">
          <a:xfrm>
            <a:off x="200967" y="179239"/>
            <a:ext cx="11163720" cy="6416110"/>
          </a:xfrm>
          <a:prstGeom prst="rect">
            <a:avLst/>
          </a:prstGeom>
          <a:noFill/>
          <a:ln w="38100">
            <a:solidFill>
              <a:srgbClr val="002060"/>
            </a:solidFill>
            <a:miter lim="800000"/>
            <a:headEnd/>
            <a:tailEnd/>
          </a:ln>
        </p:spPr>
        <p:txBody>
          <a:bodyPr wrap="square">
            <a:spAutoFit/>
          </a:bodyPr>
          <a:lstStyle/>
          <a:p>
            <a:pPr algn="ctr"/>
            <a:r>
              <a:rPr lang="en-US" sz="2000" b="1" u="sng" dirty="0">
                <a:latin typeface="Times New Roman" panose="02020603050405020304" pitchFamily="18" charset="0"/>
                <a:cs typeface="Times New Roman" panose="02020603050405020304" pitchFamily="18" charset="0"/>
              </a:rPr>
              <a:t>ĐÁP ÁN PHIẾU HỌC TẬP</a:t>
            </a:r>
          </a:p>
          <a:p>
            <a:r>
              <a:rPr lang="en-US" sz="2200" u="sng" dirty="0" err="1">
                <a:latin typeface="Times New Roman" panose="02020603050405020304" pitchFamily="18" charset="0"/>
                <a:cs typeface="Times New Roman" panose="02020603050405020304" pitchFamily="18" charset="0"/>
              </a:rPr>
              <a:t>Câu</a:t>
            </a:r>
            <a:r>
              <a:rPr lang="en-US" sz="2200" u="sng" dirty="0">
                <a:latin typeface="Times New Roman" panose="02020603050405020304" pitchFamily="18" charset="0"/>
                <a:cs typeface="Times New Roman" panose="02020603050405020304" pitchFamily="18" charset="0"/>
              </a:rPr>
              <a:t> 1</a:t>
            </a:r>
            <a:r>
              <a:rPr lang="en-US" sz="2200" dirty="0">
                <a:latin typeface="Times New Roman" panose="02020603050405020304" pitchFamily="18" charset="0"/>
                <a:cs typeface="Times New Roman" panose="02020603050405020304" pitchFamily="18" charset="0"/>
              </a:rPr>
              <a:t>:</a:t>
            </a: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u="sng" dirty="0">
              <a:latin typeface="Times New Roman" panose="02020603050405020304" pitchFamily="18" charset="0"/>
              <a:cs typeface="Times New Roman" panose="02020603050405020304" pitchFamily="18" charset="0"/>
            </a:endParaRPr>
          </a:p>
          <a:p>
            <a:r>
              <a:rPr lang="en-US" sz="2400" u="sng" dirty="0" err="1">
                <a:latin typeface="Times New Roman" panose="02020603050405020304" pitchFamily="18" charset="0"/>
                <a:cs typeface="Times New Roman" panose="02020603050405020304" pitchFamily="18" charset="0"/>
              </a:rPr>
              <a:t>Câu</a:t>
            </a:r>
            <a:r>
              <a:rPr lang="en-US" sz="2400" u="sng" dirty="0">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a:solidFill>
                  <a:srgbClr val="C00000"/>
                </a:solidFill>
                <a:latin typeface="Times New Roman" panose="02020603050405020304" pitchFamily="18" charset="0"/>
                <a:cs typeface="Times New Roman" panose="02020603050405020304" pitchFamily="18" charset="0"/>
              </a:rPr>
              <a:t>Lithium, Sodium, </a:t>
            </a:r>
            <a:r>
              <a:rPr lang="en-US" sz="2400" dirty="0" err="1">
                <a:solidFill>
                  <a:srgbClr val="C00000"/>
                </a:solidFill>
                <a:latin typeface="Times New Roman" panose="02020603050405020304" pitchFamily="18" charset="0"/>
                <a:cs typeface="Times New Roman" panose="02020603050405020304" pitchFamily="18" charset="0"/>
              </a:rPr>
              <a:t>Aluminium</a:t>
            </a:r>
            <a:r>
              <a:rPr lang="en-US" sz="2400" dirty="0">
                <a:solidFill>
                  <a:srgbClr val="C00000"/>
                </a:solidFill>
                <a:latin typeface="Times New Roman" panose="02020603050405020304" pitchFamily="18" charset="0"/>
                <a:cs typeface="Times New Roman" panose="02020603050405020304" pitchFamily="18" charset="0"/>
              </a:rPr>
              <a:t>, Phosphorus, Chlorine, Potassium.</a:t>
            </a:r>
          </a:p>
          <a:p>
            <a:r>
              <a:rPr lang="en-US" sz="2400" dirty="0">
                <a:latin typeface="Times New Roman" panose="02020603050405020304" pitchFamily="18" charset="0"/>
                <a:cs typeface="Times New Roman" panose="02020603050405020304" pitchFamily="18" charset="0"/>
              </a:rPr>
              <a:t>		(+3)	  (+11)	      (+13)	   (+15)	           (+17)	 (+19)</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a:solidFill>
                  <a:srgbClr val="C00000"/>
                </a:solidFill>
                <a:latin typeface="Times New Roman" panose="02020603050405020304" pitchFamily="18" charset="0"/>
                <a:cs typeface="Times New Roman" panose="02020603050405020304" pitchFamily="18" charset="0"/>
              </a:rPr>
              <a:t>Sodium,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Aluminium</a:t>
            </a:r>
            <a:r>
              <a:rPr lang="en-US" sz="2400" dirty="0">
                <a:solidFill>
                  <a:srgbClr val="C00000"/>
                </a:solidFill>
                <a:latin typeface="Times New Roman" panose="02020603050405020304" pitchFamily="18" charset="0"/>
                <a:cs typeface="Times New Roman" panose="02020603050405020304" pitchFamily="18" charset="0"/>
              </a:rPr>
              <a:t>, Phosphorus, Chlorine.</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cột</a:t>
            </a:r>
            <a:r>
              <a:rPr lang="en-US" sz="2400" dirty="0">
                <a:latin typeface="Times New Roman" panose="02020603050405020304" pitchFamily="18" charset="0"/>
                <a:cs typeface="Times New Roman" panose="02020603050405020304" pitchFamily="18" charset="0"/>
              </a:rPr>
              <a:t>: </a:t>
            </a:r>
            <a:r>
              <a:rPr lang="en-US" sz="2400" dirty="0">
                <a:solidFill>
                  <a:srgbClr val="C00000"/>
                </a:solidFill>
                <a:latin typeface="Times New Roman" panose="02020603050405020304" pitchFamily="18" charset="0"/>
                <a:cs typeface="Times New Roman" panose="02020603050405020304" pitchFamily="18" charset="0"/>
              </a:rPr>
              <a:t>Lithium, Sodium, Potassium.</a:t>
            </a:r>
            <a:endParaRPr lang="en-US" sz="2400" dirty="0">
              <a:latin typeface="Times New Roman" panose="02020603050405020304" pitchFamily="18" charset="0"/>
              <a:cs typeface="Times New Roman" panose="02020603050405020304" pitchFamily="18" charset="0"/>
            </a:endParaRPr>
          </a:p>
          <a:p>
            <a:r>
              <a:rPr lang="en-US" sz="2400" u="sng" dirty="0" err="1">
                <a:latin typeface="Times New Roman" panose="02020603050405020304" pitchFamily="18" charset="0"/>
                <a:cs typeface="Times New Roman" panose="02020603050405020304" pitchFamily="18" charset="0"/>
              </a:rPr>
              <a:t>Câu</a:t>
            </a:r>
            <a:r>
              <a:rPr lang="en-US" sz="2400" u="sng" dirty="0">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a:t>
            </a: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p:txBody>
      </p:sp>
      <p:graphicFrame>
        <p:nvGraphicFramePr>
          <p:cNvPr id="10" name="Table 10">
            <a:extLst>
              <a:ext uri="{FF2B5EF4-FFF2-40B4-BE49-F238E27FC236}">
                <a16:creationId xmlns:a16="http://schemas.microsoft.com/office/drawing/2014/main" id="{4E57B63D-C4DB-1711-8695-69CD7ADDE3F6}"/>
              </a:ext>
            </a:extLst>
          </p:cNvPr>
          <p:cNvGraphicFramePr>
            <a:graphicFrameLocks noGrp="1"/>
          </p:cNvGraphicFramePr>
          <p:nvPr>
            <p:extLst>
              <p:ext uri="{D42A27DB-BD31-4B8C-83A1-F6EECF244321}">
                <p14:modId xmlns:p14="http://schemas.microsoft.com/office/powerpoint/2010/main" val="1319348376"/>
              </p:ext>
            </p:extLst>
          </p:nvPr>
        </p:nvGraphicFramePr>
        <p:xfrm>
          <a:off x="3036036" y="871264"/>
          <a:ext cx="5225145" cy="1436916"/>
        </p:xfrm>
        <a:graphic>
          <a:graphicData uri="http://schemas.openxmlformats.org/drawingml/2006/table">
            <a:tbl>
              <a:tblPr firstRow="1" bandRow="1">
                <a:tableStyleId>{0505E3EF-67EA-436B-97B2-0124C06EBD24}</a:tableStyleId>
              </a:tblPr>
              <a:tblGrid>
                <a:gridCol w="1741715">
                  <a:extLst>
                    <a:ext uri="{9D8B030D-6E8A-4147-A177-3AD203B41FA5}">
                      <a16:colId xmlns:a16="http://schemas.microsoft.com/office/drawing/2014/main" val="1786839173"/>
                    </a:ext>
                  </a:extLst>
                </a:gridCol>
                <a:gridCol w="1741715">
                  <a:extLst>
                    <a:ext uri="{9D8B030D-6E8A-4147-A177-3AD203B41FA5}">
                      <a16:colId xmlns:a16="http://schemas.microsoft.com/office/drawing/2014/main" val="3936206802"/>
                    </a:ext>
                  </a:extLst>
                </a:gridCol>
                <a:gridCol w="1741715">
                  <a:extLst>
                    <a:ext uri="{9D8B030D-6E8A-4147-A177-3AD203B41FA5}">
                      <a16:colId xmlns:a16="http://schemas.microsoft.com/office/drawing/2014/main" val="161504743"/>
                    </a:ext>
                  </a:extLst>
                </a:gridCol>
              </a:tblGrid>
              <a:tr h="718458">
                <a:tc>
                  <a:txBody>
                    <a:bodyPr/>
                    <a:lstStyle/>
                    <a:p>
                      <a:pPr algn="ctr"/>
                      <a:r>
                        <a:rPr lang="en-US" sz="2000" b="0" dirty="0">
                          <a:latin typeface="Baskerville Old Face" panose="02020602080505020303" pitchFamily="18" charset="0"/>
                        </a:rPr>
                        <a:t>Boron</a:t>
                      </a:r>
                    </a:p>
                    <a:p>
                      <a:pPr algn="ctr"/>
                      <a:r>
                        <a:rPr lang="en-US" sz="2000" b="0" dirty="0">
                          <a:latin typeface="Baskerville Old Face" panose="02020602080505020303" pitchFamily="18" charset="0"/>
                        </a:rPr>
                        <a:t>(B)</a:t>
                      </a:r>
                    </a:p>
                  </a:txBody>
                  <a:tcPr anchor="ctr"/>
                </a:tc>
                <a:tc>
                  <a:txBody>
                    <a:bodyPr/>
                    <a:lstStyle/>
                    <a:p>
                      <a:pPr algn="ctr"/>
                      <a:r>
                        <a:rPr lang="en-US" sz="2000" b="0" dirty="0">
                          <a:solidFill>
                            <a:srgbClr val="C00000"/>
                          </a:solidFill>
                          <a:latin typeface="Baskerville Old Face" panose="02020602080505020303" pitchFamily="18" charset="0"/>
                        </a:rPr>
                        <a:t>Carbon</a:t>
                      </a:r>
                    </a:p>
                    <a:p>
                      <a:pPr algn="ctr"/>
                      <a:r>
                        <a:rPr lang="en-US" sz="2000" b="0" dirty="0">
                          <a:solidFill>
                            <a:srgbClr val="C00000"/>
                          </a:solidFill>
                          <a:latin typeface="Baskerville Old Face" panose="02020602080505020303" pitchFamily="18" charset="0"/>
                        </a:rPr>
                        <a:t>(C)</a:t>
                      </a:r>
                    </a:p>
                  </a:txBody>
                  <a:tcPr anchor="ctr"/>
                </a:tc>
                <a:tc>
                  <a:txBody>
                    <a:bodyPr/>
                    <a:lstStyle/>
                    <a:p>
                      <a:pPr algn="ctr"/>
                      <a:r>
                        <a:rPr lang="en-US" sz="2000" b="0" dirty="0">
                          <a:solidFill>
                            <a:srgbClr val="C00000"/>
                          </a:solidFill>
                          <a:latin typeface="Baskerville Old Face" panose="02020602080505020303" pitchFamily="18" charset="0"/>
                        </a:rPr>
                        <a:t>Nitrogen</a:t>
                      </a:r>
                    </a:p>
                    <a:p>
                      <a:pPr algn="ctr"/>
                      <a:r>
                        <a:rPr lang="en-US" sz="2000" b="0" dirty="0">
                          <a:solidFill>
                            <a:srgbClr val="C00000"/>
                          </a:solidFill>
                          <a:latin typeface="Baskerville Old Face" panose="02020602080505020303" pitchFamily="18" charset="0"/>
                        </a:rPr>
                        <a:t>(N)</a:t>
                      </a:r>
                    </a:p>
                  </a:txBody>
                  <a:tcPr anchor="ctr"/>
                </a:tc>
                <a:extLst>
                  <a:ext uri="{0D108BD9-81ED-4DB2-BD59-A6C34878D82A}">
                    <a16:rowId xmlns:a16="http://schemas.microsoft.com/office/drawing/2014/main" val="2202017408"/>
                  </a:ext>
                </a:extLst>
              </a:tr>
              <a:tr h="718458">
                <a:tc>
                  <a:txBody>
                    <a:bodyPr/>
                    <a:lstStyle/>
                    <a:p>
                      <a:pPr algn="ctr"/>
                      <a:r>
                        <a:rPr lang="en-US" sz="2000" dirty="0" err="1">
                          <a:latin typeface="Baskerville Old Face" panose="02020602080505020303" pitchFamily="18" charset="0"/>
                        </a:rPr>
                        <a:t>Aluminium</a:t>
                      </a:r>
                      <a:endParaRPr lang="en-US" sz="2000" dirty="0">
                        <a:latin typeface="Baskerville Old Face" panose="02020602080505020303" pitchFamily="18" charset="0"/>
                      </a:endParaRPr>
                    </a:p>
                    <a:p>
                      <a:pPr algn="ctr"/>
                      <a:r>
                        <a:rPr lang="en-US" sz="2000" dirty="0">
                          <a:latin typeface="Baskerville Old Face" panose="02020602080505020303" pitchFamily="18" charset="0"/>
                        </a:rPr>
                        <a:t>(Al)</a:t>
                      </a:r>
                    </a:p>
                  </a:txBody>
                  <a:tcPr anchor="ctr"/>
                </a:tc>
                <a:tc>
                  <a:txBody>
                    <a:bodyPr/>
                    <a:lstStyle/>
                    <a:p>
                      <a:pPr algn="ctr"/>
                      <a:r>
                        <a:rPr lang="en-US" sz="2000" dirty="0">
                          <a:solidFill>
                            <a:srgbClr val="C00000"/>
                          </a:solidFill>
                          <a:latin typeface="Baskerville Old Face" panose="02020602080505020303" pitchFamily="18" charset="0"/>
                        </a:rPr>
                        <a:t>Silicon</a:t>
                      </a:r>
                    </a:p>
                    <a:p>
                      <a:pPr algn="ctr"/>
                      <a:r>
                        <a:rPr lang="en-US" sz="2000" dirty="0">
                          <a:solidFill>
                            <a:srgbClr val="C00000"/>
                          </a:solidFill>
                          <a:latin typeface="Baskerville Old Face" panose="02020602080505020303" pitchFamily="18" charset="0"/>
                        </a:rPr>
                        <a:t>(Si)</a:t>
                      </a:r>
                    </a:p>
                  </a:txBody>
                  <a:tcPr anchor="ctr"/>
                </a:tc>
                <a:tc>
                  <a:txBody>
                    <a:bodyPr/>
                    <a:lstStyle/>
                    <a:p>
                      <a:pPr algn="ctr"/>
                      <a:r>
                        <a:rPr lang="en-US" sz="2000" dirty="0">
                          <a:latin typeface="Baskerville Old Face" panose="02020602080505020303" pitchFamily="18" charset="0"/>
                        </a:rPr>
                        <a:t>Phosphorus</a:t>
                      </a:r>
                    </a:p>
                    <a:p>
                      <a:pPr algn="ctr"/>
                      <a:r>
                        <a:rPr lang="en-US" sz="2000" dirty="0">
                          <a:latin typeface="Baskerville Old Face" panose="02020602080505020303" pitchFamily="18" charset="0"/>
                        </a:rPr>
                        <a:t>(P)</a:t>
                      </a:r>
                    </a:p>
                  </a:txBody>
                  <a:tcPr anchor="ctr"/>
                </a:tc>
                <a:extLst>
                  <a:ext uri="{0D108BD9-81ED-4DB2-BD59-A6C34878D82A}">
                    <a16:rowId xmlns:a16="http://schemas.microsoft.com/office/drawing/2014/main" val="3983829950"/>
                  </a:ext>
                </a:extLst>
              </a:tr>
            </a:tbl>
          </a:graphicData>
        </a:graphic>
      </p:graphicFrame>
      <p:pic>
        <p:nvPicPr>
          <p:cNvPr id="2050" name="Picture 2" descr="Lý thuyết Khoa học tự nhiên 7 Bài 1: Nguyên tử - Cánh diều  (ảnh 1)">
            <a:extLst>
              <a:ext uri="{FF2B5EF4-FFF2-40B4-BE49-F238E27FC236}">
                <a16:creationId xmlns:a16="http://schemas.microsoft.com/office/drawing/2014/main" id="{9E27102F-944C-3937-67B2-DFA3C32DD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763" y="4546254"/>
            <a:ext cx="2044765" cy="17302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diagram of a atom&#10;&#10;Description automatically generated">
            <a:extLst>
              <a:ext uri="{FF2B5EF4-FFF2-40B4-BE49-F238E27FC236}">
                <a16:creationId xmlns:a16="http://schemas.microsoft.com/office/drawing/2014/main" id="{DAECEC4C-4E4F-6418-B46C-9084A6ECB6D7}"/>
              </a:ext>
            </a:extLst>
          </p:cNvPr>
          <p:cNvPicPr>
            <a:picLocks noChangeAspect="1"/>
          </p:cNvPicPr>
          <p:nvPr/>
        </p:nvPicPr>
        <p:blipFill>
          <a:blip r:embed="rId5"/>
          <a:stretch>
            <a:fillRect/>
          </a:stretch>
        </p:blipFill>
        <p:spPr>
          <a:xfrm>
            <a:off x="3557075" y="4531831"/>
            <a:ext cx="2220727" cy="1730236"/>
          </a:xfrm>
          <a:prstGeom prst="rect">
            <a:avLst/>
          </a:prstGeom>
        </p:spPr>
      </p:pic>
      <p:sp>
        <p:nvSpPr>
          <p:cNvPr id="17" name="Text Box 2">
            <a:extLst>
              <a:ext uri="{FF2B5EF4-FFF2-40B4-BE49-F238E27FC236}">
                <a16:creationId xmlns:a16="http://schemas.microsoft.com/office/drawing/2014/main" id="{8702EB8B-D7D7-EDE5-60DC-C8A74C0915F7}"/>
              </a:ext>
            </a:extLst>
          </p:cNvPr>
          <p:cNvSpPr txBox="1">
            <a:spLocks noChangeArrowheads="1"/>
          </p:cNvSpPr>
          <p:nvPr/>
        </p:nvSpPr>
        <p:spPr bwMode="auto">
          <a:xfrm>
            <a:off x="4157979" y="6256795"/>
            <a:ext cx="1018917" cy="338554"/>
          </a:xfrm>
          <a:prstGeom prst="rect">
            <a:avLst/>
          </a:prstGeom>
          <a:noFill/>
          <a:ln w="12700">
            <a:noFill/>
            <a:miter lim="800000"/>
            <a:headEnd/>
            <a:tailEnd/>
          </a:ln>
        </p:spPr>
        <p:txBody>
          <a:bodyPr wrap="square">
            <a:spAutoFit/>
          </a:bodyPr>
          <a:lstStyle/>
          <a:p>
            <a:pPr algn="ctr" eaLnBrk="1" hangingPunct="1"/>
            <a:r>
              <a:rPr lang="en-US" altLang="en-US" sz="1600" b="1" dirty="0">
                <a:solidFill>
                  <a:schemeClr val="bg2">
                    <a:lumMod val="25000"/>
                  </a:schemeClr>
                </a:solidFill>
                <a:latin typeface="Times New Roman" panose="02020603050405020304" pitchFamily="18" charset="0"/>
                <a:cs typeface="Times New Roman" panose="02020603050405020304" pitchFamily="18" charset="0"/>
              </a:rPr>
              <a:t>Silicon</a:t>
            </a:r>
          </a:p>
        </p:txBody>
      </p:sp>
      <p:sp>
        <p:nvSpPr>
          <p:cNvPr id="18" name="Text Box 2">
            <a:extLst>
              <a:ext uri="{FF2B5EF4-FFF2-40B4-BE49-F238E27FC236}">
                <a16:creationId xmlns:a16="http://schemas.microsoft.com/office/drawing/2014/main" id="{CC2C8448-1B23-A342-06CF-D0FBB8FB4BE1}"/>
              </a:ext>
            </a:extLst>
          </p:cNvPr>
          <p:cNvSpPr txBox="1">
            <a:spLocks noChangeArrowheads="1"/>
          </p:cNvSpPr>
          <p:nvPr/>
        </p:nvSpPr>
        <p:spPr bwMode="auto">
          <a:xfrm>
            <a:off x="5890349" y="4634836"/>
            <a:ext cx="4752315" cy="1569660"/>
          </a:xfrm>
          <a:prstGeom prst="rect">
            <a:avLst/>
          </a:prstGeom>
          <a:noFill/>
          <a:ln w="12700">
            <a:noFill/>
            <a:miter lim="800000"/>
            <a:headEnd/>
            <a:tailEnd/>
          </a:ln>
        </p:spPr>
        <p:txBody>
          <a:bodyPr wrap="square">
            <a:spAutoFit/>
          </a:bodyPr>
          <a:lstStyle/>
          <a:p>
            <a:pPr eaLnBrk="1" hangingPunct="1"/>
            <a:r>
              <a:rPr lang="en-US" altLang="en-US" sz="2400" dirty="0">
                <a:latin typeface="Times New Roman" panose="02020603050405020304" pitchFamily="18" charset="0"/>
                <a:cs typeface="Times New Roman" panose="02020603050405020304" pitchFamily="18" charset="0"/>
              </a:rPr>
              <a:t>- Hai </a:t>
            </a:r>
            <a:r>
              <a:rPr lang="en-US" altLang="en-US" sz="2400" dirty="0" err="1">
                <a:latin typeface="Times New Roman" panose="02020603050405020304" pitchFamily="18" charset="0"/>
                <a:cs typeface="Times New Roman" panose="02020603050405020304" pitchFamily="18" charset="0"/>
              </a:rPr>
              <a:t>nguyên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tố</a:t>
            </a:r>
            <a:r>
              <a:rPr lang="en-US" altLang="en-US" sz="2400" dirty="0">
                <a:latin typeface="Times New Roman" panose="02020603050405020304" pitchFamily="18" charset="0"/>
                <a:cs typeface="Times New Roman" panose="02020603050405020304" pitchFamily="18" charset="0"/>
              </a:rPr>
              <a:t> Carbon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Silicon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cùng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số</a:t>
            </a:r>
            <a:r>
              <a:rPr lang="en-US" altLang="en-US" sz="2400" dirty="0">
                <a:latin typeface="Times New Roman" panose="02020603050405020304" pitchFamily="18" charset="0"/>
                <a:cs typeface="Times New Roman" panose="02020603050405020304" pitchFamily="18" charset="0"/>
              </a:rPr>
              <a:t> electron </a:t>
            </a:r>
            <a:r>
              <a:rPr lang="en-US" altLang="en-US" sz="2400" dirty="0" err="1">
                <a:latin typeface="Times New Roman" panose="02020603050405020304" pitchFamily="18" charset="0"/>
                <a:cs typeface="Times New Roman" panose="02020603050405020304" pitchFamily="18" charset="0"/>
              </a:rPr>
              <a:t>lớp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ngoài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cùng</a:t>
            </a:r>
            <a:r>
              <a:rPr lang="en-US" altLang="en-US" sz="2400" dirty="0">
                <a:latin typeface="Times New Roman" panose="02020603050405020304" pitchFamily="18" charset="0"/>
                <a:cs typeface="Times New Roman" panose="02020603050405020304" pitchFamily="18" charset="0"/>
              </a:rPr>
              <a:t> (4e),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xếp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cùng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cột</a:t>
            </a:r>
            <a:r>
              <a:rPr lang="en-US" altLang="en-US" sz="2400" dirty="0">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Nên</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có</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tính</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chất</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hóa</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học</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tương</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tự</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nhau</a:t>
            </a:r>
            <a:r>
              <a:rPr lang="en-US" altLang="en-US" sz="2400"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6542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trips(downRight)">
                                      <p:cBhvr>
                                        <p:cTn id="13" dur="500"/>
                                        <p:tgtEl>
                                          <p:spTgt spid="17"/>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18" presetClass="entr" presetSubtype="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strips(downRight)">
                                      <p:cBhvr>
                                        <p:cTn id="16" dur="500"/>
                                        <p:tgtEl>
                                          <p:spTgt spid="18"/>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7831112-F8F9-BC6E-BC18-200E8F56C37E}"/>
              </a:ext>
            </a:extLst>
          </p:cNvPr>
          <p:cNvGraphicFramePr>
            <a:graphicFrameLocks noGrp="1"/>
          </p:cNvGraphicFramePr>
          <p:nvPr>
            <p:extLst>
              <p:ext uri="{D42A27DB-BD31-4B8C-83A1-F6EECF244321}">
                <p14:modId xmlns:p14="http://schemas.microsoft.com/office/powerpoint/2010/main" val="4014428427"/>
              </p:ext>
            </p:extLst>
          </p:nvPr>
        </p:nvGraphicFramePr>
        <p:xfrm>
          <a:off x="457201" y="297136"/>
          <a:ext cx="11420668" cy="5800555"/>
        </p:xfrm>
        <a:graphic>
          <a:graphicData uri="http://schemas.openxmlformats.org/drawingml/2006/table">
            <a:tbl>
              <a:tblPr firstRow="1" firstCol="1" bandRow="1"/>
              <a:tblGrid>
                <a:gridCol w="1868453">
                  <a:extLst>
                    <a:ext uri="{9D8B030D-6E8A-4147-A177-3AD203B41FA5}">
                      <a16:colId xmlns:a16="http://schemas.microsoft.com/office/drawing/2014/main" val="2208126016"/>
                    </a:ext>
                  </a:extLst>
                </a:gridCol>
                <a:gridCol w="3207783">
                  <a:extLst>
                    <a:ext uri="{9D8B030D-6E8A-4147-A177-3AD203B41FA5}">
                      <a16:colId xmlns:a16="http://schemas.microsoft.com/office/drawing/2014/main" val="459280052"/>
                    </a:ext>
                  </a:extLst>
                </a:gridCol>
                <a:gridCol w="2658841">
                  <a:extLst>
                    <a:ext uri="{9D8B030D-6E8A-4147-A177-3AD203B41FA5}">
                      <a16:colId xmlns:a16="http://schemas.microsoft.com/office/drawing/2014/main" val="3384032358"/>
                    </a:ext>
                  </a:extLst>
                </a:gridCol>
                <a:gridCol w="2578089">
                  <a:extLst>
                    <a:ext uri="{9D8B030D-6E8A-4147-A177-3AD203B41FA5}">
                      <a16:colId xmlns:a16="http://schemas.microsoft.com/office/drawing/2014/main" val="3317817318"/>
                    </a:ext>
                  </a:extLst>
                </a:gridCol>
                <a:gridCol w="1107502">
                  <a:extLst>
                    <a:ext uri="{9D8B030D-6E8A-4147-A177-3AD203B41FA5}">
                      <a16:colId xmlns:a16="http://schemas.microsoft.com/office/drawing/2014/main" val="4255363422"/>
                    </a:ext>
                  </a:extLst>
                </a:gridCol>
              </a:tblGrid>
              <a:tr h="450565">
                <a:tc rowSpan="2">
                  <a:txBody>
                    <a:bodyPr/>
                    <a:lstStyle/>
                    <a:p>
                      <a:pPr algn="ctr">
                        <a:lnSpc>
                          <a:spcPct val="115000"/>
                        </a:lnSpc>
                      </a:pPr>
                      <a:r>
                        <a:rPr lang="en-US" sz="2200" b="1" dirty="0" err="1">
                          <a:solidFill>
                            <a:srgbClr val="1F497D"/>
                          </a:solidFill>
                          <a:effectLst/>
                          <a:latin typeface="Times New Roman" panose="02020603050405020304" pitchFamily="18" charset="0"/>
                          <a:ea typeface="Times New Roman" panose="02020603050405020304" pitchFamily="18" charset="0"/>
                        </a:rPr>
                        <a:t>Tiêu</a:t>
                      </a:r>
                      <a:r>
                        <a:rPr lang="en-US" sz="2200" b="1" dirty="0">
                          <a:solidFill>
                            <a:srgbClr val="1F497D"/>
                          </a:solidFill>
                          <a:effectLst/>
                          <a:latin typeface="Times New Roman" panose="02020603050405020304" pitchFamily="18" charset="0"/>
                          <a:ea typeface="Times New Roman" panose="02020603050405020304" pitchFamily="18" charset="0"/>
                        </a:rPr>
                        <a:t> </a:t>
                      </a:r>
                      <a:r>
                        <a:rPr lang="en-US" sz="2200" b="1" dirty="0" err="1">
                          <a:solidFill>
                            <a:srgbClr val="1F497D"/>
                          </a:solidFill>
                          <a:effectLst/>
                          <a:latin typeface="Times New Roman" panose="02020603050405020304" pitchFamily="18" charset="0"/>
                          <a:ea typeface="Times New Roman" panose="02020603050405020304" pitchFamily="18" charset="0"/>
                        </a:rPr>
                        <a:t>chí</a:t>
                      </a:r>
                      <a:r>
                        <a:rPr lang="en-US" sz="2200" b="1" dirty="0">
                          <a:solidFill>
                            <a:srgbClr val="1F497D"/>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algn="ctr">
                        <a:lnSpc>
                          <a:spcPct val="115000"/>
                        </a:lnSpc>
                      </a:pPr>
                      <a:r>
                        <a:rPr lang="en-US" sz="2200" b="1" dirty="0" err="1">
                          <a:solidFill>
                            <a:srgbClr val="1F497D"/>
                          </a:solidFill>
                          <a:effectLst/>
                          <a:latin typeface="Times New Roman" panose="02020603050405020304" pitchFamily="18" charset="0"/>
                          <a:ea typeface="Times New Roman" panose="02020603050405020304" pitchFamily="18" charset="0"/>
                        </a:rPr>
                        <a:t>đánh</a:t>
                      </a:r>
                      <a:r>
                        <a:rPr lang="en-US" sz="2200" b="1" dirty="0">
                          <a:solidFill>
                            <a:srgbClr val="1F497D"/>
                          </a:solidFill>
                          <a:effectLst/>
                          <a:latin typeface="Times New Roman" panose="02020603050405020304" pitchFamily="18" charset="0"/>
                          <a:ea typeface="Times New Roman" panose="02020603050405020304" pitchFamily="18" charset="0"/>
                        </a:rPr>
                        <a:t> </a:t>
                      </a:r>
                      <a:r>
                        <a:rPr lang="en-US" sz="2200" b="1" dirty="0" err="1">
                          <a:solidFill>
                            <a:srgbClr val="1F497D"/>
                          </a:solidFill>
                          <a:effectLst/>
                          <a:latin typeface="Times New Roman" panose="02020603050405020304" pitchFamily="18" charset="0"/>
                          <a:ea typeface="Times New Roman" panose="02020603050405020304" pitchFamily="18" charset="0"/>
                        </a:rPr>
                        <a:t>giá</a:t>
                      </a:r>
                      <a:endParaRPr lang="en-US" sz="2200" dirty="0">
                        <a:effectLst/>
                        <a:latin typeface="Times New Roman" panose="02020603050405020304" pitchFamily="18" charset="0"/>
                        <a:ea typeface="Times New Roman" panose="02020603050405020304" pitchFamily="18" charset="0"/>
                      </a:endParaRPr>
                    </a:p>
                  </a:txBody>
                  <a:tcPr marL="86727" marR="867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algn="ctr">
                        <a:lnSpc>
                          <a:spcPct val="115000"/>
                        </a:lnSpc>
                      </a:pPr>
                      <a:r>
                        <a:rPr lang="en-US" sz="2200" b="1" dirty="0" err="1">
                          <a:solidFill>
                            <a:srgbClr val="1F497D"/>
                          </a:solidFill>
                          <a:effectLst/>
                          <a:latin typeface="Times New Roman" panose="02020603050405020304" pitchFamily="18" charset="0"/>
                          <a:ea typeface="Times New Roman" panose="02020603050405020304" pitchFamily="18" charset="0"/>
                        </a:rPr>
                        <a:t>Mức</a:t>
                      </a:r>
                      <a:r>
                        <a:rPr lang="en-US" sz="2200" b="1" dirty="0">
                          <a:solidFill>
                            <a:srgbClr val="1F497D"/>
                          </a:solidFill>
                          <a:effectLst/>
                          <a:latin typeface="Times New Roman" panose="02020603050405020304" pitchFamily="18" charset="0"/>
                          <a:ea typeface="Times New Roman" panose="02020603050405020304" pitchFamily="18" charset="0"/>
                        </a:rPr>
                        <a:t> </a:t>
                      </a:r>
                      <a:r>
                        <a:rPr lang="en-US" sz="2200" b="1" dirty="0" err="1">
                          <a:solidFill>
                            <a:srgbClr val="1F497D"/>
                          </a:solidFill>
                          <a:effectLst/>
                          <a:latin typeface="Times New Roman" panose="02020603050405020304" pitchFamily="18" charset="0"/>
                          <a:ea typeface="Times New Roman" panose="02020603050405020304" pitchFamily="18" charset="0"/>
                        </a:rPr>
                        <a:t>độ</a:t>
                      </a:r>
                      <a:r>
                        <a:rPr lang="en-US" sz="2200" b="1" dirty="0">
                          <a:solidFill>
                            <a:srgbClr val="1F497D"/>
                          </a:solidFill>
                          <a:effectLst/>
                          <a:latin typeface="Times New Roman" panose="02020603050405020304" pitchFamily="18" charset="0"/>
                          <a:ea typeface="Times New Roman" panose="02020603050405020304" pitchFamily="18" charset="0"/>
                        </a:rPr>
                        <a:t> </a:t>
                      </a:r>
                      <a:r>
                        <a:rPr lang="en-US" sz="2200" b="1" dirty="0" err="1">
                          <a:solidFill>
                            <a:srgbClr val="1F497D"/>
                          </a:solidFill>
                          <a:effectLst/>
                          <a:latin typeface="Times New Roman" panose="02020603050405020304" pitchFamily="18" charset="0"/>
                          <a:ea typeface="Times New Roman" panose="02020603050405020304" pitchFamily="18" charset="0"/>
                        </a:rPr>
                        <a:t>đánh</a:t>
                      </a:r>
                      <a:r>
                        <a:rPr lang="en-US" sz="2200" b="1" dirty="0">
                          <a:solidFill>
                            <a:srgbClr val="1F497D"/>
                          </a:solidFill>
                          <a:effectLst/>
                          <a:latin typeface="Times New Roman" panose="02020603050405020304" pitchFamily="18" charset="0"/>
                          <a:ea typeface="Times New Roman" panose="02020603050405020304" pitchFamily="18" charset="0"/>
                        </a:rPr>
                        <a:t> </a:t>
                      </a:r>
                      <a:r>
                        <a:rPr lang="en-US" sz="2200" b="1" dirty="0" err="1">
                          <a:solidFill>
                            <a:srgbClr val="1F497D"/>
                          </a:solidFill>
                          <a:effectLst/>
                          <a:latin typeface="Times New Roman" panose="02020603050405020304" pitchFamily="18" charset="0"/>
                          <a:ea typeface="Times New Roman" panose="02020603050405020304" pitchFamily="18" charset="0"/>
                        </a:rPr>
                        <a:t>giá</a:t>
                      </a:r>
                      <a:r>
                        <a:rPr lang="en-US" sz="2200" b="1" dirty="0">
                          <a:solidFill>
                            <a:srgbClr val="1F497D"/>
                          </a:solidFill>
                          <a:effectLst/>
                          <a:latin typeface="Times New Roman" panose="02020603050405020304" pitchFamily="18" charset="0"/>
                          <a:ea typeface="Times New Roman" panose="02020603050405020304" pitchFamily="18" charset="0"/>
                        </a:rPr>
                        <a:t> </a:t>
                      </a:r>
                      <a:r>
                        <a:rPr lang="en-US" sz="2200" b="1" dirty="0" err="1">
                          <a:solidFill>
                            <a:srgbClr val="1F497D"/>
                          </a:solidFill>
                          <a:effectLst/>
                          <a:latin typeface="Times New Roman" panose="02020603050405020304" pitchFamily="18" charset="0"/>
                          <a:ea typeface="Times New Roman" panose="02020603050405020304" pitchFamily="18" charset="0"/>
                        </a:rPr>
                        <a:t>và</a:t>
                      </a:r>
                      <a:r>
                        <a:rPr lang="en-US" sz="2200" b="1" dirty="0">
                          <a:solidFill>
                            <a:srgbClr val="1F497D"/>
                          </a:solidFill>
                          <a:effectLst/>
                          <a:latin typeface="Times New Roman" panose="02020603050405020304" pitchFamily="18" charset="0"/>
                          <a:ea typeface="Times New Roman" panose="02020603050405020304" pitchFamily="18" charset="0"/>
                        </a:rPr>
                        <a:t> </a:t>
                      </a:r>
                      <a:r>
                        <a:rPr lang="en-US" sz="2200" b="1" dirty="0" err="1">
                          <a:solidFill>
                            <a:srgbClr val="1F497D"/>
                          </a:solidFill>
                          <a:effectLst/>
                          <a:latin typeface="Times New Roman" panose="02020603050405020304" pitchFamily="18" charset="0"/>
                          <a:ea typeface="Times New Roman" panose="02020603050405020304" pitchFamily="18" charset="0"/>
                        </a:rPr>
                        <a:t>điểm</a:t>
                      </a:r>
                      <a:endParaRPr lang="en-US" sz="2200" dirty="0">
                        <a:effectLst/>
                        <a:latin typeface="Times New Roman" panose="02020603050405020304" pitchFamily="18" charset="0"/>
                        <a:ea typeface="Times New Roman" panose="02020603050405020304" pitchFamily="18" charset="0"/>
                      </a:endParaRPr>
                    </a:p>
                  </a:txBody>
                  <a:tcPr marL="86727" marR="867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ctr">
                        <a:lnSpc>
                          <a:spcPct val="115000"/>
                        </a:lnSpc>
                      </a:pPr>
                      <a:r>
                        <a:rPr lang="en-US" sz="2200" b="1">
                          <a:solidFill>
                            <a:srgbClr val="1F497D"/>
                          </a:solidFill>
                          <a:effectLst/>
                          <a:latin typeface="Times New Roman" panose="02020603050405020304" pitchFamily="18" charset="0"/>
                          <a:ea typeface="Times New Roman" panose="02020603050405020304" pitchFamily="18" charset="0"/>
                        </a:rPr>
                        <a:t>Điểm</a:t>
                      </a:r>
                      <a:endParaRPr lang="en-US" sz="2200">
                        <a:effectLst/>
                        <a:latin typeface="Times New Roman" panose="02020603050405020304" pitchFamily="18" charset="0"/>
                        <a:ea typeface="Times New Roman" panose="02020603050405020304" pitchFamily="18" charset="0"/>
                      </a:endParaRPr>
                    </a:p>
                  </a:txBody>
                  <a:tcPr marL="86727" marR="867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7497964"/>
                  </a:ext>
                </a:extLst>
              </a:tr>
              <a:tr h="745197">
                <a:tc vMerge="1">
                  <a:txBody>
                    <a:bodyPr/>
                    <a:lstStyle/>
                    <a:p>
                      <a:endParaRPr lang="en-US"/>
                    </a:p>
                  </a:txBody>
                  <a:tcPr/>
                </a:tc>
                <a:tc>
                  <a:txBody>
                    <a:bodyPr/>
                    <a:lstStyle/>
                    <a:p>
                      <a:pPr algn="ctr">
                        <a:lnSpc>
                          <a:spcPct val="115000"/>
                        </a:lnSpc>
                      </a:pPr>
                      <a:r>
                        <a:rPr lang="en-US" sz="2000" b="1" dirty="0" err="1">
                          <a:solidFill>
                            <a:srgbClr val="1F497D"/>
                          </a:solidFill>
                          <a:effectLst/>
                          <a:latin typeface="Times New Roman" panose="02020603050405020304" pitchFamily="18" charset="0"/>
                          <a:ea typeface="Times New Roman" panose="02020603050405020304" pitchFamily="18" charset="0"/>
                        </a:rPr>
                        <a:t>Mức</a:t>
                      </a:r>
                      <a:r>
                        <a:rPr lang="en-US" sz="2000" b="1" dirty="0">
                          <a:solidFill>
                            <a:srgbClr val="1F497D"/>
                          </a:solidFill>
                          <a:effectLst/>
                          <a:latin typeface="Times New Roman" panose="02020603050405020304" pitchFamily="18" charset="0"/>
                          <a:ea typeface="Times New Roman" panose="02020603050405020304" pitchFamily="18" charset="0"/>
                        </a:rPr>
                        <a:t> 1</a:t>
                      </a:r>
                      <a:endParaRPr lang="en-US" sz="2000" dirty="0">
                        <a:effectLst/>
                        <a:latin typeface="Times New Roman" panose="02020603050405020304" pitchFamily="18" charset="0"/>
                        <a:ea typeface="Times New Roman" panose="02020603050405020304" pitchFamily="18" charset="0"/>
                      </a:endParaRPr>
                    </a:p>
                    <a:p>
                      <a:pPr algn="ctr">
                        <a:lnSpc>
                          <a:spcPct val="115000"/>
                        </a:lnSpc>
                      </a:pPr>
                      <a:r>
                        <a:rPr lang="en-US" sz="2000" b="1" dirty="0">
                          <a:solidFill>
                            <a:srgbClr val="C00000"/>
                          </a:solidFill>
                          <a:effectLst/>
                          <a:latin typeface="Times New Roman" panose="02020603050405020304" pitchFamily="18" charset="0"/>
                          <a:ea typeface="Times New Roman" panose="02020603050405020304" pitchFamily="18" charset="0"/>
                        </a:rPr>
                        <a:t>(</a:t>
                      </a:r>
                      <a:r>
                        <a:rPr lang="vi-VN" sz="2000" b="1" dirty="0">
                          <a:solidFill>
                            <a:srgbClr val="C00000"/>
                          </a:solidFill>
                          <a:effectLst/>
                          <a:latin typeface="Times New Roman" panose="02020603050405020304" pitchFamily="18" charset="0"/>
                          <a:ea typeface="Times New Roman" panose="02020603050405020304" pitchFamily="18" charset="0"/>
                        </a:rPr>
                        <a:t>1</a:t>
                      </a:r>
                      <a:r>
                        <a:rPr lang="en-US" sz="2000" b="1" dirty="0">
                          <a:solidFill>
                            <a:srgbClr val="C00000"/>
                          </a:solidFill>
                          <a:effectLst/>
                          <a:latin typeface="Times New Roman" panose="02020603050405020304" pitchFamily="18" charset="0"/>
                          <a:ea typeface="Times New Roman" panose="02020603050405020304" pitchFamily="18" charset="0"/>
                        </a:rPr>
                        <a:t> </a:t>
                      </a:r>
                      <a:r>
                        <a:rPr lang="en-US" sz="2000" b="1" dirty="0" err="1">
                          <a:solidFill>
                            <a:srgbClr val="C00000"/>
                          </a:solidFill>
                          <a:effectLst/>
                          <a:latin typeface="Times New Roman" panose="02020603050405020304" pitchFamily="18" charset="0"/>
                          <a:ea typeface="Times New Roman" panose="02020603050405020304" pitchFamily="18" charset="0"/>
                        </a:rPr>
                        <a:t>điểm</a:t>
                      </a:r>
                      <a:r>
                        <a:rPr lang="en-US" sz="2000" b="1" dirty="0">
                          <a:solidFill>
                            <a:srgbClr val="C00000"/>
                          </a:solidFill>
                          <a:effectLst/>
                          <a:latin typeface="Times New Roman" panose="02020603050405020304" pitchFamily="18" charset="0"/>
                          <a:ea typeface="Times New Roman" panose="02020603050405020304" pitchFamily="18" charset="0"/>
                        </a:rPr>
                        <a:t>)</a:t>
                      </a:r>
                      <a:endParaRPr lang="en-US" sz="2000" dirty="0">
                        <a:solidFill>
                          <a:srgbClr val="C00000"/>
                        </a:solidFill>
                        <a:effectLst/>
                        <a:latin typeface="Times New Roman" panose="02020603050405020304" pitchFamily="18" charset="0"/>
                        <a:ea typeface="Times New Roman" panose="02020603050405020304" pitchFamily="18" charset="0"/>
                      </a:endParaRPr>
                    </a:p>
                  </a:txBody>
                  <a:tcPr marL="86727" marR="867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pPr>
                      <a:r>
                        <a:rPr lang="en-US" sz="2000" b="1" dirty="0" err="1">
                          <a:solidFill>
                            <a:srgbClr val="1F497D"/>
                          </a:solidFill>
                          <a:effectLst/>
                          <a:latin typeface="Times New Roman" panose="02020603050405020304" pitchFamily="18" charset="0"/>
                          <a:ea typeface="Times New Roman" panose="02020603050405020304" pitchFamily="18" charset="0"/>
                        </a:rPr>
                        <a:t>Mức</a:t>
                      </a:r>
                      <a:r>
                        <a:rPr lang="en-US" sz="2000" b="1" dirty="0">
                          <a:solidFill>
                            <a:srgbClr val="1F497D"/>
                          </a:solidFill>
                          <a:effectLst/>
                          <a:latin typeface="Times New Roman" panose="02020603050405020304" pitchFamily="18" charset="0"/>
                          <a:ea typeface="Times New Roman" panose="02020603050405020304" pitchFamily="18" charset="0"/>
                        </a:rPr>
                        <a:t> 2</a:t>
                      </a:r>
                      <a:endParaRPr lang="en-US" sz="2000" dirty="0">
                        <a:effectLst/>
                        <a:latin typeface="Times New Roman" panose="02020603050405020304" pitchFamily="18" charset="0"/>
                        <a:ea typeface="Times New Roman" panose="02020603050405020304" pitchFamily="18" charset="0"/>
                      </a:endParaRPr>
                    </a:p>
                    <a:p>
                      <a:pPr algn="ctr">
                        <a:lnSpc>
                          <a:spcPct val="115000"/>
                        </a:lnSpc>
                      </a:pPr>
                      <a:r>
                        <a:rPr lang="en-US" sz="2000" b="1" dirty="0">
                          <a:solidFill>
                            <a:srgbClr val="C00000"/>
                          </a:solidFill>
                          <a:effectLst/>
                          <a:latin typeface="Times New Roman" panose="02020603050405020304" pitchFamily="18" charset="0"/>
                          <a:ea typeface="Times New Roman" panose="02020603050405020304" pitchFamily="18" charset="0"/>
                        </a:rPr>
                        <a:t>(2 </a:t>
                      </a:r>
                      <a:r>
                        <a:rPr lang="en-US" sz="2000" b="1" dirty="0" err="1">
                          <a:solidFill>
                            <a:srgbClr val="C00000"/>
                          </a:solidFill>
                          <a:effectLst/>
                          <a:latin typeface="Times New Roman" panose="02020603050405020304" pitchFamily="18" charset="0"/>
                          <a:ea typeface="Times New Roman" panose="02020603050405020304" pitchFamily="18" charset="0"/>
                        </a:rPr>
                        <a:t>điểm</a:t>
                      </a:r>
                      <a:r>
                        <a:rPr lang="en-US" sz="2000" b="1" dirty="0">
                          <a:solidFill>
                            <a:srgbClr val="C00000"/>
                          </a:solidFill>
                          <a:effectLst/>
                          <a:latin typeface="Times New Roman" panose="02020603050405020304" pitchFamily="18" charset="0"/>
                          <a:ea typeface="Times New Roman" panose="02020603050405020304" pitchFamily="18" charset="0"/>
                        </a:rPr>
                        <a:t>)</a:t>
                      </a:r>
                      <a:endParaRPr lang="en-US" sz="2000" dirty="0">
                        <a:solidFill>
                          <a:srgbClr val="C00000"/>
                        </a:solidFill>
                        <a:effectLst/>
                        <a:latin typeface="Times New Roman" panose="02020603050405020304" pitchFamily="18" charset="0"/>
                        <a:ea typeface="Times New Roman" panose="02020603050405020304" pitchFamily="18" charset="0"/>
                      </a:endParaRPr>
                    </a:p>
                  </a:txBody>
                  <a:tcPr marL="86727" marR="867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pPr>
                      <a:r>
                        <a:rPr lang="en-US" sz="2000" b="1" dirty="0" err="1">
                          <a:solidFill>
                            <a:srgbClr val="1F497D"/>
                          </a:solidFill>
                          <a:effectLst/>
                          <a:latin typeface="Times New Roman" panose="02020603050405020304" pitchFamily="18" charset="0"/>
                          <a:ea typeface="Times New Roman" panose="02020603050405020304" pitchFamily="18" charset="0"/>
                        </a:rPr>
                        <a:t>Mức</a:t>
                      </a:r>
                      <a:r>
                        <a:rPr lang="en-US" sz="2000" b="1" dirty="0">
                          <a:solidFill>
                            <a:srgbClr val="1F497D"/>
                          </a:solidFill>
                          <a:effectLst/>
                          <a:latin typeface="Times New Roman" panose="02020603050405020304" pitchFamily="18" charset="0"/>
                          <a:ea typeface="Times New Roman" panose="02020603050405020304" pitchFamily="18" charset="0"/>
                        </a:rPr>
                        <a:t> </a:t>
                      </a:r>
                      <a:r>
                        <a:rPr lang="vi-VN" sz="2000" b="1" dirty="0">
                          <a:solidFill>
                            <a:srgbClr val="1F497D"/>
                          </a:solidFill>
                          <a:effectLst/>
                          <a:latin typeface="Times New Roman" panose="02020603050405020304" pitchFamily="18" charset="0"/>
                          <a:ea typeface="Times New Roman" panose="02020603050405020304" pitchFamily="18" charset="0"/>
                        </a:rPr>
                        <a:t>3</a:t>
                      </a:r>
                      <a:endParaRPr lang="en-US" sz="2000" dirty="0">
                        <a:effectLst/>
                        <a:latin typeface="Times New Roman" panose="02020603050405020304" pitchFamily="18" charset="0"/>
                        <a:ea typeface="Times New Roman" panose="02020603050405020304" pitchFamily="18" charset="0"/>
                      </a:endParaRPr>
                    </a:p>
                    <a:p>
                      <a:pPr algn="ctr">
                        <a:lnSpc>
                          <a:spcPct val="115000"/>
                        </a:lnSpc>
                      </a:pPr>
                      <a:r>
                        <a:rPr lang="en-US" sz="2000" b="1" dirty="0">
                          <a:solidFill>
                            <a:srgbClr val="C00000"/>
                          </a:solidFill>
                          <a:effectLst/>
                          <a:latin typeface="Times New Roman" panose="02020603050405020304" pitchFamily="18" charset="0"/>
                          <a:ea typeface="Times New Roman" panose="02020603050405020304" pitchFamily="18" charset="0"/>
                        </a:rPr>
                        <a:t>(3-4 </a:t>
                      </a:r>
                      <a:r>
                        <a:rPr lang="en-US" sz="2000" b="1" dirty="0" err="1">
                          <a:solidFill>
                            <a:srgbClr val="C00000"/>
                          </a:solidFill>
                          <a:effectLst/>
                          <a:latin typeface="Times New Roman" panose="02020603050405020304" pitchFamily="18" charset="0"/>
                          <a:ea typeface="Times New Roman" panose="02020603050405020304" pitchFamily="18" charset="0"/>
                        </a:rPr>
                        <a:t>điểm</a:t>
                      </a:r>
                      <a:r>
                        <a:rPr lang="en-US" sz="2000" b="1" dirty="0">
                          <a:solidFill>
                            <a:srgbClr val="C00000"/>
                          </a:solidFill>
                          <a:effectLst/>
                          <a:latin typeface="Times New Roman" panose="02020603050405020304" pitchFamily="18" charset="0"/>
                          <a:ea typeface="Times New Roman" panose="02020603050405020304" pitchFamily="18" charset="0"/>
                        </a:rPr>
                        <a:t>)</a:t>
                      </a:r>
                      <a:endParaRPr lang="en-US" sz="2000" dirty="0">
                        <a:solidFill>
                          <a:srgbClr val="C00000"/>
                        </a:solidFill>
                        <a:effectLst/>
                        <a:latin typeface="Times New Roman" panose="02020603050405020304" pitchFamily="18" charset="0"/>
                        <a:ea typeface="Times New Roman" panose="02020603050405020304" pitchFamily="18" charset="0"/>
                      </a:endParaRPr>
                    </a:p>
                  </a:txBody>
                  <a:tcPr marL="86727" marR="867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pPr>
                      <a:r>
                        <a:rPr lang="en-US" sz="2200" b="1" dirty="0">
                          <a:solidFill>
                            <a:srgbClr val="1F497D"/>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txBody>
                  <a:tcPr marL="86727" marR="867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0890758"/>
                  </a:ext>
                </a:extLst>
              </a:tr>
              <a:tr h="1517023">
                <a:tc>
                  <a:txBody>
                    <a:bodyPr/>
                    <a:lstStyle/>
                    <a:p>
                      <a:pPr algn="ctr">
                        <a:lnSpc>
                          <a:spcPct val="115000"/>
                        </a:lnSpc>
                      </a:pPr>
                      <a:r>
                        <a:rPr lang="vi-VN" sz="2200" b="1" dirty="0">
                          <a:solidFill>
                            <a:srgbClr val="002060"/>
                          </a:solidFill>
                          <a:effectLst/>
                          <a:latin typeface="Times New Roman" panose="02020603050405020304" pitchFamily="18" charset="0"/>
                          <a:ea typeface="Times New Roman" panose="02020603050405020304" pitchFamily="18" charset="0"/>
                        </a:rPr>
                        <a:t>Câu 1</a:t>
                      </a:r>
                      <a:endParaRPr lang="en-US" sz="2200" b="1" dirty="0">
                        <a:solidFill>
                          <a:srgbClr val="002060"/>
                        </a:solidFill>
                        <a:effectLst/>
                        <a:latin typeface="Times New Roman" panose="02020603050405020304" pitchFamily="18" charset="0"/>
                        <a:ea typeface="Times New Roman" panose="02020603050405020304" pitchFamily="18" charset="0"/>
                      </a:endParaRPr>
                    </a:p>
                  </a:txBody>
                  <a:tcPr marL="86727" marR="867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pPr>
                      <a:r>
                        <a:rPr lang="vi-VN"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Điền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đúng</a:t>
                      </a:r>
                      <a:r>
                        <a:rPr lang="en-US" sz="2400" dirty="0">
                          <a:solidFill>
                            <a:schemeClr val="tx1"/>
                          </a:solidFill>
                          <a:effectLst/>
                          <a:latin typeface="Times New Roman" panose="02020603050405020304" pitchFamily="18" charset="0"/>
                          <a:ea typeface="Times New Roman" panose="02020603050405020304" pitchFamily="18" charset="0"/>
                        </a:rPr>
                        <a:t> 1 </a:t>
                      </a:r>
                      <a:r>
                        <a:rPr lang="en-US" sz="2400" dirty="0" err="1">
                          <a:solidFill>
                            <a:schemeClr val="tx1"/>
                          </a:solidFill>
                          <a:effectLst/>
                          <a:latin typeface="Times New Roman" panose="02020603050405020304" pitchFamily="18" charset="0"/>
                          <a:ea typeface="Times New Roman" panose="02020603050405020304" pitchFamily="18" charset="0"/>
                        </a:rPr>
                        <a:t>nguyên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tố</a:t>
                      </a:r>
                      <a:endParaRPr lang="vi-VN" sz="2400" dirty="0">
                        <a:solidFill>
                          <a:schemeClr val="tx1"/>
                        </a:solidFill>
                        <a:effectLst/>
                        <a:latin typeface="Times New Roman" panose="02020603050405020304" pitchFamily="18" charset="0"/>
                        <a:ea typeface="Times New Roman" panose="02020603050405020304" pitchFamily="18" charset="0"/>
                      </a:endParaRPr>
                    </a:p>
                  </a:txBody>
                  <a:tcPr marL="86727" marR="867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pPr>
                      <a:r>
                        <a:rPr lang="en-US" sz="2400" dirty="0" err="1">
                          <a:solidFill>
                            <a:schemeClr val="tx1"/>
                          </a:solidFill>
                          <a:effectLst/>
                          <a:latin typeface="Times New Roman" panose="02020603050405020304" pitchFamily="18" charset="0"/>
                          <a:ea typeface="Times New Roman" panose="02020603050405020304" pitchFamily="18" charset="0"/>
                        </a:rPr>
                        <a:t>Điền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đúng</a:t>
                      </a:r>
                      <a:r>
                        <a:rPr lang="en-US" sz="2400" dirty="0">
                          <a:solidFill>
                            <a:schemeClr val="tx1"/>
                          </a:solidFill>
                          <a:effectLst/>
                          <a:latin typeface="Times New Roman" panose="02020603050405020304" pitchFamily="18" charset="0"/>
                          <a:ea typeface="Times New Roman" panose="02020603050405020304" pitchFamily="18" charset="0"/>
                        </a:rPr>
                        <a:t> 2 </a:t>
                      </a:r>
                      <a:r>
                        <a:rPr lang="en-US" sz="2400" dirty="0" err="1">
                          <a:solidFill>
                            <a:schemeClr val="tx1"/>
                          </a:solidFill>
                          <a:effectLst/>
                          <a:latin typeface="Times New Roman" panose="02020603050405020304" pitchFamily="18" charset="0"/>
                          <a:ea typeface="Times New Roman" panose="02020603050405020304" pitchFamily="18" charset="0"/>
                        </a:rPr>
                        <a:t>nguyên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tố</a:t>
                      </a:r>
                      <a:r>
                        <a:rPr lang="vi-VN" sz="2400" dirty="0">
                          <a:solidFill>
                            <a:schemeClr val="tx1"/>
                          </a:solidFill>
                          <a:effectLst/>
                          <a:latin typeface="Times New Roman" panose="02020603050405020304" pitchFamily="18" charset="0"/>
                          <a:ea typeface="Times New Roman" panose="02020603050405020304" pitchFamily="18" charset="0"/>
                        </a:rPr>
                        <a:t>, rõ ràng.</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marL="86727" marR="867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vi-VN"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Điền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đúng</a:t>
                      </a:r>
                      <a:r>
                        <a:rPr lang="en-US" sz="2400" dirty="0">
                          <a:solidFill>
                            <a:schemeClr val="tx1"/>
                          </a:solidFill>
                          <a:effectLst/>
                          <a:latin typeface="Times New Roman" panose="02020603050405020304" pitchFamily="18" charset="0"/>
                          <a:ea typeface="Times New Roman" panose="02020603050405020304" pitchFamily="18" charset="0"/>
                        </a:rPr>
                        <a:t> 3 </a:t>
                      </a:r>
                      <a:r>
                        <a:rPr lang="en-US" sz="2400" dirty="0" err="1">
                          <a:solidFill>
                            <a:schemeClr val="tx1"/>
                          </a:solidFill>
                          <a:effectLst/>
                          <a:latin typeface="Times New Roman" panose="02020603050405020304" pitchFamily="18" charset="0"/>
                          <a:ea typeface="Times New Roman" panose="02020603050405020304" pitchFamily="18" charset="0"/>
                        </a:rPr>
                        <a:t>nguyên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tố</a:t>
                      </a:r>
                      <a:r>
                        <a:rPr lang="vi-VN" sz="2400" dirty="0">
                          <a:solidFill>
                            <a:schemeClr val="tx1"/>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vi-VN" sz="2400" dirty="0">
                          <a:solidFill>
                            <a:schemeClr val="tx1"/>
                          </a:solidFill>
                          <a:effectLst/>
                          <a:latin typeface="Times New Roman" panose="02020603050405020304" pitchFamily="18" charset="0"/>
                          <a:ea typeface="Times New Roman" panose="02020603050405020304" pitchFamily="18" charset="0"/>
                        </a:rPr>
                        <a:t>- Trình bày cụ thể, rõ ràng.</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marL="86727" marR="867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pPr>
                      <a:r>
                        <a:rPr lang="en-US" sz="2400" dirty="0">
                          <a:solidFill>
                            <a:srgbClr val="1F497D"/>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86727" marR="867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2481578"/>
                  </a:ext>
                </a:extLst>
              </a:tr>
              <a:tr h="1502364">
                <a:tc>
                  <a:txBody>
                    <a:bodyPr/>
                    <a:lstStyle/>
                    <a:p>
                      <a:pPr marR="0" algn="ctr" rtl="0">
                        <a:lnSpc>
                          <a:spcPct val="115000"/>
                        </a:lnSpc>
                        <a:spcBef>
                          <a:spcPts val="0"/>
                        </a:spcBef>
                        <a:spcAft>
                          <a:spcPts val="0"/>
                        </a:spcAft>
                        <a:buClr>
                          <a:srgbClr val="000000"/>
                        </a:buClr>
                        <a:buFont typeface="Arial"/>
                      </a:pPr>
                      <a:r>
                        <a:rPr lang="vi-VN" sz="2200" b="1" i="0" u="none" strike="noStrike" cap="none" dirty="0">
                          <a:solidFill>
                            <a:srgbClr val="002060"/>
                          </a:solidFill>
                          <a:effectLst/>
                          <a:latin typeface="Times New Roman" panose="02020603050405020304" pitchFamily="18" charset="0"/>
                          <a:ea typeface="Times New Roman" panose="02020603050405020304" pitchFamily="18" charset="0"/>
                          <a:cs typeface="+mn-cs"/>
                          <a:sym typeface="Arial"/>
                        </a:rPr>
                        <a:t>Câu 2</a:t>
                      </a:r>
                    </a:p>
                  </a:txBody>
                  <a:tcPr marL="86727" marR="867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pPr>
                      <a:r>
                        <a:rPr lang="vi-VN"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Hoàn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thành</a:t>
                      </a:r>
                      <a:r>
                        <a:rPr lang="en-US" sz="2400" dirty="0">
                          <a:solidFill>
                            <a:schemeClr val="tx1"/>
                          </a:solidFill>
                          <a:effectLst/>
                          <a:latin typeface="Times New Roman" panose="02020603050405020304" pitchFamily="18" charset="0"/>
                          <a:ea typeface="Times New Roman" panose="02020603050405020304" pitchFamily="18" charset="0"/>
                        </a:rPr>
                        <a:t> ý (a): </a:t>
                      </a:r>
                      <a:r>
                        <a:rPr lang="en-US" sz="2400" dirty="0" err="1">
                          <a:solidFill>
                            <a:schemeClr val="tx1"/>
                          </a:solidFill>
                          <a:effectLst/>
                          <a:latin typeface="Times New Roman" panose="02020603050405020304" pitchFamily="18" charset="0"/>
                          <a:ea typeface="Times New Roman" panose="02020603050405020304" pitchFamily="18" charset="0"/>
                        </a:rPr>
                        <a:t>sắp</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xếp</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đúng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các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nguyên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tố</a:t>
                      </a:r>
                      <a:endParaRPr lang="vi-VN" sz="2400" dirty="0">
                        <a:solidFill>
                          <a:schemeClr val="tx1"/>
                        </a:solidFill>
                        <a:effectLst/>
                        <a:latin typeface="Times New Roman" panose="02020603050405020304" pitchFamily="18" charset="0"/>
                        <a:ea typeface="Times New Roman" panose="02020603050405020304" pitchFamily="18" charset="0"/>
                      </a:endParaRPr>
                    </a:p>
                  </a:txBody>
                  <a:tcPr marL="86727" marR="867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pPr>
                      <a:r>
                        <a:rPr lang="en-US" sz="2400" dirty="0" err="1">
                          <a:solidFill>
                            <a:schemeClr val="tx1"/>
                          </a:solidFill>
                          <a:effectLst/>
                          <a:latin typeface="Times New Roman" panose="02020603050405020304" pitchFamily="18" charset="0"/>
                          <a:ea typeface="Times New Roman" panose="02020603050405020304" pitchFamily="18" charset="0"/>
                        </a:rPr>
                        <a:t>Làm</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được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cả</a:t>
                      </a:r>
                      <a:r>
                        <a:rPr lang="en-US" sz="2400" dirty="0">
                          <a:solidFill>
                            <a:schemeClr val="tx1"/>
                          </a:solidFill>
                          <a:effectLst/>
                          <a:latin typeface="Times New Roman" panose="02020603050405020304" pitchFamily="18" charset="0"/>
                          <a:ea typeface="Times New Roman" panose="02020603050405020304" pitchFamily="18" charset="0"/>
                        </a:rPr>
                        <a:t> 2 ý (a) </a:t>
                      </a:r>
                      <a:r>
                        <a:rPr lang="en-US" sz="2400" dirty="0" err="1">
                          <a:solidFill>
                            <a:schemeClr val="tx1"/>
                          </a:solidFill>
                          <a:effectLst/>
                          <a:latin typeface="Times New Roman" panose="02020603050405020304" pitchFamily="18" charset="0"/>
                          <a:ea typeface="Times New Roman" panose="02020603050405020304" pitchFamily="18" charset="0"/>
                        </a:rPr>
                        <a:t>và</a:t>
                      </a:r>
                      <a:r>
                        <a:rPr lang="en-US" sz="2400" dirty="0">
                          <a:solidFill>
                            <a:schemeClr val="tx1"/>
                          </a:solidFill>
                          <a:effectLst/>
                          <a:latin typeface="Times New Roman" panose="02020603050405020304" pitchFamily="18" charset="0"/>
                          <a:ea typeface="Times New Roman" panose="02020603050405020304" pitchFamily="18" charset="0"/>
                        </a:rPr>
                        <a:t> (b): </a:t>
                      </a:r>
                      <a:r>
                        <a:rPr lang="en-US" sz="2400" dirty="0" err="1">
                          <a:solidFill>
                            <a:schemeClr val="tx1"/>
                          </a:solidFill>
                          <a:effectLst/>
                          <a:latin typeface="Times New Roman" panose="02020603050405020304" pitchFamily="18" charset="0"/>
                          <a:ea typeface="Times New Roman" panose="02020603050405020304" pitchFamily="18" charset="0"/>
                        </a:rPr>
                        <a:t>nhưng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còn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sơ</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sài</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marL="86727" marR="867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vi-VN"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Hoàn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thành</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đủ</a:t>
                      </a:r>
                      <a:r>
                        <a:rPr lang="en-US" sz="2400" dirty="0">
                          <a:solidFill>
                            <a:schemeClr val="tx1"/>
                          </a:solidFill>
                          <a:effectLst/>
                          <a:latin typeface="Times New Roman" panose="02020603050405020304" pitchFamily="18" charset="0"/>
                          <a:ea typeface="Times New Roman" panose="02020603050405020304" pitchFamily="18" charset="0"/>
                        </a:rPr>
                        <a:t> 2 ý (a), (b)</a:t>
                      </a:r>
                      <a:endParaRPr lang="vi-VN" sz="2400" dirty="0">
                        <a:solidFill>
                          <a:schemeClr val="tx1"/>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vi-VN" sz="2400" dirty="0">
                          <a:solidFill>
                            <a:schemeClr val="tx1"/>
                          </a:solidFill>
                          <a:effectLst/>
                          <a:latin typeface="Times New Roman" panose="02020603050405020304" pitchFamily="18" charset="0"/>
                          <a:ea typeface="Times New Roman" panose="02020603050405020304" pitchFamily="18" charset="0"/>
                        </a:rPr>
                        <a:t>- Trình bày cụ thể, rõ ràng.</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marL="86727" marR="867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pPr>
                      <a:endParaRPr lang="en-US" sz="2400" dirty="0">
                        <a:effectLst/>
                        <a:latin typeface="Times New Roman" panose="02020603050405020304" pitchFamily="18" charset="0"/>
                        <a:ea typeface="Times New Roman" panose="02020603050405020304" pitchFamily="18" charset="0"/>
                      </a:endParaRPr>
                    </a:p>
                  </a:txBody>
                  <a:tcPr marL="86727" marR="867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5166641"/>
                  </a:ext>
                </a:extLst>
              </a:tr>
              <a:tr h="1307237">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2400" b="1" i="0" u="none" strike="noStrike" cap="none" dirty="0">
                          <a:solidFill>
                            <a:srgbClr val="002060"/>
                          </a:solidFill>
                          <a:effectLst/>
                          <a:latin typeface="Times New Roman" panose="02020603050405020304" pitchFamily="18" charset="0"/>
                          <a:ea typeface="Times New Roman" panose="02020603050405020304" pitchFamily="18" charset="0"/>
                          <a:cs typeface="+mn-cs"/>
                          <a:sym typeface="Arial"/>
                        </a:rPr>
                        <a:t>Câu </a:t>
                      </a:r>
                      <a:r>
                        <a:rPr lang="en-US" sz="2400" b="1" i="0" u="none" strike="noStrike" cap="none" dirty="0">
                          <a:solidFill>
                            <a:srgbClr val="002060"/>
                          </a:solidFill>
                          <a:effectLst/>
                          <a:latin typeface="Times New Roman" panose="02020603050405020304" pitchFamily="18" charset="0"/>
                          <a:ea typeface="Times New Roman" panose="02020603050405020304" pitchFamily="18" charset="0"/>
                          <a:cs typeface="+mn-cs"/>
                          <a:sym typeface="Arial"/>
                        </a:rPr>
                        <a:t>3</a:t>
                      </a:r>
                    </a:p>
                  </a:txBody>
                  <a:tcPr marL="86727" marR="867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indent="-342900" algn="l">
                        <a:lnSpc>
                          <a:spcPct val="115000"/>
                        </a:lnSpc>
                        <a:buFontTx/>
                        <a:buChar char="-"/>
                      </a:pPr>
                      <a:r>
                        <a:rPr lang="en-US" sz="2400" dirty="0" err="1">
                          <a:solidFill>
                            <a:schemeClr val="tx1"/>
                          </a:solidFill>
                          <a:effectLst/>
                          <a:latin typeface="Times New Roman" panose="02020603050405020304" pitchFamily="18" charset="0"/>
                          <a:ea typeface="Times New Roman" panose="02020603050405020304" pitchFamily="18" charset="0"/>
                        </a:rPr>
                        <a:t>Vẽ</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được</a:t>
                      </a:r>
                      <a:r>
                        <a:rPr lang="en-US" sz="2400" dirty="0">
                          <a:solidFill>
                            <a:schemeClr val="tx1"/>
                          </a:solidFill>
                          <a:effectLst/>
                          <a:latin typeface="Times New Roman" panose="02020603050405020304" pitchFamily="18" charset="0"/>
                          <a:ea typeface="Times New Roman" panose="02020603050405020304" pitchFamily="18" charset="0"/>
                        </a:rPr>
                        <a:t> 1 </a:t>
                      </a:r>
                      <a:r>
                        <a:rPr lang="en-US" sz="2400" dirty="0" err="1">
                          <a:solidFill>
                            <a:schemeClr val="tx1"/>
                          </a:solidFill>
                          <a:effectLst/>
                          <a:latin typeface="Times New Roman" panose="02020603050405020304" pitchFamily="18" charset="0"/>
                          <a:ea typeface="Times New Roman" panose="02020603050405020304" pitchFamily="18" charset="0"/>
                        </a:rPr>
                        <a:t>mô</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hình</a:t>
                      </a:r>
                      <a:r>
                        <a:rPr lang="en-US" sz="2400" dirty="0">
                          <a:solidFill>
                            <a:schemeClr val="tx1"/>
                          </a:solidFill>
                          <a:effectLst/>
                          <a:latin typeface="Times New Roman" panose="02020603050405020304" pitchFamily="18" charset="0"/>
                          <a:ea typeface="Times New Roman" panose="02020603050405020304" pitchFamily="18" charset="0"/>
                        </a:rPr>
                        <a:t> </a:t>
                      </a:r>
                    </a:p>
                    <a:p>
                      <a:pPr marL="342900" indent="-342900" algn="l">
                        <a:lnSpc>
                          <a:spcPct val="115000"/>
                        </a:lnSpc>
                        <a:buFontTx/>
                        <a:buChar char="-"/>
                      </a:pPr>
                      <a:r>
                        <a:rPr lang="en-US" sz="2400" dirty="0" err="1">
                          <a:solidFill>
                            <a:schemeClr val="tx1"/>
                          </a:solidFill>
                          <a:effectLst/>
                          <a:latin typeface="Times New Roman" panose="02020603050405020304" pitchFamily="18" charset="0"/>
                          <a:ea typeface="Times New Roman" panose="02020603050405020304" pitchFamily="18" charset="0"/>
                        </a:rPr>
                        <a:t>Vẽ</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được</a:t>
                      </a:r>
                      <a:r>
                        <a:rPr lang="en-US" sz="2400" dirty="0">
                          <a:solidFill>
                            <a:schemeClr val="tx1"/>
                          </a:solidFill>
                          <a:effectLst/>
                          <a:latin typeface="Times New Roman" panose="02020603050405020304" pitchFamily="18" charset="0"/>
                          <a:ea typeface="Times New Roman" panose="02020603050405020304" pitchFamily="18" charset="0"/>
                        </a:rPr>
                        <a:t> 2 </a:t>
                      </a:r>
                      <a:r>
                        <a:rPr lang="en-US" sz="2400" dirty="0" err="1">
                          <a:solidFill>
                            <a:schemeClr val="tx1"/>
                          </a:solidFill>
                          <a:effectLst/>
                          <a:latin typeface="Times New Roman" panose="02020603050405020304" pitchFamily="18" charset="0"/>
                          <a:ea typeface="Times New Roman" panose="02020603050405020304" pitchFamily="18" charset="0"/>
                        </a:rPr>
                        <a:t>mô</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hình</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nhưng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chưa</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đầy</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đủ</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marL="86727" marR="867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5000"/>
                        </a:lnSpc>
                      </a:pP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Vẽ</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đúng</a:t>
                      </a:r>
                      <a:r>
                        <a:rPr lang="en-US" sz="2400" dirty="0">
                          <a:solidFill>
                            <a:schemeClr val="tx1"/>
                          </a:solidFill>
                          <a:effectLst/>
                          <a:latin typeface="Times New Roman" panose="02020603050405020304" pitchFamily="18" charset="0"/>
                          <a:ea typeface="Times New Roman" panose="02020603050405020304" pitchFamily="18" charset="0"/>
                        </a:rPr>
                        <a:t> 2 </a:t>
                      </a:r>
                      <a:r>
                        <a:rPr lang="en-US" sz="2400" dirty="0" err="1">
                          <a:solidFill>
                            <a:schemeClr val="tx1"/>
                          </a:solidFill>
                          <a:effectLst/>
                          <a:latin typeface="Times New Roman" panose="02020603050405020304" pitchFamily="18" charset="0"/>
                          <a:ea typeface="Times New Roman" panose="02020603050405020304" pitchFamily="18" charset="0"/>
                        </a:rPr>
                        <a:t>mô</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hình</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đầy</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đủ</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rõ</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ràng</a:t>
                      </a:r>
                      <a:r>
                        <a:rPr lang="en-US" sz="2400" dirty="0">
                          <a:solidFill>
                            <a:schemeClr val="tx1"/>
                          </a:solidFill>
                          <a:effectLst/>
                          <a:latin typeface="Times New Roman" panose="02020603050405020304" pitchFamily="18" charset="0"/>
                          <a:ea typeface="Times New Roman" panose="02020603050405020304" pitchFamily="18" charset="0"/>
                        </a:rPr>
                        <a:t>.</a:t>
                      </a:r>
                    </a:p>
                  </a:txBody>
                  <a:tcPr marL="86727" marR="867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2400" dirty="0" err="1">
                          <a:solidFill>
                            <a:schemeClr val="tx1"/>
                          </a:solidFill>
                          <a:effectLst/>
                          <a:latin typeface="Times New Roman" panose="02020603050405020304" pitchFamily="18" charset="0"/>
                          <a:ea typeface="Times New Roman" panose="02020603050405020304" pitchFamily="18" charset="0"/>
                        </a:rPr>
                        <a:t>Vẽ</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đúng</a:t>
                      </a:r>
                      <a:r>
                        <a:rPr lang="en-US" sz="2400" dirty="0">
                          <a:solidFill>
                            <a:schemeClr val="tx1"/>
                          </a:solidFill>
                          <a:effectLst/>
                          <a:latin typeface="Times New Roman" panose="02020603050405020304" pitchFamily="18" charset="0"/>
                          <a:ea typeface="Times New Roman" panose="02020603050405020304" pitchFamily="18" charset="0"/>
                        </a:rPr>
                        <a:t> 2 </a:t>
                      </a:r>
                      <a:r>
                        <a:rPr lang="en-US" sz="2400" dirty="0" err="1">
                          <a:solidFill>
                            <a:schemeClr val="tx1"/>
                          </a:solidFill>
                          <a:effectLst/>
                          <a:latin typeface="Times New Roman" panose="02020603050405020304" pitchFamily="18" charset="0"/>
                          <a:ea typeface="Times New Roman" panose="02020603050405020304" pitchFamily="18" charset="0"/>
                        </a:rPr>
                        <a:t>mô</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hình</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và</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nhận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xét</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được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tính</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chất</a:t>
                      </a:r>
                      <a:r>
                        <a:rPr lang="en-US" sz="2400" dirty="0">
                          <a:solidFill>
                            <a:schemeClr val="tx1"/>
                          </a:solidFill>
                          <a:effectLst/>
                          <a:latin typeface="Times New Roman" panose="02020603050405020304" pitchFamily="18" charset="0"/>
                          <a:ea typeface="Times New Roman" panose="02020603050405020304" pitchFamily="18" charset="0"/>
                        </a:rPr>
                        <a:t>.</a:t>
                      </a:r>
                    </a:p>
                  </a:txBody>
                  <a:tcPr marL="86727" marR="867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pPr>
                      <a:endParaRPr lang="en-US" sz="2400" dirty="0">
                        <a:effectLst/>
                        <a:latin typeface="Times New Roman" panose="02020603050405020304" pitchFamily="18" charset="0"/>
                        <a:ea typeface="Times New Roman" panose="02020603050405020304" pitchFamily="18" charset="0"/>
                      </a:endParaRPr>
                    </a:p>
                  </a:txBody>
                  <a:tcPr marL="86727" marR="867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4040386"/>
                  </a:ext>
                </a:extLst>
              </a:tr>
            </a:tbl>
          </a:graphicData>
        </a:graphic>
      </p:graphicFrame>
      <p:sp>
        <p:nvSpPr>
          <p:cNvPr id="4" name="TextBox 3">
            <a:extLst>
              <a:ext uri="{FF2B5EF4-FFF2-40B4-BE49-F238E27FC236}">
                <a16:creationId xmlns:a16="http://schemas.microsoft.com/office/drawing/2014/main" id="{8E72DD59-9A7E-0FC1-5D79-07C66B557BDE}"/>
              </a:ext>
            </a:extLst>
          </p:cNvPr>
          <p:cNvSpPr txBox="1"/>
          <p:nvPr/>
        </p:nvSpPr>
        <p:spPr>
          <a:xfrm>
            <a:off x="4602146" y="6181835"/>
            <a:ext cx="4994030" cy="461665"/>
          </a:xfrm>
          <a:prstGeom prst="rect">
            <a:avLst/>
          </a:prstGeom>
          <a:noFill/>
        </p:spPr>
        <p:txBody>
          <a:bodyPr wrap="square" rtlCol="0">
            <a:spAutoFit/>
          </a:bodyPr>
          <a:lstStyle/>
          <a:p>
            <a:pPr algn="ctr"/>
            <a:r>
              <a:rPr lang="vi-VN" sz="2400" b="1" i="1" dirty="0">
                <a:latin typeface="Times New Roman" panose="02020603050405020304" pitchFamily="18" charset="0"/>
                <a:cs typeface="Times New Roman" panose="02020603050405020304" pitchFamily="18" charset="0"/>
              </a:rPr>
              <a:t>Nhóm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chấm</a:t>
            </a:r>
            <a:r>
              <a:rPr lang="vi-VN" sz="2400" b="1" i="1" dirty="0">
                <a:latin typeface="Times New Roman" panose="02020603050405020304" pitchFamily="18" charset="0"/>
                <a:cs typeface="Times New Roman" panose="02020603050405020304" pitchFamily="18" charset="0"/>
              </a:rPr>
              <a:t>:               Tổng điểm:</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7172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ướng dẫn trang trí góc học tập cho bé gọn gàng, khoa học - Sakawin">
            <a:extLst>
              <a:ext uri="{FF2B5EF4-FFF2-40B4-BE49-F238E27FC236}">
                <a16:creationId xmlns:a16="http://schemas.microsoft.com/office/drawing/2014/main" id="{781FF39F-BBBD-09C3-2BD8-626E27D7B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546690" cy="33159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descr="A closet with clothes and shelves&#10;&#10;Description automatically generated with medium confidence">
            <a:extLst>
              <a:ext uri="{FF2B5EF4-FFF2-40B4-BE49-F238E27FC236}">
                <a16:creationId xmlns:a16="http://schemas.microsoft.com/office/drawing/2014/main" id="{96A67E26-7CD7-5FCD-DC6E-3940CD547B3D}"/>
              </a:ext>
            </a:extLst>
          </p:cNvPr>
          <p:cNvPicPr>
            <a:picLocks noChangeAspect="1"/>
          </p:cNvPicPr>
          <p:nvPr/>
        </p:nvPicPr>
        <p:blipFill>
          <a:blip r:embed="rId4"/>
          <a:stretch>
            <a:fillRect/>
          </a:stretch>
        </p:blipFill>
        <p:spPr>
          <a:xfrm>
            <a:off x="5546690" y="0"/>
            <a:ext cx="6645309" cy="6858000"/>
          </a:xfrm>
          <a:prstGeom prst="rect">
            <a:avLst/>
          </a:prstGeom>
          <a:ln>
            <a:noFill/>
          </a:ln>
          <a:effectLst>
            <a:softEdge rad="112500"/>
          </a:effectLst>
        </p:spPr>
      </p:pic>
      <p:pic>
        <p:nvPicPr>
          <p:cNvPr id="6" name="Picture 5" descr="A person cleaning a classroom&#10;&#10;Description automatically generated">
            <a:extLst>
              <a:ext uri="{FF2B5EF4-FFF2-40B4-BE49-F238E27FC236}">
                <a16:creationId xmlns:a16="http://schemas.microsoft.com/office/drawing/2014/main" id="{C97E68EF-7AA4-1631-F2F1-C4C3547CA606}"/>
              </a:ext>
            </a:extLst>
          </p:cNvPr>
          <p:cNvPicPr>
            <a:picLocks noChangeAspect="1"/>
          </p:cNvPicPr>
          <p:nvPr/>
        </p:nvPicPr>
        <p:blipFill>
          <a:blip r:embed="rId5"/>
          <a:stretch>
            <a:fillRect/>
          </a:stretch>
        </p:blipFill>
        <p:spPr>
          <a:xfrm>
            <a:off x="-1" y="3305909"/>
            <a:ext cx="5466303" cy="3552091"/>
          </a:xfrm>
          <a:prstGeom prst="rect">
            <a:avLst/>
          </a:prstGeom>
          <a:ln>
            <a:noFill/>
          </a:ln>
          <a:effectLst>
            <a:softEdge rad="112500"/>
          </a:effectLst>
        </p:spPr>
      </p:pic>
      <p:sp>
        <p:nvSpPr>
          <p:cNvPr id="7" name="Rectangle: Rounded Corners 6">
            <a:extLst>
              <a:ext uri="{FF2B5EF4-FFF2-40B4-BE49-F238E27FC236}">
                <a16:creationId xmlns:a16="http://schemas.microsoft.com/office/drawing/2014/main" id="{9F124F98-299A-4AE2-2B5A-0CFDF275F6B6}"/>
              </a:ext>
            </a:extLst>
          </p:cNvPr>
          <p:cNvSpPr/>
          <p:nvPr/>
        </p:nvSpPr>
        <p:spPr>
          <a:xfrm>
            <a:off x="2749421" y="2546180"/>
            <a:ext cx="6645309" cy="1539551"/>
          </a:xfrm>
          <a:prstGeom prst="roundRect">
            <a:avLst/>
          </a:prstGeom>
          <a:solidFill>
            <a:schemeClr val="bg1">
              <a:alpha val="76000"/>
            </a:schemeClr>
          </a:solidFill>
          <a:ln>
            <a:solidFill>
              <a:schemeClr val="bg2"/>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2">
            <a:extLst>
              <a:ext uri="{FF2B5EF4-FFF2-40B4-BE49-F238E27FC236}">
                <a16:creationId xmlns:a16="http://schemas.microsoft.com/office/drawing/2014/main" id="{D3C2A0D6-7FCC-1286-57D0-A5AD90B50900}"/>
              </a:ext>
            </a:extLst>
          </p:cNvPr>
          <p:cNvSpPr txBox="1">
            <a:spLocks noChangeArrowheads="1"/>
          </p:cNvSpPr>
          <p:nvPr/>
        </p:nvSpPr>
        <p:spPr bwMode="auto">
          <a:xfrm>
            <a:off x="2900863" y="2838901"/>
            <a:ext cx="6390273" cy="954107"/>
          </a:xfrm>
          <a:prstGeom prst="rect">
            <a:avLst/>
          </a:prstGeom>
          <a:noFill/>
          <a:ln w="12700">
            <a:noFill/>
            <a:miter lim="800000"/>
            <a:headEnd/>
            <a:tailEnd/>
          </a:ln>
        </p:spPr>
        <p:txBody>
          <a:bodyPr wrap="square">
            <a:spAutoFit/>
          </a:bodyPr>
          <a:lstStyle/>
          <a:p>
            <a:pPr algn="ctr" eaLnBrk="1" hangingPunct="1"/>
            <a:r>
              <a:rPr lang="en-US" altLang="en-US" sz="2800" b="1" dirty="0">
                <a:solidFill>
                  <a:srgbClr val="A30101"/>
                </a:solidFill>
                <a:latin typeface="Algerian" panose="04020705040A02060702" pitchFamily="82" charset="0"/>
                <a:cs typeface="Times New Roman" panose="02020603050405020304" pitchFamily="18" charset="0"/>
              </a:rPr>
              <a:t>EM ĐÃ LÀM GÌ ĐỂ XÂY DỰNG THÓI QUEN, SỐNG GỌN GÀNG , NGĂN NẮP?? </a:t>
            </a:r>
          </a:p>
        </p:txBody>
      </p:sp>
    </p:spTree>
    <p:extLst>
      <p:ext uri="{BB962C8B-B14F-4D97-AF65-F5344CB8AC3E}">
        <p14:creationId xmlns:p14="http://schemas.microsoft.com/office/powerpoint/2010/main" val="64379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Right)">
                                      <p:cBhvr>
                                        <p:cTn id="10" dur="5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hú thích ảnh">
            <a:extLst>
              <a:ext uri="{FF2B5EF4-FFF2-40B4-BE49-F238E27FC236}">
                <a16:creationId xmlns:a16="http://schemas.microsoft.com/office/drawing/2014/main" id="{2C07AC0A-5A88-AD93-8E79-2D601C481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0"/>
            <a:ext cx="62484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AutoShape 4" descr="Chú thích ảnh">
            <a:extLst>
              <a:ext uri="{FF2B5EF4-FFF2-40B4-BE49-F238E27FC236}">
                <a16:creationId xmlns:a16="http://schemas.microsoft.com/office/drawing/2014/main" id="{15F6947C-06C7-9064-F78F-7F250BB2952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descr="A large pile of garbage on a beach&#10;&#10;Description automatically generated">
            <a:extLst>
              <a:ext uri="{FF2B5EF4-FFF2-40B4-BE49-F238E27FC236}">
                <a16:creationId xmlns:a16="http://schemas.microsoft.com/office/drawing/2014/main" id="{4845476C-949F-4B8A-BE0C-289CBAE340E1}"/>
              </a:ext>
            </a:extLst>
          </p:cNvPr>
          <p:cNvPicPr>
            <a:picLocks noChangeAspect="1"/>
          </p:cNvPicPr>
          <p:nvPr/>
        </p:nvPicPr>
        <p:blipFill>
          <a:blip r:embed="rId4"/>
          <a:stretch>
            <a:fillRect/>
          </a:stretch>
        </p:blipFill>
        <p:spPr>
          <a:xfrm>
            <a:off x="6096000" y="3429000"/>
            <a:ext cx="6096000" cy="3429000"/>
          </a:xfrm>
          <a:prstGeom prst="rect">
            <a:avLst/>
          </a:prstGeom>
          <a:ln>
            <a:noFill/>
          </a:ln>
          <a:effectLst>
            <a:softEdge rad="112500"/>
          </a:effectLst>
        </p:spPr>
      </p:pic>
      <p:pic>
        <p:nvPicPr>
          <p:cNvPr id="7" name="Picture 6" descr="A group of boats on a beach&#10;&#10;Description automatically generated">
            <a:extLst>
              <a:ext uri="{FF2B5EF4-FFF2-40B4-BE49-F238E27FC236}">
                <a16:creationId xmlns:a16="http://schemas.microsoft.com/office/drawing/2014/main" id="{3AF11443-4BE9-23EA-B074-6E19D4DB18A0}"/>
              </a:ext>
            </a:extLst>
          </p:cNvPr>
          <p:cNvPicPr>
            <a:picLocks noChangeAspect="1"/>
          </p:cNvPicPr>
          <p:nvPr/>
        </p:nvPicPr>
        <p:blipFill>
          <a:blip r:embed="rId5"/>
          <a:stretch>
            <a:fillRect/>
          </a:stretch>
        </p:blipFill>
        <p:spPr>
          <a:xfrm>
            <a:off x="81281" y="3500120"/>
            <a:ext cx="6014720" cy="3357880"/>
          </a:xfrm>
          <a:prstGeom prst="rect">
            <a:avLst/>
          </a:prstGeom>
          <a:ln>
            <a:noFill/>
          </a:ln>
          <a:effectLst>
            <a:softEdge rad="112500"/>
          </a:effectLst>
        </p:spPr>
      </p:pic>
      <p:pic>
        <p:nvPicPr>
          <p:cNvPr id="11" name="Picture 10" descr="A beach with many debris and a tree&#10;&#10;Description automatically generated with medium confidence">
            <a:extLst>
              <a:ext uri="{FF2B5EF4-FFF2-40B4-BE49-F238E27FC236}">
                <a16:creationId xmlns:a16="http://schemas.microsoft.com/office/drawing/2014/main" id="{BB03332E-D12C-967F-82A2-987B0A14D5B0}"/>
              </a:ext>
            </a:extLst>
          </p:cNvPr>
          <p:cNvPicPr>
            <a:picLocks noChangeAspect="1"/>
          </p:cNvPicPr>
          <p:nvPr/>
        </p:nvPicPr>
        <p:blipFill>
          <a:blip r:embed="rId6"/>
          <a:stretch>
            <a:fillRect/>
          </a:stretch>
        </p:blipFill>
        <p:spPr>
          <a:xfrm>
            <a:off x="81281" y="79197"/>
            <a:ext cx="5786121" cy="335788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id="{2DCDD073-02AE-6698-D64F-6890D841159B}"/>
              </a:ext>
            </a:extLst>
          </p:cNvPr>
          <p:cNvSpPr/>
          <p:nvPr/>
        </p:nvSpPr>
        <p:spPr>
          <a:xfrm>
            <a:off x="3562977" y="2915920"/>
            <a:ext cx="5333164" cy="1300480"/>
          </a:xfrm>
          <a:prstGeom prst="roundRect">
            <a:avLst/>
          </a:prstGeom>
          <a:solidFill>
            <a:schemeClr val="bg1">
              <a:alpha val="76000"/>
            </a:schemeClr>
          </a:solidFill>
          <a:ln>
            <a:solidFill>
              <a:schemeClr val="bg2"/>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
            <a:extLst>
              <a:ext uri="{FF2B5EF4-FFF2-40B4-BE49-F238E27FC236}">
                <a16:creationId xmlns:a16="http://schemas.microsoft.com/office/drawing/2014/main" id="{0A4E3F42-5095-55FF-3702-861FD45245F9}"/>
              </a:ext>
            </a:extLst>
          </p:cNvPr>
          <p:cNvSpPr txBox="1">
            <a:spLocks noChangeArrowheads="1"/>
          </p:cNvSpPr>
          <p:nvPr/>
        </p:nvSpPr>
        <p:spPr bwMode="auto">
          <a:xfrm>
            <a:off x="3562976" y="3262869"/>
            <a:ext cx="5333165" cy="523220"/>
          </a:xfrm>
          <a:prstGeom prst="rect">
            <a:avLst/>
          </a:prstGeom>
          <a:noFill/>
          <a:ln w="12700">
            <a:noFill/>
            <a:miter lim="800000"/>
            <a:headEnd/>
            <a:tailEnd/>
          </a:ln>
        </p:spPr>
        <p:txBody>
          <a:bodyPr wrap="square">
            <a:spAutoFit/>
          </a:bodyPr>
          <a:lstStyle/>
          <a:p>
            <a:pPr algn="ctr" eaLnBrk="1" hangingPunct="1"/>
            <a:r>
              <a:rPr lang="en-US" altLang="en-US" sz="2800" b="1" dirty="0" err="1">
                <a:solidFill>
                  <a:schemeClr val="bg2">
                    <a:lumMod val="25000"/>
                  </a:schemeClr>
                </a:solidFill>
                <a:latin typeface="Algerian" panose="04020705040A02060702" pitchFamily="82" charset="0"/>
                <a:cs typeface="Times New Roman" panose="02020603050405020304" pitchFamily="18" charset="0"/>
              </a:rPr>
              <a:t>Giải</a:t>
            </a:r>
            <a:r>
              <a:rPr lang="en-US" altLang="en-US" sz="2800" b="1" dirty="0">
                <a:solidFill>
                  <a:schemeClr val="bg2">
                    <a:lumMod val="25000"/>
                  </a:schemeClr>
                </a:solidFill>
                <a:latin typeface="Algerian" panose="04020705040A02060702" pitchFamily="82" charset="0"/>
                <a:cs typeface="Times New Roman" panose="02020603050405020304" pitchFamily="18" charset="0"/>
              </a:rPr>
              <a:t> </a:t>
            </a:r>
            <a:r>
              <a:rPr lang="en-US" altLang="en-US" sz="2800" b="1" dirty="0" err="1">
                <a:solidFill>
                  <a:schemeClr val="bg2">
                    <a:lumMod val="25000"/>
                  </a:schemeClr>
                </a:solidFill>
                <a:latin typeface="Algerian" panose="04020705040A02060702" pitchFamily="82" charset="0"/>
                <a:cs typeface="Times New Roman" panose="02020603050405020304" pitchFamily="18" charset="0"/>
              </a:rPr>
              <a:t>pháp</a:t>
            </a:r>
            <a:r>
              <a:rPr lang="en-US" altLang="en-US" sz="2800" b="1" dirty="0">
                <a:solidFill>
                  <a:schemeClr val="bg2">
                    <a:lumMod val="25000"/>
                  </a:schemeClr>
                </a:solidFill>
                <a:latin typeface="Algerian" panose="04020705040A02060702" pitchFamily="82" charset="0"/>
                <a:cs typeface="Times New Roman" panose="02020603050405020304" pitchFamily="18" charset="0"/>
              </a:rPr>
              <a:t> </a:t>
            </a:r>
            <a:r>
              <a:rPr lang="en-US" altLang="en-US" sz="2800" b="1" dirty="0" err="1">
                <a:solidFill>
                  <a:schemeClr val="bg2">
                    <a:lumMod val="25000"/>
                  </a:schemeClr>
                </a:solidFill>
                <a:latin typeface="Algerian" panose="04020705040A02060702" pitchFamily="82" charset="0"/>
                <a:cs typeface="Times New Roman" panose="02020603050405020304" pitchFamily="18" charset="0"/>
              </a:rPr>
              <a:t>cho</a:t>
            </a:r>
            <a:r>
              <a:rPr lang="en-US" altLang="en-US" sz="2800" b="1" dirty="0">
                <a:solidFill>
                  <a:schemeClr val="bg2">
                    <a:lumMod val="25000"/>
                  </a:schemeClr>
                </a:solidFill>
                <a:latin typeface="Algerian" panose="04020705040A02060702" pitchFamily="82" charset="0"/>
                <a:cs typeface="Times New Roman" panose="02020603050405020304" pitchFamily="18" charset="0"/>
              </a:rPr>
              <a:t> </a:t>
            </a:r>
            <a:r>
              <a:rPr lang="en-US" altLang="en-US" sz="2800" b="1" dirty="0" err="1">
                <a:solidFill>
                  <a:schemeClr val="bg2">
                    <a:lumMod val="25000"/>
                  </a:schemeClr>
                </a:solidFill>
                <a:latin typeface="Algerian" panose="04020705040A02060702" pitchFamily="82" charset="0"/>
                <a:cs typeface="Times New Roman" panose="02020603050405020304" pitchFamily="18" charset="0"/>
              </a:rPr>
              <a:t>môi</a:t>
            </a:r>
            <a:r>
              <a:rPr lang="en-US" altLang="en-US" sz="2800" b="1" dirty="0">
                <a:solidFill>
                  <a:schemeClr val="bg2">
                    <a:lumMod val="25000"/>
                  </a:schemeClr>
                </a:solidFill>
                <a:latin typeface="Algerian" panose="04020705040A02060702" pitchFamily="82" charset="0"/>
                <a:cs typeface="Times New Roman" panose="02020603050405020304" pitchFamily="18" charset="0"/>
              </a:rPr>
              <a:t> </a:t>
            </a:r>
            <a:r>
              <a:rPr lang="en-US" altLang="en-US" sz="2800" b="1" dirty="0" err="1">
                <a:solidFill>
                  <a:schemeClr val="bg2">
                    <a:lumMod val="25000"/>
                  </a:schemeClr>
                </a:solidFill>
                <a:latin typeface="Algerian" panose="04020705040A02060702" pitchFamily="82" charset="0"/>
                <a:cs typeface="Times New Roman" panose="02020603050405020304" pitchFamily="18" charset="0"/>
              </a:rPr>
              <a:t>trường</a:t>
            </a:r>
            <a:r>
              <a:rPr lang="en-US" altLang="en-US" sz="2800" b="1" dirty="0">
                <a:solidFill>
                  <a:schemeClr val="bg2">
                    <a:lumMod val="25000"/>
                  </a:schemeClr>
                </a:solidFill>
                <a:latin typeface="Algerian" panose="04020705040A02060702" pitchFamily="82" charset="0"/>
                <a:cs typeface="Times New Roman" panose="02020603050405020304" pitchFamily="18" charset="0"/>
              </a:rPr>
              <a:t>?? </a:t>
            </a:r>
          </a:p>
        </p:txBody>
      </p:sp>
    </p:spTree>
    <p:extLst>
      <p:ext uri="{BB962C8B-B14F-4D97-AF65-F5344CB8AC3E}">
        <p14:creationId xmlns:p14="http://schemas.microsoft.com/office/powerpoint/2010/main" val="15864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Right)">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778C1715-EC70-5583-F1E5-D8915F5AC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1760"/>
            <a:ext cx="12192000" cy="29362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artoon of a child holding garbage bags&#10;&#10;Description automatically generated">
            <a:extLst>
              <a:ext uri="{FF2B5EF4-FFF2-40B4-BE49-F238E27FC236}">
                <a16:creationId xmlns:a16="http://schemas.microsoft.com/office/drawing/2014/main" id="{8AF0E0E1-C820-BD43-18FD-3ACC3BF39727}"/>
              </a:ext>
            </a:extLst>
          </p:cNvPr>
          <p:cNvPicPr>
            <a:picLocks noChangeAspect="1"/>
          </p:cNvPicPr>
          <p:nvPr/>
        </p:nvPicPr>
        <p:blipFill>
          <a:blip r:embed="rId4"/>
          <a:stretch>
            <a:fillRect/>
          </a:stretch>
        </p:blipFill>
        <p:spPr>
          <a:xfrm>
            <a:off x="9017" y="0"/>
            <a:ext cx="12192000" cy="3820160"/>
          </a:xfrm>
          <a:prstGeom prst="rect">
            <a:avLst/>
          </a:prstGeom>
        </p:spPr>
      </p:pic>
      <p:sp>
        <p:nvSpPr>
          <p:cNvPr id="11" name="Rectangle: Rounded Corners 10">
            <a:extLst>
              <a:ext uri="{FF2B5EF4-FFF2-40B4-BE49-F238E27FC236}">
                <a16:creationId xmlns:a16="http://schemas.microsoft.com/office/drawing/2014/main" id="{D267F77E-217F-21D5-7394-BDF88235C489}"/>
              </a:ext>
            </a:extLst>
          </p:cNvPr>
          <p:cNvSpPr/>
          <p:nvPr/>
        </p:nvSpPr>
        <p:spPr>
          <a:xfrm>
            <a:off x="1188720" y="1804401"/>
            <a:ext cx="10109200" cy="3082559"/>
          </a:xfrm>
          <a:prstGeom prst="roundRect">
            <a:avLst/>
          </a:prstGeom>
          <a:solidFill>
            <a:schemeClr val="bg1">
              <a:alpha val="84000"/>
            </a:schemeClr>
          </a:solidFill>
          <a:ln>
            <a:solidFill>
              <a:schemeClr val="bg2"/>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2">
            <a:extLst>
              <a:ext uri="{FF2B5EF4-FFF2-40B4-BE49-F238E27FC236}">
                <a16:creationId xmlns:a16="http://schemas.microsoft.com/office/drawing/2014/main" id="{347B93DC-435F-70F4-9481-EA5F0907C746}"/>
              </a:ext>
            </a:extLst>
          </p:cNvPr>
          <p:cNvSpPr txBox="1">
            <a:spLocks noChangeArrowheads="1"/>
          </p:cNvSpPr>
          <p:nvPr/>
        </p:nvSpPr>
        <p:spPr bwMode="auto">
          <a:xfrm>
            <a:off x="2042158" y="1910080"/>
            <a:ext cx="8747761" cy="2677656"/>
          </a:xfrm>
          <a:prstGeom prst="rect">
            <a:avLst/>
          </a:prstGeom>
          <a:noFill/>
          <a:ln w="12700">
            <a:noFill/>
            <a:miter lim="800000"/>
            <a:headEnd/>
            <a:tailEnd/>
          </a:ln>
        </p:spPr>
        <p:txBody>
          <a:bodyPr wrap="square">
            <a:spAutoFit/>
          </a:bodyPr>
          <a:lstStyle/>
          <a:p>
            <a:r>
              <a:rPr lang="vi-VN" sz="2800" b="1" i="1" u="sng" dirty="0">
                <a:solidFill>
                  <a:srgbClr val="C00000"/>
                </a:solidFill>
                <a:latin typeface="Times New Roman" panose="02020603050405020304" pitchFamily="18" charset="0"/>
                <a:cs typeface="Times New Roman" panose="02020603050405020304" pitchFamily="18" charset="0"/>
              </a:rPr>
              <a:t>Nhiệm vụ: </a:t>
            </a:r>
            <a:r>
              <a:rPr lang="vi-VN" sz="2800" b="1" i="1" dirty="0">
                <a:latin typeface="Times New Roman" panose="02020603050405020304" pitchFamily="18" charset="0"/>
                <a:cs typeface="Times New Roman" panose="02020603050405020304" pitchFamily="18" charset="0"/>
              </a:rPr>
              <a:t>Bảng tuần hoàn các nguyên tố hóa học được xây dựng theo những nguyên tắc nhất định. Vậy theo em, người ta phân loại rác thải sinh hoạt (một vấn nạn mà xã hội đang quan tâm) theo những nguyên tắc nào? </a:t>
            </a:r>
            <a:endParaRPr lang="en-US" sz="2800" dirty="0">
              <a:latin typeface="Times New Roman" panose="02020603050405020304" pitchFamily="18" charset="0"/>
              <a:cs typeface="Times New Roman" panose="02020603050405020304" pitchFamily="18" charset="0"/>
            </a:endParaRPr>
          </a:p>
          <a:p>
            <a:r>
              <a:rPr lang="en-US" sz="2800" b="1"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Chúng ta là học sinh cần làm gì để phân loại rác tại trường học và tại nhà nhằm góp phần bảo vệ môi trường?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649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trips(downRight)">
                                      <p:cBhvr>
                                        <p:cTn id="10" dur="500"/>
                                        <p:tgtEl>
                                          <p:spTgt spid="1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86F6E305-E363-95D1-6D24-C9CFBD796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08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29A60FA-1EB4-89B7-37D0-888423982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749"/>
          <a:stretch/>
        </p:blipFill>
        <p:spPr bwMode="auto">
          <a:xfrm>
            <a:off x="0" y="47215"/>
            <a:ext cx="12191980"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E28E773E-9B21-1927-F959-75E9F002836D}"/>
              </a:ext>
            </a:extLst>
          </p:cNvPr>
          <p:cNvSpPr/>
          <p:nvPr/>
        </p:nvSpPr>
        <p:spPr>
          <a:xfrm>
            <a:off x="4196080" y="323707"/>
            <a:ext cx="3799840" cy="1059784"/>
          </a:xfrm>
          <a:prstGeom prst="roundRect">
            <a:avLst/>
          </a:prstGeom>
          <a:solidFill>
            <a:schemeClr val="bg1">
              <a:lumMod val="85000"/>
            </a:schemeClr>
          </a:solidFill>
          <a:ln>
            <a:solidFill>
              <a:schemeClr val="accent1">
                <a:lumMod val="50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lgerian" panose="04020705040A02060702" pitchFamily="82" charset="0"/>
            </a:endParaRPr>
          </a:p>
        </p:txBody>
      </p:sp>
      <p:sp>
        <p:nvSpPr>
          <p:cNvPr id="6" name="Flowchart: Connector 5">
            <a:extLst>
              <a:ext uri="{FF2B5EF4-FFF2-40B4-BE49-F238E27FC236}">
                <a16:creationId xmlns:a16="http://schemas.microsoft.com/office/drawing/2014/main" id="{2B43C4B4-E482-9D84-4FAE-E4B8B893A173}"/>
              </a:ext>
            </a:extLst>
          </p:cNvPr>
          <p:cNvSpPr/>
          <p:nvPr/>
        </p:nvSpPr>
        <p:spPr>
          <a:xfrm>
            <a:off x="397001" y="1716109"/>
            <a:ext cx="1505668" cy="1064579"/>
          </a:xfrm>
          <a:prstGeom prst="flowChartConnector">
            <a:avLst/>
          </a:prstGeom>
          <a:solidFill>
            <a:srgbClr val="3D7954">
              <a:alpha val="80000"/>
            </a:srgb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5D4FD46-DF03-4B8A-E1C5-4935B0A5E191}"/>
              </a:ext>
            </a:extLst>
          </p:cNvPr>
          <p:cNvSpPr/>
          <p:nvPr/>
        </p:nvSpPr>
        <p:spPr>
          <a:xfrm>
            <a:off x="2077616" y="1744687"/>
            <a:ext cx="9720132" cy="1036002"/>
          </a:xfrm>
          <a:prstGeom prst="roundRect">
            <a:avLst/>
          </a:prstGeom>
          <a:solidFill>
            <a:srgbClr val="3D7954">
              <a:alpha val="80000"/>
            </a:srgbClr>
          </a:solidFill>
          <a:ln>
            <a:solidFill>
              <a:srgbClr val="92D05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9">
            <a:extLst>
              <a:ext uri="{FF2B5EF4-FFF2-40B4-BE49-F238E27FC236}">
                <a16:creationId xmlns:a16="http://schemas.microsoft.com/office/drawing/2014/main" id="{21D0E03D-2501-634B-6775-DD25B513B16D}"/>
              </a:ext>
            </a:extLst>
          </p:cNvPr>
          <p:cNvSpPr txBox="1">
            <a:spLocks/>
          </p:cNvSpPr>
          <p:nvPr/>
        </p:nvSpPr>
        <p:spPr>
          <a:xfrm>
            <a:off x="615364" y="1846808"/>
            <a:ext cx="1136707" cy="666513"/>
          </a:xfrm>
          <a:prstGeom prst="rect">
            <a:avLst/>
          </a:prstGeom>
          <a:ln>
            <a:noFill/>
          </a:ln>
        </p:spPr>
        <p:txBody>
          <a:bodyPr vert="horz" lIns="91440" tIns="45720" rIns="91440" bIns="45720" rtlCol="0" anchor="b" anchorCtr="0">
            <a:normAutofit fontScale="55000" lnSpcReduction="20000"/>
          </a:bodyPr>
          <a:lstStyle>
            <a:lvl1pPr algn="ctr" defTabSz="914400" rtl="0" eaLnBrk="1" latinLnBrk="0" hangingPunct="1">
              <a:lnSpc>
                <a:spcPct val="100000"/>
              </a:lnSpc>
              <a:spcBef>
                <a:spcPct val="0"/>
              </a:spcBef>
              <a:buNone/>
              <a:defRPr sz="4800" kern="1200" cap="none" spc="0" baseline="0">
                <a:solidFill>
                  <a:schemeClr val="tx1"/>
                </a:solidFill>
                <a:latin typeface="+mj-lt"/>
                <a:ea typeface="+mj-ea"/>
                <a:cs typeface="+mj-cs"/>
              </a:defRPr>
            </a:lvl1pPr>
          </a:lstStyle>
          <a:p>
            <a:r>
              <a:rPr lang="en-US" b="1" dirty="0" err="1">
                <a:ln w="22225">
                  <a:solidFill>
                    <a:schemeClr val="tx1">
                      <a:lumMod val="65000"/>
                      <a:lumOff val="35000"/>
                    </a:schemeClr>
                  </a:solidFill>
                  <a:prstDash val="solid"/>
                </a:ln>
              </a:rPr>
              <a:t>Câu</a:t>
            </a:r>
            <a:r>
              <a:rPr lang="en-US" b="1" dirty="0">
                <a:ln w="22225">
                  <a:solidFill>
                    <a:schemeClr val="tx1">
                      <a:lumMod val="65000"/>
                      <a:lumOff val="35000"/>
                    </a:schemeClr>
                  </a:solidFill>
                  <a:prstDash val="solid"/>
                </a:ln>
              </a:rPr>
              <a:t> 1:</a:t>
            </a:r>
            <a:endParaRPr lang="en-US" dirty="0">
              <a:ln>
                <a:solidFill>
                  <a:schemeClr val="tx1">
                    <a:lumMod val="65000"/>
                    <a:lumOff val="35000"/>
                  </a:schemeClr>
                </a:solidFill>
              </a:ln>
            </a:endParaRPr>
          </a:p>
        </p:txBody>
      </p:sp>
      <p:sp>
        <p:nvSpPr>
          <p:cNvPr id="10" name="Flowchart: Connector 9">
            <a:extLst>
              <a:ext uri="{FF2B5EF4-FFF2-40B4-BE49-F238E27FC236}">
                <a16:creationId xmlns:a16="http://schemas.microsoft.com/office/drawing/2014/main" id="{D67045E4-5B32-BD18-ABD1-E0502FCFA0E9}"/>
              </a:ext>
            </a:extLst>
          </p:cNvPr>
          <p:cNvSpPr/>
          <p:nvPr/>
        </p:nvSpPr>
        <p:spPr>
          <a:xfrm>
            <a:off x="394252" y="3224865"/>
            <a:ext cx="1505668" cy="1064579"/>
          </a:xfrm>
          <a:prstGeom prst="flowChartConnector">
            <a:avLst/>
          </a:prstGeom>
          <a:solidFill>
            <a:srgbClr val="A30101">
              <a:alpha val="65000"/>
            </a:srgb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8A032B66-A6CA-F98C-FC7F-C189329FB407}"/>
              </a:ext>
            </a:extLst>
          </p:cNvPr>
          <p:cNvSpPr/>
          <p:nvPr/>
        </p:nvSpPr>
        <p:spPr>
          <a:xfrm>
            <a:off x="2120449" y="3111411"/>
            <a:ext cx="9677300" cy="1465620"/>
          </a:xfrm>
          <a:prstGeom prst="roundRect">
            <a:avLst/>
          </a:prstGeom>
          <a:solidFill>
            <a:srgbClr val="A30101">
              <a:alpha val="65000"/>
            </a:srgbClr>
          </a:solidFill>
          <a:ln>
            <a:solidFill>
              <a:schemeClr val="accent3">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9">
            <a:extLst>
              <a:ext uri="{FF2B5EF4-FFF2-40B4-BE49-F238E27FC236}">
                <a16:creationId xmlns:a16="http://schemas.microsoft.com/office/drawing/2014/main" id="{73DE24C1-EF6D-5DE9-AC3E-2DF324375349}"/>
              </a:ext>
            </a:extLst>
          </p:cNvPr>
          <p:cNvSpPr txBox="1">
            <a:spLocks/>
          </p:cNvSpPr>
          <p:nvPr/>
        </p:nvSpPr>
        <p:spPr>
          <a:xfrm>
            <a:off x="615365" y="3277665"/>
            <a:ext cx="1136707" cy="666513"/>
          </a:xfrm>
          <a:prstGeom prst="rect">
            <a:avLst/>
          </a:prstGeom>
        </p:spPr>
        <p:txBody>
          <a:bodyPr vert="horz" lIns="91440" tIns="45720" rIns="91440" bIns="45720" rtlCol="0" anchor="b" anchorCtr="0">
            <a:normAutofit fontScale="55000" lnSpcReduction="20000"/>
          </a:bodyPr>
          <a:lstStyle>
            <a:lvl1pPr algn="ctr" defTabSz="914400" rtl="0" eaLnBrk="1" latinLnBrk="0" hangingPunct="1">
              <a:lnSpc>
                <a:spcPct val="100000"/>
              </a:lnSpc>
              <a:spcBef>
                <a:spcPct val="0"/>
              </a:spcBef>
              <a:buNone/>
              <a:defRPr sz="4800" kern="1200" cap="none" spc="0" baseline="0">
                <a:solidFill>
                  <a:schemeClr val="tx1"/>
                </a:solidFill>
                <a:latin typeface="+mj-lt"/>
                <a:ea typeface="+mj-ea"/>
                <a:cs typeface="+mj-cs"/>
              </a:defRPr>
            </a:lvl1pPr>
          </a:lstStyle>
          <a:p>
            <a:r>
              <a:rPr lang="en-US" b="1" dirty="0" err="1">
                <a:ln w="22225">
                  <a:solidFill>
                    <a:schemeClr val="tx1">
                      <a:lumMod val="65000"/>
                      <a:lumOff val="35000"/>
                    </a:schemeClr>
                  </a:solidFill>
                  <a:prstDash val="solid"/>
                </a:ln>
              </a:rPr>
              <a:t>Câu</a:t>
            </a:r>
            <a:r>
              <a:rPr lang="en-US" b="1" dirty="0">
                <a:ln w="22225">
                  <a:solidFill>
                    <a:schemeClr val="tx1">
                      <a:lumMod val="65000"/>
                      <a:lumOff val="35000"/>
                    </a:schemeClr>
                  </a:solidFill>
                  <a:prstDash val="solid"/>
                </a:ln>
              </a:rPr>
              <a:t> 2:</a:t>
            </a:r>
            <a:endParaRPr lang="en-US" dirty="0">
              <a:ln>
                <a:solidFill>
                  <a:schemeClr val="tx1">
                    <a:lumMod val="65000"/>
                    <a:lumOff val="35000"/>
                  </a:schemeClr>
                </a:solidFill>
              </a:ln>
            </a:endParaRPr>
          </a:p>
        </p:txBody>
      </p:sp>
      <p:sp>
        <p:nvSpPr>
          <p:cNvPr id="13" name="TextBox 12">
            <a:extLst>
              <a:ext uri="{FF2B5EF4-FFF2-40B4-BE49-F238E27FC236}">
                <a16:creationId xmlns:a16="http://schemas.microsoft.com/office/drawing/2014/main" id="{B68E0C05-CB63-78D0-F51D-129F8EFBB67E}"/>
              </a:ext>
            </a:extLst>
          </p:cNvPr>
          <p:cNvSpPr txBox="1"/>
          <p:nvPr/>
        </p:nvSpPr>
        <p:spPr>
          <a:xfrm>
            <a:off x="2269437" y="3224865"/>
            <a:ext cx="9449447" cy="1077218"/>
          </a:xfrm>
          <a:prstGeom prst="rect">
            <a:avLst/>
          </a:prstGeom>
          <a:noFill/>
        </p:spPr>
        <p:txBody>
          <a:bodyPr wrap="square">
            <a:spAutoFit/>
          </a:bodyPr>
          <a:lstStyle/>
          <a:p>
            <a:pPr algn="l"/>
            <a:r>
              <a:rPr lang="en-US" sz="3200" dirty="0" err="1">
                <a:latin typeface="Amasis MT Pro Light" panose="02040304050005020304" pitchFamily="18" charset="0"/>
                <a:cs typeface="Times New Roman" panose="02020603050405020304" pitchFamily="18" charset="0"/>
              </a:rPr>
              <a:t>Điện</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tích</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hạt</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nhân</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được</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gây</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ra</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bởi</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loại</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hạt</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nào</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trong</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nguyên</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tử</a:t>
            </a:r>
            <a:r>
              <a:rPr lang="en-US" sz="3200" dirty="0">
                <a:latin typeface="Amasis MT Pro Light" panose="020403040500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8758B623-E487-5FA1-01D9-EC91B78DDABD}"/>
              </a:ext>
            </a:extLst>
          </p:cNvPr>
          <p:cNvSpPr txBox="1"/>
          <p:nvPr/>
        </p:nvSpPr>
        <p:spPr>
          <a:xfrm>
            <a:off x="2163282" y="1959436"/>
            <a:ext cx="9314743" cy="584775"/>
          </a:xfrm>
          <a:prstGeom prst="rect">
            <a:avLst/>
          </a:prstGeom>
          <a:noFill/>
        </p:spPr>
        <p:txBody>
          <a:bodyPr wrap="square">
            <a:spAutoFit/>
          </a:bodyPr>
          <a:lstStyle/>
          <a:p>
            <a:pPr algn="l"/>
            <a:r>
              <a:rPr lang="en-US" sz="2800" i="1" dirty="0">
                <a:latin typeface="Times New Roman" panose="020206030504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Nguyên</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tử</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được</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cấu</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tạo</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bởi</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những</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hạt</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nào</a:t>
            </a:r>
            <a:r>
              <a:rPr lang="en-US" sz="3200" dirty="0">
                <a:latin typeface="Amasis MT Pro Light" panose="02040304050005020304" pitchFamily="18" charset="0"/>
                <a:cs typeface="Times New Roman" panose="02020603050405020304" pitchFamily="18" charset="0"/>
              </a:rPr>
              <a:t>?</a:t>
            </a:r>
          </a:p>
        </p:txBody>
      </p:sp>
      <p:sp>
        <p:nvSpPr>
          <p:cNvPr id="15" name="Flowchart: Connector 14">
            <a:extLst>
              <a:ext uri="{FF2B5EF4-FFF2-40B4-BE49-F238E27FC236}">
                <a16:creationId xmlns:a16="http://schemas.microsoft.com/office/drawing/2014/main" id="{DBD4D5E5-3544-C5FD-D1EB-98BA38309BC2}"/>
              </a:ext>
            </a:extLst>
          </p:cNvPr>
          <p:cNvSpPr/>
          <p:nvPr/>
        </p:nvSpPr>
        <p:spPr>
          <a:xfrm>
            <a:off x="394252" y="4978827"/>
            <a:ext cx="1505668" cy="1119283"/>
          </a:xfrm>
          <a:prstGeom prst="flowChartConnector">
            <a:avLst/>
          </a:prstGeom>
          <a:solidFill>
            <a:schemeClr val="accent4">
              <a:lumMod val="60000"/>
              <a:lumOff val="40000"/>
              <a:alpha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83FEAC5B-EE47-AB57-1FC4-FCAA59FB9817}"/>
              </a:ext>
            </a:extLst>
          </p:cNvPr>
          <p:cNvSpPr/>
          <p:nvPr/>
        </p:nvSpPr>
        <p:spPr>
          <a:xfrm>
            <a:off x="2120450" y="4907753"/>
            <a:ext cx="9677298" cy="1465621"/>
          </a:xfrm>
          <a:prstGeom prst="roundRect">
            <a:avLst/>
          </a:prstGeom>
          <a:solidFill>
            <a:schemeClr val="accent4">
              <a:lumMod val="60000"/>
              <a:lumOff val="40000"/>
              <a:alpha val="80000"/>
            </a:schemeClr>
          </a:solidFill>
          <a:ln>
            <a:solidFill>
              <a:srgbClr val="FFC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9">
            <a:extLst>
              <a:ext uri="{FF2B5EF4-FFF2-40B4-BE49-F238E27FC236}">
                <a16:creationId xmlns:a16="http://schemas.microsoft.com/office/drawing/2014/main" id="{F9D0D5B1-3E95-B35E-2398-870CF7565E09}"/>
              </a:ext>
            </a:extLst>
          </p:cNvPr>
          <p:cNvSpPr txBox="1">
            <a:spLocks/>
          </p:cNvSpPr>
          <p:nvPr/>
        </p:nvSpPr>
        <p:spPr>
          <a:xfrm>
            <a:off x="615365" y="5072858"/>
            <a:ext cx="1136707" cy="666513"/>
          </a:xfrm>
          <a:prstGeom prst="rect">
            <a:avLst/>
          </a:prstGeom>
        </p:spPr>
        <p:txBody>
          <a:bodyPr vert="horz" lIns="91440" tIns="45720" rIns="91440" bIns="45720" rtlCol="0" anchor="b" anchorCtr="0">
            <a:normAutofit fontScale="55000" lnSpcReduction="20000"/>
          </a:bodyPr>
          <a:lstStyle>
            <a:lvl1pPr algn="ctr" defTabSz="914400" rtl="0" eaLnBrk="1" latinLnBrk="0" hangingPunct="1">
              <a:lnSpc>
                <a:spcPct val="100000"/>
              </a:lnSpc>
              <a:spcBef>
                <a:spcPct val="0"/>
              </a:spcBef>
              <a:buNone/>
              <a:defRPr sz="4800" kern="1200" cap="none" spc="0" baseline="0">
                <a:solidFill>
                  <a:schemeClr val="tx1"/>
                </a:solidFill>
                <a:latin typeface="+mj-lt"/>
                <a:ea typeface="+mj-ea"/>
                <a:cs typeface="+mj-cs"/>
              </a:defRPr>
            </a:lvl1pPr>
          </a:lstStyle>
          <a:p>
            <a:r>
              <a:rPr lang="en-US" b="1" dirty="0" err="1">
                <a:ln w="22225">
                  <a:solidFill>
                    <a:schemeClr val="tx1">
                      <a:lumMod val="65000"/>
                      <a:lumOff val="35000"/>
                    </a:schemeClr>
                  </a:solidFill>
                  <a:prstDash val="solid"/>
                </a:ln>
              </a:rPr>
              <a:t>Câu</a:t>
            </a:r>
            <a:r>
              <a:rPr lang="en-US" b="1" dirty="0">
                <a:ln w="22225">
                  <a:solidFill>
                    <a:schemeClr val="tx1">
                      <a:lumMod val="65000"/>
                      <a:lumOff val="35000"/>
                    </a:schemeClr>
                  </a:solidFill>
                  <a:prstDash val="solid"/>
                </a:ln>
              </a:rPr>
              <a:t> 3:</a:t>
            </a:r>
            <a:endParaRPr lang="en-US" dirty="0">
              <a:ln>
                <a:solidFill>
                  <a:schemeClr val="tx1">
                    <a:lumMod val="65000"/>
                    <a:lumOff val="35000"/>
                  </a:schemeClr>
                </a:solidFill>
              </a:ln>
            </a:endParaRPr>
          </a:p>
        </p:txBody>
      </p:sp>
      <p:sp>
        <p:nvSpPr>
          <p:cNvPr id="18" name="TextBox 17">
            <a:extLst>
              <a:ext uri="{FF2B5EF4-FFF2-40B4-BE49-F238E27FC236}">
                <a16:creationId xmlns:a16="http://schemas.microsoft.com/office/drawing/2014/main" id="{DFC8BBCD-DDED-39CA-926D-8F49AB02BB8E}"/>
              </a:ext>
            </a:extLst>
          </p:cNvPr>
          <p:cNvSpPr txBox="1"/>
          <p:nvPr/>
        </p:nvSpPr>
        <p:spPr>
          <a:xfrm>
            <a:off x="2329842" y="4999860"/>
            <a:ext cx="9328634" cy="1077218"/>
          </a:xfrm>
          <a:prstGeom prst="rect">
            <a:avLst/>
          </a:prstGeom>
          <a:noFill/>
        </p:spPr>
        <p:txBody>
          <a:bodyPr wrap="square">
            <a:spAutoFit/>
          </a:bodyPr>
          <a:lstStyle/>
          <a:p>
            <a:pPr algn="l"/>
            <a:r>
              <a:rPr lang="en-US" sz="3200" dirty="0" err="1">
                <a:latin typeface="Amasis MT Pro Light" panose="02040304050005020304" pitchFamily="18" charset="0"/>
                <a:cs typeface="Times New Roman" panose="02020603050405020304" pitchFamily="18" charset="0"/>
              </a:rPr>
              <a:t>Các</a:t>
            </a:r>
            <a:r>
              <a:rPr lang="en-US" sz="3200" dirty="0">
                <a:latin typeface="Amasis MT Pro Light" panose="02040304050005020304" pitchFamily="18" charset="0"/>
                <a:cs typeface="Times New Roman" panose="02020603050405020304" pitchFamily="18" charset="0"/>
              </a:rPr>
              <a:t> electron </a:t>
            </a:r>
            <a:r>
              <a:rPr lang="en-US" sz="3200" dirty="0" err="1">
                <a:latin typeface="Amasis MT Pro Light" panose="02040304050005020304" pitchFamily="18" charset="0"/>
                <a:cs typeface="Times New Roman" panose="02020603050405020304" pitchFamily="18" charset="0"/>
              </a:rPr>
              <a:t>trong</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vỏ</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nguyên</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tử</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chuyển</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động</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và</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được</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phân</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bố</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như</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thế</a:t>
            </a:r>
            <a:r>
              <a:rPr lang="en-US" sz="3200" dirty="0">
                <a:latin typeface="Amasis MT Pro Light" panose="02040304050005020304" pitchFamily="18" charset="0"/>
                <a:cs typeface="Times New Roman" panose="02020603050405020304" pitchFamily="18" charset="0"/>
              </a:rPr>
              <a:t> </a:t>
            </a:r>
            <a:r>
              <a:rPr lang="en-US" sz="3200" dirty="0" err="1">
                <a:latin typeface="Amasis MT Pro Light" panose="02040304050005020304" pitchFamily="18" charset="0"/>
                <a:cs typeface="Times New Roman" panose="02020603050405020304" pitchFamily="18" charset="0"/>
              </a:rPr>
              <a:t>nào</a:t>
            </a:r>
            <a:r>
              <a:rPr lang="en-US" sz="3200" dirty="0">
                <a:latin typeface="Amasis MT Pro Light" panose="02040304050005020304" pitchFamily="18" charset="0"/>
                <a:cs typeface="Times New Roman" panose="02020603050405020304" pitchFamily="18" charset="0"/>
              </a:rPr>
              <a:t>?</a:t>
            </a:r>
          </a:p>
        </p:txBody>
      </p:sp>
      <p:sp>
        <p:nvSpPr>
          <p:cNvPr id="19" name="Title 19">
            <a:extLst>
              <a:ext uri="{FF2B5EF4-FFF2-40B4-BE49-F238E27FC236}">
                <a16:creationId xmlns:a16="http://schemas.microsoft.com/office/drawing/2014/main" id="{DDA87B40-097E-2EA1-3D10-F3CA7BB15DB3}"/>
              </a:ext>
            </a:extLst>
          </p:cNvPr>
          <p:cNvSpPr txBox="1">
            <a:spLocks/>
          </p:cNvSpPr>
          <p:nvPr/>
        </p:nvSpPr>
        <p:spPr>
          <a:xfrm>
            <a:off x="4999643" y="556223"/>
            <a:ext cx="2341983" cy="666513"/>
          </a:xfrm>
          <a:prstGeom prst="rect">
            <a:avLst/>
          </a:prstGeom>
        </p:spPr>
        <p:txBody>
          <a:bodyPr vert="horz" lIns="91440" tIns="45720" rIns="91440" bIns="45720" rtlCol="0" anchor="b" anchorCtr="0">
            <a:normAutofit fontScale="92500" lnSpcReduction="20000"/>
          </a:bodyPr>
          <a:lstStyle>
            <a:lvl1pPr algn="ctr" defTabSz="914400" rtl="0" eaLnBrk="1" latinLnBrk="0" hangingPunct="1">
              <a:lnSpc>
                <a:spcPct val="100000"/>
              </a:lnSpc>
              <a:spcBef>
                <a:spcPct val="0"/>
              </a:spcBef>
              <a:buNone/>
              <a:defRPr sz="4800" kern="1200" cap="none" spc="0" baseline="0">
                <a:solidFill>
                  <a:schemeClr val="tx1"/>
                </a:solidFill>
                <a:latin typeface="+mj-lt"/>
                <a:ea typeface="+mj-ea"/>
                <a:cs typeface="+mj-cs"/>
              </a:defRPr>
            </a:lvl1pPr>
          </a:lstStyle>
          <a:p>
            <a:r>
              <a:rPr lang="en-US" b="1" dirty="0" err="1">
                <a:ln w="22225">
                  <a:solidFill>
                    <a:schemeClr val="tx1">
                      <a:lumMod val="65000"/>
                      <a:lumOff val="35000"/>
                    </a:schemeClr>
                  </a:solidFill>
                  <a:prstDash val="solid"/>
                </a:ln>
              </a:rPr>
              <a:t>Câu</a:t>
            </a:r>
            <a:r>
              <a:rPr lang="en-US" b="1" dirty="0">
                <a:ln w="22225">
                  <a:solidFill>
                    <a:schemeClr val="tx1">
                      <a:lumMod val="65000"/>
                      <a:lumOff val="35000"/>
                    </a:schemeClr>
                  </a:solidFill>
                  <a:prstDash val="solid"/>
                </a:ln>
              </a:rPr>
              <a:t> </a:t>
            </a:r>
            <a:r>
              <a:rPr lang="en-US" b="1" dirty="0" err="1">
                <a:ln w="22225">
                  <a:solidFill>
                    <a:schemeClr val="tx1">
                      <a:lumMod val="65000"/>
                      <a:lumOff val="35000"/>
                    </a:schemeClr>
                  </a:solidFill>
                  <a:prstDash val="solid"/>
                </a:ln>
              </a:rPr>
              <a:t>Hỏi</a:t>
            </a:r>
            <a:r>
              <a:rPr lang="en-US" b="1" dirty="0">
                <a:ln w="22225">
                  <a:solidFill>
                    <a:schemeClr val="tx1">
                      <a:lumMod val="65000"/>
                      <a:lumOff val="35000"/>
                    </a:schemeClr>
                  </a:solidFill>
                  <a:prstDash val="solid"/>
                </a:ln>
              </a:rPr>
              <a:t>:</a:t>
            </a:r>
            <a:endParaRPr lang="en-US" dirty="0">
              <a:ln>
                <a:solidFill>
                  <a:schemeClr val="tx1">
                    <a:lumMod val="65000"/>
                    <a:lumOff val="35000"/>
                  </a:schemeClr>
                </a:solidFill>
              </a:ln>
            </a:endParaRPr>
          </a:p>
        </p:txBody>
      </p:sp>
    </p:spTree>
    <p:extLst>
      <p:ext uri="{BB962C8B-B14F-4D97-AF65-F5344CB8AC3E}">
        <p14:creationId xmlns:p14="http://schemas.microsoft.com/office/powerpoint/2010/main" val="3289579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DA7F5568-376F-E993-F461-100E5BB81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222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Lan tỏa phong trào chống rác thải nhựa trong học sinh">
            <a:extLst>
              <a:ext uri="{FF2B5EF4-FFF2-40B4-BE49-F238E27FC236}">
                <a16:creationId xmlns:a16="http://schemas.microsoft.com/office/drawing/2014/main" id="{B2739C36-4B7A-0106-124B-0A802DF29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 y="135573"/>
            <a:ext cx="5689600" cy="32172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A group of children holding plants and a person standing in front of a sign&#10;&#10;Description automatically generated">
            <a:extLst>
              <a:ext uri="{FF2B5EF4-FFF2-40B4-BE49-F238E27FC236}">
                <a16:creationId xmlns:a16="http://schemas.microsoft.com/office/drawing/2014/main" id="{029A438C-0B34-194B-F268-A58271BC2766}"/>
              </a:ext>
            </a:extLst>
          </p:cNvPr>
          <p:cNvPicPr>
            <a:picLocks noChangeAspect="1"/>
          </p:cNvPicPr>
          <p:nvPr/>
        </p:nvPicPr>
        <p:blipFill>
          <a:blip r:embed="rId4"/>
          <a:stretch>
            <a:fillRect/>
          </a:stretch>
        </p:blipFill>
        <p:spPr>
          <a:xfrm>
            <a:off x="5923280" y="135572"/>
            <a:ext cx="6126480" cy="3217228"/>
          </a:xfrm>
          <a:prstGeom prst="rect">
            <a:avLst/>
          </a:prstGeom>
          <a:ln>
            <a:noFill/>
          </a:ln>
          <a:effectLst>
            <a:softEdge rad="112500"/>
          </a:effectLst>
        </p:spPr>
      </p:pic>
      <p:pic>
        <p:nvPicPr>
          <p:cNvPr id="7" name="Picture 6" descr="A group of children with face masks&#10;&#10;Description automatically generated">
            <a:extLst>
              <a:ext uri="{FF2B5EF4-FFF2-40B4-BE49-F238E27FC236}">
                <a16:creationId xmlns:a16="http://schemas.microsoft.com/office/drawing/2014/main" id="{6A6666F5-9542-C082-F15F-285EA6640945}"/>
              </a:ext>
            </a:extLst>
          </p:cNvPr>
          <p:cNvPicPr>
            <a:picLocks noChangeAspect="1"/>
          </p:cNvPicPr>
          <p:nvPr/>
        </p:nvPicPr>
        <p:blipFill>
          <a:blip r:embed="rId5"/>
          <a:stretch>
            <a:fillRect/>
          </a:stretch>
        </p:blipFill>
        <p:spPr>
          <a:xfrm>
            <a:off x="71120" y="3428999"/>
            <a:ext cx="5689600" cy="3293427"/>
          </a:xfrm>
          <a:prstGeom prst="rect">
            <a:avLst/>
          </a:prstGeom>
          <a:ln>
            <a:noFill/>
          </a:ln>
          <a:effectLst>
            <a:softEdge rad="112500"/>
          </a:effectLst>
        </p:spPr>
      </p:pic>
      <p:pic>
        <p:nvPicPr>
          <p:cNvPr id="9" name="Picture 8" descr="A group of people wearing masks and gloves&#10;&#10;Description automatically generated">
            <a:extLst>
              <a:ext uri="{FF2B5EF4-FFF2-40B4-BE49-F238E27FC236}">
                <a16:creationId xmlns:a16="http://schemas.microsoft.com/office/drawing/2014/main" id="{B6EE6015-E31E-343E-DCCF-05C0787794E1}"/>
              </a:ext>
            </a:extLst>
          </p:cNvPr>
          <p:cNvPicPr>
            <a:picLocks noChangeAspect="1"/>
          </p:cNvPicPr>
          <p:nvPr/>
        </p:nvPicPr>
        <p:blipFill>
          <a:blip r:embed="rId6"/>
          <a:stretch>
            <a:fillRect/>
          </a:stretch>
        </p:blipFill>
        <p:spPr>
          <a:xfrm>
            <a:off x="5923280" y="3429000"/>
            <a:ext cx="6126480" cy="3293428"/>
          </a:xfrm>
          <a:prstGeom prst="rect">
            <a:avLst/>
          </a:prstGeom>
          <a:ln>
            <a:noFill/>
          </a:ln>
          <a:effectLst>
            <a:softEdge rad="112500"/>
          </a:effectLst>
        </p:spPr>
      </p:pic>
      <p:sp>
        <p:nvSpPr>
          <p:cNvPr id="10" name="Rectangle: Rounded Corners 9">
            <a:extLst>
              <a:ext uri="{FF2B5EF4-FFF2-40B4-BE49-F238E27FC236}">
                <a16:creationId xmlns:a16="http://schemas.microsoft.com/office/drawing/2014/main" id="{F186A7E9-2EEF-F740-FEE8-9A3569B110AD}"/>
              </a:ext>
            </a:extLst>
          </p:cNvPr>
          <p:cNvSpPr/>
          <p:nvPr/>
        </p:nvSpPr>
        <p:spPr>
          <a:xfrm>
            <a:off x="371259" y="1391920"/>
            <a:ext cx="5170604" cy="1256346"/>
          </a:xfrm>
          <a:prstGeom prst="roundRect">
            <a:avLst/>
          </a:prstGeom>
          <a:solidFill>
            <a:schemeClr val="bg1">
              <a:alpha val="85000"/>
            </a:schemeClr>
          </a:solidFill>
          <a:ln>
            <a:solidFill>
              <a:schemeClr val="bg2"/>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
            <a:extLst>
              <a:ext uri="{FF2B5EF4-FFF2-40B4-BE49-F238E27FC236}">
                <a16:creationId xmlns:a16="http://schemas.microsoft.com/office/drawing/2014/main" id="{6BF87C3D-C3F8-CCEE-07B4-07DB1536E99E}"/>
              </a:ext>
            </a:extLst>
          </p:cNvPr>
          <p:cNvSpPr txBox="1">
            <a:spLocks noChangeArrowheads="1"/>
          </p:cNvSpPr>
          <p:nvPr/>
        </p:nvSpPr>
        <p:spPr bwMode="auto">
          <a:xfrm>
            <a:off x="371259" y="1543039"/>
            <a:ext cx="5170604" cy="954107"/>
          </a:xfrm>
          <a:prstGeom prst="rect">
            <a:avLst/>
          </a:prstGeom>
          <a:noFill/>
          <a:ln w="12700">
            <a:noFill/>
            <a:miter lim="800000"/>
            <a:headEnd/>
            <a:tailEnd/>
          </a:ln>
        </p:spPr>
        <p:txBody>
          <a:bodyPr wrap="square">
            <a:spAutoFit/>
          </a:bodyPr>
          <a:lstStyle/>
          <a:p>
            <a:pPr algn="ctr" eaLnBrk="1" hangingPunct="1"/>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Phân</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loại</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và</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bỏ</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rác</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đúng</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nơi</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quy</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định</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a:t>
            </a:r>
          </a:p>
        </p:txBody>
      </p:sp>
      <p:sp>
        <p:nvSpPr>
          <p:cNvPr id="12" name="Rectangle: Rounded Corners 11">
            <a:extLst>
              <a:ext uri="{FF2B5EF4-FFF2-40B4-BE49-F238E27FC236}">
                <a16:creationId xmlns:a16="http://schemas.microsoft.com/office/drawing/2014/main" id="{ED48CE00-E42C-26E1-C08C-110A1D353D19}"/>
              </a:ext>
            </a:extLst>
          </p:cNvPr>
          <p:cNvSpPr/>
          <p:nvPr/>
        </p:nvSpPr>
        <p:spPr>
          <a:xfrm>
            <a:off x="6355497" y="1391919"/>
            <a:ext cx="5333164" cy="1256347"/>
          </a:xfrm>
          <a:prstGeom prst="roundRect">
            <a:avLst/>
          </a:prstGeom>
          <a:solidFill>
            <a:schemeClr val="bg1">
              <a:alpha val="85000"/>
            </a:schemeClr>
          </a:solidFill>
          <a:ln>
            <a:solidFill>
              <a:schemeClr val="bg2"/>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2">
            <a:extLst>
              <a:ext uri="{FF2B5EF4-FFF2-40B4-BE49-F238E27FC236}">
                <a16:creationId xmlns:a16="http://schemas.microsoft.com/office/drawing/2014/main" id="{04CE5975-BC8B-153F-0AA2-147ABDD36592}"/>
              </a:ext>
            </a:extLst>
          </p:cNvPr>
          <p:cNvSpPr txBox="1">
            <a:spLocks noChangeArrowheads="1"/>
          </p:cNvSpPr>
          <p:nvPr/>
        </p:nvSpPr>
        <p:spPr bwMode="auto">
          <a:xfrm>
            <a:off x="6355497" y="1460590"/>
            <a:ext cx="5333165" cy="954107"/>
          </a:xfrm>
          <a:prstGeom prst="rect">
            <a:avLst/>
          </a:prstGeom>
          <a:noFill/>
          <a:ln w="12700">
            <a:noFill/>
            <a:miter lim="800000"/>
            <a:headEnd/>
            <a:tailEnd/>
          </a:ln>
        </p:spPr>
        <p:txBody>
          <a:bodyPr wrap="square">
            <a:spAutoFit/>
          </a:bodyPr>
          <a:lstStyle/>
          <a:p>
            <a:pPr algn="ctr" eaLnBrk="1" hangingPunct="1"/>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Tổ</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chức</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tuyên</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truyền</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giáo</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dục</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ý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thức</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bảo</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vệ</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môi</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trường</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9CA6092E-080F-AC85-901E-1937E211058D}"/>
              </a:ext>
            </a:extLst>
          </p:cNvPr>
          <p:cNvSpPr/>
          <p:nvPr/>
        </p:nvSpPr>
        <p:spPr>
          <a:xfrm>
            <a:off x="289977" y="4583097"/>
            <a:ext cx="5237063" cy="1109891"/>
          </a:xfrm>
          <a:prstGeom prst="roundRect">
            <a:avLst/>
          </a:prstGeom>
          <a:solidFill>
            <a:schemeClr val="bg1">
              <a:alpha val="85000"/>
            </a:schemeClr>
          </a:solidFill>
          <a:ln>
            <a:solidFill>
              <a:schemeClr val="bg2"/>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
            <a:extLst>
              <a:ext uri="{FF2B5EF4-FFF2-40B4-BE49-F238E27FC236}">
                <a16:creationId xmlns:a16="http://schemas.microsoft.com/office/drawing/2014/main" id="{6A000C38-6F9A-29B5-9BB8-5ABAFF1979B9}"/>
              </a:ext>
            </a:extLst>
          </p:cNvPr>
          <p:cNvSpPr txBox="1">
            <a:spLocks noChangeArrowheads="1"/>
          </p:cNvSpPr>
          <p:nvPr/>
        </p:nvSpPr>
        <p:spPr bwMode="auto">
          <a:xfrm>
            <a:off x="371259" y="4660988"/>
            <a:ext cx="5237062" cy="954107"/>
          </a:xfrm>
          <a:prstGeom prst="rect">
            <a:avLst/>
          </a:prstGeom>
          <a:noFill/>
          <a:ln w="12700">
            <a:noFill/>
            <a:miter lim="800000"/>
            <a:headEnd/>
            <a:tailEnd/>
          </a:ln>
        </p:spPr>
        <p:txBody>
          <a:bodyPr wrap="square">
            <a:spAutoFit/>
          </a:bodyPr>
          <a:lstStyle/>
          <a:p>
            <a:pPr algn="ctr" eaLnBrk="1" hangingPunct="1"/>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Hướng</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dẫn</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mọi</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người</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thực</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hiện</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phân</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loại</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rác</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thải</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a:t>
            </a:r>
          </a:p>
        </p:txBody>
      </p:sp>
      <p:sp>
        <p:nvSpPr>
          <p:cNvPr id="16" name="Rectangle: Rounded Corners 15">
            <a:extLst>
              <a:ext uri="{FF2B5EF4-FFF2-40B4-BE49-F238E27FC236}">
                <a16:creationId xmlns:a16="http://schemas.microsoft.com/office/drawing/2014/main" id="{8EE40015-F58F-C06B-C0ED-22175B7A9B6E}"/>
              </a:ext>
            </a:extLst>
          </p:cNvPr>
          <p:cNvSpPr/>
          <p:nvPr/>
        </p:nvSpPr>
        <p:spPr>
          <a:xfrm>
            <a:off x="6365657" y="4583097"/>
            <a:ext cx="5333164" cy="1109891"/>
          </a:xfrm>
          <a:prstGeom prst="roundRect">
            <a:avLst/>
          </a:prstGeom>
          <a:solidFill>
            <a:schemeClr val="bg1">
              <a:alpha val="85000"/>
            </a:schemeClr>
          </a:solidFill>
          <a:ln>
            <a:solidFill>
              <a:schemeClr val="bg2"/>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2">
            <a:extLst>
              <a:ext uri="{FF2B5EF4-FFF2-40B4-BE49-F238E27FC236}">
                <a16:creationId xmlns:a16="http://schemas.microsoft.com/office/drawing/2014/main" id="{3892F332-1AD3-1D89-F7A1-B6E3A1855DDE}"/>
              </a:ext>
            </a:extLst>
          </p:cNvPr>
          <p:cNvSpPr txBox="1">
            <a:spLocks noChangeArrowheads="1"/>
          </p:cNvSpPr>
          <p:nvPr/>
        </p:nvSpPr>
        <p:spPr bwMode="auto">
          <a:xfrm>
            <a:off x="6365657" y="4610190"/>
            <a:ext cx="5333165" cy="954107"/>
          </a:xfrm>
          <a:prstGeom prst="rect">
            <a:avLst/>
          </a:prstGeom>
          <a:noFill/>
          <a:ln w="12700">
            <a:noFill/>
            <a:miter lim="800000"/>
            <a:headEnd/>
            <a:tailEnd/>
          </a:ln>
        </p:spPr>
        <p:txBody>
          <a:bodyPr wrap="square">
            <a:spAutoFit/>
          </a:bodyPr>
          <a:lstStyle/>
          <a:p>
            <a:pPr algn="ctr" eaLnBrk="1" hangingPunct="1"/>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Gương</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mẫu</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thực</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hiện</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các</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biện</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pháp</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bảo</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vệ</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môi</a:t>
            </a:r>
            <a:r>
              <a:rPr lang="en-US" altLang="en-US" sz="2800" b="1" dirty="0">
                <a:solidFill>
                  <a:schemeClr val="bg2">
                    <a:lumMod val="25000"/>
                  </a:schemeClr>
                </a:solidFill>
                <a:latin typeface="Baskerville Old Face" panose="02020602080505020303" pitchFamily="18" charset="0"/>
                <a:cs typeface="Times New Roman" panose="02020603050405020304" pitchFamily="18" charset="0"/>
              </a:rPr>
              <a:t> </a:t>
            </a:r>
            <a:r>
              <a:rPr lang="en-US" altLang="en-US" sz="2800" b="1" dirty="0" err="1">
                <a:solidFill>
                  <a:schemeClr val="bg2">
                    <a:lumMod val="25000"/>
                  </a:schemeClr>
                </a:solidFill>
                <a:latin typeface="Baskerville Old Face" panose="02020602080505020303" pitchFamily="18" charset="0"/>
                <a:cs typeface="Times New Roman" panose="02020603050405020304" pitchFamily="18" charset="0"/>
              </a:rPr>
              <a:t>trường</a:t>
            </a:r>
            <a:endParaRPr lang="en-US" altLang="en-US" sz="2800" b="1" dirty="0">
              <a:solidFill>
                <a:schemeClr val="bg2">
                  <a:lumMod val="25000"/>
                </a:schemeClr>
              </a:solidFill>
              <a:latin typeface="Baskerville Old Face" panose="02020602080505020303" pitchFamily="18" charset="0"/>
              <a:cs typeface="Times New Roman" panose="02020603050405020304" pitchFamily="18" charset="0"/>
            </a:endParaRPr>
          </a:p>
        </p:txBody>
      </p:sp>
    </p:spTree>
    <p:extLst>
      <p:ext uri="{BB962C8B-B14F-4D97-AF65-F5344CB8AC3E}">
        <p14:creationId xmlns:p14="http://schemas.microsoft.com/office/powerpoint/2010/main" val="355257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trips(downRigh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strips(downRight)">
                                      <p:cBhvr>
                                        <p:cTn id="18" dur="500"/>
                                        <p:tgtEl>
                                          <p:spTgt spid="13"/>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18" presetClass="entr" presetSubtype="6"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strips(downRight)">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18" presetClass="entr" presetSubtype="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strips(downRight)">
                                      <p:cBhvr>
                                        <p:cTn id="34" dur="500"/>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4" grpId="0" animBg="1"/>
      <p:bldP spid="15" grpId="0"/>
      <p:bldP spid="1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503843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17516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97265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36222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5" y="473617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387291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5930536" y="4838374"/>
            <a:ext cx="547772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      D. </a:t>
            </a:r>
            <a:r>
              <a:rPr kumimoji="0" lang="en-US" sz="21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Số lớp electron trong nguyên tử bằng nhau</a:t>
            </a:r>
          </a:p>
        </p:txBody>
      </p:sp>
      <p:sp>
        <p:nvSpPr>
          <p:cNvPr id="27" name="cau hoi b">
            <a:extLst>
              <a:ext uri="{FF2B5EF4-FFF2-40B4-BE49-F238E27FC236}">
                <a16:creationId xmlns:a16="http://schemas.microsoft.com/office/drawing/2014/main" id="{D96707EC-5A82-4050-B897-6DBAB63AC957}"/>
              </a:ext>
            </a:extLst>
          </p:cNvPr>
          <p:cNvSpPr txBox="1"/>
          <p:nvPr/>
        </p:nvSpPr>
        <p:spPr>
          <a:xfrm>
            <a:off x="6230213" y="3975111"/>
            <a:ext cx="50298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 B.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Số electron lớp ngoài cùng bằng nhau</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2" y="387291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473617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31899" y="3938141"/>
            <a:ext cx="499863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  A. </a:t>
            </a:r>
            <a:r>
              <a:rPr kumimoji="0" lang="en-US" sz="21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Số electron trong nguyên tử bằng nhau</a:t>
            </a:r>
          </a:p>
        </p:txBody>
      </p:sp>
      <p:sp>
        <p:nvSpPr>
          <p:cNvPr id="34" name="cau hoi c">
            <a:extLst>
              <a:ext uri="{FF2B5EF4-FFF2-40B4-BE49-F238E27FC236}">
                <a16:creationId xmlns:a16="http://schemas.microsoft.com/office/drawing/2014/main" id="{42A746A3-96B8-42A5-8EFA-A104DB6B2F69}"/>
              </a:ext>
            </a:extLst>
          </p:cNvPr>
          <p:cNvSpPr txBox="1"/>
          <p:nvPr/>
        </p:nvSpPr>
        <p:spPr>
          <a:xfrm>
            <a:off x="931899" y="4838374"/>
            <a:ext cx="482452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  C. </a:t>
            </a:r>
            <a:r>
              <a:rPr kumimoji="0" lang="en-US" sz="21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Tính chất hóa học gần giống nhau</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
        <p:nvSpPr>
          <p:cNvPr id="20" name="Rectangle 25">
            <a:extLst>
              <a:ext uri="{FF2B5EF4-FFF2-40B4-BE49-F238E27FC236}">
                <a16:creationId xmlns:a16="http://schemas.microsoft.com/office/drawing/2014/main" id="{B8D4AFFB-1053-48D3-8182-583605CA9633}"/>
              </a:ext>
            </a:extLst>
          </p:cNvPr>
          <p:cNvSpPr>
            <a:spLocks noChangeArrowheads="1"/>
          </p:cNvSpPr>
          <p:nvPr/>
        </p:nvSpPr>
        <p:spPr bwMode="auto">
          <a:xfrm>
            <a:off x="0" y="-14288"/>
            <a:ext cx="12192000" cy="457201"/>
          </a:xfrm>
          <a:prstGeom prst="rect">
            <a:avLst/>
          </a:prstGeom>
          <a:solidFill>
            <a:srgbClr val="0579CC"/>
          </a:solidFill>
          <a:ln>
            <a:noFill/>
          </a:ln>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2400"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CÂU HỎI TRẮC NGHIỆM 1</a:t>
            </a:r>
          </a:p>
        </p:txBody>
      </p:sp>
      <p:sp>
        <p:nvSpPr>
          <p:cNvPr id="28" name="TextBox 23">
            <a:extLst>
              <a:ext uri="{FF2B5EF4-FFF2-40B4-BE49-F238E27FC236}">
                <a16:creationId xmlns:a16="http://schemas.microsoft.com/office/drawing/2014/main" id="{03CC5AE1-4257-40DF-8D89-DE123643AA69}"/>
              </a:ext>
            </a:extLst>
          </p:cNvPr>
          <p:cNvSpPr txBox="1">
            <a:spLocks noChangeArrowheads="1"/>
          </p:cNvSpPr>
          <p:nvPr/>
        </p:nvSpPr>
        <p:spPr bwMode="auto">
          <a:xfrm>
            <a:off x="2001955" y="2725692"/>
            <a:ext cx="93837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Các nguyên tố trong cùng một hàng có điểm chung là gì?</a:t>
            </a:r>
          </a:p>
        </p:txBody>
      </p:sp>
    </p:spTree>
    <p:extLst>
      <p:ext uri="{BB962C8B-B14F-4D97-AF65-F5344CB8AC3E}">
        <p14:creationId xmlns:p14="http://schemas.microsoft.com/office/powerpoint/2010/main" val="1293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8"/>
                </p:tgtEl>
              </p:cMediaNode>
            </p:audi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4" presetClass="emph" presetSubtype="0" fill="hold" grpId="0" nodeType="clickEffect">
                                  <p:stCondLst>
                                    <p:cond delay="0"/>
                                  </p:stCondLst>
                                  <p:childTnLst>
                                    <p:animClr clrSpc="hsl" dir="cw">
                                      <p:cBhvr override="childStyle">
                                        <p:cTn id="12" dur="500" fill="hold"/>
                                        <p:tgtEl>
                                          <p:spTgt spid="25"/>
                                        </p:tgtEl>
                                        <p:attrNameLst>
                                          <p:attrName>style.color</p:attrName>
                                        </p:attrNameLst>
                                      </p:cBhvr>
                                      <p:by>
                                        <p:hsl h="0" s="-12549" l="-25098"/>
                                      </p:by>
                                    </p:animClr>
                                    <p:animClr clrSpc="hsl" dir="cw">
                                      <p:cBhvr>
                                        <p:cTn id="13" dur="500" fill="hold"/>
                                        <p:tgtEl>
                                          <p:spTgt spid="25"/>
                                        </p:tgtEl>
                                        <p:attrNameLst>
                                          <p:attrName>fillcolor</p:attrName>
                                        </p:attrNameLst>
                                      </p:cBhvr>
                                      <p:by>
                                        <p:hsl h="0" s="-12549" l="-25098"/>
                                      </p:by>
                                    </p:animClr>
                                    <p:animClr clrSpc="hsl" dir="cw">
                                      <p:cBhvr>
                                        <p:cTn id="14" dur="500" fill="hold"/>
                                        <p:tgtEl>
                                          <p:spTgt spid="25"/>
                                        </p:tgtEl>
                                        <p:attrNameLst>
                                          <p:attrName>stroke.color</p:attrName>
                                        </p:attrNameLst>
                                      </p:cBhvr>
                                      <p:by>
                                        <p:hsl h="0" s="-12549" l="-25098"/>
                                      </p:by>
                                    </p:animClr>
                                    <p:set>
                                      <p:cBhvr>
                                        <p:cTn id="15" dur="500" fill="hold"/>
                                        <p:tgtEl>
                                          <p:spTgt spid="25"/>
                                        </p:tgtEl>
                                        <p:attrNameLst>
                                          <p:attrName>fill.type</p:attrName>
                                        </p:attrNameLst>
                                      </p:cBhvr>
                                      <p:to>
                                        <p:strVal val="solid"/>
                                      </p:to>
                                    </p:set>
                                  </p:childTnLst>
                                </p:cTn>
                              </p:par>
                              <p:par>
                                <p:cTn id="16" presetID="19" presetClass="emph" presetSubtype="0" fill="hold" grpId="0" nodeType="withEffect">
                                  <p:stCondLst>
                                    <p:cond delay="0"/>
                                  </p:stCondLst>
                                  <p:childTnLst>
                                    <p:animClr clrSpc="rgb" dir="cw">
                                      <p:cBhvr override="childStyle">
                                        <p:cTn id="17" dur="500" fill="hold"/>
                                        <p:tgtEl>
                                          <p:spTgt spid="15"/>
                                        </p:tgtEl>
                                        <p:attrNameLst>
                                          <p:attrName>style.color</p:attrName>
                                        </p:attrNameLst>
                                      </p:cBhvr>
                                      <p:to>
                                        <a:srgbClr val="FFC000"/>
                                      </p:to>
                                    </p:animClr>
                                    <p:animClr clrSpc="rgb" dir="cw">
                                      <p:cBhvr>
                                        <p:cTn id="18" dur="500" fill="hold"/>
                                        <p:tgtEl>
                                          <p:spTgt spid="15"/>
                                        </p:tgtEl>
                                        <p:attrNameLst>
                                          <p:attrName>fillcolor</p:attrName>
                                        </p:attrNameLst>
                                      </p:cBhvr>
                                      <p:to>
                                        <a:srgbClr val="FFC000"/>
                                      </p:to>
                                    </p:animClr>
                                    <p:set>
                                      <p:cBhvr>
                                        <p:cTn id="19" dur="500" fill="hold"/>
                                        <p:tgtEl>
                                          <p:spTgt spid="15"/>
                                        </p:tgtEl>
                                        <p:attrNameLst>
                                          <p:attrName>fill.type</p:attrName>
                                        </p:attrNameLst>
                                      </p:cBhvr>
                                      <p:to>
                                        <p:strVal val="solid"/>
                                      </p:to>
                                    </p:set>
                                    <p:set>
                                      <p:cBhvr>
                                        <p:cTn id="20" dur="500" fill="hold"/>
                                        <p:tgtEl>
                                          <p:spTgt spid="15"/>
                                        </p:tgtEl>
                                        <p:attrNameLst>
                                          <p:attrName>fill.on</p:attrName>
                                        </p:attrNameLst>
                                      </p:cBhvr>
                                      <p:to>
                                        <p:strVal val="true"/>
                                      </p:to>
                                    </p:set>
                                  </p:childTnLst>
                                </p:cTn>
                              </p:par>
                              <p:par>
                                <p:cTn id="21" presetID="1" presetClass="mediacall" presetSubtype="0" fill="hold" nodeType="withEffect">
                                  <p:stCondLst>
                                    <p:cond delay="0"/>
                                  </p:stCondLst>
                                  <p:childTnLst>
                                    <p:cmd type="call" cmd="playFrom(0.0)">
                                      <p:cBhvr>
                                        <p:cTn id="22" dur="20218" fill="hold"/>
                                        <p:tgtEl>
                                          <p:spTgt spid="39"/>
                                        </p:tgtEl>
                                      </p:cBhvr>
                                    </p:cmd>
                                  </p:childTnLst>
                                </p:cTn>
                              </p:par>
                              <p:par>
                                <p:cTn id="23" presetID="3" presetClass="mediacall" presetSubtype="0" fill="hold" nodeType="withEffect">
                                  <p:stCondLst>
                                    <p:cond delay="0"/>
                                  </p:stCondLst>
                                  <p:childTnLst>
                                    <p:cmd type="call" cmd="stop">
                                      <p:cBhvr>
                                        <p:cTn id="24" dur="1" fill="hold"/>
                                        <p:tgtEl>
                                          <p:spTgt spid="38"/>
                                        </p:tgtEl>
                                      </p:cBhvr>
                                    </p:cmd>
                                  </p:childTnLst>
                                </p:cTn>
                              </p:par>
                              <p:par>
                                <p:cTn id="25" presetID="19" presetClass="emph" presetSubtype="0" repeatCount="4000" fill="hold" grpId="1" nodeType="withEffect">
                                  <p:stCondLst>
                                    <p:cond delay="3000"/>
                                  </p:stCondLst>
                                  <p:childTnLst>
                                    <p:animClr clrSpc="rgb" dir="cw">
                                      <p:cBhvr override="childStyle">
                                        <p:cTn id="26" dur="500" fill="hold"/>
                                        <p:tgtEl>
                                          <p:spTgt spid="15"/>
                                        </p:tgtEl>
                                        <p:attrNameLst>
                                          <p:attrName>style.color</p:attrName>
                                        </p:attrNameLst>
                                      </p:cBhvr>
                                      <p:to>
                                        <a:srgbClr val="92D050"/>
                                      </p:to>
                                    </p:animClr>
                                    <p:animClr clrSpc="rgb" dir="cw">
                                      <p:cBhvr>
                                        <p:cTn id="27" dur="500" fill="hold"/>
                                        <p:tgtEl>
                                          <p:spTgt spid="15"/>
                                        </p:tgtEl>
                                        <p:attrNameLst>
                                          <p:attrName>fillcolor</p:attrName>
                                        </p:attrNameLst>
                                      </p:cBhvr>
                                      <p:to>
                                        <a:srgbClr val="92D050"/>
                                      </p:to>
                                    </p:animClr>
                                    <p:set>
                                      <p:cBhvr>
                                        <p:cTn id="28" dur="500" fill="hold"/>
                                        <p:tgtEl>
                                          <p:spTgt spid="15"/>
                                        </p:tgtEl>
                                        <p:attrNameLst>
                                          <p:attrName>fill.type</p:attrName>
                                        </p:attrNameLst>
                                      </p:cBhvr>
                                      <p:to>
                                        <p:strVal val="solid"/>
                                      </p:to>
                                    </p:set>
                                    <p:set>
                                      <p:cBhvr>
                                        <p:cTn id="29" dur="500" fill="hold"/>
                                        <p:tgtEl>
                                          <p:spTgt spid="15"/>
                                        </p:tgtEl>
                                        <p:attrNameLst>
                                          <p:attrName>fill.on</p:attrName>
                                        </p:attrNameLst>
                                      </p:cBhvr>
                                      <p:to>
                                        <p:strVal val="true"/>
                                      </p:to>
                                    </p:set>
                                  </p:childTnLst>
                                </p:cTn>
                              </p:par>
                              <p:par>
                                <p:cTn id="30" presetID="1" presetClass="mediacall" presetSubtype="0" fill="hold" nodeType="withEffect">
                                  <p:stCondLst>
                                    <p:cond delay="3000"/>
                                  </p:stCondLst>
                                  <p:childTnLst>
                                    <p:cmd type="call" cmd="playFrom(0.0)">
                                      <p:cBhvr>
                                        <p:cTn id="31" dur="7732" fill="hold"/>
                                        <p:tgtEl>
                                          <p:spTgt spid="40"/>
                                        </p:tgtEl>
                                      </p:cBhvr>
                                    </p:cmd>
                                  </p:childTnLst>
                                </p:cTn>
                              </p:par>
                              <p:par>
                                <p:cTn id="32" presetID="3" presetClass="mediacall" presetSubtype="0" fill="hold" nodeType="withEffect">
                                  <p:stCondLst>
                                    <p:cond delay="3000"/>
                                  </p:stCondLst>
                                  <p:childTnLst>
                                    <p:cmd type="call" cmd="stop">
                                      <p:cBhvr>
                                        <p:cTn id="33" dur="1" fill="hold"/>
                                        <p:tgtEl>
                                          <p:spTgt spid="39"/>
                                        </p:tgtEl>
                                      </p:cBhvr>
                                    </p:cmd>
                                  </p:childTnLst>
                                </p:cTn>
                              </p:par>
                              <p:par>
                                <p:cTn id="34" presetID="24" presetClass="emph" presetSubtype="0" fill="hold" grpId="1" nodeType="withEffect">
                                  <p:stCondLst>
                                    <p:cond delay="300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33"/>
                    </p:tgtEl>
                  </p:cond>
                </p:stCondLst>
                <p:endSync evt="end" delay="0">
                  <p:rtn val="all"/>
                </p:endSync>
                <p:childTnLst>
                  <p:par>
                    <p:cTn id="40" fill="hold">
                      <p:stCondLst>
                        <p:cond delay="0"/>
                      </p:stCondLst>
                      <p:childTnLst>
                        <p:par>
                          <p:cTn id="41" fill="hold">
                            <p:stCondLst>
                              <p:cond delay="0"/>
                            </p:stCondLst>
                            <p:childTnLst>
                              <p:par>
                                <p:cTn id="42" presetID="24" presetClass="emph" presetSubtype="0" fill="hold" grpId="0" nodeType="clickEffect">
                                  <p:stCondLst>
                                    <p:cond delay="0"/>
                                  </p:stCondLst>
                                  <p:childTnLst>
                                    <p:animClr clrSpc="hsl" dir="cw">
                                      <p:cBhvr override="childStyle">
                                        <p:cTn id="43" dur="500" fill="hold"/>
                                        <p:tgtEl>
                                          <p:spTgt spid="33"/>
                                        </p:tgtEl>
                                        <p:attrNameLst>
                                          <p:attrName>style.color</p:attrName>
                                        </p:attrNameLst>
                                      </p:cBhvr>
                                      <p:by>
                                        <p:hsl h="0" s="-12549" l="-25098"/>
                                      </p:by>
                                    </p:animClr>
                                    <p:animClr clrSpc="hsl" dir="cw">
                                      <p:cBhvr>
                                        <p:cTn id="44" dur="500" fill="hold"/>
                                        <p:tgtEl>
                                          <p:spTgt spid="33"/>
                                        </p:tgtEl>
                                        <p:attrNameLst>
                                          <p:attrName>fillcolor</p:attrName>
                                        </p:attrNameLst>
                                      </p:cBhvr>
                                      <p:by>
                                        <p:hsl h="0" s="-12549" l="-25098"/>
                                      </p:by>
                                    </p:animClr>
                                    <p:animClr clrSpc="hsl" dir="cw">
                                      <p:cBhvr>
                                        <p:cTn id="45" dur="500" fill="hold"/>
                                        <p:tgtEl>
                                          <p:spTgt spid="33"/>
                                        </p:tgtEl>
                                        <p:attrNameLst>
                                          <p:attrName>stroke.color</p:attrName>
                                        </p:attrNameLst>
                                      </p:cBhvr>
                                      <p:by>
                                        <p:hsl h="0" s="-12549" l="-25098"/>
                                      </p:by>
                                    </p:animClr>
                                    <p:set>
                                      <p:cBhvr>
                                        <p:cTn id="46" dur="500" fill="hold"/>
                                        <p:tgtEl>
                                          <p:spTgt spid="33"/>
                                        </p:tgtEl>
                                        <p:attrNameLst>
                                          <p:attrName>fill.type</p:attrName>
                                        </p:attrNameLst>
                                      </p:cBhvr>
                                      <p:to>
                                        <p:strVal val="solid"/>
                                      </p:to>
                                    </p:set>
                                  </p:childTnLst>
                                </p:cTn>
                              </p:par>
                              <p:par>
                                <p:cTn id="47" presetID="19" presetClass="emph" presetSubtype="0" fill="hold" grpId="0" nodeType="withEffect">
                                  <p:stCondLst>
                                    <p:cond delay="0"/>
                                  </p:stCondLst>
                                  <p:childTnLst>
                                    <p:animClr clrSpc="rgb" dir="cw">
                                      <p:cBhvr override="childStyle">
                                        <p:cTn id="48" dur="500" fill="hold"/>
                                        <p:tgtEl>
                                          <p:spTgt spid="31"/>
                                        </p:tgtEl>
                                        <p:attrNameLst>
                                          <p:attrName>style.color</p:attrName>
                                        </p:attrNameLst>
                                      </p:cBhvr>
                                      <p:to>
                                        <a:srgbClr val="FFC000"/>
                                      </p:to>
                                    </p:animClr>
                                    <p:animClr clrSpc="rgb" dir="cw">
                                      <p:cBhvr>
                                        <p:cTn id="49" dur="500" fill="hold"/>
                                        <p:tgtEl>
                                          <p:spTgt spid="31"/>
                                        </p:tgtEl>
                                        <p:attrNameLst>
                                          <p:attrName>fillcolor</p:attrName>
                                        </p:attrNameLst>
                                      </p:cBhvr>
                                      <p:to>
                                        <a:srgbClr val="FFC000"/>
                                      </p:to>
                                    </p:animClr>
                                    <p:set>
                                      <p:cBhvr>
                                        <p:cTn id="50" dur="500" fill="hold"/>
                                        <p:tgtEl>
                                          <p:spTgt spid="31"/>
                                        </p:tgtEl>
                                        <p:attrNameLst>
                                          <p:attrName>fill.type</p:attrName>
                                        </p:attrNameLst>
                                      </p:cBhvr>
                                      <p:to>
                                        <p:strVal val="solid"/>
                                      </p:to>
                                    </p:set>
                                    <p:set>
                                      <p:cBhvr>
                                        <p:cTn id="51" dur="500" fill="hold"/>
                                        <p:tgtEl>
                                          <p:spTgt spid="31"/>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20218" fill="hold"/>
                                        <p:tgtEl>
                                          <p:spTgt spid="39"/>
                                        </p:tgtEl>
                                      </p:cBhvr>
                                    </p:cmd>
                                  </p:childTnLst>
                                </p:cTn>
                              </p:par>
                              <p:par>
                                <p:cTn id="54" presetID="3" presetClass="mediacall" presetSubtype="0" fill="hold" nodeType="withEffect">
                                  <p:stCondLst>
                                    <p:cond delay="0"/>
                                  </p:stCondLst>
                                  <p:childTnLst>
                                    <p:cmd type="call" cmd="stop">
                                      <p:cBhvr>
                                        <p:cTn id="55" dur="1" fill="hold"/>
                                        <p:tgtEl>
                                          <p:spTgt spid="38"/>
                                        </p:tgtEl>
                                      </p:cBhvr>
                                    </p:cmd>
                                  </p:childTnLst>
                                </p:cTn>
                              </p:par>
                              <p:par>
                                <p:cTn id="56" presetID="19" presetClass="emph" presetSubtype="0" fill="hold" grpId="1" nodeType="withEffect">
                                  <p:stCondLst>
                                    <p:cond delay="3000"/>
                                  </p:stCondLst>
                                  <p:childTnLst>
                                    <p:animClr clrSpc="rgb" dir="cw">
                                      <p:cBhvr override="childStyle">
                                        <p:cTn id="57" dur="500" fill="hold"/>
                                        <p:tgtEl>
                                          <p:spTgt spid="31"/>
                                        </p:tgtEl>
                                        <p:attrNameLst>
                                          <p:attrName>style.color</p:attrName>
                                        </p:attrNameLst>
                                      </p:cBhvr>
                                      <p:to>
                                        <a:srgbClr val="FF0000"/>
                                      </p:to>
                                    </p:animClr>
                                    <p:animClr clrSpc="rgb" dir="cw">
                                      <p:cBhvr>
                                        <p:cTn id="58" dur="500" fill="hold"/>
                                        <p:tgtEl>
                                          <p:spTgt spid="31"/>
                                        </p:tgtEl>
                                        <p:attrNameLst>
                                          <p:attrName>fillcolor</p:attrName>
                                        </p:attrNameLst>
                                      </p:cBhvr>
                                      <p:to>
                                        <a:srgbClr val="FF0000"/>
                                      </p:to>
                                    </p:animClr>
                                    <p:set>
                                      <p:cBhvr>
                                        <p:cTn id="59" dur="500" fill="hold"/>
                                        <p:tgtEl>
                                          <p:spTgt spid="31"/>
                                        </p:tgtEl>
                                        <p:attrNameLst>
                                          <p:attrName>fill.type</p:attrName>
                                        </p:attrNameLst>
                                      </p:cBhvr>
                                      <p:to>
                                        <p:strVal val="solid"/>
                                      </p:to>
                                    </p:set>
                                    <p:set>
                                      <p:cBhvr>
                                        <p:cTn id="60" dur="500" fill="hold"/>
                                        <p:tgtEl>
                                          <p:spTgt spid="31"/>
                                        </p:tgtEl>
                                        <p:attrNameLst>
                                          <p:attrName>fill.on</p:attrName>
                                        </p:attrNameLst>
                                      </p:cBhvr>
                                      <p:to>
                                        <p:strVal val="true"/>
                                      </p:to>
                                    </p:set>
                                  </p:childTnLst>
                                </p:cTn>
                              </p:par>
                              <p:par>
                                <p:cTn id="61" presetID="1" presetClass="mediacall" presetSubtype="0" fill="hold" nodeType="withEffect">
                                  <p:stCondLst>
                                    <p:cond delay="3000"/>
                                  </p:stCondLst>
                                  <p:childTnLst>
                                    <p:cmd type="call" cmd="playFrom(0.0)">
                                      <p:cBhvr>
                                        <p:cTn id="62" dur="5903" fill="hold"/>
                                        <p:tgtEl>
                                          <p:spTgt spid="41"/>
                                        </p:tgtEl>
                                      </p:cBhvr>
                                    </p:cmd>
                                  </p:childTnLst>
                                </p:cTn>
                              </p:par>
                              <p:par>
                                <p:cTn id="63" presetID="3" presetClass="mediacall" presetSubtype="0" fill="hold" nodeType="withEffect">
                                  <p:stCondLst>
                                    <p:cond delay="3000"/>
                                  </p:stCondLst>
                                  <p:childTnLst>
                                    <p:cmd type="call" cmd="stop">
                                      <p:cBhvr>
                                        <p:cTn id="64" dur="1" fill="hold"/>
                                        <p:tgtEl>
                                          <p:spTgt spid="39"/>
                                        </p:tgtEl>
                                      </p:cBhvr>
                                    </p:cmd>
                                  </p:childTnLst>
                                </p:cTn>
                              </p:par>
                              <p:par>
                                <p:cTn id="65" presetID="30" presetClass="emph" presetSubtype="0" fill="hold" grpId="1" nodeType="withEffect">
                                  <p:stCondLst>
                                    <p:cond delay="300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24" presetClass="emph" presetSubtype="0" fill="hold" grpId="0" nodeType="clickEffect">
                                  <p:stCondLst>
                                    <p:cond delay="0"/>
                                  </p:stCondLst>
                                  <p:childTnLst>
                                    <p:animClr clrSpc="hsl" dir="cw">
                                      <p:cBhvr override="childStyle">
                                        <p:cTn id="74" dur="500" fill="hold"/>
                                        <p:tgtEl>
                                          <p:spTgt spid="27"/>
                                        </p:tgtEl>
                                        <p:attrNameLst>
                                          <p:attrName>style.color</p:attrName>
                                        </p:attrNameLst>
                                      </p:cBhvr>
                                      <p:by>
                                        <p:hsl h="0" s="-12549" l="-25098"/>
                                      </p:by>
                                    </p:animClr>
                                    <p:animClr clrSpc="hsl" dir="cw">
                                      <p:cBhvr>
                                        <p:cTn id="75" dur="500" fill="hold"/>
                                        <p:tgtEl>
                                          <p:spTgt spid="27"/>
                                        </p:tgtEl>
                                        <p:attrNameLst>
                                          <p:attrName>fillcolor</p:attrName>
                                        </p:attrNameLst>
                                      </p:cBhvr>
                                      <p:by>
                                        <p:hsl h="0" s="-12549" l="-25098"/>
                                      </p:by>
                                    </p:animClr>
                                    <p:animClr clrSpc="hsl" dir="cw">
                                      <p:cBhvr>
                                        <p:cTn id="76" dur="500" fill="hold"/>
                                        <p:tgtEl>
                                          <p:spTgt spid="27"/>
                                        </p:tgtEl>
                                        <p:attrNameLst>
                                          <p:attrName>stroke.color</p:attrName>
                                        </p:attrNameLst>
                                      </p:cBhvr>
                                      <p:by>
                                        <p:hsl h="0" s="-12549" l="-25098"/>
                                      </p:by>
                                    </p:animClr>
                                    <p:set>
                                      <p:cBhvr>
                                        <p:cTn id="77" dur="500" fill="hold"/>
                                        <p:tgtEl>
                                          <p:spTgt spid="27"/>
                                        </p:tgtEl>
                                        <p:attrNameLst>
                                          <p:attrName>fill.type</p:attrName>
                                        </p:attrNameLst>
                                      </p:cBhvr>
                                      <p:to>
                                        <p:strVal val="solid"/>
                                      </p:to>
                                    </p:set>
                                  </p:childTnLst>
                                </p:cTn>
                              </p:par>
                              <p:par>
                                <p:cTn id="78" presetID="19" presetClass="emph" presetSubtype="0" fill="hold" grpId="0" nodeType="withEffect">
                                  <p:stCondLst>
                                    <p:cond delay="0"/>
                                  </p:stCondLst>
                                  <p:childTnLst>
                                    <p:animClr clrSpc="rgb" dir="cw">
                                      <p:cBhvr override="childStyle">
                                        <p:cTn id="79" dur="500" fill="hold"/>
                                        <p:tgtEl>
                                          <p:spTgt spid="16"/>
                                        </p:tgtEl>
                                        <p:attrNameLst>
                                          <p:attrName>style.color</p:attrName>
                                        </p:attrNameLst>
                                      </p:cBhvr>
                                      <p:to>
                                        <a:srgbClr val="FFC000"/>
                                      </p:to>
                                    </p:animClr>
                                    <p:animClr clrSpc="rgb" dir="cw">
                                      <p:cBhvr>
                                        <p:cTn id="80" dur="500" fill="hold"/>
                                        <p:tgtEl>
                                          <p:spTgt spid="16"/>
                                        </p:tgtEl>
                                        <p:attrNameLst>
                                          <p:attrName>fillcolor</p:attrName>
                                        </p:attrNameLst>
                                      </p:cBhvr>
                                      <p:to>
                                        <a:srgbClr val="FFC000"/>
                                      </p:to>
                                    </p:animClr>
                                    <p:set>
                                      <p:cBhvr>
                                        <p:cTn id="81" dur="500" fill="hold"/>
                                        <p:tgtEl>
                                          <p:spTgt spid="16"/>
                                        </p:tgtEl>
                                        <p:attrNameLst>
                                          <p:attrName>fill.type</p:attrName>
                                        </p:attrNameLst>
                                      </p:cBhvr>
                                      <p:to>
                                        <p:strVal val="solid"/>
                                      </p:to>
                                    </p:set>
                                    <p:set>
                                      <p:cBhvr>
                                        <p:cTn id="82" dur="500" fill="hold"/>
                                        <p:tgtEl>
                                          <p:spTgt spid="16"/>
                                        </p:tgtEl>
                                        <p:attrNameLst>
                                          <p:attrName>fill.on</p:attrName>
                                        </p:attrNameLst>
                                      </p:cBhvr>
                                      <p:to>
                                        <p:strVal val="true"/>
                                      </p:to>
                                    </p:set>
                                  </p:childTnLst>
                                </p:cTn>
                              </p:par>
                              <p:par>
                                <p:cTn id="83" presetID="1" presetClass="mediacall" presetSubtype="0" fill="hold" nodeType="withEffect">
                                  <p:stCondLst>
                                    <p:cond delay="0"/>
                                  </p:stCondLst>
                                  <p:childTnLst>
                                    <p:cmd type="call" cmd="playFrom(0.0)">
                                      <p:cBhvr>
                                        <p:cTn id="84" dur="20218" fill="hold"/>
                                        <p:tgtEl>
                                          <p:spTgt spid="39"/>
                                        </p:tgtEl>
                                      </p:cBhvr>
                                    </p:cmd>
                                  </p:childTnLst>
                                </p:cTn>
                              </p:par>
                              <p:par>
                                <p:cTn id="85" presetID="3" presetClass="mediacall" presetSubtype="0" fill="hold" nodeType="withEffect">
                                  <p:stCondLst>
                                    <p:cond delay="0"/>
                                  </p:stCondLst>
                                  <p:childTnLst>
                                    <p:cmd type="call" cmd="stop">
                                      <p:cBhvr>
                                        <p:cTn id="86" dur="1" fill="hold"/>
                                        <p:tgtEl>
                                          <p:spTgt spid="38"/>
                                        </p:tgtEl>
                                      </p:cBhvr>
                                    </p:cmd>
                                  </p:childTnLst>
                                </p:cTn>
                              </p:par>
                              <p:par>
                                <p:cTn id="87" presetID="19" presetClass="emph" presetSubtype="0" fill="hold" grpId="1" nodeType="withEffect">
                                  <p:stCondLst>
                                    <p:cond delay="3500"/>
                                  </p:stCondLst>
                                  <p:childTnLst>
                                    <p:animClr clrSpc="rgb" dir="cw">
                                      <p:cBhvr override="childStyle">
                                        <p:cTn id="88" dur="500" fill="hold"/>
                                        <p:tgtEl>
                                          <p:spTgt spid="16"/>
                                        </p:tgtEl>
                                        <p:attrNameLst>
                                          <p:attrName>style.color</p:attrName>
                                        </p:attrNameLst>
                                      </p:cBhvr>
                                      <p:to>
                                        <a:srgbClr val="FF0000"/>
                                      </p:to>
                                    </p:animClr>
                                    <p:animClr clrSpc="rgb" dir="cw">
                                      <p:cBhvr>
                                        <p:cTn id="89" dur="500" fill="hold"/>
                                        <p:tgtEl>
                                          <p:spTgt spid="16"/>
                                        </p:tgtEl>
                                        <p:attrNameLst>
                                          <p:attrName>fillcolor</p:attrName>
                                        </p:attrNameLst>
                                      </p:cBhvr>
                                      <p:to>
                                        <a:srgbClr val="FF0000"/>
                                      </p:to>
                                    </p:animClr>
                                    <p:set>
                                      <p:cBhvr>
                                        <p:cTn id="90" dur="500" fill="hold"/>
                                        <p:tgtEl>
                                          <p:spTgt spid="16"/>
                                        </p:tgtEl>
                                        <p:attrNameLst>
                                          <p:attrName>fill.type</p:attrName>
                                        </p:attrNameLst>
                                      </p:cBhvr>
                                      <p:to>
                                        <p:strVal val="solid"/>
                                      </p:to>
                                    </p:set>
                                    <p:set>
                                      <p:cBhvr>
                                        <p:cTn id="91" dur="500" fill="hold"/>
                                        <p:tgtEl>
                                          <p:spTgt spid="16"/>
                                        </p:tgtEl>
                                        <p:attrNameLst>
                                          <p:attrName>fill.on</p:attrName>
                                        </p:attrNameLst>
                                      </p:cBhvr>
                                      <p:to>
                                        <p:strVal val="true"/>
                                      </p:to>
                                    </p:set>
                                  </p:childTnLst>
                                </p:cTn>
                              </p:par>
                              <p:par>
                                <p:cTn id="92" presetID="1" presetClass="mediacall" presetSubtype="0" fill="hold" nodeType="withEffect">
                                  <p:stCondLst>
                                    <p:cond delay="3500"/>
                                  </p:stCondLst>
                                  <p:childTnLst>
                                    <p:cmd type="call" cmd="playFrom(0.0)">
                                      <p:cBhvr>
                                        <p:cTn id="93" dur="5903" fill="hold"/>
                                        <p:tgtEl>
                                          <p:spTgt spid="41"/>
                                        </p:tgtEl>
                                      </p:cBhvr>
                                    </p:cmd>
                                  </p:childTnLst>
                                </p:cTn>
                              </p:par>
                              <p:par>
                                <p:cTn id="94" presetID="3" presetClass="mediacall" presetSubtype="0" fill="hold" nodeType="withEffect">
                                  <p:stCondLst>
                                    <p:cond delay="3500"/>
                                  </p:stCondLst>
                                  <p:childTnLst>
                                    <p:cmd type="call" cmd="stop">
                                      <p:cBhvr>
                                        <p:cTn id="95" dur="1" fill="hold"/>
                                        <p:tgtEl>
                                          <p:spTgt spid="39"/>
                                        </p:tgtEl>
                                      </p:cBhvr>
                                    </p:cmd>
                                  </p:childTnLst>
                                </p:cTn>
                              </p:par>
                              <p:par>
                                <p:cTn id="96" presetID="30" presetClass="emph" presetSubtype="0" fill="hold" grpId="1" nodeType="withEffect">
                                  <p:stCondLst>
                                    <p:cond delay="3500"/>
                                  </p:stCondLst>
                                  <p:childTnLst>
                                    <p:animClr clrSpc="hsl" dir="cw">
                                      <p:cBhvr override="childStyle">
                                        <p:cTn id="97" dur="500" fill="hold"/>
                                        <p:tgtEl>
                                          <p:spTgt spid="27"/>
                                        </p:tgtEl>
                                        <p:attrNameLst>
                                          <p:attrName>style.color</p:attrName>
                                        </p:attrNameLst>
                                      </p:cBhvr>
                                      <p:by>
                                        <p:hsl h="0" s="12549" l="25098"/>
                                      </p:by>
                                    </p:animClr>
                                    <p:animClr clrSpc="hsl" dir="cw">
                                      <p:cBhvr>
                                        <p:cTn id="98" dur="500" fill="hold"/>
                                        <p:tgtEl>
                                          <p:spTgt spid="27"/>
                                        </p:tgtEl>
                                        <p:attrNameLst>
                                          <p:attrName>fillcolor</p:attrName>
                                        </p:attrNameLst>
                                      </p:cBhvr>
                                      <p:by>
                                        <p:hsl h="0" s="12549" l="25098"/>
                                      </p:by>
                                    </p:animClr>
                                    <p:animClr clrSpc="hsl" dir="cw">
                                      <p:cBhvr>
                                        <p:cTn id="99" dur="500" fill="hold"/>
                                        <p:tgtEl>
                                          <p:spTgt spid="27"/>
                                        </p:tgtEl>
                                        <p:attrNameLst>
                                          <p:attrName>stroke.color</p:attrName>
                                        </p:attrNameLst>
                                      </p:cBhvr>
                                      <p:by>
                                        <p:hsl h="0" s="12549" l="25098"/>
                                      </p:by>
                                    </p:animClr>
                                    <p:set>
                                      <p:cBhvr>
                                        <p:cTn id="100"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01" restart="whenNotActive" fill="hold" evtFilter="cancelBubble" nodeType="interactiveSeq">
                <p:stCondLst>
                  <p:cond evt="onClick" delay="0">
                    <p:tgtEl>
                      <p:spTgt spid="34"/>
                    </p:tgtEl>
                  </p:cond>
                </p:stCondLst>
                <p:endSync evt="end" delay="0">
                  <p:rtn val="all"/>
                </p:endSync>
                <p:childTnLst>
                  <p:par>
                    <p:cTn id="102" fill="hold">
                      <p:stCondLst>
                        <p:cond delay="0"/>
                      </p:stCondLst>
                      <p:childTnLst>
                        <p:par>
                          <p:cTn id="103" fill="hold">
                            <p:stCondLst>
                              <p:cond delay="0"/>
                            </p:stCondLst>
                            <p:childTnLst>
                              <p:par>
                                <p:cTn id="104" presetID="24" presetClass="emph" presetSubtype="0" fill="hold" grpId="0" nodeType="clickEffect">
                                  <p:stCondLst>
                                    <p:cond delay="0"/>
                                  </p:stCondLst>
                                  <p:childTnLst>
                                    <p:animClr clrSpc="hsl" dir="cw">
                                      <p:cBhvr override="childStyle">
                                        <p:cTn id="105" dur="500" fill="hold"/>
                                        <p:tgtEl>
                                          <p:spTgt spid="34"/>
                                        </p:tgtEl>
                                        <p:attrNameLst>
                                          <p:attrName>style.color</p:attrName>
                                        </p:attrNameLst>
                                      </p:cBhvr>
                                      <p:by>
                                        <p:hsl h="0" s="-12549" l="-25098"/>
                                      </p:by>
                                    </p:animClr>
                                    <p:animClr clrSpc="hsl" dir="cw">
                                      <p:cBhvr>
                                        <p:cTn id="106" dur="500" fill="hold"/>
                                        <p:tgtEl>
                                          <p:spTgt spid="34"/>
                                        </p:tgtEl>
                                        <p:attrNameLst>
                                          <p:attrName>fillcolor</p:attrName>
                                        </p:attrNameLst>
                                      </p:cBhvr>
                                      <p:by>
                                        <p:hsl h="0" s="-12549" l="-25098"/>
                                      </p:by>
                                    </p:animClr>
                                    <p:animClr clrSpc="hsl" dir="cw">
                                      <p:cBhvr>
                                        <p:cTn id="107" dur="500" fill="hold"/>
                                        <p:tgtEl>
                                          <p:spTgt spid="34"/>
                                        </p:tgtEl>
                                        <p:attrNameLst>
                                          <p:attrName>stroke.color</p:attrName>
                                        </p:attrNameLst>
                                      </p:cBhvr>
                                      <p:by>
                                        <p:hsl h="0" s="-12549" l="-25098"/>
                                      </p:by>
                                    </p:animClr>
                                    <p:set>
                                      <p:cBhvr>
                                        <p:cTn id="108" dur="500" fill="hold"/>
                                        <p:tgtEl>
                                          <p:spTgt spid="34"/>
                                        </p:tgtEl>
                                        <p:attrNameLst>
                                          <p:attrName>fill.type</p:attrName>
                                        </p:attrNameLst>
                                      </p:cBhvr>
                                      <p:to>
                                        <p:strVal val="solid"/>
                                      </p:to>
                                    </p:set>
                                  </p:childTnLst>
                                </p:cTn>
                              </p:par>
                              <p:par>
                                <p:cTn id="109" presetID="19" presetClass="emph" presetSubtype="0" fill="hold" grpId="0" nodeType="withEffect">
                                  <p:stCondLst>
                                    <p:cond delay="0"/>
                                  </p:stCondLst>
                                  <p:childTnLst>
                                    <p:animClr clrSpc="rgb" dir="cw">
                                      <p:cBhvr override="childStyle">
                                        <p:cTn id="110" dur="500" fill="hold"/>
                                        <p:tgtEl>
                                          <p:spTgt spid="32"/>
                                        </p:tgtEl>
                                        <p:attrNameLst>
                                          <p:attrName>style.color</p:attrName>
                                        </p:attrNameLst>
                                      </p:cBhvr>
                                      <p:to>
                                        <a:schemeClr val="accent2"/>
                                      </p:to>
                                    </p:animClr>
                                    <p:animClr clrSpc="rgb" dir="cw">
                                      <p:cBhvr>
                                        <p:cTn id="111" dur="500" fill="hold"/>
                                        <p:tgtEl>
                                          <p:spTgt spid="32"/>
                                        </p:tgtEl>
                                        <p:attrNameLst>
                                          <p:attrName>fillcolor</p:attrName>
                                        </p:attrNameLst>
                                      </p:cBhvr>
                                      <p:to>
                                        <a:schemeClr val="accent2"/>
                                      </p:to>
                                    </p:animClr>
                                    <p:set>
                                      <p:cBhvr>
                                        <p:cTn id="112" dur="500" fill="hold"/>
                                        <p:tgtEl>
                                          <p:spTgt spid="32"/>
                                        </p:tgtEl>
                                        <p:attrNameLst>
                                          <p:attrName>fill.type</p:attrName>
                                        </p:attrNameLst>
                                      </p:cBhvr>
                                      <p:to>
                                        <p:strVal val="solid"/>
                                      </p:to>
                                    </p:set>
                                    <p:set>
                                      <p:cBhvr>
                                        <p:cTn id="113" dur="500" fill="hold"/>
                                        <p:tgtEl>
                                          <p:spTgt spid="32"/>
                                        </p:tgtEl>
                                        <p:attrNameLst>
                                          <p:attrName>fill.on</p:attrName>
                                        </p:attrNameLst>
                                      </p:cBhvr>
                                      <p:to>
                                        <p:strVal val="true"/>
                                      </p:to>
                                    </p:set>
                                  </p:childTnLst>
                                </p:cTn>
                              </p:par>
                              <p:par>
                                <p:cTn id="114" presetID="1" presetClass="mediacall" presetSubtype="0" fill="hold" nodeType="withEffect">
                                  <p:stCondLst>
                                    <p:cond delay="0"/>
                                  </p:stCondLst>
                                  <p:childTnLst>
                                    <p:cmd type="call" cmd="playFrom(0.0)">
                                      <p:cBhvr>
                                        <p:cTn id="115" dur="20218" fill="hold"/>
                                        <p:tgtEl>
                                          <p:spTgt spid="39"/>
                                        </p:tgtEl>
                                      </p:cBhvr>
                                    </p:cmd>
                                  </p:childTnLst>
                                </p:cTn>
                              </p:par>
                              <p:par>
                                <p:cTn id="116" presetID="3" presetClass="mediacall" presetSubtype="0" fill="hold" nodeType="withEffect">
                                  <p:stCondLst>
                                    <p:cond delay="0"/>
                                  </p:stCondLst>
                                  <p:childTnLst>
                                    <p:cmd type="call" cmd="stop">
                                      <p:cBhvr>
                                        <p:cTn id="117" dur="1" fill="hold"/>
                                        <p:tgtEl>
                                          <p:spTgt spid="38"/>
                                        </p:tgtEl>
                                      </p:cBhvr>
                                    </p:cmd>
                                  </p:childTnLst>
                                </p:cTn>
                              </p:par>
                              <p:par>
                                <p:cTn id="118" presetID="19" presetClass="emph" presetSubtype="0" fill="hold" grpId="1" nodeType="withEffect">
                                  <p:stCondLst>
                                    <p:cond delay="3000"/>
                                  </p:stCondLst>
                                  <p:childTnLst>
                                    <p:animClr clrSpc="rgb" dir="cw">
                                      <p:cBhvr override="childStyle">
                                        <p:cTn id="119" dur="500" fill="hold"/>
                                        <p:tgtEl>
                                          <p:spTgt spid="32"/>
                                        </p:tgtEl>
                                        <p:attrNameLst>
                                          <p:attrName>style.color</p:attrName>
                                        </p:attrNameLst>
                                      </p:cBhvr>
                                      <p:to>
                                        <a:srgbClr val="FF0000"/>
                                      </p:to>
                                    </p:animClr>
                                    <p:animClr clrSpc="rgb" dir="cw">
                                      <p:cBhvr>
                                        <p:cTn id="120" dur="500" fill="hold"/>
                                        <p:tgtEl>
                                          <p:spTgt spid="32"/>
                                        </p:tgtEl>
                                        <p:attrNameLst>
                                          <p:attrName>fillcolor</p:attrName>
                                        </p:attrNameLst>
                                      </p:cBhvr>
                                      <p:to>
                                        <a:srgbClr val="FF0000"/>
                                      </p:to>
                                    </p:animClr>
                                    <p:set>
                                      <p:cBhvr>
                                        <p:cTn id="121" dur="500" fill="hold"/>
                                        <p:tgtEl>
                                          <p:spTgt spid="32"/>
                                        </p:tgtEl>
                                        <p:attrNameLst>
                                          <p:attrName>fill.type</p:attrName>
                                        </p:attrNameLst>
                                      </p:cBhvr>
                                      <p:to>
                                        <p:strVal val="solid"/>
                                      </p:to>
                                    </p:set>
                                    <p:set>
                                      <p:cBhvr>
                                        <p:cTn id="122" dur="500" fill="hold"/>
                                        <p:tgtEl>
                                          <p:spTgt spid="32"/>
                                        </p:tgtEl>
                                        <p:attrNameLst>
                                          <p:attrName>fill.on</p:attrName>
                                        </p:attrNameLst>
                                      </p:cBhvr>
                                      <p:to>
                                        <p:strVal val="true"/>
                                      </p:to>
                                    </p:set>
                                  </p:childTnLst>
                                </p:cTn>
                              </p:par>
                              <p:par>
                                <p:cTn id="123" presetID="1" presetClass="mediacall" presetSubtype="0" fill="hold" nodeType="withEffect">
                                  <p:stCondLst>
                                    <p:cond delay="3000"/>
                                  </p:stCondLst>
                                  <p:childTnLst>
                                    <p:cmd type="call" cmd="playFrom(0.0)">
                                      <p:cBhvr>
                                        <p:cTn id="124" dur="5903" fill="hold"/>
                                        <p:tgtEl>
                                          <p:spTgt spid="41"/>
                                        </p:tgtEl>
                                      </p:cBhvr>
                                    </p:cmd>
                                  </p:childTnLst>
                                </p:cTn>
                              </p:par>
                              <p:par>
                                <p:cTn id="125" presetID="3" presetClass="mediacall" presetSubtype="0" fill="hold" nodeType="withEffect">
                                  <p:stCondLst>
                                    <p:cond delay="3000"/>
                                  </p:stCondLst>
                                  <p:childTnLst>
                                    <p:cmd type="call" cmd="stop">
                                      <p:cBhvr>
                                        <p:cTn id="126" dur="1" fill="hold"/>
                                        <p:tgtEl>
                                          <p:spTgt spid="39"/>
                                        </p:tgtEl>
                                      </p:cBhvr>
                                    </p:cmd>
                                  </p:childTnLst>
                                </p:cTn>
                              </p:par>
                              <p:par>
                                <p:cTn id="127" presetID="30" presetClass="emph" presetSubtype="0" fill="hold" grpId="1" nodeType="withEffect">
                                  <p:stCondLst>
                                    <p:cond delay="3000"/>
                                  </p:stCondLst>
                                  <p:childTnLst>
                                    <p:animClr clrSpc="hsl" dir="cw">
                                      <p:cBhvr override="childStyle">
                                        <p:cTn id="128" dur="500" fill="hold"/>
                                        <p:tgtEl>
                                          <p:spTgt spid="34"/>
                                        </p:tgtEl>
                                        <p:attrNameLst>
                                          <p:attrName>style.color</p:attrName>
                                        </p:attrNameLst>
                                      </p:cBhvr>
                                      <p:by>
                                        <p:hsl h="0" s="12549" l="25098"/>
                                      </p:by>
                                    </p:animClr>
                                    <p:animClr clrSpc="hsl" dir="cw">
                                      <p:cBhvr>
                                        <p:cTn id="129" dur="500" fill="hold"/>
                                        <p:tgtEl>
                                          <p:spTgt spid="34"/>
                                        </p:tgtEl>
                                        <p:attrNameLst>
                                          <p:attrName>fillcolor</p:attrName>
                                        </p:attrNameLst>
                                      </p:cBhvr>
                                      <p:by>
                                        <p:hsl h="0" s="12549" l="25098"/>
                                      </p:by>
                                    </p:animClr>
                                    <p:animClr clrSpc="hsl" dir="cw">
                                      <p:cBhvr>
                                        <p:cTn id="130" dur="500" fill="hold"/>
                                        <p:tgtEl>
                                          <p:spTgt spid="34"/>
                                        </p:tgtEl>
                                        <p:attrNameLst>
                                          <p:attrName>stroke.color</p:attrName>
                                        </p:attrNameLst>
                                      </p:cBhvr>
                                      <p:by>
                                        <p:hsl h="0" s="12549" l="25098"/>
                                      </p:by>
                                    </p:animClr>
                                    <p:set>
                                      <p:cBhvr>
                                        <p:cTn id="131"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32" fill="hold" display="0">
                  <p:stCondLst>
                    <p:cond delay="indefinite"/>
                  </p:stCondLst>
                  <p:endCondLst>
                    <p:cond evt="onStopAudio" delay="0">
                      <p:tgtEl>
                        <p:sldTgt/>
                      </p:tgtEl>
                    </p:cond>
                  </p:endCondLst>
                </p:cTn>
                <p:tgtEl>
                  <p:spTgt spid="39"/>
                </p:tgtEl>
              </p:cMediaNode>
            </p:audio>
            <p:audio>
              <p:cMediaNode vol="80000">
                <p:cTn id="133" fill="hold" display="0">
                  <p:stCondLst>
                    <p:cond delay="indefinite"/>
                  </p:stCondLst>
                  <p:endCondLst>
                    <p:cond evt="onStopAudio" delay="0">
                      <p:tgtEl>
                        <p:sldTgt/>
                      </p:tgtEl>
                    </p:cond>
                  </p:endCondLst>
                </p:cTn>
                <p:tgtEl>
                  <p:spTgt spid="40"/>
                </p:tgtEl>
              </p:cMediaNode>
            </p:audio>
            <p:audio>
              <p:cMediaNode vol="80000">
                <p:cTn id="13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6" grpId="0" animBg="1"/>
      <p:bldP spid="16" grpId="1" animBg="1"/>
      <p:bldP spid="25" grpId="0"/>
      <p:bldP spid="25" grpId="1"/>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526702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0376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20125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590822"/>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4101506"/>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4964768"/>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06008" y="4203707"/>
            <a:ext cx="4650419" cy="41549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C000"/>
                </a:solidFill>
                <a:effectLst/>
                <a:uLnTx/>
                <a:uFillTx/>
                <a:latin typeface="Calibri"/>
                <a:ea typeface="Tahoma" panose="020B0604030504040204" pitchFamily="34" charset="0"/>
                <a:cs typeface="Tahoma" panose="020B0604030504040204" pitchFamily="34" charset="0"/>
              </a:rPr>
              <a:t>A. </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Ca, Mg, Be </a:t>
            </a:r>
          </a:p>
        </p:txBody>
      </p:sp>
      <p:sp>
        <p:nvSpPr>
          <p:cNvPr id="27" name="dap an c">
            <a:extLst>
              <a:ext uri="{FF2B5EF4-FFF2-40B4-BE49-F238E27FC236}">
                <a16:creationId xmlns:a16="http://schemas.microsoft.com/office/drawing/2014/main" id="{D96707EC-5A82-4050-B897-6DBAB63AC957}"/>
              </a:ext>
            </a:extLst>
          </p:cNvPr>
          <p:cNvSpPr txBox="1"/>
          <p:nvPr/>
        </p:nvSpPr>
        <p:spPr>
          <a:xfrm>
            <a:off x="1106008" y="5066969"/>
            <a:ext cx="4650419" cy="41549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a:ea typeface="Tahoma" panose="020B0604030504040204" pitchFamily="34" charset="0"/>
                <a:cs typeface="Tahoma" panose="020B0604030504040204" pitchFamily="34" charset="0"/>
              </a:rPr>
              <a:t>C. </a:t>
            </a:r>
            <a:r>
              <a:rPr lang="en-US" sz="21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S, Cl, F</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4101506"/>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4964768"/>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4203707"/>
            <a:ext cx="4650419" cy="41549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a:ea typeface="Tahoma" panose="020B0604030504040204" pitchFamily="34" charset="0"/>
                <a:cs typeface="Tahoma" panose="020B0604030504040204" pitchFamily="34" charset="0"/>
              </a:rPr>
              <a:t>B. </a:t>
            </a:r>
            <a:r>
              <a:rPr lang="en-US" sz="21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Al, Si, P</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5066969"/>
            <a:ext cx="4650419" cy="41549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a:ea typeface="Tahoma" panose="020B0604030504040204" pitchFamily="34" charset="0"/>
                <a:cs typeface="Tahoma" panose="020B0604030504040204" pitchFamily="34" charset="0"/>
              </a:rPr>
              <a:t>D. </a:t>
            </a:r>
            <a:r>
              <a:rPr lang="en-US" sz="2100" noProof="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Na, K, Ca</a:t>
            </a:r>
            <a:endPar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
        <p:nvSpPr>
          <p:cNvPr id="20" name="Rectangle 25">
            <a:extLst>
              <a:ext uri="{FF2B5EF4-FFF2-40B4-BE49-F238E27FC236}">
                <a16:creationId xmlns:a16="http://schemas.microsoft.com/office/drawing/2014/main" id="{CAFBE68B-9716-4154-B245-A7ADD2102ABF}"/>
              </a:ext>
            </a:extLst>
          </p:cNvPr>
          <p:cNvSpPr>
            <a:spLocks noChangeArrowheads="1"/>
          </p:cNvSpPr>
          <p:nvPr/>
        </p:nvSpPr>
        <p:spPr bwMode="auto">
          <a:xfrm>
            <a:off x="0" y="-14288"/>
            <a:ext cx="12192000" cy="457201"/>
          </a:xfrm>
          <a:prstGeom prst="rect">
            <a:avLst/>
          </a:prstGeom>
          <a:solidFill>
            <a:srgbClr val="0579CC"/>
          </a:solidFill>
          <a:ln>
            <a:noFill/>
          </a:ln>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24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HỎI TRẮC NGHIỆM 2 </a:t>
            </a:r>
          </a:p>
        </p:txBody>
      </p:sp>
      <p:sp>
        <p:nvSpPr>
          <p:cNvPr id="2" name="TextBox 23">
            <a:extLst>
              <a:ext uri="{FF2B5EF4-FFF2-40B4-BE49-F238E27FC236}">
                <a16:creationId xmlns:a16="http://schemas.microsoft.com/office/drawing/2014/main" id="{1A5D19BE-2F4F-2A44-9AF8-EC989E7959A7}"/>
              </a:ext>
            </a:extLst>
          </p:cNvPr>
          <p:cNvSpPr txBox="1">
            <a:spLocks noChangeArrowheads="1"/>
          </p:cNvSpPr>
          <p:nvPr/>
        </p:nvSpPr>
        <p:spPr bwMode="auto">
          <a:xfrm>
            <a:off x="1335682" y="2909956"/>
            <a:ext cx="98489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Các</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nguyên</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tố</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hóa</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học</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được</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xếp</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cùng</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một</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cột</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trong</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bảng</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tuần</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hoàn</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hóa</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học</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84458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8"/>
                </p:tgtEl>
              </p:cMediaNode>
            </p:audi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4" presetClass="emph" presetSubtype="0" fill="hold" grpId="0" nodeType="clickEffect">
                                  <p:stCondLst>
                                    <p:cond delay="0"/>
                                  </p:stCondLst>
                                  <p:childTnLst>
                                    <p:animClr clrSpc="hsl" dir="cw">
                                      <p:cBhvr override="childStyle">
                                        <p:cTn id="12" dur="500" fill="hold"/>
                                        <p:tgtEl>
                                          <p:spTgt spid="25"/>
                                        </p:tgtEl>
                                        <p:attrNameLst>
                                          <p:attrName>style.color</p:attrName>
                                        </p:attrNameLst>
                                      </p:cBhvr>
                                      <p:by>
                                        <p:hsl h="0" s="-12549" l="-25098"/>
                                      </p:by>
                                    </p:animClr>
                                    <p:animClr clrSpc="hsl" dir="cw">
                                      <p:cBhvr>
                                        <p:cTn id="13" dur="500" fill="hold"/>
                                        <p:tgtEl>
                                          <p:spTgt spid="25"/>
                                        </p:tgtEl>
                                        <p:attrNameLst>
                                          <p:attrName>fillcolor</p:attrName>
                                        </p:attrNameLst>
                                      </p:cBhvr>
                                      <p:by>
                                        <p:hsl h="0" s="-12549" l="-25098"/>
                                      </p:by>
                                    </p:animClr>
                                    <p:animClr clrSpc="hsl" dir="cw">
                                      <p:cBhvr>
                                        <p:cTn id="14" dur="500" fill="hold"/>
                                        <p:tgtEl>
                                          <p:spTgt spid="25"/>
                                        </p:tgtEl>
                                        <p:attrNameLst>
                                          <p:attrName>stroke.color</p:attrName>
                                        </p:attrNameLst>
                                      </p:cBhvr>
                                      <p:by>
                                        <p:hsl h="0" s="-12549" l="-25098"/>
                                      </p:by>
                                    </p:animClr>
                                    <p:set>
                                      <p:cBhvr>
                                        <p:cTn id="15" dur="500" fill="hold"/>
                                        <p:tgtEl>
                                          <p:spTgt spid="25"/>
                                        </p:tgtEl>
                                        <p:attrNameLst>
                                          <p:attrName>fill.type</p:attrName>
                                        </p:attrNameLst>
                                      </p:cBhvr>
                                      <p:to>
                                        <p:strVal val="solid"/>
                                      </p:to>
                                    </p:set>
                                  </p:childTnLst>
                                </p:cTn>
                              </p:par>
                              <p:par>
                                <p:cTn id="16" presetID="19" presetClass="emph" presetSubtype="0" fill="hold" grpId="0" nodeType="withEffect">
                                  <p:stCondLst>
                                    <p:cond delay="0"/>
                                  </p:stCondLst>
                                  <p:childTnLst>
                                    <p:animClr clrSpc="rgb" dir="cw">
                                      <p:cBhvr override="childStyle">
                                        <p:cTn id="17" dur="500" fill="hold"/>
                                        <p:tgtEl>
                                          <p:spTgt spid="15"/>
                                        </p:tgtEl>
                                        <p:attrNameLst>
                                          <p:attrName>style.color</p:attrName>
                                        </p:attrNameLst>
                                      </p:cBhvr>
                                      <p:to>
                                        <a:srgbClr val="FFC000"/>
                                      </p:to>
                                    </p:animClr>
                                    <p:animClr clrSpc="rgb" dir="cw">
                                      <p:cBhvr>
                                        <p:cTn id="18" dur="500" fill="hold"/>
                                        <p:tgtEl>
                                          <p:spTgt spid="15"/>
                                        </p:tgtEl>
                                        <p:attrNameLst>
                                          <p:attrName>fillcolor</p:attrName>
                                        </p:attrNameLst>
                                      </p:cBhvr>
                                      <p:to>
                                        <a:srgbClr val="FFC000"/>
                                      </p:to>
                                    </p:animClr>
                                    <p:set>
                                      <p:cBhvr>
                                        <p:cTn id="19" dur="500" fill="hold"/>
                                        <p:tgtEl>
                                          <p:spTgt spid="15"/>
                                        </p:tgtEl>
                                        <p:attrNameLst>
                                          <p:attrName>fill.type</p:attrName>
                                        </p:attrNameLst>
                                      </p:cBhvr>
                                      <p:to>
                                        <p:strVal val="solid"/>
                                      </p:to>
                                    </p:set>
                                    <p:set>
                                      <p:cBhvr>
                                        <p:cTn id="20" dur="500" fill="hold"/>
                                        <p:tgtEl>
                                          <p:spTgt spid="15"/>
                                        </p:tgtEl>
                                        <p:attrNameLst>
                                          <p:attrName>fill.on</p:attrName>
                                        </p:attrNameLst>
                                      </p:cBhvr>
                                      <p:to>
                                        <p:strVal val="true"/>
                                      </p:to>
                                    </p:set>
                                  </p:childTnLst>
                                </p:cTn>
                              </p:par>
                              <p:par>
                                <p:cTn id="21" presetID="1" presetClass="mediacall" presetSubtype="0" fill="hold" nodeType="withEffect">
                                  <p:stCondLst>
                                    <p:cond delay="0"/>
                                  </p:stCondLst>
                                  <p:childTnLst>
                                    <p:cmd type="call" cmd="playFrom(0.0)">
                                      <p:cBhvr>
                                        <p:cTn id="22" dur="20218" fill="hold"/>
                                        <p:tgtEl>
                                          <p:spTgt spid="39"/>
                                        </p:tgtEl>
                                      </p:cBhvr>
                                    </p:cmd>
                                  </p:childTnLst>
                                </p:cTn>
                              </p:par>
                              <p:par>
                                <p:cTn id="23" presetID="3" presetClass="mediacall" presetSubtype="0" fill="hold" nodeType="withEffect">
                                  <p:stCondLst>
                                    <p:cond delay="0"/>
                                  </p:stCondLst>
                                  <p:childTnLst>
                                    <p:cmd type="call" cmd="stop">
                                      <p:cBhvr>
                                        <p:cTn id="24" dur="1" fill="hold"/>
                                        <p:tgtEl>
                                          <p:spTgt spid="38"/>
                                        </p:tgtEl>
                                      </p:cBhvr>
                                    </p:cmd>
                                  </p:childTnLst>
                                </p:cTn>
                              </p:par>
                              <p:par>
                                <p:cTn id="25" presetID="19" presetClass="emph" presetSubtype="0" repeatCount="4000" fill="hold" grpId="1" nodeType="withEffect">
                                  <p:stCondLst>
                                    <p:cond delay="3000"/>
                                  </p:stCondLst>
                                  <p:childTnLst>
                                    <p:animClr clrSpc="rgb" dir="cw">
                                      <p:cBhvr override="childStyle">
                                        <p:cTn id="26" dur="500" fill="hold"/>
                                        <p:tgtEl>
                                          <p:spTgt spid="15"/>
                                        </p:tgtEl>
                                        <p:attrNameLst>
                                          <p:attrName>style.color</p:attrName>
                                        </p:attrNameLst>
                                      </p:cBhvr>
                                      <p:to>
                                        <a:srgbClr val="92D050"/>
                                      </p:to>
                                    </p:animClr>
                                    <p:animClr clrSpc="rgb" dir="cw">
                                      <p:cBhvr>
                                        <p:cTn id="27" dur="500" fill="hold"/>
                                        <p:tgtEl>
                                          <p:spTgt spid="15"/>
                                        </p:tgtEl>
                                        <p:attrNameLst>
                                          <p:attrName>fillcolor</p:attrName>
                                        </p:attrNameLst>
                                      </p:cBhvr>
                                      <p:to>
                                        <a:srgbClr val="92D050"/>
                                      </p:to>
                                    </p:animClr>
                                    <p:set>
                                      <p:cBhvr>
                                        <p:cTn id="28" dur="500" fill="hold"/>
                                        <p:tgtEl>
                                          <p:spTgt spid="15"/>
                                        </p:tgtEl>
                                        <p:attrNameLst>
                                          <p:attrName>fill.type</p:attrName>
                                        </p:attrNameLst>
                                      </p:cBhvr>
                                      <p:to>
                                        <p:strVal val="solid"/>
                                      </p:to>
                                    </p:set>
                                    <p:set>
                                      <p:cBhvr>
                                        <p:cTn id="29" dur="500" fill="hold"/>
                                        <p:tgtEl>
                                          <p:spTgt spid="15"/>
                                        </p:tgtEl>
                                        <p:attrNameLst>
                                          <p:attrName>fill.on</p:attrName>
                                        </p:attrNameLst>
                                      </p:cBhvr>
                                      <p:to>
                                        <p:strVal val="true"/>
                                      </p:to>
                                    </p:set>
                                  </p:childTnLst>
                                </p:cTn>
                              </p:par>
                              <p:par>
                                <p:cTn id="30" presetID="1" presetClass="mediacall" presetSubtype="0" fill="hold" nodeType="withEffect">
                                  <p:stCondLst>
                                    <p:cond delay="3000"/>
                                  </p:stCondLst>
                                  <p:childTnLst>
                                    <p:cmd type="call" cmd="playFrom(0.0)">
                                      <p:cBhvr>
                                        <p:cTn id="31" dur="7732" fill="hold"/>
                                        <p:tgtEl>
                                          <p:spTgt spid="40"/>
                                        </p:tgtEl>
                                      </p:cBhvr>
                                    </p:cmd>
                                  </p:childTnLst>
                                </p:cTn>
                              </p:par>
                              <p:par>
                                <p:cTn id="32" presetID="3" presetClass="mediacall" presetSubtype="0" fill="hold" nodeType="withEffect">
                                  <p:stCondLst>
                                    <p:cond delay="3000"/>
                                  </p:stCondLst>
                                  <p:childTnLst>
                                    <p:cmd type="call" cmd="stop">
                                      <p:cBhvr>
                                        <p:cTn id="33" dur="1" fill="hold"/>
                                        <p:tgtEl>
                                          <p:spTgt spid="39"/>
                                        </p:tgtEl>
                                      </p:cBhvr>
                                    </p:cmd>
                                  </p:childTnLst>
                                </p:cTn>
                              </p:par>
                              <p:par>
                                <p:cTn id="34" presetID="24" presetClass="emph" presetSubtype="0" fill="hold" grpId="1" nodeType="withEffect">
                                  <p:stCondLst>
                                    <p:cond delay="300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33"/>
                    </p:tgtEl>
                  </p:cond>
                </p:stCondLst>
                <p:endSync evt="end" delay="0">
                  <p:rtn val="all"/>
                </p:endSync>
                <p:childTnLst>
                  <p:par>
                    <p:cTn id="40" fill="hold">
                      <p:stCondLst>
                        <p:cond delay="0"/>
                      </p:stCondLst>
                      <p:childTnLst>
                        <p:par>
                          <p:cTn id="41" fill="hold">
                            <p:stCondLst>
                              <p:cond delay="0"/>
                            </p:stCondLst>
                            <p:childTnLst>
                              <p:par>
                                <p:cTn id="42" presetID="24" presetClass="emph" presetSubtype="0" fill="hold" grpId="0" nodeType="clickEffect">
                                  <p:stCondLst>
                                    <p:cond delay="0"/>
                                  </p:stCondLst>
                                  <p:childTnLst>
                                    <p:animClr clrSpc="hsl" dir="cw">
                                      <p:cBhvr override="childStyle">
                                        <p:cTn id="43" dur="500" fill="hold"/>
                                        <p:tgtEl>
                                          <p:spTgt spid="33"/>
                                        </p:tgtEl>
                                        <p:attrNameLst>
                                          <p:attrName>style.color</p:attrName>
                                        </p:attrNameLst>
                                      </p:cBhvr>
                                      <p:by>
                                        <p:hsl h="0" s="-12549" l="-25098"/>
                                      </p:by>
                                    </p:animClr>
                                    <p:animClr clrSpc="hsl" dir="cw">
                                      <p:cBhvr>
                                        <p:cTn id="44" dur="500" fill="hold"/>
                                        <p:tgtEl>
                                          <p:spTgt spid="33"/>
                                        </p:tgtEl>
                                        <p:attrNameLst>
                                          <p:attrName>fillcolor</p:attrName>
                                        </p:attrNameLst>
                                      </p:cBhvr>
                                      <p:by>
                                        <p:hsl h="0" s="-12549" l="-25098"/>
                                      </p:by>
                                    </p:animClr>
                                    <p:animClr clrSpc="hsl" dir="cw">
                                      <p:cBhvr>
                                        <p:cTn id="45" dur="500" fill="hold"/>
                                        <p:tgtEl>
                                          <p:spTgt spid="33"/>
                                        </p:tgtEl>
                                        <p:attrNameLst>
                                          <p:attrName>stroke.color</p:attrName>
                                        </p:attrNameLst>
                                      </p:cBhvr>
                                      <p:by>
                                        <p:hsl h="0" s="-12549" l="-25098"/>
                                      </p:by>
                                    </p:animClr>
                                    <p:set>
                                      <p:cBhvr>
                                        <p:cTn id="46" dur="500" fill="hold"/>
                                        <p:tgtEl>
                                          <p:spTgt spid="33"/>
                                        </p:tgtEl>
                                        <p:attrNameLst>
                                          <p:attrName>fill.type</p:attrName>
                                        </p:attrNameLst>
                                      </p:cBhvr>
                                      <p:to>
                                        <p:strVal val="solid"/>
                                      </p:to>
                                    </p:set>
                                  </p:childTnLst>
                                </p:cTn>
                              </p:par>
                              <p:par>
                                <p:cTn id="47" presetID="19" presetClass="emph" presetSubtype="0" fill="hold" grpId="0" nodeType="withEffect">
                                  <p:stCondLst>
                                    <p:cond delay="0"/>
                                  </p:stCondLst>
                                  <p:childTnLst>
                                    <p:animClr clrSpc="rgb" dir="cw">
                                      <p:cBhvr override="childStyle">
                                        <p:cTn id="48" dur="500" fill="hold"/>
                                        <p:tgtEl>
                                          <p:spTgt spid="31"/>
                                        </p:tgtEl>
                                        <p:attrNameLst>
                                          <p:attrName>style.color</p:attrName>
                                        </p:attrNameLst>
                                      </p:cBhvr>
                                      <p:to>
                                        <a:srgbClr val="FFC000"/>
                                      </p:to>
                                    </p:animClr>
                                    <p:animClr clrSpc="rgb" dir="cw">
                                      <p:cBhvr>
                                        <p:cTn id="49" dur="500" fill="hold"/>
                                        <p:tgtEl>
                                          <p:spTgt spid="31"/>
                                        </p:tgtEl>
                                        <p:attrNameLst>
                                          <p:attrName>fillcolor</p:attrName>
                                        </p:attrNameLst>
                                      </p:cBhvr>
                                      <p:to>
                                        <a:srgbClr val="FFC000"/>
                                      </p:to>
                                    </p:animClr>
                                    <p:set>
                                      <p:cBhvr>
                                        <p:cTn id="50" dur="500" fill="hold"/>
                                        <p:tgtEl>
                                          <p:spTgt spid="31"/>
                                        </p:tgtEl>
                                        <p:attrNameLst>
                                          <p:attrName>fill.type</p:attrName>
                                        </p:attrNameLst>
                                      </p:cBhvr>
                                      <p:to>
                                        <p:strVal val="solid"/>
                                      </p:to>
                                    </p:set>
                                    <p:set>
                                      <p:cBhvr>
                                        <p:cTn id="51" dur="500" fill="hold"/>
                                        <p:tgtEl>
                                          <p:spTgt spid="31"/>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20218" fill="hold"/>
                                        <p:tgtEl>
                                          <p:spTgt spid="39"/>
                                        </p:tgtEl>
                                      </p:cBhvr>
                                    </p:cmd>
                                  </p:childTnLst>
                                </p:cTn>
                              </p:par>
                              <p:par>
                                <p:cTn id="54" presetID="3" presetClass="mediacall" presetSubtype="0" fill="hold" nodeType="withEffect">
                                  <p:stCondLst>
                                    <p:cond delay="0"/>
                                  </p:stCondLst>
                                  <p:childTnLst>
                                    <p:cmd type="call" cmd="stop">
                                      <p:cBhvr>
                                        <p:cTn id="55" dur="1" fill="hold"/>
                                        <p:tgtEl>
                                          <p:spTgt spid="38"/>
                                        </p:tgtEl>
                                      </p:cBhvr>
                                    </p:cmd>
                                  </p:childTnLst>
                                </p:cTn>
                              </p:par>
                              <p:par>
                                <p:cTn id="56" presetID="19" presetClass="emph" presetSubtype="0" fill="hold" grpId="1" nodeType="withEffect">
                                  <p:stCondLst>
                                    <p:cond delay="3000"/>
                                  </p:stCondLst>
                                  <p:childTnLst>
                                    <p:animClr clrSpc="rgb" dir="cw">
                                      <p:cBhvr override="childStyle">
                                        <p:cTn id="57" dur="500" fill="hold"/>
                                        <p:tgtEl>
                                          <p:spTgt spid="31"/>
                                        </p:tgtEl>
                                        <p:attrNameLst>
                                          <p:attrName>style.color</p:attrName>
                                        </p:attrNameLst>
                                      </p:cBhvr>
                                      <p:to>
                                        <a:srgbClr val="FF0000"/>
                                      </p:to>
                                    </p:animClr>
                                    <p:animClr clrSpc="rgb" dir="cw">
                                      <p:cBhvr>
                                        <p:cTn id="58" dur="500" fill="hold"/>
                                        <p:tgtEl>
                                          <p:spTgt spid="31"/>
                                        </p:tgtEl>
                                        <p:attrNameLst>
                                          <p:attrName>fillcolor</p:attrName>
                                        </p:attrNameLst>
                                      </p:cBhvr>
                                      <p:to>
                                        <a:srgbClr val="FF0000"/>
                                      </p:to>
                                    </p:animClr>
                                    <p:set>
                                      <p:cBhvr>
                                        <p:cTn id="59" dur="500" fill="hold"/>
                                        <p:tgtEl>
                                          <p:spTgt spid="31"/>
                                        </p:tgtEl>
                                        <p:attrNameLst>
                                          <p:attrName>fill.type</p:attrName>
                                        </p:attrNameLst>
                                      </p:cBhvr>
                                      <p:to>
                                        <p:strVal val="solid"/>
                                      </p:to>
                                    </p:set>
                                    <p:set>
                                      <p:cBhvr>
                                        <p:cTn id="60" dur="500" fill="hold"/>
                                        <p:tgtEl>
                                          <p:spTgt spid="31"/>
                                        </p:tgtEl>
                                        <p:attrNameLst>
                                          <p:attrName>fill.on</p:attrName>
                                        </p:attrNameLst>
                                      </p:cBhvr>
                                      <p:to>
                                        <p:strVal val="true"/>
                                      </p:to>
                                    </p:set>
                                  </p:childTnLst>
                                </p:cTn>
                              </p:par>
                              <p:par>
                                <p:cTn id="61" presetID="1" presetClass="mediacall" presetSubtype="0" fill="hold" nodeType="withEffect">
                                  <p:stCondLst>
                                    <p:cond delay="3000"/>
                                  </p:stCondLst>
                                  <p:childTnLst>
                                    <p:cmd type="call" cmd="playFrom(0.0)">
                                      <p:cBhvr>
                                        <p:cTn id="62" dur="5903" fill="hold"/>
                                        <p:tgtEl>
                                          <p:spTgt spid="41"/>
                                        </p:tgtEl>
                                      </p:cBhvr>
                                    </p:cmd>
                                  </p:childTnLst>
                                </p:cTn>
                              </p:par>
                              <p:par>
                                <p:cTn id="63" presetID="3" presetClass="mediacall" presetSubtype="0" fill="hold" nodeType="withEffect">
                                  <p:stCondLst>
                                    <p:cond delay="3000"/>
                                  </p:stCondLst>
                                  <p:childTnLst>
                                    <p:cmd type="call" cmd="stop">
                                      <p:cBhvr>
                                        <p:cTn id="64" dur="1" fill="hold"/>
                                        <p:tgtEl>
                                          <p:spTgt spid="39"/>
                                        </p:tgtEl>
                                      </p:cBhvr>
                                    </p:cmd>
                                  </p:childTnLst>
                                </p:cTn>
                              </p:par>
                              <p:par>
                                <p:cTn id="65" presetID="30" presetClass="emph" presetSubtype="0" fill="hold" grpId="1" nodeType="withEffect">
                                  <p:stCondLst>
                                    <p:cond delay="300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24" presetClass="emph" presetSubtype="0" fill="hold" grpId="0" nodeType="clickEffect">
                                  <p:stCondLst>
                                    <p:cond delay="0"/>
                                  </p:stCondLst>
                                  <p:childTnLst>
                                    <p:animClr clrSpc="hsl" dir="cw">
                                      <p:cBhvr override="childStyle">
                                        <p:cTn id="74" dur="500" fill="hold"/>
                                        <p:tgtEl>
                                          <p:spTgt spid="27"/>
                                        </p:tgtEl>
                                        <p:attrNameLst>
                                          <p:attrName>style.color</p:attrName>
                                        </p:attrNameLst>
                                      </p:cBhvr>
                                      <p:by>
                                        <p:hsl h="0" s="-12549" l="-25098"/>
                                      </p:by>
                                    </p:animClr>
                                    <p:animClr clrSpc="hsl" dir="cw">
                                      <p:cBhvr>
                                        <p:cTn id="75" dur="500" fill="hold"/>
                                        <p:tgtEl>
                                          <p:spTgt spid="27"/>
                                        </p:tgtEl>
                                        <p:attrNameLst>
                                          <p:attrName>fillcolor</p:attrName>
                                        </p:attrNameLst>
                                      </p:cBhvr>
                                      <p:by>
                                        <p:hsl h="0" s="-12549" l="-25098"/>
                                      </p:by>
                                    </p:animClr>
                                    <p:animClr clrSpc="hsl" dir="cw">
                                      <p:cBhvr>
                                        <p:cTn id="76" dur="500" fill="hold"/>
                                        <p:tgtEl>
                                          <p:spTgt spid="27"/>
                                        </p:tgtEl>
                                        <p:attrNameLst>
                                          <p:attrName>stroke.color</p:attrName>
                                        </p:attrNameLst>
                                      </p:cBhvr>
                                      <p:by>
                                        <p:hsl h="0" s="-12549" l="-25098"/>
                                      </p:by>
                                    </p:animClr>
                                    <p:set>
                                      <p:cBhvr>
                                        <p:cTn id="77" dur="500" fill="hold"/>
                                        <p:tgtEl>
                                          <p:spTgt spid="27"/>
                                        </p:tgtEl>
                                        <p:attrNameLst>
                                          <p:attrName>fill.type</p:attrName>
                                        </p:attrNameLst>
                                      </p:cBhvr>
                                      <p:to>
                                        <p:strVal val="solid"/>
                                      </p:to>
                                    </p:set>
                                  </p:childTnLst>
                                </p:cTn>
                              </p:par>
                              <p:par>
                                <p:cTn id="78" presetID="19" presetClass="emph" presetSubtype="0" fill="hold" grpId="0" nodeType="withEffect">
                                  <p:stCondLst>
                                    <p:cond delay="0"/>
                                  </p:stCondLst>
                                  <p:childTnLst>
                                    <p:animClr clrSpc="rgb" dir="cw">
                                      <p:cBhvr override="childStyle">
                                        <p:cTn id="79" dur="500" fill="hold"/>
                                        <p:tgtEl>
                                          <p:spTgt spid="16"/>
                                        </p:tgtEl>
                                        <p:attrNameLst>
                                          <p:attrName>style.color</p:attrName>
                                        </p:attrNameLst>
                                      </p:cBhvr>
                                      <p:to>
                                        <a:srgbClr val="FFC000"/>
                                      </p:to>
                                    </p:animClr>
                                    <p:animClr clrSpc="rgb" dir="cw">
                                      <p:cBhvr>
                                        <p:cTn id="80" dur="500" fill="hold"/>
                                        <p:tgtEl>
                                          <p:spTgt spid="16"/>
                                        </p:tgtEl>
                                        <p:attrNameLst>
                                          <p:attrName>fillcolor</p:attrName>
                                        </p:attrNameLst>
                                      </p:cBhvr>
                                      <p:to>
                                        <a:srgbClr val="FFC000"/>
                                      </p:to>
                                    </p:animClr>
                                    <p:set>
                                      <p:cBhvr>
                                        <p:cTn id="81" dur="500" fill="hold"/>
                                        <p:tgtEl>
                                          <p:spTgt spid="16"/>
                                        </p:tgtEl>
                                        <p:attrNameLst>
                                          <p:attrName>fill.type</p:attrName>
                                        </p:attrNameLst>
                                      </p:cBhvr>
                                      <p:to>
                                        <p:strVal val="solid"/>
                                      </p:to>
                                    </p:set>
                                    <p:set>
                                      <p:cBhvr>
                                        <p:cTn id="82" dur="500" fill="hold"/>
                                        <p:tgtEl>
                                          <p:spTgt spid="16"/>
                                        </p:tgtEl>
                                        <p:attrNameLst>
                                          <p:attrName>fill.on</p:attrName>
                                        </p:attrNameLst>
                                      </p:cBhvr>
                                      <p:to>
                                        <p:strVal val="true"/>
                                      </p:to>
                                    </p:set>
                                  </p:childTnLst>
                                </p:cTn>
                              </p:par>
                              <p:par>
                                <p:cTn id="83" presetID="1" presetClass="mediacall" presetSubtype="0" fill="hold" nodeType="withEffect">
                                  <p:stCondLst>
                                    <p:cond delay="0"/>
                                  </p:stCondLst>
                                  <p:childTnLst>
                                    <p:cmd type="call" cmd="playFrom(0.0)">
                                      <p:cBhvr>
                                        <p:cTn id="84" dur="20218" fill="hold"/>
                                        <p:tgtEl>
                                          <p:spTgt spid="39"/>
                                        </p:tgtEl>
                                      </p:cBhvr>
                                    </p:cmd>
                                  </p:childTnLst>
                                </p:cTn>
                              </p:par>
                              <p:par>
                                <p:cTn id="85" presetID="3" presetClass="mediacall" presetSubtype="0" fill="hold" nodeType="withEffect">
                                  <p:stCondLst>
                                    <p:cond delay="0"/>
                                  </p:stCondLst>
                                  <p:childTnLst>
                                    <p:cmd type="call" cmd="stop">
                                      <p:cBhvr>
                                        <p:cTn id="86" dur="1" fill="hold"/>
                                        <p:tgtEl>
                                          <p:spTgt spid="38"/>
                                        </p:tgtEl>
                                      </p:cBhvr>
                                    </p:cmd>
                                  </p:childTnLst>
                                </p:cTn>
                              </p:par>
                              <p:par>
                                <p:cTn id="87" presetID="19" presetClass="emph" presetSubtype="0" fill="hold" grpId="1" nodeType="withEffect">
                                  <p:stCondLst>
                                    <p:cond delay="3500"/>
                                  </p:stCondLst>
                                  <p:childTnLst>
                                    <p:animClr clrSpc="rgb" dir="cw">
                                      <p:cBhvr override="childStyle">
                                        <p:cTn id="88" dur="500" fill="hold"/>
                                        <p:tgtEl>
                                          <p:spTgt spid="16"/>
                                        </p:tgtEl>
                                        <p:attrNameLst>
                                          <p:attrName>style.color</p:attrName>
                                        </p:attrNameLst>
                                      </p:cBhvr>
                                      <p:to>
                                        <a:srgbClr val="FF0000"/>
                                      </p:to>
                                    </p:animClr>
                                    <p:animClr clrSpc="rgb" dir="cw">
                                      <p:cBhvr>
                                        <p:cTn id="89" dur="500" fill="hold"/>
                                        <p:tgtEl>
                                          <p:spTgt spid="16"/>
                                        </p:tgtEl>
                                        <p:attrNameLst>
                                          <p:attrName>fillcolor</p:attrName>
                                        </p:attrNameLst>
                                      </p:cBhvr>
                                      <p:to>
                                        <a:srgbClr val="FF0000"/>
                                      </p:to>
                                    </p:animClr>
                                    <p:set>
                                      <p:cBhvr>
                                        <p:cTn id="90" dur="500" fill="hold"/>
                                        <p:tgtEl>
                                          <p:spTgt spid="16"/>
                                        </p:tgtEl>
                                        <p:attrNameLst>
                                          <p:attrName>fill.type</p:attrName>
                                        </p:attrNameLst>
                                      </p:cBhvr>
                                      <p:to>
                                        <p:strVal val="solid"/>
                                      </p:to>
                                    </p:set>
                                    <p:set>
                                      <p:cBhvr>
                                        <p:cTn id="91" dur="500" fill="hold"/>
                                        <p:tgtEl>
                                          <p:spTgt spid="16"/>
                                        </p:tgtEl>
                                        <p:attrNameLst>
                                          <p:attrName>fill.on</p:attrName>
                                        </p:attrNameLst>
                                      </p:cBhvr>
                                      <p:to>
                                        <p:strVal val="true"/>
                                      </p:to>
                                    </p:set>
                                  </p:childTnLst>
                                </p:cTn>
                              </p:par>
                              <p:par>
                                <p:cTn id="92" presetID="1" presetClass="mediacall" presetSubtype="0" fill="hold" nodeType="withEffect">
                                  <p:stCondLst>
                                    <p:cond delay="3500"/>
                                  </p:stCondLst>
                                  <p:childTnLst>
                                    <p:cmd type="call" cmd="playFrom(0.0)">
                                      <p:cBhvr>
                                        <p:cTn id="93" dur="5903" fill="hold"/>
                                        <p:tgtEl>
                                          <p:spTgt spid="41"/>
                                        </p:tgtEl>
                                      </p:cBhvr>
                                    </p:cmd>
                                  </p:childTnLst>
                                </p:cTn>
                              </p:par>
                              <p:par>
                                <p:cTn id="94" presetID="3" presetClass="mediacall" presetSubtype="0" fill="hold" nodeType="withEffect">
                                  <p:stCondLst>
                                    <p:cond delay="3500"/>
                                  </p:stCondLst>
                                  <p:childTnLst>
                                    <p:cmd type="call" cmd="stop">
                                      <p:cBhvr>
                                        <p:cTn id="95" dur="1" fill="hold"/>
                                        <p:tgtEl>
                                          <p:spTgt spid="39"/>
                                        </p:tgtEl>
                                      </p:cBhvr>
                                    </p:cmd>
                                  </p:childTnLst>
                                </p:cTn>
                              </p:par>
                              <p:par>
                                <p:cTn id="96" presetID="30" presetClass="emph" presetSubtype="0" fill="hold" grpId="1" nodeType="withEffect">
                                  <p:stCondLst>
                                    <p:cond delay="3500"/>
                                  </p:stCondLst>
                                  <p:childTnLst>
                                    <p:animClr clrSpc="hsl" dir="cw">
                                      <p:cBhvr override="childStyle">
                                        <p:cTn id="97" dur="500" fill="hold"/>
                                        <p:tgtEl>
                                          <p:spTgt spid="27"/>
                                        </p:tgtEl>
                                        <p:attrNameLst>
                                          <p:attrName>style.color</p:attrName>
                                        </p:attrNameLst>
                                      </p:cBhvr>
                                      <p:by>
                                        <p:hsl h="0" s="12549" l="25098"/>
                                      </p:by>
                                    </p:animClr>
                                    <p:animClr clrSpc="hsl" dir="cw">
                                      <p:cBhvr>
                                        <p:cTn id="98" dur="500" fill="hold"/>
                                        <p:tgtEl>
                                          <p:spTgt spid="27"/>
                                        </p:tgtEl>
                                        <p:attrNameLst>
                                          <p:attrName>fillcolor</p:attrName>
                                        </p:attrNameLst>
                                      </p:cBhvr>
                                      <p:by>
                                        <p:hsl h="0" s="12549" l="25098"/>
                                      </p:by>
                                    </p:animClr>
                                    <p:animClr clrSpc="hsl" dir="cw">
                                      <p:cBhvr>
                                        <p:cTn id="99" dur="500" fill="hold"/>
                                        <p:tgtEl>
                                          <p:spTgt spid="27"/>
                                        </p:tgtEl>
                                        <p:attrNameLst>
                                          <p:attrName>stroke.color</p:attrName>
                                        </p:attrNameLst>
                                      </p:cBhvr>
                                      <p:by>
                                        <p:hsl h="0" s="12549" l="25098"/>
                                      </p:by>
                                    </p:animClr>
                                    <p:set>
                                      <p:cBhvr>
                                        <p:cTn id="100"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01" restart="whenNotActive" fill="hold" evtFilter="cancelBubble" nodeType="interactiveSeq">
                <p:stCondLst>
                  <p:cond evt="onClick" delay="0">
                    <p:tgtEl>
                      <p:spTgt spid="34"/>
                    </p:tgtEl>
                  </p:cond>
                </p:stCondLst>
                <p:endSync evt="end" delay="0">
                  <p:rtn val="all"/>
                </p:endSync>
                <p:childTnLst>
                  <p:par>
                    <p:cTn id="102" fill="hold">
                      <p:stCondLst>
                        <p:cond delay="0"/>
                      </p:stCondLst>
                      <p:childTnLst>
                        <p:par>
                          <p:cTn id="103" fill="hold">
                            <p:stCondLst>
                              <p:cond delay="0"/>
                            </p:stCondLst>
                            <p:childTnLst>
                              <p:par>
                                <p:cTn id="104" presetID="24" presetClass="emph" presetSubtype="0" fill="hold" grpId="0" nodeType="clickEffect">
                                  <p:stCondLst>
                                    <p:cond delay="0"/>
                                  </p:stCondLst>
                                  <p:childTnLst>
                                    <p:animClr clrSpc="hsl" dir="cw">
                                      <p:cBhvr override="childStyle">
                                        <p:cTn id="105" dur="500" fill="hold"/>
                                        <p:tgtEl>
                                          <p:spTgt spid="34"/>
                                        </p:tgtEl>
                                        <p:attrNameLst>
                                          <p:attrName>style.color</p:attrName>
                                        </p:attrNameLst>
                                      </p:cBhvr>
                                      <p:by>
                                        <p:hsl h="0" s="-12549" l="-25098"/>
                                      </p:by>
                                    </p:animClr>
                                    <p:animClr clrSpc="hsl" dir="cw">
                                      <p:cBhvr>
                                        <p:cTn id="106" dur="500" fill="hold"/>
                                        <p:tgtEl>
                                          <p:spTgt spid="34"/>
                                        </p:tgtEl>
                                        <p:attrNameLst>
                                          <p:attrName>fillcolor</p:attrName>
                                        </p:attrNameLst>
                                      </p:cBhvr>
                                      <p:by>
                                        <p:hsl h="0" s="-12549" l="-25098"/>
                                      </p:by>
                                    </p:animClr>
                                    <p:animClr clrSpc="hsl" dir="cw">
                                      <p:cBhvr>
                                        <p:cTn id="107" dur="500" fill="hold"/>
                                        <p:tgtEl>
                                          <p:spTgt spid="34"/>
                                        </p:tgtEl>
                                        <p:attrNameLst>
                                          <p:attrName>stroke.color</p:attrName>
                                        </p:attrNameLst>
                                      </p:cBhvr>
                                      <p:by>
                                        <p:hsl h="0" s="-12549" l="-25098"/>
                                      </p:by>
                                    </p:animClr>
                                    <p:set>
                                      <p:cBhvr>
                                        <p:cTn id="108" dur="500" fill="hold"/>
                                        <p:tgtEl>
                                          <p:spTgt spid="34"/>
                                        </p:tgtEl>
                                        <p:attrNameLst>
                                          <p:attrName>fill.type</p:attrName>
                                        </p:attrNameLst>
                                      </p:cBhvr>
                                      <p:to>
                                        <p:strVal val="solid"/>
                                      </p:to>
                                    </p:set>
                                  </p:childTnLst>
                                </p:cTn>
                              </p:par>
                              <p:par>
                                <p:cTn id="109" presetID="19" presetClass="emph" presetSubtype="0" fill="hold" grpId="0" nodeType="withEffect">
                                  <p:stCondLst>
                                    <p:cond delay="0"/>
                                  </p:stCondLst>
                                  <p:childTnLst>
                                    <p:animClr clrSpc="rgb" dir="cw">
                                      <p:cBhvr override="childStyle">
                                        <p:cTn id="110" dur="500" fill="hold"/>
                                        <p:tgtEl>
                                          <p:spTgt spid="32"/>
                                        </p:tgtEl>
                                        <p:attrNameLst>
                                          <p:attrName>style.color</p:attrName>
                                        </p:attrNameLst>
                                      </p:cBhvr>
                                      <p:to>
                                        <a:schemeClr val="accent2"/>
                                      </p:to>
                                    </p:animClr>
                                    <p:animClr clrSpc="rgb" dir="cw">
                                      <p:cBhvr>
                                        <p:cTn id="111" dur="500" fill="hold"/>
                                        <p:tgtEl>
                                          <p:spTgt spid="32"/>
                                        </p:tgtEl>
                                        <p:attrNameLst>
                                          <p:attrName>fillcolor</p:attrName>
                                        </p:attrNameLst>
                                      </p:cBhvr>
                                      <p:to>
                                        <a:schemeClr val="accent2"/>
                                      </p:to>
                                    </p:animClr>
                                    <p:set>
                                      <p:cBhvr>
                                        <p:cTn id="112" dur="500" fill="hold"/>
                                        <p:tgtEl>
                                          <p:spTgt spid="32"/>
                                        </p:tgtEl>
                                        <p:attrNameLst>
                                          <p:attrName>fill.type</p:attrName>
                                        </p:attrNameLst>
                                      </p:cBhvr>
                                      <p:to>
                                        <p:strVal val="solid"/>
                                      </p:to>
                                    </p:set>
                                    <p:set>
                                      <p:cBhvr>
                                        <p:cTn id="113" dur="500" fill="hold"/>
                                        <p:tgtEl>
                                          <p:spTgt spid="32"/>
                                        </p:tgtEl>
                                        <p:attrNameLst>
                                          <p:attrName>fill.on</p:attrName>
                                        </p:attrNameLst>
                                      </p:cBhvr>
                                      <p:to>
                                        <p:strVal val="true"/>
                                      </p:to>
                                    </p:set>
                                  </p:childTnLst>
                                </p:cTn>
                              </p:par>
                              <p:par>
                                <p:cTn id="114" presetID="1" presetClass="mediacall" presetSubtype="0" fill="hold" nodeType="withEffect">
                                  <p:stCondLst>
                                    <p:cond delay="0"/>
                                  </p:stCondLst>
                                  <p:childTnLst>
                                    <p:cmd type="call" cmd="playFrom(0.0)">
                                      <p:cBhvr>
                                        <p:cTn id="115" dur="20218" fill="hold"/>
                                        <p:tgtEl>
                                          <p:spTgt spid="39"/>
                                        </p:tgtEl>
                                      </p:cBhvr>
                                    </p:cmd>
                                  </p:childTnLst>
                                </p:cTn>
                              </p:par>
                              <p:par>
                                <p:cTn id="116" presetID="3" presetClass="mediacall" presetSubtype="0" fill="hold" nodeType="withEffect">
                                  <p:stCondLst>
                                    <p:cond delay="0"/>
                                  </p:stCondLst>
                                  <p:childTnLst>
                                    <p:cmd type="call" cmd="stop">
                                      <p:cBhvr>
                                        <p:cTn id="117" dur="1" fill="hold"/>
                                        <p:tgtEl>
                                          <p:spTgt spid="38"/>
                                        </p:tgtEl>
                                      </p:cBhvr>
                                    </p:cmd>
                                  </p:childTnLst>
                                </p:cTn>
                              </p:par>
                              <p:par>
                                <p:cTn id="118" presetID="19" presetClass="emph" presetSubtype="0" fill="hold" grpId="1" nodeType="withEffect">
                                  <p:stCondLst>
                                    <p:cond delay="3000"/>
                                  </p:stCondLst>
                                  <p:childTnLst>
                                    <p:animClr clrSpc="rgb" dir="cw">
                                      <p:cBhvr override="childStyle">
                                        <p:cTn id="119" dur="500" fill="hold"/>
                                        <p:tgtEl>
                                          <p:spTgt spid="32"/>
                                        </p:tgtEl>
                                        <p:attrNameLst>
                                          <p:attrName>style.color</p:attrName>
                                        </p:attrNameLst>
                                      </p:cBhvr>
                                      <p:to>
                                        <a:srgbClr val="FF0000"/>
                                      </p:to>
                                    </p:animClr>
                                    <p:animClr clrSpc="rgb" dir="cw">
                                      <p:cBhvr>
                                        <p:cTn id="120" dur="500" fill="hold"/>
                                        <p:tgtEl>
                                          <p:spTgt spid="32"/>
                                        </p:tgtEl>
                                        <p:attrNameLst>
                                          <p:attrName>fillcolor</p:attrName>
                                        </p:attrNameLst>
                                      </p:cBhvr>
                                      <p:to>
                                        <a:srgbClr val="FF0000"/>
                                      </p:to>
                                    </p:animClr>
                                    <p:set>
                                      <p:cBhvr>
                                        <p:cTn id="121" dur="500" fill="hold"/>
                                        <p:tgtEl>
                                          <p:spTgt spid="32"/>
                                        </p:tgtEl>
                                        <p:attrNameLst>
                                          <p:attrName>fill.type</p:attrName>
                                        </p:attrNameLst>
                                      </p:cBhvr>
                                      <p:to>
                                        <p:strVal val="solid"/>
                                      </p:to>
                                    </p:set>
                                    <p:set>
                                      <p:cBhvr>
                                        <p:cTn id="122" dur="500" fill="hold"/>
                                        <p:tgtEl>
                                          <p:spTgt spid="32"/>
                                        </p:tgtEl>
                                        <p:attrNameLst>
                                          <p:attrName>fill.on</p:attrName>
                                        </p:attrNameLst>
                                      </p:cBhvr>
                                      <p:to>
                                        <p:strVal val="true"/>
                                      </p:to>
                                    </p:set>
                                  </p:childTnLst>
                                </p:cTn>
                              </p:par>
                              <p:par>
                                <p:cTn id="123" presetID="1" presetClass="mediacall" presetSubtype="0" fill="hold" nodeType="withEffect">
                                  <p:stCondLst>
                                    <p:cond delay="3000"/>
                                  </p:stCondLst>
                                  <p:childTnLst>
                                    <p:cmd type="call" cmd="playFrom(0.0)">
                                      <p:cBhvr>
                                        <p:cTn id="124" dur="5903" fill="hold"/>
                                        <p:tgtEl>
                                          <p:spTgt spid="41"/>
                                        </p:tgtEl>
                                      </p:cBhvr>
                                    </p:cmd>
                                  </p:childTnLst>
                                </p:cTn>
                              </p:par>
                              <p:par>
                                <p:cTn id="125" presetID="3" presetClass="mediacall" presetSubtype="0" fill="hold" nodeType="withEffect">
                                  <p:stCondLst>
                                    <p:cond delay="3000"/>
                                  </p:stCondLst>
                                  <p:childTnLst>
                                    <p:cmd type="call" cmd="stop">
                                      <p:cBhvr>
                                        <p:cTn id="126" dur="1" fill="hold"/>
                                        <p:tgtEl>
                                          <p:spTgt spid="39"/>
                                        </p:tgtEl>
                                      </p:cBhvr>
                                    </p:cmd>
                                  </p:childTnLst>
                                </p:cTn>
                              </p:par>
                              <p:par>
                                <p:cTn id="127" presetID="30" presetClass="emph" presetSubtype="0" fill="hold" grpId="1" nodeType="withEffect">
                                  <p:stCondLst>
                                    <p:cond delay="3000"/>
                                  </p:stCondLst>
                                  <p:childTnLst>
                                    <p:animClr clrSpc="hsl" dir="cw">
                                      <p:cBhvr override="childStyle">
                                        <p:cTn id="128" dur="500" fill="hold"/>
                                        <p:tgtEl>
                                          <p:spTgt spid="34"/>
                                        </p:tgtEl>
                                        <p:attrNameLst>
                                          <p:attrName>style.color</p:attrName>
                                        </p:attrNameLst>
                                      </p:cBhvr>
                                      <p:by>
                                        <p:hsl h="0" s="12549" l="25098"/>
                                      </p:by>
                                    </p:animClr>
                                    <p:animClr clrSpc="hsl" dir="cw">
                                      <p:cBhvr>
                                        <p:cTn id="129" dur="500" fill="hold"/>
                                        <p:tgtEl>
                                          <p:spTgt spid="34"/>
                                        </p:tgtEl>
                                        <p:attrNameLst>
                                          <p:attrName>fillcolor</p:attrName>
                                        </p:attrNameLst>
                                      </p:cBhvr>
                                      <p:by>
                                        <p:hsl h="0" s="12549" l="25098"/>
                                      </p:by>
                                    </p:animClr>
                                    <p:animClr clrSpc="hsl" dir="cw">
                                      <p:cBhvr>
                                        <p:cTn id="130" dur="500" fill="hold"/>
                                        <p:tgtEl>
                                          <p:spTgt spid="34"/>
                                        </p:tgtEl>
                                        <p:attrNameLst>
                                          <p:attrName>stroke.color</p:attrName>
                                        </p:attrNameLst>
                                      </p:cBhvr>
                                      <p:by>
                                        <p:hsl h="0" s="12549" l="25098"/>
                                      </p:by>
                                    </p:animClr>
                                    <p:set>
                                      <p:cBhvr>
                                        <p:cTn id="131"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32" fill="hold" display="0">
                  <p:stCondLst>
                    <p:cond delay="indefinite"/>
                  </p:stCondLst>
                  <p:endCondLst>
                    <p:cond evt="onStopAudio" delay="0">
                      <p:tgtEl>
                        <p:sldTgt/>
                      </p:tgtEl>
                    </p:cond>
                  </p:endCondLst>
                </p:cTn>
                <p:tgtEl>
                  <p:spTgt spid="39"/>
                </p:tgtEl>
              </p:cMediaNode>
            </p:audio>
            <p:audio>
              <p:cMediaNode vol="80000">
                <p:cTn id="133" fill="hold" display="0">
                  <p:stCondLst>
                    <p:cond delay="indefinite"/>
                  </p:stCondLst>
                  <p:endCondLst>
                    <p:cond evt="onStopAudio" delay="0">
                      <p:tgtEl>
                        <p:sldTgt/>
                      </p:tgtEl>
                    </p:cond>
                  </p:endCondLst>
                </p:cTn>
                <p:tgtEl>
                  <p:spTgt spid="40"/>
                </p:tgtEl>
              </p:cMediaNode>
            </p:audio>
            <p:audio>
              <p:cMediaNode vol="80000">
                <p:cTn id="13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6" grpId="0" animBg="1"/>
      <p:bldP spid="16" grpId="1" animBg="1"/>
      <p:bldP spid="25" grpId="0"/>
      <p:bldP spid="25" grpId="1"/>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526702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0376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20125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590822"/>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4101506"/>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4964768"/>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06008" y="4203707"/>
            <a:ext cx="4650419" cy="41549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000" b="0" i="0" u="none" strike="noStrike" kern="1200" cap="none" spc="0" normalizeH="0" baseline="0" noProof="0">
                <a:ln>
                  <a:noFill/>
                </a:ln>
                <a:solidFill>
                  <a:srgbClr val="FFC000"/>
                </a:solidFill>
                <a:effectLst/>
                <a:uLnTx/>
                <a:uFillTx/>
                <a:latin typeface="Calibri"/>
                <a:ea typeface="Tahoma" panose="020B0604030504040204" pitchFamily="34" charset="0"/>
                <a:cs typeface="Tahoma" panose="020B0604030504040204" pitchFamily="34" charset="0"/>
              </a:rPr>
              <a:t>A. </a:t>
            </a:r>
            <a:r>
              <a:rPr kumimoji="0" lang="en-US" sz="21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Ca </a:t>
            </a:r>
          </a:p>
        </p:txBody>
      </p:sp>
      <p:sp>
        <p:nvSpPr>
          <p:cNvPr id="27" name="dap an c">
            <a:extLst>
              <a:ext uri="{FF2B5EF4-FFF2-40B4-BE49-F238E27FC236}">
                <a16:creationId xmlns:a16="http://schemas.microsoft.com/office/drawing/2014/main" id="{D96707EC-5A82-4050-B897-6DBAB63AC957}"/>
              </a:ext>
            </a:extLst>
          </p:cNvPr>
          <p:cNvSpPr txBox="1"/>
          <p:nvPr/>
        </p:nvSpPr>
        <p:spPr>
          <a:xfrm>
            <a:off x="1106008" y="5066969"/>
            <a:ext cx="4650419" cy="41549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a:ea typeface="Tahoma" panose="020B0604030504040204" pitchFamily="34" charset="0"/>
                <a:cs typeface="Tahoma" panose="020B0604030504040204" pitchFamily="34" charset="0"/>
              </a:rPr>
              <a:t>C. </a:t>
            </a:r>
            <a:r>
              <a:rPr kumimoji="0" lang="en-US" sz="21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Al </a:t>
            </a: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4101506"/>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4964768"/>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4203707"/>
            <a:ext cx="4650419" cy="41549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a:ea typeface="Tahoma" panose="020B0604030504040204" pitchFamily="34" charset="0"/>
                <a:cs typeface="Tahoma" panose="020B0604030504040204" pitchFamily="34" charset="0"/>
              </a:rPr>
              <a:t>B. </a:t>
            </a:r>
            <a:r>
              <a:rPr kumimoji="0" lang="en-US" sz="21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Na </a:t>
            </a: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5066969"/>
            <a:ext cx="4650419" cy="41549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a:ea typeface="Tahoma" panose="020B0604030504040204" pitchFamily="34" charset="0"/>
                <a:cs typeface="Tahoma" panose="020B0604030504040204" pitchFamily="34" charset="0"/>
              </a:rPr>
              <a:t>D. </a:t>
            </a:r>
            <a:r>
              <a:rPr kumimoji="0" lang="en-US" sz="21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Mn</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
        <p:nvSpPr>
          <p:cNvPr id="20" name="Rectangle 25">
            <a:extLst>
              <a:ext uri="{FF2B5EF4-FFF2-40B4-BE49-F238E27FC236}">
                <a16:creationId xmlns:a16="http://schemas.microsoft.com/office/drawing/2014/main" id="{CAFBE68B-9716-4154-B245-A7ADD2102ABF}"/>
              </a:ext>
            </a:extLst>
          </p:cNvPr>
          <p:cNvSpPr>
            <a:spLocks noChangeArrowheads="1"/>
          </p:cNvSpPr>
          <p:nvPr/>
        </p:nvSpPr>
        <p:spPr bwMode="auto">
          <a:xfrm>
            <a:off x="0" y="-14288"/>
            <a:ext cx="12192000" cy="457201"/>
          </a:xfrm>
          <a:prstGeom prst="rect">
            <a:avLst/>
          </a:prstGeom>
          <a:solidFill>
            <a:srgbClr val="0579CC"/>
          </a:solidFill>
          <a:ln>
            <a:noFill/>
          </a:ln>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24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CÂU HỎI TRẮC NGHIỆM 3 </a:t>
            </a:r>
          </a:p>
        </p:txBody>
      </p:sp>
      <p:sp>
        <p:nvSpPr>
          <p:cNvPr id="3" name="TextBox 2">
            <a:extLst>
              <a:ext uri="{FF2B5EF4-FFF2-40B4-BE49-F238E27FC236}">
                <a16:creationId xmlns:a16="http://schemas.microsoft.com/office/drawing/2014/main" id="{E4FC3AEE-D294-7EB7-8A68-1D355DA175E8}"/>
              </a:ext>
            </a:extLst>
          </p:cNvPr>
          <p:cNvSpPr txBox="1"/>
          <p:nvPr/>
        </p:nvSpPr>
        <p:spPr>
          <a:xfrm>
            <a:off x="1593819" y="2630411"/>
            <a:ext cx="9004362" cy="1200329"/>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Dựa</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vào</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bảng</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tuần</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hoàn</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các</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nguyên</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tố</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hóa</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học</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trong</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SGK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môn</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KHTN 7-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trang</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25,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em</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hãy</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cho</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biết</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nguyên</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tố</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nào</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sau</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đây</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có</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tính</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chất</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hóa</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học</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giống</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tính</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chất</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hóa</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học</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của</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Mg </a:t>
            </a:r>
            <a:r>
              <a:rPr kumimoji="0" lang="en-US" altLang="vi-VN" sz="24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nhất</a:t>
            </a:r>
            <a:r>
              <a:rPr kumimoji="0" lang="en-US" alt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39647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8"/>
                </p:tgtEl>
              </p:cMediaNode>
            </p:audi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4" presetClass="emph" presetSubtype="0" fill="hold" grpId="0" nodeType="clickEffect">
                                  <p:stCondLst>
                                    <p:cond delay="0"/>
                                  </p:stCondLst>
                                  <p:childTnLst>
                                    <p:animClr clrSpc="hsl" dir="cw">
                                      <p:cBhvr override="childStyle">
                                        <p:cTn id="12" dur="500" fill="hold"/>
                                        <p:tgtEl>
                                          <p:spTgt spid="25"/>
                                        </p:tgtEl>
                                        <p:attrNameLst>
                                          <p:attrName>style.color</p:attrName>
                                        </p:attrNameLst>
                                      </p:cBhvr>
                                      <p:by>
                                        <p:hsl h="0" s="-12549" l="-25098"/>
                                      </p:by>
                                    </p:animClr>
                                    <p:animClr clrSpc="hsl" dir="cw">
                                      <p:cBhvr>
                                        <p:cTn id="13" dur="500" fill="hold"/>
                                        <p:tgtEl>
                                          <p:spTgt spid="25"/>
                                        </p:tgtEl>
                                        <p:attrNameLst>
                                          <p:attrName>fillcolor</p:attrName>
                                        </p:attrNameLst>
                                      </p:cBhvr>
                                      <p:by>
                                        <p:hsl h="0" s="-12549" l="-25098"/>
                                      </p:by>
                                    </p:animClr>
                                    <p:animClr clrSpc="hsl" dir="cw">
                                      <p:cBhvr>
                                        <p:cTn id="14" dur="500" fill="hold"/>
                                        <p:tgtEl>
                                          <p:spTgt spid="25"/>
                                        </p:tgtEl>
                                        <p:attrNameLst>
                                          <p:attrName>stroke.color</p:attrName>
                                        </p:attrNameLst>
                                      </p:cBhvr>
                                      <p:by>
                                        <p:hsl h="0" s="-12549" l="-25098"/>
                                      </p:by>
                                    </p:animClr>
                                    <p:set>
                                      <p:cBhvr>
                                        <p:cTn id="15" dur="500" fill="hold"/>
                                        <p:tgtEl>
                                          <p:spTgt spid="25"/>
                                        </p:tgtEl>
                                        <p:attrNameLst>
                                          <p:attrName>fill.type</p:attrName>
                                        </p:attrNameLst>
                                      </p:cBhvr>
                                      <p:to>
                                        <p:strVal val="solid"/>
                                      </p:to>
                                    </p:set>
                                  </p:childTnLst>
                                </p:cTn>
                              </p:par>
                              <p:par>
                                <p:cTn id="16" presetID="19" presetClass="emph" presetSubtype="0" fill="hold" grpId="0" nodeType="withEffect">
                                  <p:stCondLst>
                                    <p:cond delay="0"/>
                                  </p:stCondLst>
                                  <p:childTnLst>
                                    <p:animClr clrSpc="rgb" dir="cw">
                                      <p:cBhvr override="childStyle">
                                        <p:cTn id="17" dur="500" fill="hold"/>
                                        <p:tgtEl>
                                          <p:spTgt spid="15"/>
                                        </p:tgtEl>
                                        <p:attrNameLst>
                                          <p:attrName>style.color</p:attrName>
                                        </p:attrNameLst>
                                      </p:cBhvr>
                                      <p:to>
                                        <a:srgbClr val="FFC000"/>
                                      </p:to>
                                    </p:animClr>
                                    <p:animClr clrSpc="rgb" dir="cw">
                                      <p:cBhvr>
                                        <p:cTn id="18" dur="500" fill="hold"/>
                                        <p:tgtEl>
                                          <p:spTgt spid="15"/>
                                        </p:tgtEl>
                                        <p:attrNameLst>
                                          <p:attrName>fillcolor</p:attrName>
                                        </p:attrNameLst>
                                      </p:cBhvr>
                                      <p:to>
                                        <a:srgbClr val="FFC000"/>
                                      </p:to>
                                    </p:animClr>
                                    <p:set>
                                      <p:cBhvr>
                                        <p:cTn id="19" dur="500" fill="hold"/>
                                        <p:tgtEl>
                                          <p:spTgt spid="15"/>
                                        </p:tgtEl>
                                        <p:attrNameLst>
                                          <p:attrName>fill.type</p:attrName>
                                        </p:attrNameLst>
                                      </p:cBhvr>
                                      <p:to>
                                        <p:strVal val="solid"/>
                                      </p:to>
                                    </p:set>
                                    <p:set>
                                      <p:cBhvr>
                                        <p:cTn id="20" dur="500" fill="hold"/>
                                        <p:tgtEl>
                                          <p:spTgt spid="15"/>
                                        </p:tgtEl>
                                        <p:attrNameLst>
                                          <p:attrName>fill.on</p:attrName>
                                        </p:attrNameLst>
                                      </p:cBhvr>
                                      <p:to>
                                        <p:strVal val="true"/>
                                      </p:to>
                                    </p:set>
                                  </p:childTnLst>
                                </p:cTn>
                              </p:par>
                              <p:par>
                                <p:cTn id="21" presetID="1" presetClass="mediacall" presetSubtype="0" fill="hold" nodeType="withEffect">
                                  <p:stCondLst>
                                    <p:cond delay="0"/>
                                  </p:stCondLst>
                                  <p:childTnLst>
                                    <p:cmd type="call" cmd="playFrom(0.0)">
                                      <p:cBhvr>
                                        <p:cTn id="22" dur="20218" fill="hold"/>
                                        <p:tgtEl>
                                          <p:spTgt spid="39"/>
                                        </p:tgtEl>
                                      </p:cBhvr>
                                    </p:cmd>
                                  </p:childTnLst>
                                </p:cTn>
                              </p:par>
                              <p:par>
                                <p:cTn id="23" presetID="3" presetClass="mediacall" presetSubtype="0" fill="hold" nodeType="withEffect">
                                  <p:stCondLst>
                                    <p:cond delay="0"/>
                                  </p:stCondLst>
                                  <p:childTnLst>
                                    <p:cmd type="call" cmd="stop">
                                      <p:cBhvr>
                                        <p:cTn id="24" dur="1" fill="hold"/>
                                        <p:tgtEl>
                                          <p:spTgt spid="38"/>
                                        </p:tgtEl>
                                      </p:cBhvr>
                                    </p:cmd>
                                  </p:childTnLst>
                                </p:cTn>
                              </p:par>
                              <p:par>
                                <p:cTn id="25" presetID="19" presetClass="emph" presetSubtype="0" repeatCount="4000" fill="hold" grpId="1" nodeType="withEffect">
                                  <p:stCondLst>
                                    <p:cond delay="3000"/>
                                  </p:stCondLst>
                                  <p:childTnLst>
                                    <p:animClr clrSpc="rgb" dir="cw">
                                      <p:cBhvr override="childStyle">
                                        <p:cTn id="26" dur="500" fill="hold"/>
                                        <p:tgtEl>
                                          <p:spTgt spid="15"/>
                                        </p:tgtEl>
                                        <p:attrNameLst>
                                          <p:attrName>style.color</p:attrName>
                                        </p:attrNameLst>
                                      </p:cBhvr>
                                      <p:to>
                                        <a:srgbClr val="92D050"/>
                                      </p:to>
                                    </p:animClr>
                                    <p:animClr clrSpc="rgb" dir="cw">
                                      <p:cBhvr>
                                        <p:cTn id="27" dur="500" fill="hold"/>
                                        <p:tgtEl>
                                          <p:spTgt spid="15"/>
                                        </p:tgtEl>
                                        <p:attrNameLst>
                                          <p:attrName>fillcolor</p:attrName>
                                        </p:attrNameLst>
                                      </p:cBhvr>
                                      <p:to>
                                        <a:srgbClr val="92D050"/>
                                      </p:to>
                                    </p:animClr>
                                    <p:set>
                                      <p:cBhvr>
                                        <p:cTn id="28" dur="500" fill="hold"/>
                                        <p:tgtEl>
                                          <p:spTgt spid="15"/>
                                        </p:tgtEl>
                                        <p:attrNameLst>
                                          <p:attrName>fill.type</p:attrName>
                                        </p:attrNameLst>
                                      </p:cBhvr>
                                      <p:to>
                                        <p:strVal val="solid"/>
                                      </p:to>
                                    </p:set>
                                    <p:set>
                                      <p:cBhvr>
                                        <p:cTn id="29" dur="500" fill="hold"/>
                                        <p:tgtEl>
                                          <p:spTgt spid="15"/>
                                        </p:tgtEl>
                                        <p:attrNameLst>
                                          <p:attrName>fill.on</p:attrName>
                                        </p:attrNameLst>
                                      </p:cBhvr>
                                      <p:to>
                                        <p:strVal val="true"/>
                                      </p:to>
                                    </p:set>
                                  </p:childTnLst>
                                </p:cTn>
                              </p:par>
                              <p:par>
                                <p:cTn id="30" presetID="1" presetClass="mediacall" presetSubtype="0" fill="hold" nodeType="withEffect">
                                  <p:stCondLst>
                                    <p:cond delay="3000"/>
                                  </p:stCondLst>
                                  <p:childTnLst>
                                    <p:cmd type="call" cmd="playFrom(0.0)">
                                      <p:cBhvr>
                                        <p:cTn id="31" dur="7732" fill="hold"/>
                                        <p:tgtEl>
                                          <p:spTgt spid="40"/>
                                        </p:tgtEl>
                                      </p:cBhvr>
                                    </p:cmd>
                                  </p:childTnLst>
                                </p:cTn>
                              </p:par>
                              <p:par>
                                <p:cTn id="32" presetID="3" presetClass="mediacall" presetSubtype="0" fill="hold" nodeType="withEffect">
                                  <p:stCondLst>
                                    <p:cond delay="3000"/>
                                  </p:stCondLst>
                                  <p:childTnLst>
                                    <p:cmd type="call" cmd="stop">
                                      <p:cBhvr>
                                        <p:cTn id="33" dur="1" fill="hold"/>
                                        <p:tgtEl>
                                          <p:spTgt spid="39"/>
                                        </p:tgtEl>
                                      </p:cBhvr>
                                    </p:cmd>
                                  </p:childTnLst>
                                </p:cTn>
                              </p:par>
                              <p:par>
                                <p:cTn id="34" presetID="24" presetClass="emph" presetSubtype="0" fill="hold" grpId="1" nodeType="withEffect">
                                  <p:stCondLst>
                                    <p:cond delay="300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33"/>
                    </p:tgtEl>
                  </p:cond>
                </p:stCondLst>
                <p:endSync evt="end" delay="0">
                  <p:rtn val="all"/>
                </p:endSync>
                <p:childTnLst>
                  <p:par>
                    <p:cTn id="40" fill="hold">
                      <p:stCondLst>
                        <p:cond delay="0"/>
                      </p:stCondLst>
                      <p:childTnLst>
                        <p:par>
                          <p:cTn id="41" fill="hold">
                            <p:stCondLst>
                              <p:cond delay="0"/>
                            </p:stCondLst>
                            <p:childTnLst>
                              <p:par>
                                <p:cTn id="42" presetID="24" presetClass="emph" presetSubtype="0" fill="hold" grpId="0" nodeType="clickEffect">
                                  <p:stCondLst>
                                    <p:cond delay="0"/>
                                  </p:stCondLst>
                                  <p:childTnLst>
                                    <p:animClr clrSpc="hsl" dir="cw">
                                      <p:cBhvr override="childStyle">
                                        <p:cTn id="43" dur="500" fill="hold"/>
                                        <p:tgtEl>
                                          <p:spTgt spid="33"/>
                                        </p:tgtEl>
                                        <p:attrNameLst>
                                          <p:attrName>style.color</p:attrName>
                                        </p:attrNameLst>
                                      </p:cBhvr>
                                      <p:by>
                                        <p:hsl h="0" s="-12549" l="-25098"/>
                                      </p:by>
                                    </p:animClr>
                                    <p:animClr clrSpc="hsl" dir="cw">
                                      <p:cBhvr>
                                        <p:cTn id="44" dur="500" fill="hold"/>
                                        <p:tgtEl>
                                          <p:spTgt spid="33"/>
                                        </p:tgtEl>
                                        <p:attrNameLst>
                                          <p:attrName>fillcolor</p:attrName>
                                        </p:attrNameLst>
                                      </p:cBhvr>
                                      <p:by>
                                        <p:hsl h="0" s="-12549" l="-25098"/>
                                      </p:by>
                                    </p:animClr>
                                    <p:animClr clrSpc="hsl" dir="cw">
                                      <p:cBhvr>
                                        <p:cTn id="45" dur="500" fill="hold"/>
                                        <p:tgtEl>
                                          <p:spTgt spid="33"/>
                                        </p:tgtEl>
                                        <p:attrNameLst>
                                          <p:attrName>stroke.color</p:attrName>
                                        </p:attrNameLst>
                                      </p:cBhvr>
                                      <p:by>
                                        <p:hsl h="0" s="-12549" l="-25098"/>
                                      </p:by>
                                    </p:animClr>
                                    <p:set>
                                      <p:cBhvr>
                                        <p:cTn id="46" dur="500" fill="hold"/>
                                        <p:tgtEl>
                                          <p:spTgt spid="33"/>
                                        </p:tgtEl>
                                        <p:attrNameLst>
                                          <p:attrName>fill.type</p:attrName>
                                        </p:attrNameLst>
                                      </p:cBhvr>
                                      <p:to>
                                        <p:strVal val="solid"/>
                                      </p:to>
                                    </p:set>
                                  </p:childTnLst>
                                </p:cTn>
                              </p:par>
                              <p:par>
                                <p:cTn id="47" presetID="19" presetClass="emph" presetSubtype="0" fill="hold" grpId="0" nodeType="withEffect">
                                  <p:stCondLst>
                                    <p:cond delay="0"/>
                                  </p:stCondLst>
                                  <p:childTnLst>
                                    <p:animClr clrSpc="rgb" dir="cw">
                                      <p:cBhvr override="childStyle">
                                        <p:cTn id="48" dur="500" fill="hold"/>
                                        <p:tgtEl>
                                          <p:spTgt spid="31"/>
                                        </p:tgtEl>
                                        <p:attrNameLst>
                                          <p:attrName>style.color</p:attrName>
                                        </p:attrNameLst>
                                      </p:cBhvr>
                                      <p:to>
                                        <a:srgbClr val="FFC000"/>
                                      </p:to>
                                    </p:animClr>
                                    <p:animClr clrSpc="rgb" dir="cw">
                                      <p:cBhvr>
                                        <p:cTn id="49" dur="500" fill="hold"/>
                                        <p:tgtEl>
                                          <p:spTgt spid="31"/>
                                        </p:tgtEl>
                                        <p:attrNameLst>
                                          <p:attrName>fillcolor</p:attrName>
                                        </p:attrNameLst>
                                      </p:cBhvr>
                                      <p:to>
                                        <a:srgbClr val="FFC000"/>
                                      </p:to>
                                    </p:animClr>
                                    <p:set>
                                      <p:cBhvr>
                                        <p:cTn id="50" dur="500" fill="hold"/>
                                        <p:tgtEl>
                                          <p:spTgt spid="31"/>
                                        </p:tgtEl>
                                        <p:attrNameLst>
                                          <p:attrName>fill.type</p:attrName>
                                        </p:attrNameLst>
                                      </p:cBhvr>
                                      <p:to>
                                        <p:strVal val="solid"/>
                                      </p:to>
                                    </p:set>
                                    <p:set>
                                      <p:cBhvr>
                                        <p:cTn id="51" dur="500" fill="hold"/>
                                        <p:tgtEl>
                                          <p:spTgt spid="31"/>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20218" fill="hold"/>
                                        <p:tgtEl>
                                          <p:spTgt spid="39"/>
                                        </p:tgtEl>
                                      </p:cBhvr>
                                    </p:cmd>
                                  </p:childTnLst>
                                </p:cTn>
                              </p:par>
                              <p:par>
                                <p:cTn id="54" presetID="3" presetClass="mediacall" presetSubtype="0" fill="hold" nodeType="withEffect">
                                  <p:stCondLst>
                                    <p:cond delay="0"/>
                                  </p:stCondLst>
                                  <p:childTnLst>
                                    <p:cmd type="call" cmd="stop">
                                      <p:cBhvr>
                                        <p:cTn id="55" dur="1" fill="hold"/>
                                        <p:tgtEl>
                                          <p:spTgt spid="38"/>
                                        </p:tgtEl>
                                      </p:cBhvr>
                                    </p:cmd>
                                  </p:childTnLst>
                                </p:cTn>
                              </p:par>
                              <p:par>
                                <p:cTn id="56" presetID="19" presetClass="emph" presetSubtype="0" fill="hold" grpId="1" nodeType="withEffect">
                                  <p:stCondLst>
                                    <p:cond delay="3000"/>
                                  </p:stCondLst>
                                  <p:childTnLst>
                                    <p:animClr clrSpc="rgb" dir="cw">
                                      <p:cBhvr override="childStyle">
                                        <p:cTn id="57" dur="500" fill="hold"/>
                                        <p:tgtEl>
                                          <p:spTgt spid="31"/>
                                        </p:tgtEl>
                                        <p:attrNameLst>
                                          <p:attrName>style.color</p:attrName>
                                        </p:attrNameLst>
                                      </p:cBhvr>
                                      <p:to>
                                        <a:srgbClr val="FF0000"/>
                                      </p:to>
                                    </p:animClr>
                                    <p:animClr clrSpc="rgb" dir="cw">
                                      <p:cBhvr>
                                        <p:cTn id="58" dur="500" fill="hold"/>
                                        <p:tgtEl>
                                          <p:spTgt spid="31"/>
                                        </p:tgtEl>
                                        <p:attrNameLst>
                                          <p:attrName>fillcolor</p:attrName>
                                        </p:attrNameLst>
                                      </p:cBhvr>
                                      <p:to>
                                        <a:srgbClr val="FF0000"/>
                                      </p:to>
                                    </p:animClr>
                                    <p:set>
                                      <p:cBhvr>
                                        <p:cTn id="59" dur="500" fill="hold"/>
                                        <p:tgtEl>
                                          <p:spTgt spid="31"/>
                                        </p:tgtEl>
                                        <p:attrNameLst>
                                          <p:attrName>fill.type</p:attrName>
                                        </p:attrNameLst>
                                      </p:cBhvr>
                                      <p:to>
                                        <p:strVal val="solid"/>
                                      </p:to>
                                    </p:set>
                                    <p:set>
                                      <p:cBhvr>
                                        <p:cTn id="60" dur="500" fill="hold"/>
                                        <p:tgtEl>
                                          <p:spTgt spid="31"/>
                                        </p:tgtEl>
                                        <p:attrNameLst>
                                          <p:attrName>fill.on</p:attrName>
                                        </p:attrNameLst>
                                      </p:cBhvr>
                                      <p:to>
                                        <p:strVal val="true"/>
                                      </p:to>
                                    </p:set>
                                  </p:childTnLst>
                                </p:cTn>
                              </p:par>
                              <p:par>
                                <p:cTn id="61" presetID="1" presetClass="mediacall" presetSubtype="0" fill="hold" nodeType="withEffect">
                                  <p:stCondLst>
                                    <p:cond delay="3000"/>
                                  </p:stCondLst>
                                  <p:childTnLst>
                                    <p:cmd type="call" cmd="playFrom(0.0)">
                                      <p:cBhvr>
                                        <p:cTn id="62" dur="5903" fill="hold"/>
                                        <p:tgtEl>
                                          <p:spTgt spid="41"/>
                                        </p:tgtEl>
                                      </p:cBhvr>
                                    </p:cmd>
                                  </p:childTnLst>
                                </p:cTn>
                              </p:par>
                              <p:par>
                                <p:cTn id="63" presetID="3" presetClass="mediacall" presetSubtype="0" fill="hold" nodeType="withEffect">
                                  <p:stCondLst>
                                    <p:cond delay="3000"/>
                                  </p:stCondLst>
                                  <p:childTnLst>
                                    <p:cmd type="call" cmd="stop">
                                      <p:cBhvr>
                                        <p:cTn id="64" dur="1" fill="hold"/>
                                        <p:tgtEl>
                                          <p:spTgt spid="39"/>
                                        </p:tgtEl>
                                      </p:cBhvr>
                                    </p:cmd>
                                  </p:childTnLst>
                                </p:cTn>
                              </p:par>
                              <p:par>
                                <p:cTn id="65" presetID="30" presetClass="emph" presetSubtype="0" fill="hold" grpId="1" nodeType="withEffect">
                                  <p:stCondLst>
                                    <p:cond delay="300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24" presetClass="emph" presetSubtype="0" fill="hold" grpId="0" nodeType="clickEffect">
                                  <p:stCondLst>
                                    <p:cond delay="0"/>
                                  </p:stCondLst>
                                  <p:childTnLst>
                                    <p:animClr clrSpc="hsl" dir="cw">
                                      <p:cBhvr override="childStyle">
                                        <p:cTn id="74" dur="500" fill="hold"/>
                                        <p:tgtEl>
                                          <p:spTgt spid="27"/>
                                        </p:tgtEl>
                                        <p:attrNameLst>
                                          <p:attrName>style.color</p:attrName>
                                        </p:attrNameLst>
                                      </p:cBhvr>
                                      <p:by>
                                        <p:hsl h="0" s="-12549" l="-25098"/>
                                      </p:by>
                                    </p:animClr>
                                    <p:animClr clrSpc="hsl" dir="cw">
                                      <p:cBhvr>
                                        <p:cTn id="75" dur="500" fill="hold"/>
                                        <p:tgtEl>
                                          <p:spTgt spid="27"/>
                                        </p:tgtEl>
                                        <p:attrNameLst>
                                          <p:attrName>fillcolor</p:attrName>
                                        </p:attrNameLst>
                                      </p:cBhvr>
                                      <p:by>
                                        <p:hsl h="0" s="-12549" l="-25098"/>
                                      </p:by>
                                    </p:animClr>
                                    <p:animClr clrSpc="hsl" dir="cw">
                                      <p:cBhvr>
                                        <p:cTn id="76" dur="500" fill="hold"/>
                                        <p:tgtEl>
                                          <p:spTgt spid="27"/>
                                        </p:tgtEl>
                                        <p:attrNameLst>
                                          <p:attrName>stroke.color</p:attrName>
                                        </p:attrNameLst>
                                      </p:cBhvr>
                                      <p:by>
                                        <p:hsl h="0" s="-12549" l="-25098"/>
                                      </p:by>
                                    </p:animClr>
                                    <p:set>
                                      <p:cBhvr>
                                        <p:cTn id="77" dur="500" fill="hold"/>
                                        <p:tgtEl>
                                          <p:spTgt spid="27"/>
                                        </p:tgtEl>
                                        <p:attrNameLst>
                                          <p:attrName>fill.type</p:attrName>
                                        </p:attrNameLst>
                                      </p:cBhvr>
                                      <p:to>
                                        <p:strVal val="solid"/>
                                      </p:to>
                                    </p:set>
                                  </p:childTnLst>
                                </p:cTn>
                              </p:par>
                              <p:par>
                                <p:cTn id="78" presetID="19" presetClass="emph" presetSubtype="0" fill="hold" grpId="0" nodeType="withEffect">
                                  <p:stCondLst>
                                    <p:cond delay="0"/>
                                  </p:stCondLst>
                                  <p:childTnLst>
                                    <p:animClr clrSpc="rgb" dir="cw">
                                      <p:cBhvr override="childStyle">
                                        <p:cTn id="79" dur="500" fill="hold"/>
                                        <p:tgtEl>
                                          <p:spTgt spid="16"/>
                                        </p:tgtEl>
                                        <p:attrNameLst>
                                          <p:attrName>style.color</p:attrName>
                                        </p:attrNameLst>
                                      </p:cBhvr>
                                      <p:to>
                                        <a:srgbClr val="FFC000"/>
                                      </p:to>
                                    </p:animClr>
                                    <p:animClr clrSpc="rgb" dir="cw">
                                      <p:cBhvr>
                                        <p:cTn id="80" dur="500" fill="hold"/>
                                        <p:tgtEl>
                                          <p:spTgt spid="16"/>
                                        </p:tgtEl>
                                        <p:attrNameLst>
                                          <p:attrName>fillcolor</p:attrName>
                                        </p:attrNameLst>
                                      </p:cBhvr>
                                      <p:to>
                                        <a:srgbClr val="FFC000"/>
                                      </p:to>
                                    </p:animClr>
                                    <p:set>
                                      <p:cBhvr>
                                        <p:cTn id="81" dur="500" fill="hold"/>
                                        <p:tgtEl>
                                          <p:spTgt spid="16"/>
                                        </p:tgtEl>
                                        <p:attrNameLst>
                                          <p:attrName>fill.type</p:attrName>
                                        </p:attrNameLst>
                                      </p:cBhvr>
                                      <p:to>
                                        <p:strVal val="solid"/>
                                      </p:to>
                                    </p:set>
                                    <p:set>
                                      <p:cBhvr>
                                        <p:cTn id="82" dur="500" fill="hold"/>
                                        <p:tgtEl>
                                          <p:spTgt spid="16"/>
                                        </p:tgtEl>
                                        <p:attrNameLst>
                                          <p:attrName>fill.on</p:attrName>
                                        </p:attrNameLst>
                                      </p:cBhvr>
                                      <p:to>
                                        <p:strVal val="true"/>
                                      </p:to>
                                    </p:set>
                                  </p:childTnLst>
                                </p:cTn>
                              </p:par>
                              <p:par>
                                <p:cTn id="83" presetID="1" presetClass="mediacall" presetSubtype="0" fill="hold" nodeType="withEffect">
                                  <p:stCondLst>
                                    <p:cond delay="0"/>
                                  </p:stCondLst>
                                  <p:childTnLst>
                                    <p:cmd type="call" cmd="playFrom(0.0)">
                                      <p:cBhvr>
                                        <p:cTn id="84" dur="20218" fill="hold"/>
                                        <p:tgtEl>
                                          <p:spTgt spid="39"/>
                                        </p:tgtEl>
                                      </p:cBhvr>
                                    </p:cmd>
                                  </p:childTnLst>
                                </p:cTn>
                              </p:par>
                              <p:par>
                                <p:cTn id="85" presetID="3" presetClass="mediacall" presetSubtype="0" fill="hold" nodeType="withEffect">
                                  <p:stCondLst>
                                    <p:cond delay="0"/>
                                  </p:stCondLst>
                                  <p:childTnLst>
                                    <p:cmd type="call" cmd="stop">
                                      <p:cBhvr>
                                        <p:cTn id="86" dur="1" fill="hold"/>
                                        <p:tgtEl>
                                          <p:spTgt spid="38"/>
                                        </p:tgtEl>
                                      </p:cBhvr>
                                    </p:cmd>
                                  </p:childTnLst>
                                </p:cTn>
                              </p:par>
                              <p:par>
                                <p:cTn id="87" presetID="19" presetClass="emph" presetSubtype="0" fill="hold" grpId="1" nodeType="withEffect">
                                  <p:stCondLst>
                                    <p:cond delay="3500"/>
                                  </p:stCondLst>
                                  <p:childTnLst>
                                    <p:animClr clrSpc="rgb" dir="cw">
                                      <p:cBhvr override="childStyle">
                                        <p:cTn id="88" dur="500" fill="hold"/>
                                        <p:tgtEl>
                                          <p:spTgt spid="16"/>
                                        </p:tgtEl>
                                        <p:attrNameLst>
                                          <p:attrName>style.color</p:attrName>
                                        </p:attrNameLst>
                                      </p:cBhvr>
                                      <p:to>
                                        <a:srgbClr val="FF0000"/>
                                      </p:to>
                                    </p:animClr>
                                    <p:animClr clrSpc="rgb" dir="cw">
                                      <p:cBhvr>
                                        <p:cTn id="89" dur="500" fill="hold"/>
                                        <p:tgtEl>
                                          <p:spTgt spid="16"/>
                                        </p:tgtEl>
                                        <p:attrNameLst>
                                          <p:attrName>fillcolor</p:attrName>
                                        </p:attrNameLst>
                                      </p:cBhvr>
                                      <p:to>
                                        <a:srgbClr val="FF0000"/>
                                      </p:to>
                                    </p:animClr>
                                    <p:set>
                                      <p:cBhvr>
                                        <p:cTn id="90" dur="500" fill="hold"/>
                                        <p:tgtEl>
                                          <p:spTgt spid="16"/>
                                        </p:tgtEl>
                                        <p:attrNameLst>
                                          <p:attrName>fill.type</p:attrName>
                                        </p:attrNameLst>
                                      </p:cBhvr>
                                      <p:to>
                                        <p:strVal val="solid"/>
                                      </p:to>
                                    </p:set>
                                    <p:set>
                                      <p:cBhvr>
                                        <p:cTn id="91" dur="500" fill="hold"/>
                                        <p:tgtEl>
                                          <p:spTgt spid="16"/>
                                        </p:tgtEl>
                                        <p:attrNameLst>
                                          <p:attrName>fill.on</p:attrName>
                                        </p:attrNameLst>
                                      </p:cBhvr>
                                      <p:to>
                                        <p:strVal val="true"/>
                                      </p:to>
                                    </p:set>
                                  </p:childTnLst>
                                </p:cTn>
                              </p:par>
                              <p:par>
                                <p:cTn id="92" presetID="1" presetClass="mediacall" presetSubtype="0" fill="hold" nodeType="withEffect">
                                  <p:stCondLst>
                                    <p:cond delay="3500"/>
                                  </p:stCondLst>
                                  <p:childTnLst>
                                    <p:cmd type="call" cmd="playFrom(0.0)">
                                      <p:cBhvr>
                                        <p:cTn id="93" dur="5903" fill="hold"/>
                                        <p:tgtEl>
                                          <p:spTgt spid="41"/>
                                        </p:tgtEl>
                                      </p:cBhvr>
                                    </p:cmd>
                                  </p:childTnLst>
                                </p:cTn>
                              </p:par>
                              <p:par>
                                <p:cTn id="94" presetID="3" presetClass="mediacall" presetSubtype="0" fill="hold" nodeType="withEffect">
                                  <p:stCondLst>
                                    <p:cond delay="3500"/>
                                  </p:stCondLst>
                                  <p:childTnLst>
                                    <p:cmd type="call" cmd="stop">
                                      <p:cBhvr>
                                        <p:cTn id="95" dur="1" fill="hold"/>
                                        <p:tgtEl>
                                          <p:spTgt spid="39"/>
                                        </p:tgtEl>
                                      </p:cBhvr>
                                    </p:cmd>
                                  </p:childTnLst>
                                </p:cTn>
                              </p:par>
                              <p:par>
                                <p:cTn id="96" presetID="30" presetClass="emph" presetSubtype="0" fill="hold" grpId="1" nodeType="withEffect">
                                  <p:stCondLst>
                                    <p:cond delay="3500"/>
                                  </p:stCondLst>
                                  <p:childTnLst>
                                    <p:animClr clrSpc="hsl" dir="cw">
                                      <p:cBhvr override="childStyle">
                                        <p:cTn id="97" dur="500" fill="hold"/>
                                        <p:tgtEl>
                                          <p:spTgt spid="27"/>
                                        </p:tgtEl>
                                        <p:attrNameLst>
                                          <p:attrName>style.color</p:attrName>
                                        </p:attrNameLst>
                                      </p:cBhvr>
                                      <p:by>
                                        <p:hsl h="0" s="12549" l="25098"/>
                                      </p:by>
                                    </p:animClr>
                                    <p:animClr clrSpc="hsl" dir="cw">
                                      <p:cBhvr>
                                        <p:cTn id="98" dur="500" fill="hold"/>
                                        <p:tgtEl>
                                          <p:spTgt spid="27"/>
                                        </p:tgtEl>
                                        <p:attrNameLst>
                                          <p:attrName>fillcolor</p:attrName>
                                        </p:attrNameLst>
                                      </p:cBhvr>
                                      <p:by>
                                        <p:hsl h="0" s="12549" l="25098"/>
                                      </p:by>
                                    </p:animClr>
                                    <p:animClr clrSpc="hsl" dir="cw">
                                      <p:cBhvr>
                                        <p:cTn id="99" dur="500" fill="hold"/>
                                        <p:tgtEl>
                                          <p:spTgt spid="27"/>
                                        </p:tgtEl>
                                        <p:attrNameLst>
                                          <p:attrName>stroke.color</p:attrName>
                                        </p:attrNameLst>
                                      </p:cBhvr>
                                      <p:by>
                                        <p:hsl h="0" s="12549" l="25098"/>
                                      </p:by>
                                    </p:animClr>
                                    <p:set>
                                      <p:cBhvr>
                                        <p:cTn id="100"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01" restart="whenNotActive" fill="hold" evtFilter="cancelBubble" nodeType="interactiveSeq">
                <p:stCondLst>
                  <p:cond evt="onClick" delay="0">
                    <p:tgtEl>
                      <p:spTgt spid="34"/>
                    </p:tgtEl>
                  </p:cond>
                </p:stCondLst>
                <p:endSync evt="end" delay="0">
                  <p:rtn val="all"/>
                </p:endSync>
                <p:childTnLst>
                  <p:par>
                    <p:cTn id="102" fill="hold">
                      <p:stCondLst>
                        <p:cond delay="0"/>
                      </p:stCondLst>
                      <p:childTnLst>
                        <p:par>
                          <p:cTn id="103" fill="hold">
                            <p:stCondLst>
                              <p:cond delay="0"/>
                            </p:stCondLst>
                            <p:childTnLst>
                              <p:par>
                                <p:cTn id="104" presetID="24" presetClass="emph" presetSubtype="0" fill="hold" grpId="0" nodeType="clickEffect">
                                  <p:stCondLst>
                                    <p:cond delay="0"/>
                                  </p:stCondLst>
                                  <p:childTnLst>
                                    <p:animClr clrSpc="hsl" dir="cw">
                                      <p:cBhvr override="childStyle">
                                        <p:cTn id="105" dur="500" fill="hold"/>
                                        <p:tgtEl>
                                          <p:spTgt spid="34"/>
                                        </p:tgtEl>
                                        <p:attrNameLst>
                                          <p:attrName>style.color</p:attrName>
                                        </p:attrNameLst>
                                      </p:cBhvr>
                                      <p:by>
                                        <p:hsl h="0" s="-12549" l="-25098"/>
                                      </p:by>
                                    </p:animClr>
                                    <p:animClr clrSpc="hsl" dir="cw">
                                      <p:cBhvr>
                                        <p:cTn id="106" dur="500" fill="hold"/>
                                        <p:tgtEl>
                                          <p:spTgt spid="34"/>
                                        </p:tgtEl>
                                        <p:attrNameLst>
                                          <p:attrName>fillcolor</p:attrName>
                                        </p:attrNameLst>
                                      </p:cBhvr>
                                      <p:by>
                                        <p:hsl h="0" s="-12549" l="-25098"/>
                                      </p:by>
                                    </p:animClr>
                                    <p:animClr clrSpc="hsl" dir="cw">
                                      <p:cBhvr>
                                        <p:cTn id="107" dur="500" fill="hold"/>
                                        <p:tgtEl>
                                          <p:spTgt spid="34"/>
                                        </p:tgtEl>
                                        <p:attrNameLst>
                                          <p:attrName>stroke.color</p:attrName>
                                        </p:attrNameLst>
                                      </p:cBhvr>
                                      <p:by>
                                        <p:hsl h="0" s="-12549" l="-25098"/>
                                      </p:by>
                                    </p:animClr>
                                    <p:set>
                                      <p:cBhvr>
                                        <p:cTn id="108" dur="500" fill="hold"/>
                                        <p:tgtEl>
                                          <p:spTgt spid="34"/>
                                        </p:tgtEl>
                                        <p:attrNameLst>
                                          <p:attrName>fill.type</p:attrName>
                                        </p:attrNameLst>
                                      </p:cBhvr>
                                      <p:to>
                                        <p:strVal val="solid"/>
                                      </p:to>
                                    </p:set>
                                  </p:childTnLst>
                                </p:cTn>
                              </p:par>
                              <p:par>
                                <p:cTn id="109" presetID="19" presetClass="emph" presetSubtype="0" fill="hold" grpId="0" nodeType="withEffect">
                                  <p:stCondLst>
                                    <p:cond delay="0"/>
                                  </p:stCondLst>
                                  <p:childTnLst>
                                    <p:animClr clrSpc="rgb" dir="cw">
                                      <p:cBhvr override="childStyle">
                                        <p:cTn id="110" dur="500" fill="hold"/>
                                        <p:tgtEl>
                                          <p:spTgt spid="32"/>
                                        </p:tgtEl>
                                        <p:attrNameLst>
                                          <p:attrName>style.color</p:attrName>
                                        </p:attrNameLst>
                                      </p:cBhvr>
                                      <p:to>
                                        <a:schemeClr val="accent2"/>
                                      </p:to>
                                    </p:animClr>
                                    <p:animClr clrSpc="rgb" dir="cw">
                                      <p:cBhvr>
                                        <p:cTn id="111" dur="500" fill="hold"/>
                                        <p:tgtEl>
                                          <p:spTgt spid="32"/>
                                        </p:tgtEl>
                                        <p:attrNameLst>
                                          <p:attrName>fillcolor</p:attrName>
                                        </p:attrNameLst>
                                      </p:cBhvr>
                                      <p:to>
                                        <a:schemeClr val="accent2"/>
                                      </p:to>
                                    </p:animClr>
                                    <p:set>
                                      <p:cBhvr>
                                        <p:cTn id="112" dur="500" fill="hold"/>
                                        <p:tgtEl>
                                          <p:spTgt spid="32"/>
                                        </p:tgtEl>
                                        <p:attrNameLst>
                                          <p:attrName>fill.type</p:attrName>
                                        </p:attrNameLst>
                                      </p:cBhvr>
                                      <p:to>
                                        <p:strVal val="solid"/>
                                      </p:to>
                                    </p:set>
                                    <p:set>
                                      <p:cBhvr>
                                        <p:cTn id="113" dur="500" fill="hold"/>
                                        <p:tgtEl>
                                          <p:spTgt spid="32"/>
                                        </p:tgtEl>
                                        <p:attrNameLst>
                                          <p:attrName>fill.on</p:attrName>
                                        </p:attrNameLst>
                                      </p:cBhvr>
                                      <p:to>
                                        <p:strVal val="true"/>
                                      </p:to>
                                    </p:set>
                                  </p:childTnLst>
                                </p:cTn>
                              </p:par>
                              <p:par>
                                <p:cTn id="114" presetID="1" presetClass="mediacall" presetSubtype="0" fill="hold" nodeType="withEffect">
                                  <p:stCondLst>
                                    <p:cond delay="0"/>
                                  </p:stCondLst>
                                  <p:childTnLst>
                                    <p:cmd type="call" cmd="playFrom(0.0)">
                                      <p:cBhvr>
                                        <p:cTn id="115" dur="20218" fill="hold"/>
                                        <p:tgtEl>
                                          <p:spTgt spid="39"/>
                                        </p:tgtEl>
                                      </p:cBhvr>
                                    </p:cmd>
                                  </p:childTnLst>
                                </p:cTn>
                              </p:par>
                              <p:par>
                                <p:cTn id="116" presetID="3" presetClass="mediacall" presetSubtype="0" fill="hold" nodeType="withEffect">
                                  <p:stCondLst>
                                    <p:cond delay="0"/>
                                  </p:stCondLst>
                                  <p:childTnLst>
                                    <p:cmd type="call" cmd="stop">
                                      <p:cBhvr>
                                        <p:cTn id="117" dur="1" fill="hold"/>
                                        <p:tgtEl>
                                          <p:spTgt spid="38"/>
                                        </p:tgtEl>
                                      </p:cBhvr>
                                    </p:cmd>
                                  </p:childTnLst>
                                </p:cTn>
                              </p:par>
                              <p:par>
                                <p:cTn id="118" presetID="19" presetClass="emph" presetSubtype="0" fill="hold" grpId="1" nodeType="withEffect">
                                  <p:stCondLst>
                                    <p:cond delay="3000"/>
                                  </p:stCondLst>
                                  <p:childTnLst>
                                    <p:animClr clrSpc="rgb" dir="cw">
                                      <p:cBhvr override="childStyle">
                                        <p:cTn id="119" dur="500" fill="hold"/>
                                        <p:tgtEl>
                                          <p:spTgt spid="32"/>
                                        </p:tgtEl>
                                        <p:attrNameLst>
                                          <p:attrName>style.color</p:attrName>
                                        </p:attrNameLst>
                                      </p:cBhvr>
                                      <p:to>
                                        <a:srgbClr val="FF0000"/>
                                      </p:to>
                                    </p:animClr>
                                    <p:animClr clrSpc="rgb" dir="cw">
                                      <p:cBhvr>
                                        <p:cTn id="120" dur="500" fill="hold"/>
                                        <p:tgtEl>
                                          <p:spTgt spid="32"/>
                                        </p:tgtEl>
                                        <p:attrNameLst>
                                          <p:attrName>fillcolor</p:attrName>
                                        </p:attrNameLst>
                                      </p:cBhvr>
                                      <p:to>
                                        <a:srgbClr val="FF0000"/>
                                      </p:to>
                                    </p:animClr>
                                    <p:set>
                                      <p:cBhvr>
                                        <p:cTn id="121" dur="500" fill="hold"/>
                                        <p:tgtEl>
                                          <p:spTgt spid="32"/>
                                        </p:tgtEl>
                                        <p:attrNameLst>
                                          <p:attrName>fill.type</p:attrName>
                                        </p:attrNameLst>
                                      </p:cBhvr>
                                      <p:to>
                                        <p:strVal val="solid"/>
                                      </p:to>
                                    </p:set>
                                    <p:set>
                                      <p:cBhvr>
                                        <p:cTn id="122" dur="500" fill="hold"/>
                                        <p:tgtEl>
                                          <p:spTgt spid="32"/>
                                        </p:tgtEl>
                                        <p:attrNameLst>
                                          <p:attrName>fill.on</p:attrName>
                                        </p:attrNameLst>
                                      </p:cBhvr>
                                      <p:to>
                                        <p:strVal val="true"/>
                                      </p:to>
                                    </p:set>
                                  </p:childTnLst>
                                </p:cTn>
                              </p:par>
                              <p:par>
                                <p:cTn id="123" presetID="1" presetClass="mediacall" presetSubtype="0" fill="hold" nodeType="withEffect">
                                  <p:stCondLst>
                                    <p:cond delay="3000"/>
                                  </p:stCondLst>
                                  <p:childTnLst>
                                    <p:cmd type="call" cmd="playFrom(0.0)">
                                      <p:cBhvr>
                                        <p:cTn id="124" dur="5903" fill="hold"/>
                                        <p:tgtEl>
                                          <p:spTgt spid="41"/>
                                        </p:tgtEl>
                                      </p:cBhvr>
                                    </p:cmd>
                                  </p:childTnLst>
                                </p:cTn>
                              </p:par>
                              <p:par>
                                <p:cTn id="125" presetID="3" presetClass="mediacall" presetSubtype="0" fill="hold" nodeType="withEffect">
                                  <p:stCondLst>
                                    <p:cond delay="3000"/>
                                  </p:stCondLst>
                                  <p:childTnLst>
                                    <p:cmd type="call" cmd="stop">
                                      <p:cBhvr>
                                        <p:cTn id="126" dur="1" fill="hold"/>
                                        <p:tgtEl>
                                          <p:spTgt spid="39"/>
                                        </p:tgtEl>
                                      </p:cBhvr>
                                    </p:cmd>
                                  </p:childTnLst>
                                </p:cTn>
                              </p:par>
                              <p:par>
                                <p:cTn id="127" presetID="30" presetClass="emph" presetSubtype="0" fill="hold" grpId="1" nodeType="withEffect">
                                  <p:stCondLst>
                                    <p:cond delay="3000"/>
                                  </p:stCondLst>
                                  <p:childTnLst>
                                    <p:animClr clrSpc="hsl" dir="cw">
                                      <p:cBhvr override="childStyle">
                                        <p:cTn id="128" dur="500" fill="hold"/>
                                        <p:tgtEl>
                                          <p:spTgt spid="34"/>
                                        </p:tgtEl>
                                        <p:attrNameLst>
                                          <p:attrName>style.color</p:attrName>
                                        </p:attrNameLst>
                                      </p:cBhvr>
                                      <p:by>
                                        <p:hsl h="0" s="12549" l="25098"/>
                                      </p:by>
                                    </p:animClr>
                                    <p:animClr clrSpc="hsl" dir="cw">
                                      <p:cBhvr>
                                        <p:cTn id="129" dur="500" fill="hold"/>
                                        <p:tgtEl>
                                          <p:spTgt spid="34"/>
                                        </p:tgtEl>
                                        <p:attrNameLst>
                                          <p:attrName>fillcolor</p:attrName>
                                        </p:attrNameLst>
                                      </p:cBhvr>
                                      <p:by>
                                        <p:hsl h="0" s="12549" l="25098"/>
                                      </p:by>
                                    </p:animClr>
                                    <p:animClr clrSpc="hsl" dir="cw">
                                      <p:cBhvr>
                                        <p:cTn id="130" dur="500" fill="hold"/>
                                        <p:tgtEl>
                                          <p:spTgt spid="34"/>
                                        </p:tgtEl>
                                        <p:attrNameLst>
                                          <p:attrName>stroke.color</p:attrName>
                                        </p:attrNameLst>
                                      </p:cBhvr>
                                      <p:by>
                                        <p:hsl h="0" s="12549" l="25098"/>
                                      </p:by>
                                    </p:animClr>
                                    <p:set>
                                      <p:cBhvr>
                                        <p:cTn id="131"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32" fill="hold" display="0">
                  <p:stCondLst>
                    <p:cond delay="indefinite"/>
                  </p:stCondLst>
                  <p:endCondLst>
                    <p:cond evt="onStopAudio" delay="0">
                      <p:tgtEl>
                        <p:sldTgt/>
                      </p:tgtEl>
                    </p:cond>
                  </p:endCondLst>
                </p:cTn>
                <p:tgtEl>
                  <p:spTgt spid="39"/>
                </p:tgtEl>
              </p:cMediaNode>
            </p:audio>
            <p:audio>
              <p:cMediaNode vol="80000">
                <p:cTn id="133" fill="hold" display="0">
                  <p:stCondLst>
                    <p:cond delay="indefinite"/>
                  </p:stCondLst>
                  <p:endCondLst>
                    <p:cond evt="onStopAudio" delay="0">
                      <p:tgtEl>
                        <p:sldTgt/>
                      </p:tgtEl>
                    </p:cond>
                  </p:endCondLst>
                </p:cTn>
                <p:tgtEl>
                  <p:spTgt spid="40"/>
                </p:tgtEl>
              </p:cMediaNode>
            </p:audio>
            <p:audio>
              <p:cMediaNode vol="80000">
                <p:cTn id="13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6" grpId="0" animBg="1"/>
      <p:bldP spid="16" grpId="1" animBg="1"/>
      <p:bldP spid="25" grpId="0"/>
      <p:bldP spid="25" grpId="1"/>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2C627EC6-61A4-4CA2-925A-D9C31421C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Tổng hợp 30+ mẫu hình nền PowerPoint ngộ nghĩnh, dễ thương ">
            <a:extLst>
              <a:ext uri="{FF2B5EF4-FFF2-40B4-BE49-F238E27FC236}">
                <a16:creationId xmlns:a16="http://schemas.microsoft.com/office/drawing/2014/main" id="{92F990E3-AA61-5051-5EC9-F3F960469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42"/>
          <a:stretch/>
        </p:blipFill>
        <p:spPr bwMode="auto">
          <a:xfrm>
            <a:off x="20" y="10"/>
            <a:ext cx="12191980" cy="6857990"/>
          </a:xfrm>
          <a:prstGeom prst="roundRect">
            <a:avLst>
              <a:gd name="adj" fmla="val 8594"/>
            </a:avLst>
          </a:prstGeom>
          <a:solidFill>
            <a:srgbClr val="FFFFFF">
              <a:shade val="85000"/>
            </a:srgbClr>
          </a:solidFill>
          <a:ln>
            <a:noFill/>
          </a:ln>
          <a:effectLst>
            <a:outerShdw blurRad="107950" dist="12700" dir="5400000" algn="ctr">
              <a:srgbClr val="000000"/>
            </a:outerShdw>
            <a:reflection blurRad="12700" stA="38000" endPos="28000" dist="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Oval 3">
            <a:extLst>
              <a:ext uri="{FF2B5EF4-FFF2-40B4-BE49-F238E27FC236}">
                <a16:creationId xmlns:a16="http://schemas.microsoft.com/office/drawing/2014/main" id="{4AA2B999-6EB7-AEE4-A49A-945DF487FCD1}"/>
              </a:ext>
            </a:extLst>
          </p:cNvPr>
          <p:cNvSpPr/>
          <p:nvPr/>
        </p:nvSpPr>
        <p:spPr>
          <a:xfrm>
            <a:off x="4820477" y="397565"/>
            <a:ext cx="4731027" cy="1103244"/>
          </a:xfrm>
          <a:prstGeom prst="ellipse">
            <a:avLst/>
          </a:prstGeom>
          <a:solidFill>
            <a:schemeClr val="bg2"/>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2">
            <a:extLst>
              <a:ext uri="{FF2B5EF4-FFF2-40B4-BE49-F238E27FC236}">
                <a16:creationId xmlns:a16="http://schemas.microsoft.com/office/drawing/2014/main" id="{5037AE5F-98EE-70D1-CB1C-8F4513CB23F1}"/>
              </a:ext>
            </a:extLst>
          </p:cNvPr>
          <p:cNvSpPr txBox="1">
            <a:spLocks noChangeArrowheads="1"/>
          </p:cNvSpPr>
          <p:nvPr/>
        </p:nvSpPr>
        <p:spPr bwMode="auto">
          <a:xfrm>
            <a:off x="4681384" y="647298"/>
            <a:ext cx="5043641" cy="523220"/>
          </a:xfrm>
          <a:prstGeom prst="rect">
            <a:avLst/>
          </a:prstGeom>
          <a:noFill/>
          <a:ln w="12700">
            <a:noFill/>
            <a:miter lim="800000"/>
            <a:headEnd/>
            <a:tailEnd/>
          </a:ln>
        </p:spPr>
        <p:txBody>
          <a:bodyPr wrap="square">
            <a:spAutoFit/>
          </a:bodyPr>
          <a:lstStyle/>
          <a:p>
            <a:pPr algn="ctr" eaLnBrk="1" hangingPunct="1"/>
            <a:r>
              <a:rPr lang="en-US" altLang="en-US" sz="2800" b="1" dirty="0" err="1">
                <a:latin typeface="Algerian" panose="04020705040A02060702" pitchFamily="82" charset="0"/>
                <a:cs typeface="Times New Roman" panose="02020603050405020304" pitchFamily="18" charset="0"/>
              </a:rPr>
              <a:t>Nhiệm</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vụ</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về</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nhà</a:t>
            </a:r>
            <a:r>
              <a:rPr lang="en-US" altLang="en-US" sz="2800" b="1" dirty="0">
                <a:latin typeface="Algerian" panose="04020705040A02060702" pitchFamily="82" charset="0"/>
                <a:cs typeface="Times New Roman" panose="02020603050405020304" pitchFamily="18" charset="0"/>
              </a:rPr>
              <a:t>:</a:t>
            </a:r>
          </a:p>
        </p:txBody>
      </p:sp>
      <p:sp>
        <p:nvSpPr>
          <p:cNvPr id="6" name="TextBox 2">
            <a:extLst>
              <a:ext uri="{FF2B5EF4-FFF2-40B4-BE49-F238E27FC236}">
                <a16:creationId xmlns:a16="http://schemas.microsoft.com/office/drawing/2014/main" id="{9C4AA9D9-87F4-3B2F-5F6E-7E15BF66BE94}"/>
              </a:ext>
            </a:extLst>
          </p:cNvPr>
          <p:cNvSpPr txBox="1"/>
          <p:nvPr/>
        </p:nvSpPr>
        <p:spPr>
          <a:xfrm>
            <a:off x="4674163" y="2026528"/>
            <a:ext cx="512582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aseline="0" dirty="0">
                <a:solidFill>
                  <a:prstClr val="black"/>
                </a:solidFill>
                <a:latin typeface="Times New Roman" pitchFamily="18" charset="0"/>
                <a:cs typeface="Times New Roman" pitchFamily="18" charset="0"/>
              </a:rPr>
              <a:t>- </a:t>
            </a:r>
            <a:r>
              <a:rPr lang="en-US" sz="2800" baseline="0" dirty="0" err="1">
                <a:solidFill>
                  <a:prstClr val="black"/>
                </a:solidFill>
                <a:latin typeface="Times New Roman" pitchFamily="18" charset="0"/>
                <a:cs typeface="Times New Roman" pitchFamily="18" charset="0"/>
              </a:rPr>
              <a:t>Xem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bài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học</a:t>
            </a:r>
            <a:endParaRPr lang="en-US" sz="2800" dirty="0">
              <a:solidFill>
                <a:prstClr val="black"/>
              </a:solidFill>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Trả</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lời</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noProof="0" dirty="0">
                <a:ln>
                  <a:noFill/>
                </a:ln>
                <a:solidFill>
                  <a:prstClr val="black"/>
                </a:solidFill>
                <a:effectLst/>
                <a:highlight>
                  <a:srgbClr val="FFFF00"/>
                </a:highlight>
                <a:uLnTx/>
                <a:uFillTx/>
                <a:latin typeface="Times New Roman" pitchFamily="18" charset="0"/>
                <a:ea typeface="+mn-ea"/>
                <a:cs typeface="Times New Roman" pitchFamily="18" charset="0"/>
              </a:rPr>
              <a:t>?1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và</a:t>
            </a:r>
            <a:r>
              <a:rPr kumimoji="0" lang="en-US" sz="2800" b="0" i="0" u="none" strike="noStrike" kern="1200" cap="none" spc="0" normalizeH="0" noProof="0" dirty="0">
                <a:ln>
                  <a:noFill/>
                </a:ln>
                <a:solidFill>
                  <a:prstClr val="black"/>
                </a:solidFill>
                <a:effectLst/>
                <a:highlight>
                  <a:srgbClr val="FFFF00"/>
                </a:highlight>
                <a:uLnTx/>
                <a:uFillTx/>
                <a:latin typeface="Times New Roman" pitchFamily="18" charset="0"/>
                <a:ea typeface="+mn-ea"/>
                <a:cs typeface="Times New Roman" pitchFamily="18" charset="0"/>
              </a:rPr>
              <a:t> ?2 </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SGK, </a:t>
            </a:r>
            <a:r>
              <a:rPr kumimoji="0" lang="en-US" sz="28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trang</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20</a:t>
            </a:r>
            <a:r>
              <a:rPr lang="en-US" sz="2800" dirty="0">
                <a:solidFill>
                  <a:prstClr val="black"/>
                </a:solidFill>
                <a:latin typeface="Times New Roman" pitchFamily="18" charset="0"/>
                <a:cs typeface="Times New Roman" pitchFamily="18" charset="0"/>
              </a:rPr>
              <a:t>.</a:t>
            </a:r>
            <a:endPar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2800" dirty="0" err="1">
                <a:solidFill>
                  <a:prstClr val="black"/>
                </a:solidFill>
                <a:latin typeface="Times New Roman" pitchFamily="18" charset="0"/>
                <a:cs typeface="Times New Roman" pitchFamily="18" charset="0"/>
              </a:rPr>
              <a:t>Đọc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trước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mục</a:t>
            </a:r>
            <a:r>
              <a:rPr lang="en-US" sz="2800" dirty="0">
                <a:solidFill>
                  <a:prstClr val="black"/>
                </a:solidFill>
                <a:latin typeface="Times New Roman" pitchFamily="18" charset="0"/>
                <a:cs typeface="Times New Roman" pitchFamily="18" charset="0"/>
              </a:rPr>
              <a:t> II </a:t>
            </a:r>
            <a:r>
              <a:rPr lang="en-US" sz="2800" dirty="0" err="1">
                <a:solidFill>
                  <a:prstClr val="black"/>
                </a:solidFill>
                <a:latin typeface="Times New Roman" pitchFamily="18" charset="0"/>
                <a:cs typeface="Times New Roman" pitchFamily="18" charset="0"/>
              </a:rPr>
              <a:t>về</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bảng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hệ</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thống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tuần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hoàn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nguyên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tố</a:t>
            </a:r>
            <a:r>
              <a:rPr lang="en-US" sz="2800" dirty="0">
                <a:solidFill>
                  <a:prstClr val="black"/>
                </a:solidFill>
                <a:latin typeface="Times New Roman" pitchFamily="18" charset="0"/>
                <a:cs typeface="Times New Roman" pitchFamily="18" charset="0"/>
              </a:rPr>
              <a:t>.</a:t>
            </a:r>
            <a:r>
              <a:rPr kumimoji="0" lang="en-US" sz="28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2800" baseline="0" dirty="0" err="1">
                <a:solidFill>
                  <a:prstClr val="black"/>
                </a:solidFill>
                <a:latin typeface="Times New Roman" pitchFamily="18" charset="0"/>
                <a:cs typeface="Times New Roman" pitchFamily="18" charset="0"/>
              </a:rPr>
              <a:t>Tìm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hiểu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lịch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sử</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phát</a:t>
            </a:r>
            <a:r>
              <a:rPr lang="en-US" sz="2800" dirty="0">
                <a:solidFill>
                  <a:prstClr val="black"/>
                </a:solidFill>
                <a:latin typeface="Times New Roman" pitchFamily="18" charset="0"/>
                <a:cs typeface="Times New Roman" pitchFamily="18" charset="0"/>
              </a:rPr>
              <a:t> </a:t>
            </a:r>
          </a:p>
          <a:p>
            <a:pPr marR="0" lvl="0" algn="l" defTabSz="914400" rtl="0" eaLnBrk="1" fontAlgn="auto" latinLnBrk="0" hangingPunct="1">
              <a:lnSpc>
                <a:spcPct val="100000"/>
              </a:lnSpc>
              <a:spcBef>
                <a:spcPts val="0"/>
              </a:spcBef>
              <a:spcAft>
                <a:spcPts val="0"/>
              </a:spcAft>
              <a:buClrTx/>
              <a:buSzTx/>
              <a:tabLst/>
              <a:defRPr/>
            </a:pPr>
            <a:r>
              <a:rPr lang="en-US" sz="2800" dirty="0" err="1">
                <a:solidFill>
                  <a:prstClr val="black"/>
                </a:solidFill>
                <a:latin typeface="Times New Roman" pitchFamily="18" charset="0"/>
                <a:cs typeface="Times New Roman" pitchFamily="18" charset="0"/>
              </a:rPr>
              <a:t>minh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ra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bảng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tuần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hoàn</a:t>
            </a:r>
            <a:r>
              <a:rPr lang="en-US" sz="2800" dirty="0">
                <a:solidFill>
                  <a:prstClr val="black"/>
                </a:solidFill>
                <a:latin typeface="Times New Roman" pitchFamily="18" charset="0"/>
                <a:cs typeface="Times New Roman" pitchFamily="18" charset="0"/>
              </a:rPr>
              <a:t>.</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5159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C84D0A89-5C3C-91D9-4B86-E82A89006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480" y="132080"/>
            <a:ext cx="5676265" cy="65836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A grocery store with various fruits and vegetables&#10;&#10;Description automatically generated">
            <a:extLst>
              <a:ext uri="{FF2B5EF4-FFF2-40B4-BE49-F238E27FC236}">
                <a16:creationId xmlns:a16="http://schemas.microsoft.com/office/drawing/2014/main" id="{941B193A-A1EA-352D-A19F-3667E9AEEFB8}"/>
              </a:ext>
            </a:extLst>
          </p:cNvPr>
          <p:cNvPicPr>
            <a:picLocks noChangeAspect="1"/>
          </p:cNvPicPr>
          <p:nvPr/>
        </p:nvPicPr>
        <p:blipFill>
          <a:blip r:embed="rId4"/>
          <a:stretch>
            <a:fillRect/>
          </a:stretch>
        </p:blipFill>
        <p:spPr>
          <a:xfrm>
            <a:off x="135255" y="132080"/>
            <a:ext cx="6245225" cy="6573520"/>
          </a:xfrm>
          <a:prstGeom prst="rect">
            <a:avLst/>
          </a:prstGeom>
          <a:ln>
            <a:noFill/>
          </a:ln>
          <a:effectLst>
            <a:softEdge rad="112500"/>
          </a:effectLst>
        </p:spPr>
      </p:pic>
      <p:sp>
        <p:nvSpPr>
          <p:cNvPr id="6" name="Rectangle: Rounded Corners 5">
            <a:extLst>
              <a:ext uri="{FF2B5EF4-FFF2-40B4-BE49-F238E27FC236}">
                <a16:creationId xmlns:a16="http://schemas.microsoft.com/office/drawing/2014/main" id="{0BDE2FEA-B131-EB1C-B366-2D375D5A9E87}"/>
              </a:ext>
            </a:extLst>
          </p:cNvPr>
          <p:cNvSpPr/>
          <p:nvPr/>
        </p:nvSpPr>
        <p:spPr>
          <a:xfrm>
            <a:off x="3271520" y="2407921"/>
            <a:ext cx="6065520" cy="1645920"/>
          </a:xfrm>
          <a:prstGeom prst="roundRect">
            <a:avLst/>
          </a:prstGeom>
          <a:solidFill>
            <a:schemeClr val="bg1">
              <a:alpha val="66000"/>
            </a:schemeClr>
          </a:solidFill>
          <a:ln>
            <a:solidFill>
              <a:schemeClr val="bg2"/>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2">
            <a:extLst>
              <a:ext uri="{FF2B5EF4-FFF2-40B4-BE49-F238E27FC236}">
                <a16:creationId xmlns:a16="http://schemas.microsoft.com/office/drawing/2014/main" id="{0EFB61A1-6BAD-F700-9921-86EC8A7919E9}"/>
              </a:ext>
            </a:extLst>
          </p:cNvPr>
          <p:cNvSpPr txBox="1">
            <a:spLocks noChangeArrowheads="1"/>
          </p:cNvSpPr>
          <p:nvPr/>
        </p:nvSpPr>
        <p:spPr bwMode="auto">
          <a:xfrm>
            <a:off x="3553239" y="2589976"/>
            <a:ext cx="5654481" cy="1384995"/>
          </a:xfrm>
          <a:prstGeom prst="rect">
            <a:avLst/>
          </a:prstGeom>
          <a:noFill/>
          <a:ln w="12700">
            <a:noFill/>
            <a:miter lim="800000"/>
            <a:headEnd/>
            <a:tailEnd/>
          </a:ln>
        </p:spPr>
        <p:txBody>
          <a:bodyPr wrap="square">
            <a:spAutoFit/>
          </a:bodyPr>
          <a:lstStyle/>
          <a:p>
            <a:pPr algn="ctr" eaLnBrk="1" hangingPunct="1"/>
            <a:r>
              <a:rPr lang="en-US" altLang="en-US" sz="2800" b="1" dirty="0" err="1">
                <a:latin typeface="Algerian" panose="04020705040A02060702" pitchFamily="82" charset="0"/>
                <a:cs typeface="Times New Roman" panose="02020603050405020304" pitchFamily="18" charset="0"/>
              </a:rPr>
              <a:t>Việc</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phân</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loại</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hàng</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hóa</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sách</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vở</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trong</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siêu</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thị</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nhà</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sách</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có</a:t>
            </a:r>
            <a:r>
              <a:rPr lang="en-US" altLang="en-US" sz="2800" b="1" dirty="0">
                <a:latin typeface="Algerian" panose="04020705040A02060702" pitchFamily="82" charset="0"/>
                <a:cs typeface="Times New Roman" panose="02020603050405020304" pitchFamily="18" charset="0"/>
              </a:rPr>
              <a:t> ý </a:t>
            </a:r>
            <a:r>
              <a:rPr lang="en-US" altLang="en-US" sz="2800" b="1" dirty="0" err="1">
                <a:latin typeface="Algerian" panose="04020705040A02060702" pitchFamily="82" charset="0"/>
                <a:cs typeface="Times New Roman" panose="02020603050405020304" pitchFamily="18" charset="0"/>
              </a:rPr>
              <a:t>nghĩa</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gì</a:t>
            </a:r>
            <a:r>
              <a:rPr lang="en-US" altLang="en-US" sz="2800" b="1" dirty="0">
                <a:latin typeface="Algerian" panose="04020705040A02060702" pitchFamily="82" charset="0"/>
                <a:cs typeface="Times New Roman" panose="02020603050405020304" pitchFamily="18" charset="0"/>
              </a:rPr>
              <a:t>??</a:t>
            </a:r>
          </a:p>
        </p:txBody>
      </p:sp>
    </p:spTree>
    <p:extLst>
      <p:ext uri="{BB962C8B-B14F-4D97-AF65-F5344CB8AC3E}">
        <p14:creationId xmlns:p14="http://schemas.microsoft.com/office/powerpoint/2010/main" val="228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Righ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398FD7A2-72EF-41F3-7B06-46DE19949636}"/>
              </a:ext>
            </a:extLst>
          </p:cNvPr>
          <p:cNvPicPr>
            <a:picLocks noChangeAspect="1"/>
          </p:cNvPicPr>
          <p:nvPr/>
        </p:nvPicPr>
        <p:blipFill>
          <a:blip r:embed="rId2" cstate="screen"/>
          <a:srcRect/>
          <a:stretch>
            <a:fillRect/>
          </a:stretch>
        </p:blipFill>
        <p:spPr>
          <a:xfrm>
            <a:off x="1235460" y="1156087"/>
            <a:ext cx="9721080" cy="4545829"/>
          </a:xfrm>
          <a:custGeom>
            <a:avLst/>
            <a:gdLst>
              <a:gd name="connsiteX0" fmla="*/ 547954 w 9721080"/>
              <a:gd name="connsiteY0" fmla="*/ 0 h 4545829"/>
              <a:gd name="connsiteX1" fmla="*/ 9173126 w 9721080"/>
              <a:gd name="connsiteY1" fmla="*/ 0 h 4545829"/>
              <a:gd name="connsiteX2" fmla="*/ 9721080 w 9721080"/>
              <a:gd name="connsiteY2" fmla="*/ 547954 h 4545829"/>
              <a:gd name="connsiteX3" fmla="*/ 9721080 w 9721080"/>
              <a:gd name="connsiteY3" fmla="*/ 3997875 h 4545829"/>
              <a:gd name="connsiteX4" fmla="*/ 9173126 w 9721080"/>
              <a:gd name="connsiteY4" fmla="*/ 4545829 h 4545829"/>
              <a:gd name="connsiteX5" fmla="*/ 547954 w 9721080"/>
              <a:gd name="connsiteY5" fmla="*/ 4545829 h 4545829"/>
              <a:gd name="connsiteX6" fmla="*/ 0 w 9721080"/>
              <a:gd name="connsiteY6" fmla="*/ 3997875 h 4545829"/>
              <a:gd name="connsiteX7" fmla="*/ 0 w 9721080"/>
              <a:gd name="connsiteY7" fmla="*/ 547954 h 4545829"/>
              <a:gd name="connsiteX8" fmla="*/ 547954 w 9721080"/>
              <a:gd name="connsiteY8" fmla="*/ 0 h 454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1080" h="4545829">
                <a:moveTo>
                  <a:pt x="547954" y="0"/>
                </a:moveTo>
                <a:lnTo>
                  <a:pt x="9173126" y="0"/>
                </a:lnTo>
                <a:cubicBezTo>
                  <a:pt x="9475753" y="0"/>
                  <a:pt x="9721080" y="245327"/>
                  <a:pt x="9721080" y="547954"/>
                </a:cubicBezTo>
                <a:lnTo>
                  <a:pt x="9721080" y="3997875"/>
                </a:lnTo>
                <a:cubicBezTo>
                  <a:pt x="9721080" y="4300502"/>
                  <a:pt x="9475753" y="4545829"/>
                  <a:pt x="9173126" y="4545829"/>
                </a:cubicBezTo>
                <a:lnTo>
                  <a:pt x="547954" y="4545829"/>
                </a:lnTo>
                <a:cubicBezTo>
                  <a:pt x="245327" y="4545829"/>
                  <a:pt x="0" y="4300502"/>
                  <a:pt x="0" y="3997875"/>
                </a:cubicBezTo>
                <a:lnTo>
                  <a:pt x="0" y="547954"/>
                </a:lnTo>
                <a:cubicBezTo>
                  <a:pt x="0" y="245327"/>
                  <a:pt x="245327" y="0"/>
                  <a:pt x="547954" y="0"/>
                </a:cubicBezTo>
                <a:close/>
              </a:path>
            </a:pathLst>
          </a:custGeom>
        </p:spPr>
      </p:pic>
      <p:sp>
        <p:nvSpPr>
          <p:cNvPr id="15" name="矩形: 圆角 14">
            <a:extLst>
              <a:ext uri="{FF2B5EF4-FFF2-40B4-BE49-F238E27FC236}">
                <a16:creationId xmlns:a16="http://schemas.microsoft.com/office/drawing/2014/main" id="{AE18C459-C125-63B3-8FB7-AA29721A57A4}"/>
              </a:ext>
            </a:extLst>
          </p:cNvPr>
          <p:cNvSpPr/>
          <p:nvPr/>
        </p:nvSpPr>
        <p:spPr>
          <a:xfrm>
            <a:off x="1235075" y="1155700"/>
            <a:ext cx="9721850" cy="4546600"/>
          </a:xfrm>
          <a:prstGeom prst="roundRect">
            <a:avLst>
              <a:gd name="adj" fmla="val 12054"/>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sym typeface="+mn-lt"/>
            </a:endParaRPr>
          </a:p>
        </p:txBody>
      </p:sp>
      <p:sp>
        <p:nvSpPr>
          <p:cNvPr id="27" name="矩形: 圆角 26">
            <a:extLst>
              <a:ext uri="{FF2B5EF4-FFF2-40B4-BE49-F238E27FC236}">
                <a16:creationId xmlns:a16="http://schemas.microsoft.com/office/drawing/2014/main" id="{5F36B623-299B-ED39-5290-08EF67D43F75}"/>
              </a:ext>
            </a:extLst>
          </p:cNvPr>
          <p:cNvSpPr/>
          <p:nvPr/>
        </p:nvSpPr>
        <p:spPr>
          <a:xfrm>
            <a:off x="1524000" y="1417638"/>
            <a:ext cx="9144000" cy="4022725"/>
          </a:xfrm>
          <a:prstGeom prst="roundRect">
            <a:avLst>
              <a:gd name="adj" fmla="val 5421"/>
            </a:avLst>
          </a:prstGeom>
          <a:noFill/>
          <a:ln w="31750">
            <a:solidFill>
              <a:schemeClr val="bg1">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sym typeface="+mn-lt"/>
            </a:endParaRPr>
          </a:p>
        </p:txBody>
      </p:sp>
      <p:sp>
        <p:nvSpPr>
          <p:cNvPr id="22" name="TextBox 7">
            <a:extLst>
              <a:ext uri="{FF2B5EF4-FFF2-40B4-BE49-F238E27FC236}">
                <a16:creationId xmlns:a16="http://schemas.microsoft.com/office/drawing/2014/main" id="{FD23598A-B752-4935-47A5-1C2648CA6B1A}"/>
              </a:ext>
            </a:extLst>
          </p:cNvPr>
          <p:cNvSpPr txBox="1">
            <a:spLocks noChangeArrowheads="1"/>
          </p:cNvSpPr>
          <p:nvPr/>
        </p:nvSpPr>
        <p:spPr bwMode="auto">
          <a:xfrm>
            <a:off x="2239963" y="2401888"/>
            <a:ext cx="77597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en-US" altLang="en-US" sz="5400" b="1" dirty="0">
                <a:solidFill>
                  <a:schemeClr val="bg1"/>
                </a:solidFill>
                <a:latin typeface="Times New Roman" panose="02020603050405020304" pitchFamily="18" charset="0"/>
                <a:cs typeface="Times New Roman" panose="02020603050405020304" pitchFamily="18" charset="0"/>
              </a:rPr>
              <a:t>SƠ LƯỢC VỀ BẢNG TUẦN HOÀN CÁC NGUYÊN TỐ HÓA HỌC</a:t>
            </a:r>
            <a:endParaRPr lang="ko-KR" altLang="en-US" sz="5400" b="1" dirty="0">
              <a:solidFill>
                <a:schemeClr val="bg1"/>
              </a:solidFill>
              <a:latin typeface="Times New Roman" panose="02020603050405020304" pitchFamily="18" charset="0"/>
              <a:cs typeface="Times New Roman" panose="02020603050405020304" pitchFamily="18" charset="0"/>
            </a:endParaRPr>
          </a:p>
        </p:txBody>
      </p:sp>
      <p:sp>
        <p:nvSpPr>
          <p:cNvPr id="24" name="Rounded Rectangle 7">
            <a:extLst>
              <a:ext uri="{FF2B5EF4-FFF2-40B4-BE49-F238E27FC236}">
                <a16:creationId xmlns:a16="http://schemas.microsoft.com/office/drawing/2014/main" id="{337AA3AE-2BB0-7B9D-21ED-C08D5F31F8E0}"/>
              </a:ext>
            </a:extLst>
          </p:cNvPr>
          <p:cNvSpPr/>
          <p:nvPr/>
        </p:nvSpPr>
        <p:spPr>
          <a:xfrm>
            <a:off x="4927600" y="1674813"/>
            <a:ext cx="2087563" cy="656011"/>
          </a:xfrm>
          <a:prstGeom prst="roundRect">
            <a:avLst>
              <a:gd name="adj" fmla="val 50000"/>
            </a:avLst>
          </a:prstGeom>
          <a:solidFill>
            <a:schemeClr val="bg1">
              <a:alpha val="0"/>
            </a:schemeClr>
          </a:solidFill>
          <a:ln w="15875">
            <a:solidFill>
              <a:srgbClr val="FFD9A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b="1" dirty="0" err="1">
                <a:solidFill>
                  <a:schemeClr val="bg1"/>
                </a:solidFill>
                <a:latin typeface="Times New Roman" panose="02020603050405020304" pitchFamily="18" charset="0"/>
                <a:cs typeface="Times New Roman" panose="02020603050405020304" pitchFamily="18" charset="0"/>
              </a:rPr>
              <a:t>Bài</a:t>
            </a:r>
            <a:r>
              <a:rPr lang="en-US" altLang="zh-CN" sz="4000" b="1" dirty="0">
                <a:solidFill>
                  <a:schemeClr val="bg1"/>
                </a:solidFill>
                <a:latin typeface="Times New Roman" panose="02020603050405020304" pitchFamily="18" charset="0"/>
                <a:cs typeface="Times New Roman" panose="02020603050405020304" pitchFamily="18" charset="0"/>
              </a:rPr>
              <a:t> 3:</a:t>
            </a:r>
            <a:endParaRPr lang="ko-KR" altLang="en-US" sz="40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iterate type="lt">
                                    <p:tmPct val="0"/>
                                  </p:iterate>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iterate type="lt">
                                    <p:tmPct val="0"/>
                                  </p:iterate>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4" grpId="0" animBg="1"/>
      <p:bldP spid="2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7" name="组合 47">
            <a:extLst>
              <a:ext uri="{FF2B5EF4-FFF2-40B4-BE49-F238E27FC236}">
                <a16:creationId xmlns:a16="http://schemas.microsoft.com/office/drawing/2014/main" id="{AD2DBB03-0524-0EB4-1E2A-3FDE0CD7D68C}"/>
              </a:ext>
            </a:extLst>
          </p:cNvPr>
          <p:cNvGrpSpPr>
            <a:grpSpLocks/>
          </p:cNvGrpSpPr>
          <p:nvPr/>
        </p:nvGrpSpPr>
        <p:grpSpPr bwMode="auto">
          <a:xfrm>
            <a:off x="277906" y="358588"/>
            <a:ext cx="11582400" cy="6284259"/>
            <a:chOff x="1415480" y="1340768"/>
            <a:chExt cx="9433048" cy="4873961"/>
          </a:xfrm>
        </p:grpSpPr>
        <p:pic>
          <p:nvPicPr>
            <p:cNvPr id="47" name="图片 46">
              <a:extLst>
                <a:ext uri="{FF2B5EF4-FFF2-40B4-BE49-F238E27FC236}">
                  <a16:creationId xmlns:a16="http://schemas.microsoft.com/office/drawing/2014/main" id="{916C8B3F-C910-63D8-87AE-3B8882C12365}"/>
                </a:ext>
              </a:extLst>
            </p:cNvPr>
            <p:cNvPicPr>
              <a:picLocks noChangeAspect="1"/>
            </p:cNvPicPr>
            <p:nvPr/>
          </p:nvPicPr>
          <p:blipFill rotWithShape="1">
            <a:blip r:embed="rId2" cstate="screen"/>
            <a:srcRect/>
            <a:stretch/>
          </p:blipFill>
          <p:spPr>
            <a:xfrm>
              <a:off x="1415480" y="1340768"/>
              <a:ext cx="9433048" cy="4873961"/>
            </a:xfrm>
            <a:custGeom>
              <a:avLst/>
              <a:gdLst>
                <a:gd name="connsiteX0" fmla="*/ 350340 w 9433048"/>
                <a:gd name="connsiteY0" fmla="*/ 0 h 4873961"/>
                <a:gd name="connsiteX1" fmla="*/ 9082708 w 9433048"/>
                <a:gd name="connsiteY1" fmla="*/ 0 h 4873961"/>
                <a:gd name="connsiteX2" fmla="*/ 9433048 w 9433048"/>
                <a:gd name="connsiteY2" fmla="*/ 350340 h 4873961"/>
                <a:gd name="connsiteX3" fmla="*/ 9433048 w 9433048"/>
                <a:gd name="connsiteY3" fmla="*/ 4523621 h 4873961"/>
                <a:gd name="connsiteX4" fmla="*/ 9082708 w 9433048"/>
                <a:gd name="connsiteY4" fmla="*/ 4873961 h 4873961"/>
                <a:gd name="connsiteX5" fmla="*/ 350340 w 9433048"/>
                <a:gd name="connsiteY5" fmla="*/ 4873961 h 4873961"/>
                <a:gd name="connsiteX6" fmla="*/ 0 w 9433048"/>
                <a:gd name="connsiteY6" fmla="*/ 4523621 h 4873961"/>
                <a:gd name="connsiteX7" fmla="*/ 0 w 9433048"/>
                <a:gd name="connsiteY7" fmla="*/ 350340 h 4873961"/>
                <a:gd name="connsiteX8" fmla="*/ 350340 w 9433048"/>
                <a:gd name="connsiteY8" fmla="*/ 0 h 487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33048" h="4873961">
                  <a:moveTo>
                    <a:pt x="350340" y="0"/>
                  </a:moveTo>
                  <a:lnTo>
                    <a:pt x="9082708" y="0"/>
                  </a:lnTo>
                  <a:cubicBezTo>
                    <a:pt x="9276195" y="0"/>
                    <a:pt x="9433048" y="156853"/>
                    <a:pt x="9433048" y="350340"/>
                  </a:cubicBezTo>
                  <a:lnTo>
                    <a:pt x="9433048" y="4523621"/>
                  </a:lnTo>
                  <a:cubicBezTo>
                    <a:pt x="9433048" y="4717108"/>
                    <a:pt x="9276195" y="4873961"/>
                    <a:pt x="9082708" y="4873961"/>
                  </a:cubicBezTo>
                  <a:lnTo>
                    <a:pt x="350340" y="4873961"/>
                  </a:lnTo>
                  <a:cubicBezTo>
                    <a:pt x="156853" y="4873961"/>
                    <a:pt x="0" y="4717108"/>
                    <a:pt x="0" y="4523621"/>
                  </a:cubicBezTo>
                  <a:lnTo>
                    <a:pt x="0" y="350340"/>
                  </a:lnTo>
                  <a:cubicBezTo>
                    <a:pt x="0" y="156853"/>
                    <a:pt x="156853" y="0"/>
                    <a:pt x="350340" y="0"/>
                  </a:cubicBezTo>
                  <a:close/>
                </a:path>
              </a:pathLst>
            </a:custGeom>
          </p:spPr>
        </p:pic>
        <p:sp>
          <p:nvSpPr>
            <p:cNvPr id="45" name="矩形: 圆角 44">
              <a:extLst>
                <a:ext uri="{FF2B5EF4-FFF2-40B4-BE49-F238E27FC236}">
                  <a16:creationId xmlns:a16="http://schemas.microsoft.com/office/drawing/2014/main" id="{6440DC6E-F865-75D8-E00E-EA9FE648EFC6}"/>
                </a:ext>
              </a:extLst>
            </p:cNvPr>
            <p:cNvSpPr/>
            <p:nvPr/>
          </p:nvSpPr>
          <p:spPr>
            <a:xfrm>
              <a:off x="1415480" y="1340768"/>
              <a:ext cx="9433048" cy="4873961"/>
            </a:xfrm>
            <a:prstGeom prst="roundRect">
              <a:avLst>
                <a:gd name="adj" fmla="val 7188"/>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sym typeface="+mn-lt"/>
              </a:endParaRPr>
            </a:p>
          </p:txBody>
        </p:sp>
      </p:grpSp>
      <p:sp>
        <p:nvSpPr>
          <p:cNvPr id="38" name="Google Shape;928;p28">
            <a:extLst>
              <a:ext uri="{FF2B5EF4-FFF2-40B4-BE49-F238E27FC236}">
                <a16:creationId xmlns:a16="http://schemas.microsoft.com/office/drawing/2014/main" id="{06315254-2CF7-B7D7-02D9-FA22F2C9D9EE}"/>
              </a:ext>
            </a:extLst>
          </p:cNvPr>
          <p:cNvSpPr txBox="1">
            <a:spLocks/>
          </p:cNvSpPr>
          <p:nvPr/>
        </p:nvSpPr>
        <p:spPr>
          <a:xfrm>
            <a:off x="3242609" y="614737"/>
            <a:ext cx="5473700" cy="760412"/>
          </a:xfrm>
          <a:prstGeom prst="rect">
            <a:avLst/>
          </a:prstGeom>
        </p:spPr>
        <p:txBody>
          <a:bodyPr spcFirstLastPara="1" lIns="91425" tIns="91425" rIns="91425" bIns="91425"/>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NỘI DUNG BÀI HỌC</a:t>
            </a:r>
            <a:endParaRPr lang="zh-CN"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39" name="Google Shape;929;p28">
            <a:extLst>
              <a:ext uri="{FF2B5EF4-FFF2-40B4-BE49-F238E27FC236}">
                <a16:creationId xmlns:a16="http://schemas.microsoft.com/office/drawing/2014/main" id="{23FC5725-4454-F629-AB0A-D3282D2D0E96}"/>
              </a:ext>
            </a:extLst>
          </p:cNvPr>
          <p:cNvSpPr txBox="1">
            <a:spLocks noChangeArrowheads="1"/>
          </p:cNvSpPr>
          <p:nvPr/>
        </p:nvSpPr>
        <p:spPr bwMode="auto">
          <a:xfrm>
            <a:off x="1468178" y="1886326"/>
            <a:ext cx="4176712" cy="1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just" eaLnBrk="1" hangingPunct="1">
              <a:lnSpc>
                <a:spcPct val="90000"/>
              </a:lnSpc>
            </a:pPr>
            <a:r>
              <a:rPr lang="en-US" altLang="zh-CN" sz="2800" b="1" dirty="0" err="1">
                <a:solidFill>
                  <a:srgbClr val="00B0F0"/>
                </a:solidFill>
                <a:latin typeface="Times New Roman" panose="02020603050405020304" pitchFamily="18" charset="0"/>
                <a:cs typeface="Times New Roman" panose="02020603050405020304" pitchFamily="18" charset="0"/>
                <a:sym typeface="+mn-lt"/>
              </a:rPr>
              <a:t>Nguyên</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tắc</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sắp</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xếp</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các</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nguyên</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tố</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hóa</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học</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trong</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bảng</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tuần</a:t>
            </a:r>
            <a:r>
              <a:rPr lang="en-US" altLang="zh-CN" sz="2800" b="1" dirty="0">
                <a:solidFill>
                  <a:srgbClr val="00B0F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B0F0"/>
                </a:solidFill>
                <a:latin typeface="Times New Roman" panose="02020603050405020304" pitchFamily="18" charset="0"/>
                <a:cs typeface="Times New Roman" panose="02020603050405020304" pitchFamily="18" charset="0"/>
                <a:sym typeface="+mn-lt"/>
              </a:rPr>
              <a:t>hoàn</a:t>
            </a:r>
            <a:endParaRPr lang="en-US" altLang="zh-CN" sz="1400" b="1" dirty="0">
              <a:solidFill>
                <a:srgbClr val="00B0F0"/>
              </a:solidFill>
              <a:latin typeface="Times New Roman" panose="02020603050405020304" pitchFamily="18" charset="0"/>
              <a:cs typeface="Times New Roman" panose="02020603050405020304" pitchFamily="18" charset="0"/>
              <a:sym typeface="+mn-lt"/>
            </a:endParaRPr>
          </a:p>
        </p:txBody>
      </p:sp>
      <p:sp>
        <p:nvSpPr>
          <p:cNvPr id="40" name="Google Shape;931;p28">
            <a:extLst>
              <a:ext uri="{FF2B5EF4-FFF2-40B4-BE49-F238E27FC236}">
                <a16:creationId xmlns:a16="http://schemas.microsoft.com/office/drawing/2014/main" id="{E32017E2-1E5B-DE98-698B-D9EF482F30B6}"/>
              </a:ext>
            </a:extLst>
          </p:cNvPr>
          <p:cNvSpPr txBox="1">
            <a:spLocks noChangeArrowheads="1"/>
          </p:cNvSpPr>
          <p:nvPr/>
        </p:nvSpPr>
        <p:spPr bwMode="auto">
          <a:xfrm>
            <a:off x="540658" y="2004589"/>
            <a:ext cx="887506"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90000"/>
              </a:lnSpc>
            </a:pPr>
            <a:r>
              <a:rPr lang="vi-VN" altLang="en-US" sz="7200" b="1" dirty="0">
                <a:solidFill>
                  <a:srgbClr val="00B0F0"/>
                </a:solidFill>
                <a:latin typeface="Times New Roman" panose="02020603050405020304" pitchFamily="18" charset="0"/>
                <a:cs typeface="Times New Roman" panose="02020603050405020304" pitchFamily="18" charset="0"/>
              </a:rPr>
              <a:t>I.</a:t>
            </a:r>
          </a:p>
        </p:txBody>
      </p:sp>
      <p:sp>
        <p:nvSpPr>
          <p:cNvPr id="41" name="Google Shape;932;p28">
            <a:extLst>
              <a:ext uri="{FF2B5EF4-FFF2-40B4-BE49-F238E27FC236}">
                <a16:creationId xmlns:a16="http://schemas.microsoft.com/office/drawing/2014/main" id="{3668FFF6-AB13-17FC-DA2F-810CD4864E3E}"/>
              </a:ext>
            </a:extLst>
          </p:cNvPr>
          <p:cNvSpPr txBox="1">
            <a:spLocks/>
          </p:cNvSpPr>
          <p:nvPr/>
        </p:nvSpPr>
        <p:spPr>
          <a:xfrm>
            <a:off x="5680445" y="1989517"/>
            <a:ext cx="2084388" cy="931863"/>
          </a:xfrm>
          <a:prstGeom prst="rect">
            <a:avLst/>
          </a:prstGeom>
        </p:spPr>
        <p:txBody>
          <a:bodyPr spcFirstLastPara="1" lIns="91425" tIns="91425" rIns="91425" bIns="91425"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Bef>
                <a:spcPts val="0"/>
              </a:spcBef>
              <a:spcAft>
                <a:spcPts val="0"/>
              </a:spcAft>
              <a:defRPr/>
            </a:pPr>
            <a:r>
              <a:rPr lang="vi-VN" sz="7200" b="1" dirty="0">
                <a:solidFill>
                  <a:schemeClr val="accent4"/>
                </a:solidFill>
                <a:latin typeface="Times New Roman" panose="02020603050405020304" pitchFamily="18" charset="0"/>
                <a:cs typeface="Times New Roman" panose="02020603050405020304" pitchFamily="18" charset="0"/>
              </a:rPr>
              <a:t>II.</a:t>
            </a:r>
          </a:p>
        </p:txBody>
      </p:sp>
      <p:sp>
        <p:nvSpPr>
          <p:cNvPr id="43" name="Google Shape;933;p28">
            <a:extLst>
              <a:ext uri="{FF2B5EF4-FFF2-40B4-BE49-F238E27FC236}">
                <a16:creationId xmlns:a16="http://schemas.microsoft.com/office/drawing/2014/main" id="{083F8BB8-C2E1-0BC6-1A3C-4C1D74BF1038}"/>
              </a:ext>
            </a:extLst>
          </p:cNvPr>
          <p:cNvSpPr txBox="1">
            <a:spLocks/>
          </p:cNvSpPr>
          <p:nvPr/>
        </p:nvSpPr>
        <p:spPr>
          <a:xfrm>
            <a:off x="7243389" y="1972145"/>
            <a:ext cx="3617913" cy="1213223"/>
          </a:xfrm>
          <a:prstGeom prst="rect">
            <a:avLst/>
          </a:prstGeom>
        </p:spPr>
        <p:txBody>
          <a:bodyPr spcFirstLastPara="1" lIns="91425" tIns="91425" rIns="91425" bIns="91425"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Bef>
                <a:spcPts val="0"/>
              </a:spcBef>
              <a:spcAft>
                <a:spcPts val="0"/>
              </a:spcAft>
              <a:defRPr/>
            </a:pPr>
            <a:r>
              <a:rPr lang="en-US" altLang="zh-CN" sz="2800" b="1" dirty="0" err="1">
                <a:solidFill>
                  <a:schemeClr val="accent4"/>
                </a:solidFill>
                <a:latin typeface="Times New Roman" panose="02020603050405020304" pitchFamily="18" charset="0"/>
                <a:cs typeface="Times New Roman" panose="02020603050405020304" pitchFamily="18" charset="0"/>
                <a:sym typeface="+mn-lt"/>
              </a:rPr>
              <a:t>Cấu</a:t>
            </a:r>
            <a:r>
              <a:rPr lang="en-US" altLang="zh-CN" sz="2800" b="1" dirty="0">
                <a:solidFill>
                  <a:schemeClr val="accent4"/>
                </a:solidFill>
                <a:latin typeface="Times New Roman" panose="02020603050405020304" pitchFamily="18" charset="0"/>
                <a:cs typeface="Times New Roman" panose="02020603050405020304" pitchFamily="18" charset="0"/>
                <a:sym typeface="+mn-lt"/>
              </a:rPr>
              <a:t> </a:t>
            </a:r>
            <a:r>
              <a:rPr lang="en-US" altLang="zh-CN" sz="2800" b="1" dirty="0" err="1">
                <a:solidFill>
                  <a:schemeClr val="accent4"/>
                </a:solidFill>
                <a:latin typeface="Times New Roman" panose="02020603050405020304" pitchFamily="18" charset="0"/>
                <a:cs typeface="Times New Roman" panose="02020603050405020304" pitchFamily="18" charset="0"/>
                <a:sym typeface="+mn-lt"/>
              </a:rPr>
              <a:t>tạo</a:t>
            </a:r>
            <a:r>
              <a:rPr lang="en-US" altLang="zh-CN" sz="2800" b="1" dirty="0">
                <a:solidFill>
                  <a:schemeClr val="accent4"/>
                </a:solidFill>
                <a:latin typeface="Times New Roman" panose="02020603050405020304" pitchFamily="18" charset="0"/>
                <a:cs typeface="Times New Roman" panose="02020603050405020304" pitchFamily="18" charset="0"/>
                <a:sym typeface="+mn-lt"/>
              </a:rPr>
              <a:t> </a:t>
            </a:r>
            <a:r>
              <a:rPr lang="en-US" altLang="zh-CN" sz="2800" b="1" dirty="0" err="1">
                <a:solidFill>
                  <a:schemeClr val="accent4"/>
                </a:solidFill>
                <a:latin typeface="Times New Roman" panose="02020603050405020304" pitchFamily="18" charset="0"/>
                <a:cs typeface="Times New Roman" panose="02020603050405020304" pitchFamily="18" charset="0"/>
                <a:sym typeface="+mn-lt"/>
              </a:rPr>
              <a:t>bảng</a:t>
            </a:r>
            <a:r>
              <a:rPr lang="en-US" altLang="zh-CN" sz="2800" b="1" dirty="0">
                <a:solidFill>
                  <a:schemeClr val="accent4"/>
                </a:solidFill>
                <a:latin typeface="Times New Roman" panose="02020603050405020304" pitchFamily="18" charset="0"/>
                <a:cs typeface="Times New Roman" panose="02020603050405020304" pitchFamily="18" charset="0"/>
                <a:sym typeface="+mn-lt"/>
              </a:rPr>
              <a:t> </a:t>
            </a:r>
            <a:r>
              <a:rPr lang="en-US" altLang="zh-CN" sz="2800" b="1" dirty="0" err="1">
                <a:solidFill>
                  <a:schemeClr val="accent4"/>
                </a:solidFill>
                <a:latin typeface="Times New Roman" panose="02020603050405020304" pitchFamily="18" charset="0"/>
                <a:cs typeface="Times New Roman" panose="02020603050405020304" pitchFamily="18" charset="0"/>
                <a:sym typeface="+mn-lt"/>
              </a:rPr>
              <a:t>tuần</a:t>
            </a:r>
            <a:r>
              <a:rPr lang="en-US" altLang="zh-CN" sz="2800" b="1" dirty="0">
                <a:solidFill>
                  <a:schemeClr val="accent4"/>
                </a:solidFill>
                <a:latin typeface="Times New Roman" panose="02020603050405020304" pitchFamily="18" charset="0"/>
                <a:cs typeface="Times New Roman" panose="02020603050405020304" pitchFamily="18" charset="0"/>
                <a:sym typeface="+mn-lt"/>
              </a:rPr>
              <a:t>  </a:t>
            </a:r>
            <a:r>
              <a:rPr lang="en-US" altLang="zh-CN" sz="2800" b="1" dirty="0" err="1">
                <a:solidFill>
                  <a:schemeClr val="accent4"/>
                </a:solidFill>
                <a:latin typeface="Times New Roman" panose="02020603050405020304" pitchFamily="18" charset="0"/>
                <a:cs typeface="Times New Roman" panose="02020603050405020304" pitchFamily="18" charset="0"/>
                <a:sym typeface="+mn-lt"/>
              </a:rPr>
              <a:t>hoàn</a:t>
            </a:r>
            <a:r>
              <a:rPr lang="en-US" altLang="zh-CN" sz="2800" b="1" dirty="0">
                <a:solidFill>
                  <a:schemeClr val="accent4"/>
                </a:solidFill>
                <a:latin typeface="Times New Roman" panose="02020603050405020304" pitchFamily="18" charset="0"/>
                <a:cs typeface="Times New Roman" panose="02020603050405020304" pitchFamily="18" charset="0"/>
                <a:sym typeface="+mn-lt"/>
              </a:rPr>
              <a:t> </a:t>
            </a:r>
            <a:r>
              <a:rPr lang="en-US" altLang="zh-CN" sz="2800" b="1" dirty="0" err="1">
                <a:solidFill>
                  <a:schemeClr val="accent4"/>
                </a:solidFill>
                <a:latin typeface="Times New Roman" panose="02020603050405020304" pitchFamily="18" charset="0"/>
                <a:cs typeface="Times New Roman" panose="02020603050405020304" pitchFamily="18" charset="0"/>
                <a:sym typeface="+mn-lt"/>
              </a:rPr>
              <a:t>các</a:t>
            </a:r>
            <a:r>
              <a:rPr lang="en-US" altLang="zh-CN" sz="2800" b="1" dirty="0">
                <a:solidFill>
                  <a:schemeClr val="accent4"/>
                </a:solidFill>
                <a:latin typeface="Times New Roman" panose="02020603050405020304" pitchFamily="18" charset="0"/>
                <a:cs typeface="Times New Roman" panose="02020603050405020304" pitchFamily="18" charset="0"/>
                <a:sym typeface="+mn-lt"/>
              </a:rPr>
              <a:t> </a:t>
            </a:r>
            <a:r>
              <a:rPr lang="en-US" altLang="zh-CN" sz="2800" b="1" dirty="0" err="1">
                <a:solidFill>
                  <a:schemeClr val="accent4"/>
                </a:solidFill>
                <a:latin typeface="Times New Roman" panose="02020603050405020304" pitchFamily="18" charset="0"/>
                <a:cs typeface="Times New Roman" panose="02020603050405020304" pitchFamily="18" charset="0"/>
                <a:sym typeface="+mn-lt"/>
              </a:rPr>
              <a:t>nguyên</a:t>
            </a:r>
            <a:r>
              <a:rPr lang="en-US" altLang="zh-CN" sz="2800" b="1" dirty="0">
                <a:solidFill>
                  <a:schemeClr val="accent4"/>
                </a:solidFill>
                <a:latin typeface="Times New Roman" panose="02020603050405020304" pitchFamily="18" charset="0"/>
                <a:cs typeface="Times New Roman" panose="02020603050405020304" pitchFamily="18" charset="0"/>
                <a:sym typeface="+mn-lt"/>
              </a:rPr>
              <a:t> </a:t>
            </a:r>
            <a:r>
              <a:rPr lang="en-US" altLang="zh-CN" sz="2800" b="1" dirty="0" err="1">
                <a:solidFill>
                  <a:schemeClr val="accent4"/>
                </a:solidFill>
                <a:latin typeface="Times New Roman" panose="02020603050405020304" pitchFamily="18" charset="0"/>
                <a:cs typeface="Times New Roman" panose="02020603050405020304" pitchFamily="18" charset="0"/>
                <a:sym typeface="+mn-lt"/>
              </a:rPr>
              <a:t>tố</a:t>
            </a:r>
            <a:r>
              <a:rPr lang="en-US" altLang="zh-CN" sz="2800" b="1" dirty="0">
                <a:solidFill>
                  <a:schemeClr val="accent4"/>
                </a:solidFill>
                <a:latin typeface="Times New Roman" panose="02020603050405020304" pitchFamily="18" charset="0"/>
                <a:cs typeface="Times New Roman" panose="02020603050405020304" pitchFamily="18" charset="0"/>
                <a:sym typeface="+mn-lt"/>
              </a:rPr>
              <a:t> </a:t>
            </a:r>
            <a:r>
              <a:rPr lang="en-US" altLang="zh-CN" sz="2800" b="1" dirty="0" err="1">
                <a:solidFill>
                  <a:schemeClr val="accent4"/>
                </a:solidFill>
                <a:latin typeface="Times New Roman" panose="02020603050405020304" pitchFamily="18" charset="0"/>
                <a:cs typeface="Times New Roman" panose="02020603050405020304" pitchFamily="18" charset="0"/>
                <a:sym typeface="+mn-lt"/>
              </a:rPr>
              <a:t>hóa</a:t>
            </a:r>
            <a:r>
              <a:rPr lang="en-US" altLang="zh-CN" sz="2800" b="1" dirty="0">
                <a:solidFill>
                  <a:schemeClr val="accent4"/>
                </a:solidFill>
                <a:latin typeface="Times New Roman" panose="02020603050405020304" pitchFamily="18" charset="0"/>
                <a:cs typeface="Times New Roman" panose="02020603050405020304" pitchFamily="18" charset="0"/>
                <a:sym typeface="+mn-lt"/>
              </a:rPr>
              <a:t> </a:t>
            </a:r>
            <a:r>
              <a:rPr lang="en-US" altLang="zh-CN" sz="2800" b="1" dirty="0" err="1">
                <a:solidFill>
                  <a:schemeClr val="accent4"/>
                </a:solidFill>
                <a:latin typeface="Times New Roman" panose="02020603050405020304" pitchFamily="18" charset="0"/>
                <a:cs typeface="Times New Roman" panose="02020603050405020304" pitchFamily="18" charset="0"/>
                <a:sym typeface="+mn-lt"/>
              </a:rPr>
              <a:t>học</a:t>
            </a:r>
            <a:endParaRPr lang="en-US" sz="2800" b="1" dirty="0">
              <a:solidFill>
                <a:schemeClr val="accent4"/>
              </a:solidFill>
              <a:latin typeface="Times New Roman" panose="02020603050405020304" pitchFamily="18" charset="0"/>
              <a:cs typeface="Times New Roman" panose="02020603050405020304" pitchFamily="18" charset="0"/>
            </a:endParaRPr>
          </a:p>
        </p:txBody>
      </p:sp>
      <p:sp>
        <p:nvSpPr>
          <p:cNvPr id="44" name="Google Shape;935;p28">
            <a:extLst>
              <a:ext uri="{FF2B5EF4-FFF2-40B4-BE49-F238E27FC236}">
                <a16:creationId xmlns:a16="http://schemas.microsoft.com/office/drawing/2014/main" id="{568AC4EA-2361-D768-988A-61475E4BC0F1}"/>
              </a:ext>
            </a:extLst>
          </p:cNvPr>
          <p:cNvSpPr txBox="1">
            <a:spLocks noChangeArrowheads="1"/>
          </p:cNvSpPr>
          <p:nvPr/>
        </p:nvSpPr>
        <p:spPr bwMode="auto">
          <a:xfrm>
            <a:off x="237892" y="3923136"/>
            <a:ext cx="1796209"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90000"/>
              </a:lnSpc>
            </a:pPr>
            <a:r>
              <a:rPr lang="vi-VN" altLang="en-US" sz="7200" b="1" dirty="0">
                <a:solidFill>
                  <a:srgbClr val="00B050"/>
                </a:solidFill>
                <a:latin typeface="Times New Roman" panose="02020603050405020304" pitchFamily="18" charset="0"/>
                <a:cs typeface="Times New Roman" panose="02020603050405020304" pitchFamily="18" charset="0"/>
              </a:rPr>
              <a:t>III.</a:t>
            </a:r>
          </a:p>
        </p:txBody>
      </p:sp>
      <p:sp>
        <p:nvSpPr>
          <p:cNvPr id="46" name="Google Shape;936;p28">
            <a:extLst>
              <a:ext uri="{FF2B5EF4-FFF2-40B4-BE49-F238E27FC236}">
                <a16:creationId xmlns:a16="http://schemas.microsoft.com/office/drawing/2014/main" id="{A306136C-75F2-0CB3-2445-E057880F33D4}"/>
              </a:ext>
            </a:extLst>
          </p:cNvPr>
          <p:cNvSpPr txBox="1">
            <a:spLocks noChangeArrowheads="1"/>
          </p:cNvSpPr>
          <p:nvPr/>
        </p:nvSpPr>
        <p:spPr bwMode="auto">
          <a:xfrm>
            <a:off x="1793408" y="3782455"/>
            <a:ext cx="4176712" cy="173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just" eaLnBrk="1" hangingPunct="1">
              <a:lnSpc>
                <a:spcPct val="90000"/>
              </a:lnSpc>
            </a:pPr>
            <a:r>
              <a:rPr lang="vi-VN" altLang="en-US" sz="2800" b="1" dirty="0">
                <a:solidFill>
                  <a:srgbClr val="00B050"/>
                </a:solidFill>
                <a:latin typeface="Times New Roman" panose="02020603050405020304" pitchFamily="18" charset="0"/>
                <a:cs typeface="Times New Roman" panose="02020603050405020304" pitchFamily="18" charset="0"/>
              </a:rPr>
              <a:t>Vị trí của các nguyên tố kim loại, phi kim và khí hiếm trong bảng tuần hoàn</a:t>
            </a:r>
          </a:p>
        </p:txBody>
      </p:sp>
      <p:sp>
        <p:nvSpPr>
          <p:cNvPr id="2" name="Google Shape;935;p28">
            <a:extLst>
              <a:ext uri="{FF2B5EF4-FFF2-40B4-BE49-F238E27FC236}">
                <a16:creationId xmlns:a16="http://schemas.microsoft.com/office/drawing/2014/main" id="{0FD16973-6322-8DBB-693D-5C28363094F9}"/>
              </a:ext>
            </a:extLst>
          </p:cNvPr>
          <p:cNvSpPr txBox="1">
            <a:spLocks noChangeArrowheads="1"/>
          </p:cNvSpPr>
          <p:nvPr/>
        </p:nvSpPr>
        <p:spPr bwMode="auto">
          <a:xfrm>
            <a:off x="5829767" y="3918046"/>
            <a:ext cx="1796209"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90000"/>
              </a:lnSpc>
            </a:pPr>
            <a:r>
              <a:rPr lang="vi-VN" altLang="en-US" sz="7200" b="1" dirty="0">
                <a:solidFill>
                  <a:schemeClr val="accent1">
                    <a:lumMod val="60000"/>
                    <a:lumOff val="40000"/>
                  </a:schemeClr>
                </a:solidFill>
                <a:latin typeface="Times New Roman" panose="02020603050405020304" pitchFamily="18" charset="0"/>
                <a:cs typeface="Times New Roman" panose="02020603050405020304" pitchFamily="18" charset="0"/>
              </a:rPr>
              <a:t>I</a:t>
            </a:r>
            <a:r>
              <a:rPr lang="en-US" altLang="en-US" sz="7200" b="1" dirty="0">
                <a:solidFill>
                  <a:schemeClr val="accent1">
                    <a:lumMod val="60000"/>
                    <a:lumOff val="40000"/>
                  </a:schemeClr>
                </a:solidFill>
                <a:latin typeface="Times New Roman" panose="02020603050405020304" pitchFamily="18" charset="0"/>
                <a:cs typeface="Times New Roman" panose="02020603050405020304" pitchFamily="18" charset="0"/>
              </a:rPr>
              <a:t>V</a:t>
            </a:r>
            <a:r>
              <a:rPr lang="vi-VN" altLang="en-US" sz="7200" b="1" dirty="0">
                <a:solidFill>
                  <a:schemeClr val="accent1">
                    <a:lumMod val="60000"/>
                    <a:lumOff val="40000"/>
                  </a:schemeClr>
                </a:solidFill>
                <a:latin typeface="Times New Roman" panose="02020603050405020304" pitchFamily="18" charset="0"/>
                <a:cs typeface="Times New Roman" panose="02020603050405020304" pitchFamily="18" charset="0"/>
              </a:rPr>
              <a:t>.</a:t>
            </a:r>
          </a:p>
        </p:txBody>
      </p:sp>
      <p:sp>
        <p:nvSpPr>
          <p:cNvPr id="3" name="Google Shape;936;p28">
            <a:extLst>
              <a:ext uri="{FF2B5EF4-FFF2-40B4-BE49-F238E27FC236}">
                <a16:creationId xmlns:a16="http://schemas.microsoft.com/office/drawing/2014/main" id="{87B78C8A-2FCD-8088-061C-521E6F7A3EE9}"/>
              </a:ext>
            </a:extLst>
          </p:cNvPr>
          <p:cNvSpPr txBox="1">
            <a:spLocks noChangeArrowheads="1"/>
          </p:cNvSpPr>
          <p:nvPr/>
        </p:nvSpPr>
        <p:spPr bwMode="auto">
          <a:xfrm>
            <a:off x="7324072" y="3819530"/>
            <a:ext cx="4176712" cy="91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just" eaLnBrk="1" hangingPunct="1">
              <a:lnSpc>
                <a:spcPct val="90000"/>
              </a:lnSpc>
            </a:pPr>
            <a:r>
              <a:rPr lang="en-US" altLang="en-US" sz="2800" b="1" dirty="0">
                <a:solidFill>
                  <a:schemeClr val="accent1">
                    <a:lumMod val="60000"/>
                    <a:lumOff val="40000"/>
                  </a:schemeClr>
                </a:solidFill>
                <a:latin typeface="Times New Roman" panose="02020603050405020304" pitchFamily="18" charset="0"/>
                <a:cs typeface="Times New Roman" panose="02020603050405020304" pitchFamily="18" charset="0"/>
              </a:rPr>
              <a:t>Ý </a:t>
            </a:r>
            <a:r>
              <a:rPr lang="en-US" altLang="en-US" sz="2800" b="1" dirty="0" err="1">
                <a:solidFill>
                  <a:schemeClr val="accent1">
                    <a:lumMod val="60000"/>
                    <a:lumOff val="40000"/>
                  </a:schemeClr>
                </a:solidFill>
                <a:latin typeface="Times New Roman" panose="02020603050405020304" pitchFamily="18" charset="0"/>
                <a:cs typeface="Times New Roman" panose="02020603050405020304" pitchFamily="18" charset="0"/>
              </a:rPr>
              <a:t>ghĩa</a:t>
            </a:r>
            <a:r>
              <a:rPr lang="en-US" altLang="en-US" sz="2800"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60000"/>
                    <a:lumOff val="40000"/>
                  </a:schemeClr>
                </a:solidFill>
                <a:latin typeface="Times New Roman" panose="02020603050405020304" pitchFamily="18" charset="0"/>
                <a:cs typeface="Times New Roman" panose="02020603050405020304" pitchFamily="18" charset="0"/>
              </a:rPr>
              <a:t>của</a:t>
            </a:r>
            <a:r>
              <a:rPr lang="en-US" altLang="en-US" sz="2800"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60000"/>
                    <a:lumOff val="40000"/>
                  </a:schemeClr>
                </a:solidFill>
                <a:latin typeface="Times New Roman" panose="02020603050405020304" pitchFamily="18" charset="0"/>
                <a:cs typeface="Times New Roman" panose="02020603050405020304" pitchFamily="18" charset="0"/>
              </a:rPr>
              <a:t>bảng</a:t>
            </a:r>
            <a:r>
              <a:rPr lang="en-US" altLang="en-US" sz="2800"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60000"/>
                    <a:lumOff val="40000"/>
                  </a:schemeClr>
                </a:solidFill>
                <a:latin typeface="Times New Roman" panose="02020603050405020304" pitchFamily="18" charset="0"/>
                <a:cs typeface="Times New Roman" panose="02020603050405020304" pitchFamily="18" charset="0"/>
              </a:rPr>
              <a:t>tuần</a:t>
            </a:r>
            <a:r>
              <a:rPr lang="en-US" altLang="en-US" sz="2800"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60000"/>
                    <a:lumOff val="40000"/>
                  </a:schemeClr>
                </a:solidFill>
                <a:latin typeface="Times New Roman" panose="02020603050405020304" pitchFamily="18" charset="0"/>
                <a:cs typeface="Times New Roman" panose="02020603050405020304" pitchFamily="18" charset="0"/>
              </a:rPr>
              <a:t>hoàn</a:t>
            </a:r>
            <a:endParaRPr lang="vi-VN" altLang="en-US" sz="2800" b="1"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6" presetClass="entr" presetSubtype="21"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par>
                                <p:cTn id="24" presetID="16" presetClass="entr" presetSubtype="21"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barn(inVertical)">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3" grpId="0"/>
      <p:bldP spid="44" grpId="0"/>
      <p:bldP spid="46" grpId="0"/>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ình nền PowerPoint trắng giúp người xem dễ dàng tập trung vào nội dung">
            <a:extLst>
              <a:ext uri="{FF2B5EF4-FFF2-40B4-BE49-F238E27FC236}">
                <a16:creationId xmlns:a16="http://schemas.microsoft.com/office/drawing/2014/main" id="{35C96CB1-E0E4-2273-26E9-83E6AF36F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22A288A-4211-BDF9-8525-8B3AE3A09FA6}"/>
              </a:ext>
            </a:extLst>
          </p:cNvPr>
          <p:cNvSpPr/>
          <p:nvPr/>
        </p:nvSpPr>
        <p:spPr>
          <a:xfrm>
            <a:off x="1520688" y="155134"/>
            <a:ext cx="9631016" cy="1355614"/>
          </a:xfrm>
          <a:prstGeom prst="roundRect">
            <a:avLst/>
          </a:prstGeom>
          <a:gradFill>
            <a:gsLst>
              <a:gs pos="0">
                <a:schemeClr val="accent1">
                  <a:lumMod val="5000"/>
                  <a:lumOff val="95000"/>
                </a:schemeClr>
              </a:gs>
              <a:gs pos="5000">
                <a:schemeClr val="accent1">
                  <a:lumMod val="5000"/>
                  <a:lumOff val="95000"/>
                </a:schemeClr>
              </a:gs>
              <a:gs pos="100000">
                <a:schemeClr val="accent1">
                  <a:lumMod val="45000"/>
                  <a:lumOff val="55000"/>
                </a:schemeClr>
              </a:gs>
              <a:gs pos="67000">
                <a:schemeClr val="accent1">
                  <a:lumMod val="30000"/>
                  <a:lumOff val="70000"/>
                </a:schemeClr>
              </a:gs>
            </a:gsLst>
            <a:lin ang="5400000" scaled="1"/>
          </a:gradFill>
          <a:ln>
            <a:solidFill>
              <a:schemeClr val="accent1">
                <a:lumMod val="50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56E2BC-D192-014A-7D0B-CBBBCDF8A90A}"/>
              </a:ext>
            </a:extLst>
          </p:cNvPr>
          <p:cNvSpPr txBox="1"/>
          <p:nvPr/>
        </p:nvSpPr>
        <p:spPr>
          <a:xfrm>
            <a:off x="1870211" y="355887"/>
            <a:ext cx="8801101" cy="954107"/>
          </a:xfrm>
          <a:prstGeom prst="rect">
            <a:avLst/>
          </a:prstGeom>
          <a:noFill/>
        </p:spPr>
        <p:txBody>
          <a:bodyPr wrap="square" rtlCol="0">
            <a:spAutoFit/>
          </a:bodyPr>
          <a:lstStyle/>
          <a:p>
            <a:pPr algn="ctr"/>
            <a:r>
              <a:rPr lang="en-US" sz="2800" b="1" u="sng" dirty="0" err="1">
                <a:solidFill>
                  <a:schemeClr val="accent3">
                    <a:lumMod val="50000"/>
                  </a:schemeClr>
                </a:solidFill>
                <a:latin typeface="Times New Roman" panose="02020603050405020304" pitchFamily="18" charset="0"/>
                <a:cs typeface="Times New Roman" pitchFamily="18" charset="0"/>
              </a:rPr>
              <a:t>Tiết</a:t>
            </a:r>
            <a:r>
              <a:rPr lang="en-US" sz="2800" b="1" u="sng" dirty="0">
                <a:solidFill>
                  <a:schemeClr val="accent3">
                    <a:lumMod val="50000"/>
                  </a:schemeClr>
                </a:solidFill>
                <a:latin typeface="Times New Roman" panose="02020603050405020304" pitchFamily="18" charset="0"/>
                <a:cs typeface="Times New Roman" pitchFamily="18" charset="0"/>
              </a:rPr>
              <a:t> 14 - </a:t>
            </a:r>
            <a:r>
              <a:rPr lang="en-US" sz="2800" b="1" u="sng" dirty="0" err="1">
                <a:solidFill>
                  <a:schemeClr val="accent3">
                    <a:lumMod val="50000"/>
                  </a:schemeClr>
                </a:solidFill>
                <a:latin typeface="Times New Roman" panose="02020603050405020304" pitchFamily="18" charset="0"/>
                <a:cs typeface="Times New Roman" pitchFamily="18" charset="0"/>
              </a:rPr>
              <a:t>Bài</a:t>
            </a:r>
            <a:r>
              <a:rPr lang="en-US" sz="2800" b="1" u="sng" dirty="0">
                <a:solidFill>
                  <a:schemeClr val="accent3">
                    <a:lumMod val="50000"/>
                  </a:schemeClr>
                </a:solidFill>
                <a:latin typeface="Times New Roman" panose="02020603050405020304" pitchFamily="18" charset="0"/>
                <a:cs typeface="Times New Roman" pitchFamily="18" charset="0"/>
              </a:rPr>
              <a:t> 3:</a:t>
            </a:r>
            <a:r>
              <a:rPr lang="en-US" sz="2800" b="1" dirty="0">
                <a:solidFill>
                  <a:schemeClr val="accent3">
                    <a:lumMod val="50000"/>
                  </a:schemeClr>
                </a:solidFill>
                <a:latin typeface="Times New Roman" panose="02020603050405020304" pitchFamily="18" charset="0"/>
                <a:cs typeface="Times New Roman" pitchFamily="18" charset="0"/>
              </a:rPr>
              <a:t> </a:t>
            </a:r>
            <a:r>
              <a:rPr lang="en-US" sz="2800" b="1" dirty="0">
                <a:solidFill>
                  <a:srgbClr val="C00000"/>
                </a:solidFill>
                <a:latin typeface="Times New Roman" pitchFamily="18" charset="0"/>
                <a:cs typeface="Times New Roman" pitchFamily="18" charset="0"/>
              </a:rPr>
              <a:t>SƠ LƯỢC VỀ BẢNG TUẦN HOÀN </a:t>
            </a:r>
          </a:p>
          <a:p>
            <a:pPr algn="ctr"/>
            <a:r>
              <a:rPr lang="en-US" sz="2800" b="1" dirty="0">
                <a:solidFill>
                  <a:srgbClr val="C00000"/>
                </a:solidFill>
                <a:latin typeface="Times New Roman" pitchFamily="18" charset="0"/>
                <a:cs typeface="Times New Roman" pitchFamily="18" charset="0"/>
              </a:rPr>
              <a:t>CÁC NGUYÊN TỐ HÓA HỌC </a:t>
            </a:r>
          </a:p>
        </p:txBody>
      </p:sp>
      <p:sp>
        <p:nvSpPr>
          <p:cNvPr id="4" name="Rectangle: Rounded Corners 3">
            <a:extLst>
              <a:ext uri="{FF2B5EF4-FFF2-40B4-BE49-F238E27FC236}">
                <a16:creationId xmlns:a16="http://schemas.microsoft.com/office/drawing/2014/main" id="{D8BB5D2D-2D89-633F-D824-CAEE811CC64D}"/>
              </a:ext>
            </a:extLst>
          </p:cNvPr>
          <p:cNvSpPr/>
          <p:nvPr/>
        </p:nvSpPr>
        <p:spPr>
          <a:xfrm>
            <a:off x="120463" y="1711501"/>
            <a:ext cx="5499287" cy="851673"/>
          </a:xfrm>
          <a:prstGeom prst="roundRect">
            <a:avLst/>
          </a:prstGeom>
          <a:solidFill>
            <a:srgbClr val="92D050">
              <a:alpha val="29000"/>
            </a:srgbClr>
          </a:solidFill>
          <a:ln>
            <a:solidFill>
              <a:srgbClr val="92D05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9EA9BCD-98D4-78EF-A6E8-4F747F2EDB39}"/>
              </a:ext>
            </a:extLst>
          </p:cNvPr>
          <p:cNvSpPr txBox="1"/>
          <p:nvPr/>
        </p:nvSpPr>
        <p:spPr>
          <a:xfrm>
            <a:off x="241206" y="1752616"/>
            <a:ext cx="5257800" cy="769441"/>
          </a:xfrm>
          <a:prstGeom prst="rect">
            <a:avLst/>
          </a:prstGeom>
          <a:noFill/>
        </p:spPr>
        <p:txBody>
          <a:bodyPr wrap="square" rtlCol="0">
            <a:spAutoFit/>
          </a:bodyPr>
          <a:lstStyle/>
          <a:p>
            <a:r>
              <a:rPr lang="en-US" sz="2200" b="1" dirty="0">
                <a:solidFill>
                  <a:srgbClr val="0000CC"/>
                </a:solidFill>
                <a:latin typeface="Times New Roman" pitchFamily="18" charset="0"/>
                <a:cs typeface="Times New Roman" pitchFamily="18" charset="0"/>
              </a:rPr>
              <a:t>I. </a:t>
            </a:r>
            <a:r>
              <a:rPr lang="en-US" sz="2200" b="1" u="sng" dirty="0">
                <a:solidFill>
                  <a:srgbClr val="0000CC"/>
                </a:solidFill>
                <a:latin typeface="Times New Roman" pitchFamily="18" charset="0"/>
                <a:cs typeface="Times New Roman" pitchFamily="18" charset="0"/>
              </a:rPr>
              <a:t>Nguyên tắc sắp xếp các nguyên tố hóa học trong bảng tuần hoàn</a:t>
            </a:r>
            <a:r>
              <a:rPr lang="en-US" sz="2200" b="1" dirty="0">
                <a:solidFill>
                  <a:srgbClr val="0000CC"/>
                </a:solidFill>
                <a:latin typeface="Times New Roman" pitchFamily="18" charset="0"/>
                <a:cs typeface="Times New Roman" pitchFamily="18" charset="0"/>
              </a:rPr>
              <a:t>.</a:t>
            </a:r>
          </a:p>
        </p:txBody>
      </p:sp>
      <p:cxnSp>
        <p:nvCxnSpPr>
          <p:cNvPr id="6" name="Straight Connector 5">
            <a:extLst>
              <a:ext uri="{FF2B5EF4-FFF2-40B4-BE49-F238E27FC236}">
                <a16:creationId xmlns:a16="http://schemas.microsoft.com/office/drawing/2014/main" id="{391489DC-9574-70B8-47D1-53BDD99E8009}"/>
              </a:ext>
            </a:extLst>
          </p:cNvPr>
          <p:cNvCxnSpPr>
            <a:cxnSpLocks/>
          </p:cNvCxnSpPr>
          <p:nvPr/>
        </p:nvCxnSpPr>
        <p:spPr>
          <a:xfrm>
            <a:off x="5934075" y="1644826"/>
            <a:ext cx="0" cy="499409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40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ình ảnh hóa học đẹp làm slide Powerpoint thuyết trình hay - Moc247">
            <a:extLst>
              <a:ext uri="{FF2B5EF4-FFF2-40B4-BE49-F238E27FC236}">
                <a16:creationId xmlns:a16="http://schemas.microsoft.com/office/drawing/2014/main" id="{671CF7F5-3430-0A9E-18EB-22423FF04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w="165100" prst="coolSlant"/>
          </a:sp3d>
        </p:spPr>
      </p:pic>
      <p:sp>
        <p:nvSpPr>
          <p:cNvPr id="3" name="Rectangle: Rounded Corners 2">
            <a:extLst>
              <a:ext uri="{FF2B5EF4-FFF2-40B4-BE49-F238E27FC236}">
                <a16:creationId xmlns:a16="http://schemas.microsoft.com/office/drawing/2014/main" id="{3B310CC5-7F5A-896B-D69C-6A69F1E66001}"/>
              </a:ext>
            </a:extLst>
          </p:cNvPr>
          <p:cNvSpPr/>
          <p:nvPr/>
        </p:nvSpPr>
        <p:spPr>
          <a:xfrm>
            <a:off x="4754424" y="1438275"/>
            <a:ext cx="2816501" cy="4110037"/>
          </a:xfrm>
          <a:prstGeom prst="roundRect">
            <a:avLst/>
          </a:prstGeom>
          <a:solidFill>
            <a:srgbClr val="3D7954">
              <a:alpha val="89000"/>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702AE33-172C-3D84-8E84-55294FA1A8FE}"/>
              </a:ext>
            </a:extLst>
          </p:cNvPr>
          <p:cNvSpPr txBox="1"/>
          <p:nvPr/>
        </p:nvSpPr>
        <p:spPr>
          <a:xfrm>
            <a:off x="4900197" y="1605268"/>
            <a:ext cx="2524954" cy="3477875"/>
          </a:xfrm>
          <a:prstGeom prst="rect">
            <a:avLst/>
          </a:prstGeom>
          <a:noFill/>
        </p:spPr>
        <p:txBody>
          <a:bodyPr wrap="square">
            <a:spAutoFit/>
          </a:bodyPr>
          <a:lstStyle/>
          <a:p>
            <a:pPr algn="ctr"/>
            <a:r>
              <a:rPr lang="en-US" sz="4000" dirty="0">
                <a:latin typeface="Times New Roman" panose="02020603050405020304" pitchFamily="18" charset="0"/>
                <a:cs typeface="Times New Roman" panose="02020603050405020304" pitchFamily="18" charset="0"/>
              </a:rPr>
              <a:t>13</a:t>
            </a:r>
          </a:p>
          <a:p>
            <a:pPr algn="ctr"/>
            <a:r>
              <a:rPr lang="en-US" sz="7200" dirty="0">
                <a:latin typeface="Times New Roman" panose="02020603050405020304" pitchFamily="18" charset="0"/>
                <a:cs typeface="Times New Roman" panose="02020603050405020304" pitchFamily="18" charset="0"/>
              </a:rPr>
              <a:t>Al</a:t>
            </a:r>
          </a:p>
          <a:p>
            <a:pPr algn="ctr"/>
            <a:r>
              <a:rPr lang="en-US" sz="3600" dirty="0" err="1">
                <a:latin typeface="Times New Roman" panose="02020603050405020304" pitchFamily="18" charset="0"/>
                <a:cs typeface="Times New Roman" panose="02020603050405020304" pitchFamily="18" charset="0"/>
              </a:rPr>
              <a:t>Aluminium</a:t>
            </a:r>
            <a:endParaRPr lang="en-US" sz="3600" dirty="0">
              <a:latin typeface="Times New Roman" panose="02020603050405020304" pitchFamily="18" charset="0"/>
              <a:cs typeface="Times New Roman" panose="02020603050405020304" pitchFamily="18" charset="0"/>
            </a:endParaRPr>
          </a:p>
          <a:p>
            <a:pPr algn="ctr"/>
            <a:r>
              <a:rPr lang="en-US" sz="4000" dirty="0">
                <a:latin typeface="Times New Roman" panose="02020603050405020304" pitchFamily="18" charset="0"/>
                <a:cs typeface="Times New Roman" panose="02020603050405020304" pitchFamily="18" charset="0"/>
              </a:rPr>
              <a:t>27</a:t>
            </a:r>
          </a:p>
          <a:p>
            <a:pPr algn="ctr"/>
            <a:r>
              <a:rPr lang="en-US" sz="3200" dirty="0" err="1">
                <a:solidFill>
                  <a:schemeClr val="bg2"/>
                </a:solidFill>
                <a:latin typeface="Times New Roman" panose="02020603050405020304" pitchFamily="18" charset="0"/>
                <a:cs typeface="Times New Roman" panose="02020603050405020304" pitchFamily="18" charset="0"/>
              </a:rPr>
              <a:t>Số</a:t>
            </a:r>
            <a:r>
              <a:rPr lang="en-US" sz="3200" dirty="0">
                <a:solidFill>
                  <a:schemeClr val="bg2"/>
                </a:solidFill>
                <a:latin typeface="Times New Roman" panose="02020603050405020304" pitchFamily="18" charset="0"/>
                <a:cs typeface="Times New Roman" panose="02020603050405020304" pitchFamily="18" charset="0"/>
              </a:rPr>
              <a:t> e LNC: </a:t>
            </a:r>
            <a:r>
              <a:rPr lang="en-US" sz="3200" dirty="0">
                <a:solidFill>
                  <a:srgbClr val="C00000"/>
                </a:solidFill>
                <a:latin typeface="Times New Roman" panose="02020603050405020304" pitchFamily="18" charset="0"/>
                <a:cs typeface="Times New Roman" panose="02020603050405020304" pitchFamily="18" charset="0"/>
              </a:rPr>
              <a:t>3</a:t>
            </a:r>
            <a:endParaRPr lang="en-US" sz="3200" dirty="0">
              <a:latin typeface="Times New Roman" panose="02020603050405020304" pitchFamily="18" charset="0"/>
              <a:cs typeface="Times New Roman" panose="02020603050405020304" pitchFamily="18" charset="0"/>
            </a:endParaRPr>
          </a:p>
        </p:txBody>
      </p:sp>
      <p:cxnSp>
        <p:nvCxnSpPr>
          <p:cNvPr id="8" name="Connector: Elbow 7">
            <a:extLst>
              <a:ext uri="{FF2B5EF4-FFF2-40B4-BE49-F238E27FC236}">
                <a16:creationId xmlns:a16="http://schemas.microsoft.com/office/drawing/2014/main" id="{19834A7D-DE66-8857-EC7B-623A0FCE5337}"/>
              </a:ext>
            </a:extLst>
          </p:cNvPr>
          <p:cNvCxnSpPr>
            <a:cxnSpLocks/>
          </p:cNvCxnSpPr>
          <p:nvPr/>
        </p:nvCxnSpPr>
        <p:spPr>
          <a:xfrm flipV="1">
            <a:off x="6465815" y="1808922"/>
            <a:ext cx="1525244" cy="168965"/>
          </a:xfrm>
          <a:prstGeom prst="bentConnector3">
            <a:avLst>
              <a:gd name="adj1" fmla="val 50000"/>
            </a:avLst>
          </a:prstGeom>
          <a:ln w="19050">
            <a:solidFill>
              <a:schemeClr val="dk1">
                <a:alpha val="95000"/>
              </a:schemeClr>
            </a:solidFill>
            <a:tailEnd type="triangle"/>
          </a:ln>
        </p:spPr>
        <p:style>
          <a:lnRef idx="1">
            <a:schemeClr val="dk1"/>
          </a:lnRef>
          <a:fillRef idx="0">
            <a:schemeClr val="dk1"/>
          </a:fillRef>
          <a:effectRef idx="0">
            <a:schemeClr val="dk1"/>
          </a:effectRef>
          <a:fontRef idx="minor">
            <a:schemeClr val="tx1"/>
          </a:fontRef>
        </p:style>
      </p:cxnSp>
      <p:cxnSp>
        <p:nvCxnSpPr>
          <p:cNvPr id="15" name="Connector: Elbow 14">
            <a:extLst>
              <a:ext uri="{FF2B5EF4-FFF2-40B4-BE49-F238E27FC236}">
                <a16:creationId xmlns:a16="http://schemas.microsoft.com/office/drawing/2014/main" id="{3688CA3E-0E1D-4615-02A4-E1E321A4E262}"/>
              </a:ext>
            </a:extLst>
          </p:cNvPr>
          <p:cNvCxnSpPr>
            <a:cxnSpLocks/>
          </p:cNvCxnSpPr>
          <p:nvPr/>
        </p:nvCxnSpPr>
        <p:spPr>
          <a:xfrm>
            <a:off x="7235687" y="3687417"/>
            <a:ext cx="1232452" cy="357809"/>
          </a:xfrm>
          <a:prstGeom prst="bentConnector3">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E5B5C4F5-472C-6320-D828-A2E931E1B38A}"/>
              </a:ext>
            </a:extLst>
          </p:cNvPr>
          <p:cNvCxnSpPr>
            <a:cxnSpLocks/>
          </p:cNvCxnSpPr>
          <p:nvPr/>
        </p:nvCxnSpPr>
        <p:spPr>
          <a:xfrm rot="10800000" flipV="1">
            <a:off x="3857211" y="4253944"/>
            <a:ext cx="1986999" cy="248482"/>
          </a:xfrm>
          <a:prstGeom prst="bentConnector3">
            <a:avLst>
              <a:gd name="adj1" fmla="val 63148"/>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190B859F-EB46-080E-8291-0BE9943747AC}"/>
              </a:ext>
            </a:extLst>
          </p:cNvPr>
          <p:cNvCxnSpPr>
            <a:cxnSpLocks/>
          </p:cNvCxnSpPr>
          <p:nvPr/>
        </p:nvCxnSpPr>
        <p:spPr>
          <a:xfrm rot="10800000">
            <a:off x="4002984" y="2474844"/>
            <a:ext cx="1642445" cy="337933"/>
          </a:xfrm>
          <a:prstGeom prst="bentConnector3">
            <a:avLst>
              <a:gd name="adj1" fmla="val 63460"/>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609E80BA-193D-D4B7-B5E1-8CEE5FC89BFB}"/>
              </a:ext>
            </a:extLst>
          </p:cNvPr>
          <p:cNvSpPr/>
          <p:nvPr/>
        </p:nvSpPr>
        <p:spPr>
          <a:xfrm>
            <a:off x="8045726" y="1569467"/>
            <a:ext cx="3285299" cy="539612"/>
          </a:xfrm>
          <a:prstGeom prst="roundRect">
            <a:avLst/>
          </a:prstGeom>
          <a:solidFill>
            <a:srgbClr val="FFC000">
              <a:alpha val="73000"/>
            </a:srgbClr>
          </a:solidFill>
          <a:effectLst>
            <a:outerShdw blurRad="50800" dist="50800" dir="5400000" algn="ctr" rotWithShape="0">
              <a:schemeClr val="bg1"/>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51483FE9-88C0-A110-AA1B-6C2DBD801901}"/>
              </a:ext>
            </a:extLst>
          </p:cNvPr>
          <p:cNvSpPr/>
          <p:nvPr/>
        </p:nvSpPr>
        <p:spPr>
          <a:xfrm>
            <a:off x="1556042" y="4232621"/>
            <a:ext cx="2264880" cy="539612"/>
          </a:xfrm>
          <a:prstGeom prst="roundRect">
            <a:avLst/>
          </a:prstGeom>
          <a:solidFill>
            <a:srgbClr val="FFC000">
              <a:alpha val="73000"/>
            </a:srgbClr>
          </a:solidFill>
          <a:effectLst>
            <a:outerShdw blurRad="50800" dist="50800" dir="5400000" algn="ctr" rotWithShape="0">
              <a:schemeClr val="bg1"/>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6ACB0446-EE75-5823-84C8-8F5D1D2371C4}"/>
              </a:ext>
            </a:extLst>
          </p:cNvPr>
          <p:cNvSpPr/>
          <p:nvPr/>
        </p:nvSpPr>
        <p:spPr>
          <a:xfrm>
            <a:off x="1379054" y="2205038"/>
            <a:ext cx="2551043" cy="539612"/>
          </a:xfrm>
          <a:prstGeom prst="roundRect">
            <a:avLst/>
          </a:prstGeom>
          <a:solidFill>
            <a:srgbClr val="FFC000">
              <a:alpha val="73000"/>
            </a:srgbClr>
          </a:solidFill>
          <a:effectLst>
            <a:outerShdw blurRad="50800" dist="50800" dir="5400000" algn="ctr" rotWithShape="0">
              <a:schemeClr val="bg1"/>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B161CF28-8CEE-F71B-7E49-E2F53C4E1283}"/>
              </a:ext>
            </a:extLst>
          </p:cNvPr>
          <p:cNvSpPr/>
          <p:nvPr/>
        </p:nvSpPr>
        <p:spPr>
          <a:xfrm>
            <a:off x="8540716" y="3757143"/>
            <a:ext cx="2551043" cy="539612"/>
          </a:xfrm>
          <a:prstGeom prst="roundRect">
            <a:avLst/>
          </a:prstGeom>
          <a:solidFill>
            <a:srgbClr val="FFC000">
              <a:alpha val="73000"/>
            </a:srgbClr>
          </a:solidFill>
          <a:effectLst>
            <a:outerShdw blurRad="50800" dist="50800" dir="5400000" algn="ctr" rotWithShape="0">
              <a:schemeClr val="bg1"/>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B35647A-5280-8435-62F4-5295190A57D3}"/>
              </a:ext>
            </a:extLst>
          </p:cNvPr>
          <p:cNvSpPr txBox="1"/>
          <p:nvPr/>
        </p:nvSpPr>
        <p:spPr>
          <a:xfrm>
            <a:off x="8100393" y="1639218"/>
            <a:ext cx="3285299" cy="400110"/>
          </a:xfrm>
          <a:prstGeom prst="rect">
            <a:avLst/>
          </a:prstGeom>
          <a:noFill/>
        </p:spPr>
        <p:txBody>
          <a:bodyPr wrap="square">
            <a:spAutoFit/>
          </a:bodyPr>
          <a:lstStyle/>
          <a:p>
            <a:pPr algn="l"/>
            <a:r>
              <a:rPr lang="en-US" sz="2000" b="1" dirty="0" err="1">
                <a:latin typeface="Times New Roman" panose="02020603050405020304" pitchFamily="18" charset="0"/>
                <a:cs typeface="Times New Roman" panose="02020603050405020304" pitchFamily="18" charset="0"/>
              </a:rPr>
              <a:t>Số</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tích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nhân</a:t>
            </a:r>
            <a:endParaRPr lang="en-US" sz="2000" b="1"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9C45D75B-36F9-652D-060E-D51401F2443E}"/>
              </a:ext>
            </a:extLst>
          </p:cNvPr>
          <p:cNvSpPr txBox="1"/>
          <p:nvPr/>
        </p:nvSpPr>
        <p:spPr>
          <a:xfrm>
            <a:off x="1698971" y="2263403"/>
            <a:ext cx="2096119" cy="400110"/>
          </a:xfrm>
          <a:prstGeom prst="rect">
            <a:avLst/>
          </a:prstGeom>
          <a:noFill/>
        </p:spPr>
        <p:txBody>
          <a:bodyPr wrap="square">
            <a:spAutoFit/>
          </a:bodyPr>
          <a:lstStyle/>
          <a:p>
            <a:pPr algn="l"/>
            <a:r>
              <a:rPr lang="en-US" sz="2000" b="1" dirty="0" err="1">
                <a:latin typeface="Times New Roman" panose="02020603050405020304" pitchFamily="18" charset="0"/>
                <a:cs typeface="Times New Roman" panose="02020603050405020304" pitchFamily="18" charset="0"/>
              </a:rPr>
              <a:t>Kí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hóa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endParaRPr lang="en-US" sz="2000" b="1"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B05CE07F-E000-82CC-C43C-31D22F90CC44}"/>
              </a:ext>
            </a:extLst>
          </p:cNvPr>
          <p:cNvSpPr txBox="1"/>
          <p:nvPr/>
        </p:nvSpPr>
        <p:spPr>
          <a:xfrm>
            <a:off x="8906702" y="3826894"/>
            <a:ext cx="1896928" cy="400110"/>
          </a:xfrm>
          <a:prstGeom prst="rect">
            <a:avLst/>
          </a:prstGeom>
          <a:noFill/>
        </p:spPr>
        <p:txBody>
          <a:bodyPr wrap="square">
            <a:spAutoFit/>
          </a:bodyPr>
          <a:lstStyle/>
          <a:p>
            <a:pPr algn="l"/>
            <a:r>
              <a:rPr lang="en-US" sz="2000" b="1" dirty="0" err="1">
                <a:latin typeface="Times New Roman" panose="02020603050405020304" pitchFamily="18" charset="0"/>
                <a:cs typeface="Times New Roman" panose="02020603050405020304" pitchFamily="18" charset="0"/>
              </a:rPr>
              <a:t>Tên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nguyên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tố</a:t>
            </a:r>
            <a:endParaRPr lang="en-US" sz="2000" b="1"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4B99C5F4-A1E7-B624-8AD1-820DF3308C78}"/>
              </a:ext>
            </a:extLst>
          </p:cNvPr>
          <p:cNvSpPr txBox="1"/>
          <p:nvPr/>
        </p:nvSpPr>
        <p:spPr>
          <a:xfrm>
            <a:off x="1658695" y="4296755"/>
            <a:ext cx="2045392" cy="400110"/>
          </a:xfrm>
          <a:prstGeom prst="rect">
            <a:avLst/>
          </a:prstGeom>
          <a:noFill/>
        </p:spPr>
        <p:txBody>
          <a:bodyPr wrap="square">
            <a:spAutoFit/>
          </a:bodyPr>
          <a:lstStyle/>
          <a:p>
            <a:pPr algn="l"/>
            <a:r>
              <a:rPr lang="en-US" sz="2000" b="1" dirty="0" err="1">
                <a:latin typeface="Times New Roman" panose="02020603050405020304" pitchFamily="18" charset="0"/>
                <a:cs typeface="Times New Roman" panose="02020603050405020304" pitchFamily="18" charset="0"/>
              </a:rPr>
              <a:t>Nguyên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khối</a:t>
            </a:r>
            <a:endParaRPr lang="en-US" sz="20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5CE6A6D-4B40-319E-6E02-186347216AB1}"/>
              </a:ext>
            </a:extLst>
          </p:cNvPr>
          <p:cNvSpPr txBox="1"/>
          <p:nvPr/>
        </p:nvSpPr>
        <p:spPr>
          <a:xfrm>
            <a:off x="4080426" y="430937"/>
            <a:ext cx="4164495" cy="523220"/>
          </a:xfrm>
          <a:prstGeom prst="rect">
            <a:avLst/>
          </a:prstGeom>
          <a:noFill/>
          <a:ln w="25400">
            <a:solidFill>
              <a:srgbClr val="C00000"/>
            </a:solidFill>
          </a:ln>
        </p:spPr>
        <p:txBody>
          <a:bodyPr wrap="square">
            <a:spAutoFit/>
          </a:bodyPr>
          <a:lstStyle/>
          <a:p>
            <a:pPr algn="l"/>
            <a:r>
              <a:rPr lang="en-US" sz="2800" i="1" dirty="0">
                <a:solidFill>
                  <a:srgbClr val="C00000"/>
                </a:solidFill>
                <a:latin typeface="Algerian" panose="04020705040A02060702" pitchFamily="82" charset="0"/>
                <a:cs typeface="Times New Roman" panose="02020603050405020304" pitchFamily="18" charset="0"/>
              </a:rPr>
              <a:t>Ô </a:t>
            </a:r>
            <a:r>
              <a:rPr lang="en-US" sz="2800" i="1" dirty="0" err="1">
                <a:solidFill>
                  <a:srgbClr val="C00000"/>
                </a:solidFill>
                <a:latin typeface="Algerian" panose="04020705040A02060702" pitchFamily="82" charset="0"/>
                <a:cs typeface="Times New Roman" panose="02020603050405020304" pitchFamily="18" charset="0"/>
              </a:rPr>
              <a:t>thông</a:t>
            </a:r>
            <a:r>
              <a:rPr lang="en-US" sz="2800" i="1" dirty="0">
                <a:solidFill>
                  <a:srgbClr val="C00000"/>
                </a:solidFill>
                <a:latin typeface="Algerian" panose="04020705040A02060702" pitchFamily="82" charset="0"/>
                <a:cs typeface="Times New Roman" panose="02020603050405020304" pitchFamily="18" charset="0"/>
              </a:rPr>
              <a:t> tin </a:t>
            </a:r>
            <a:r>
              <a:rPr lang="en-US" sz="2800" i="1" dirty="0" err="1">
                <a:solidFill>
                  <a:srgbClr val="C00000"/>
                </a:solidFill>
                <a:latin typeface="Algerian" panose="04020705040A02060702" pitchFamily="82" charset="0"/>
                <a:cs typeface="Times New Roman" panose="02020603050405020304" pitchFamily="18" charset="0"/>
              </a:rPr>
              <a:t>nguyên</a:t>
            </a:r>
            <a:r>
              <a:rPr lang="en-US" sz="2800" i="1" dirty="0">
                <a:solidFill>
                  <a:srgbClr val="C00000"/>
                </a:solidFill>
                <a:latin typeface="Algerian" panose="04020705040A02060702" pitchFamily="82" charset="0"/>
                <a:cs typeface="Times New Roman" panose="02020603050405020304" pitchFamily="18" charset="0"/>
              </a:rPr>
              <a:t> </a:t>
            </a:r>
            <a:r>
              <a:rPr lang="en-US" sz="2800" i="1" dirty="0" err="1">
                <a:solidFill>
                  <a:srgbClr val="C00000"/>
                </a:solidFill>
                <a:latin typeface="Algerian" panose="04020705040A02060702" pitchFamily="82" charset="0"/>
                <a:cs typeface="Times New Roman" panose="02020603050405020304" pitchFamily="18" charset="0"/>
              </a:rPr>
              <a:t>tố</a:t>
            </a:r>
            <a:endParaRPr lang="en-US" sz="2800" i="1" dirty="0">
              <a:solidFill>
                <a:srgbClr val="C00000"/>
              </a:solidFill>
              <a:latin typeface="Algerian" panose="04020705040A02060702" pitchFamily="82" charset="0"/>
              <a:cs typeface="Times New Roman" panose="02020603050405020304" pitchFamily="18" charset="0"/>
            </a:endParaRPr>
          </a:p>
        </p:txBody>
      </p:sp>
    </p:spTree>
    <p:extLst>
      <p:ext uri="{BB962C8B-B14F-4D97-AF65-F5344CB8AC3E}">
        <p14:creationId xmlns:p14="http://schemas.microsoft.com/office/powerpoint/2010/main" val="1648224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8599" y="1010736"/>
            <a:ext cx="115061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微软雅黑" pitchFamily="34" charset="-122"/>
                <a:ea typeface="微软雅黑" pitchFamily="34" charset="-122"/>
              </a:defRPr>
            </a:lvl1pPr>
            <a:lvl2pPr marL="742950" indent="-285750">
              <a:defRPr>
                <a:solidFill>
                  <a:schemeClr val="tx1"/>
                </a:solidFill>
                <a:latin typeface="微软雅黑" pitchFamily="34" charset="-122"/>
                <a:ea typeface="微软雅黑" pitchFamily="34" charset="-122"/>
              </a:defRPr>
            </a:lvl2pPr>
            <a:lvl3pPr marL="1143000" indent="-228600">
              <a:defRPr>
                <a:solidFill>
                  <a:schemeClr val="tx1"/>
                </a:solidFill>
                <a:latin typeface="微软雅黑" pitchFamily="34" charset="-122"/>
                <a:ea typeface="微软雅黑" pitchFamily="34" charset="-122"/>
              </a:defRPr>
            </a:lvl3pPr>
            <a:lvl4pPr marL="1600200" indent="-228600">
              <a:defRPr>
                <a:solidFill>
                  <a:schemeClr val="tx1"/>
                </a:solidFill>
                <a:latin typeface="微软雅黑" pitchFamily="34" charset="-122"/>
                <a:ea typeface="微软雅黑" pitchFamily="34" charset="-122"/>
              </a:defRPr>
            </a:lvl4pPr>
            <a:lvl5pPr marL="2057400" indent="-228600">
              <a:defRPr>
                <a:solidFill>
                  <a:schemeClr val="tx1"/>
                </a:solidFill>
                <a:latin typeface="微软雅黑" pitchFamily="34" charset="-122"/>
                <a:ea typeface="微软雅黑" pitchFamily="34" charset="-122"/>
              </a:defRPr>
            </a:lvl5pPr>
            <a:lvl6pPr marL="2514600" indent="-228600" fontAlgn="base">
              <a:spcBef>
                <a:spcPct val="0"/>
              </a:spcBef>
              <a:spcAft>
                <a:spcPct val="0"/>
              </a:spcAft>
              <a:defRPr>
                <a:solidFill>
                  <a:schemeClr val="tx1"/>
                </a:solidFill>
                <a:latin typeface="微软雅黑" pitchFamily="34" charset="-122"/>
                <a:ea typeface="微软雅黑" pitchFamily="34" charset="-122"/>
              </a:defRPr>
            </a:lvl6pPr>
            <a:lvl7pPr marL="2971800" indent="-228600" fontAlgn="base">
              <a:spcBef>
                <a:spcPct val="0"/>
              </a:spcBef>
              <a:spcAft>
                <a:spcPct val="0"/>
              </a:spcAft>
              <a:defRPr>
                <a:solidFill>
                  <a:schemeClr val="tx1"/>
                </a:solidFill>
                <a:latin typeface="微软雅黑" pitchFamily="34" charset="-122"/>
                <a:ea typeface="微软雅黑" pitchFamily="34" charset="-122"/>
              </a:defRPr>
            </a:lvl7pPr>
            <a:lvl8pPr marL="3429000" indent="-228600" fontAlgn="base">
              <a:spcBef>
                <a:spcPct val="0"/>
              </a:spcBef>
              <a:spcAft>
                <a:spcPct val="0"/>
              </a:spcAft>
              <a:defRPr>
                <a:solidFill>
                  <a:schemeClr val="tx1"/>
                </a:solidFill>
                <a:latin typeface="微软雅黑" pitchFamily="34" charset="-122"/>
                <a:ea typeface="微软雅黑" pitchFamily="34" charset="-122"/>
              </a:defRPr>
            </a:lvl8pPr>
            <a:lvl9pPr marL="3886200" indent="-228600" fontAlgn="base">
              <a:spcBef>
                <a:spcPct val="0"/>
              </a:spcBef>
              <a:spcAft>
                <a:spcPct val="0"/>
              </a:spcAft>
              <a:defRPr>
                <a:solidFill>
                  <a:schemeClr val="tx1"/>
                </a:solidFill>
                <a:latin typeface="微软雅黑" pitchFamily="34" charset="-122"/>
                <a:ea typeface="微软雅黑" pitchFamily="34" charset="-122"/>
              </a:defRPr>
            </a:lvl9pPr>
          </a:lstStyle>
          <a:p>
            <a:pPr eaLnBrk="1" hangingPunct="1"/>
            <a:r>
              <a:rPr lang="en-US" sz="3200" i="1" u="sng" dirty="0" err="1">
                <a:solidFill>
                  <a:srgbClr val="002060"/>
                </a:solidFill>
                <a:latin typeface="Times New Roman" panose="02020603050405020304" pitchFamily="18" charset="0"/>
                <a:cs typeface="Times New Roman" panose="02020603050405020304" pitchFamily="18" charset="0"/>
              </a:rPr>
              <a:t>Nhiệm</a:t>
            </a:r>
            <a:r>
              <a:rPr lang="en-US" sz="3200" i="1" u="sng" dirty="0">
                <a:solidFill>
                  <a:srgbClr val="002060"/>
                </a:solidFill>
                <a:latin typeface="Times New Roman" panose="02020603050405020304" pitchFamily="18" charset="0"/>
                <a:cs typeface="Times New Roman" panose="02020603050405020304" pitchFamily="18" charset="0"/>
              </a:rPr>
              <a:t> </a:t>
            </a:r>
            <a:r>
              <a:rPr lang="en-US" sz="3200" i="1" u="sng" dirty="0" err="1">
                <a:solidFill>
                  <a:srgbClr val="002060"/>
                </a:solidFill>
                <a:latin typeface="Times New Roman" panose="02020603050405020304" pitchFamily="18" charset="0"/>
                <a:cs typeface="Times New Roman" panose="02020603050405020304" pitchFamily="18" charset="0"/>
              </a:rPr>
              <a:t>vụ</a:t>
            </a:r>
            <a:r>
              <a:rPr lang="en-US" sz="3200" i="1" u="sng" dirty="0">
                <a:solidFill>
                  <a:srgbClr val="002060"/>
                </a:solidFill>
                <a:latin typeface="Times New Roman" panose="02020603050405020304" pitchFamily="18" charset="0"/>
                <a:cs typeface="Times New Roman" panose="02020603050405020304" pitchFamily="18" charset="0"/>
              </a:rPr>
              <a:t>:</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Sắp</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xếp</a:t>
            </a:r>
            <a:r>
              <a:rPr lang="en-US" sz="3200" dirty="0">
                <a:solidFill>
                  <a:srgbClr val="333333"/>
                </a:solidFill>
                <a:latin typeface="+mj-lt"/>
                <a:cs typeface="Arial" pitchFamily="34" charset="0"/>
              </a:rPr>
              <a:t> 18 </a:t>
            </a:r>
            <a:r>
              <a:rPr lang="en-US" sz="3200" dirty="0" err="1">
                <a:solidFill>
                  <a:srgbClr val="333333"/>
                </a:solidFill>
                <a:latin typeface="+mj-lt"/>
                <a:cs typeface="Arial" pitchFamily="34" charset="0"/>
              </a:rPr>
              <a:t>thẻ</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thông</a:t>
            </a:r>
            <a:r>
              <a:rPr lang="en-US" sz="3200" dirty="0">
                <a:solidFill>
                  <a:srgbClr val="333333"/>
                </a:solidFill>
                <a:latin typeface="+mj-lt"/>
                <a:cs typeface="Arial" pitchFamily="34" charset="0"/>
              </a:rPr>
              <a:t> tin ô </a:t>
            </a:r>
            <a:r>
              <a:rPr lang="en-US" sz="3200" dirty="0" err="1">
                <a:solidFill>
                  <a:srgbClr val="333333"/>
                </a:solidFill>
                <a:latin typeface="+mj-lt"/>
                <a:cs typeface="Arial" pitchFamily="34" charset="0"/>
              </a:rPr>
              <a:t>nguyên</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tố</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vào</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bảng</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mẫu</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bên</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dưới</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theo</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chiều</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tăng</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dần</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của</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điên</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vị</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điện</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tích</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hạt</a:t>
            </a:r>
            <a:r>
              <a:rPr lang="en-US" sz="3200" dirty="0">
                <a:solidFill>
                  <a:srgbClr val="333333"/>
                </a:solidFill>
                <a:latin typeface="+mj-lt"/>
                <a:cs typeface="Arial" pitchFamily="34" charset="0"/>
              </a:rPr>
              <a:t> </a:t>
            </a:r>
            <a:r>
              <a:rPr lang="en-US" sz="3200" dirty="0" err="1">
                <a:solidFill>
                  <a:srgbClr val="333333"/>
                </a:solidFill>
                <a:latin typeface="+mj-lt"/>
                <a:cs typeface="Arial" pitchFamily="34" charset="0"/>
              </a:rPr>
              <a:t>nhân</a:t>
            </a:r>
            <a:r>
              <a:rPr lang="en-US" sz="3200" i="1" dirty="0">
                <a:solidFill>
                  <a:srgbClr val="333333"/>
                </a:solidFill>
                <a:latin typeface="+mj-lt"/>
                <a:cs typeface="Arial" pitchFamily="34" charset="0"/>
              </a:rPr>
              <a:t>. </a:t>
            </a:r>
            <a:r>
              <a:rPr lang="en-US" sz="3200" i="1" dirty="0">
                <a:solidFill>
                  <a:srgbClr val="C00000"/>
                </a:solidFill>
                <a:latin typeface="+mj-lt"/>
                <a:cs typeface="Arial" pitchFamily="34" charset="0"/>
              </a:rPr>
              <a:t>(4 </a:t>
            </a:r>
            <a:r>
              <a:rPr lang="en-US" sz="3200" i="1" dirty="0" err="1">
                <a:solidFill>
                  <a:srgbClr val="C00000"/>
                </a:solidFill>
                <a:latin typeface="+mj-lt"/>
                <a:cs typeface="Arial" pitchFamily="34" charset="0"/>
              </a:rPr>
              <a:t>phút</a:t>
            </a:r>
            <a:r>
              <a:rPr lang="en-US" sz="3200" i="1" dirty="0">
                <a:solidFill>
                  <a:srgbClr val="C00000"/>
                </a:solidFill>
                <a:latin typeface="+mj-lt"/>
                <a:cs typeface="Arial" pitchFamily="34" charset="0"/>
              </a:rPr>
              <a:t>)</a:t>
            </a:r>
            <a:endParaRPr lang="vi-VN" sz="3200" i="1" dirty="0">
              <a:solidFill>
                <a:srgbClr val="C00000"/>
              </a:solidFill>
              <a:latin typeface="+mj-lt"/>
              <a:cs typeface="Arial" pitchFamily="34" charset="0"/>
            </a:endParaRPr>
          </a:p>
        </p:txBody>
      </p:sp>
      <p:sp>
        <p:nvSpPr>
          <p:cNvPr id="3" name="Rectangle: Rounded Corners 2">
            <a:extLst>
              <a:ext uri="{FF2B5EF4-FFF2-40B4-BE49-F238E27FC236}">
                <a16:creationId xmlns:a16="http://schemas.microsoft.com/office/drawing/2014/main" id="{6B356BCC-D815-3B6F-FD55-5D56AAE55E85}"/>
              </a:ext>
            </a:extLst>
          </p:cNvPr>
          <p:cNvSpPr/>
          <p:nvPr/>
        </p:nvSpPr>
        <p:spPr>
          <a:xfrm>
            <a:off x="228599" y="121495"/>
            <a:ext cx="7762876" cy="838200"/>
          </a:xfrm>
          <a:prstGeom prst="roundRect">
            <a:avLst/>
          </a:prstGeom>
          <a:solidFill>
            <a:schemeClr val="bg2">
              <a:lumMod val="75000"/>
            </a:schemeClr>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75D15B3-7A57-2DA0-49F3-AF33046BD49A}"/>
              </a:ext>
            </a:extLst>
          </p:cNvPr>
          <p:cNvSpPr txBox="1"/>
          <p:nvPr/>
        </p:nvSpPr>
        <p:spPr>
          <a:xfrm>
            <a:off x="374555" y="200386"/>
            <a:ext cx="10855419" cy="523220"/>
          </a:xfrm>
          <a:prstGeom prst="rect">
            <a:avLst/>
          </a:prstGeom>
          <a:noFill/>
        </p:spPr>
        <p:txBody>
          <a:bodyPr wrap="square" rtlCol="0">
            <a:spAutoFit/>
          </a:bodyPr>
          <a:lstStyle/>
          <a:p>
            <a:r>
              <a:rPr lang="en-US" sz="2800" b="1" u="sng" dirty="0" err="1">
                <a:solidFill>
                  <a:schemeClr val="accent5">
                    <a:lumMod val="75000"/>
                  </a:schemeClr>
                </a:solidFill>
                <a:latin typeface="Times New Roman" pitchFamily="18" charset="0"/>
                <a:cs typeface="Times New Roman" pitchFamily="18" charset="0"/>
              </a:rPr>
              <a:t>Hoạt</a:t>
            </a:r>
            <a:r>
              <a:rPr lang="en-US" sz="2800" b="1" u="sng" dirty="0">
                <a:solidFill>
                  <a:schemeClr val="accent5">
                    <a:lumMod val="75000"/>
                  </a:schemeClr>
                </a:solidFill>
                <a:latin typeface="Times New Roman" pitchFamily="18" charset="0"/>
                <a:cs typeface="Times New Roman" pitchFamily="18" charset="0"/>
              </a:rPr>
              <a:t> </a:t>
            </a:r>
            <a:r>
              <a:rPr lang="en-US" sz="2800" b="1" u="sng" dirty="0" err="1">
                <a:solidFill>
                  <a:schemeClr val="accent5">
                    <a:lumMod val="75000"/>
                  </a:schemeClr>
                </a:solidFill>
                <a:latin typeface="Times New Roman" pitchFamily="18" charset="0"/>
                <a:cs typeface="Times New Roman" pitchFamily="18" charset="0"/>
              </a:rPr>
              <a:t>động</a:t>
            </a:r>
            <a:r>
              <a:rPr lang="en-US" sz="2800" b="1" u="sng" dirty="0">
                <a:solidFill>
                  <a:schemeClr val="accent5">
                    <a:lumMod val="75000"/>
                  </a:schemeClr>
                </a:solidFill>
                <a:latin typeface="Times New Roman" pitchFamily="18" charset="0"/>
                <a:cs typeface="Times New Roman" pitchFamily="18" charset="0"/>
              </a:rPr>
              <a:t> 1:</a:t>
            </a:r>
            <a:r>
              <a:rPr lang="en-US" sz="2800" b="1" dirty="0">
                <a:solidFill>
                  <a:schemeClr val="accent5">
                    <a:lumMod val="75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Sắp</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xếp</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các</a:t>
            </a:r>
            <a:r>
              <a:rPr lang="en-US" sz="2800" b="1" dirty="0">
                <a:solidFill>
                  <a:schemeClr val="accent3">
                    <a:lumMod val="50000"/>
                  </a:schemeClr>
                </a:solidFill>
                <a:latin typeface="Times New Roman" pitchFamily="18" charset="0"/>
                <a:cs typeface="Times New Roman" pitchFamily="18" charset="0"/>
              </a:rPr>
              <a:t> ô </a:t>
            </a:r>
            <a:r>
              <a:rPr lang="en-US" sz="2800" b="1" dirty="0" err="1">
                <a:solidFill>
                  <a:schemeClr val="accent3">
                    <a:lumMod val="50000"/>
                  </a:schemeClr>
                </a:solidFill>
                <a:latin typeface="Times New Roman" pitchFamily="18" charset="0"/>
                <a:cs typeface="Times New Roman" pitchFamily="18" charset="0"/>
              </a:rPr>
              <a:t>thông</a:t>
            </a:r>
            <a:r>
              <a:rPr lang="en-US" sz="2800" b="1" dirty="0">
                <a:solidFill>
                  <a:schemeClr val="accent3">
                    <a:lumMod val="50000"/>
                  </a:schemeClr>
                </a:solidFill>
                <a:latin typeface="Times New Roman" pitchFamily="18" charset="0"/>
                <a:cs typeface="Times New Roman" pitchFamily="18" charset="0"/>
              </a:rPr>
              <a:t> tin </a:t>
            </a:r>
            <a:r>
              <a:rPr lang="en-US" sz="2800" b="1" dirty="0" err="1">
                <a:solidFill>
                  <a:schemeClr val="accent3">
                    <a:lumMod val="50000"/>
                  </a:schemeClr>
                </a:solidFill>
                <a:latin typeface="Times New Roman" pitchFamily="18" charset="0"/>
                <a:cs typeface="Times New Roman" pitchFamily="18" charset="0"/>
              </a:rPr>
              <a:t>nguyên</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tố</a:t>
            </a:r>
            <a:r>
              <a:rPr lang="en-US" sz="2800" b="1" dirty="0">
                <a:solidFill>
                  <a:schemeClr val="accent3">
                    <a:lumMod val="50000"/>
                  </a:schemeClr>
                </a:solidFill>
                <a:latin typeface="Times New Roman" pitchFamily="18" charset="0"/>
                <a:cs typeface="Times New Roman" pitchFamily="18" charset="0"/>
              </a:rPr>
              <a:t>.</a:t>
            </a:r>
          </a:p>
        </p:txBody>
      </p:sp>
      <p:graphicFrame>
        <p:nvGraphicFramePr>
          <p:cNvPr id="9" name="Table 9">
            <a:extLst>
              <a:ext uri="{FF2B5EF4-FFF2-40B4-BE49-F238E27FC236}">
                <a16:creationId xmlns:a16="http://schemas.microsoft.com/office/drawing/2014/main" id="{4021A69F-97D5-5CE9-0AFD-95E90E522AF2}"/>
              </a:ext>
            </a:extLst>
          </p:cNvPr>
          <p:cNvGraphicFramePr>
            <a:graphicFrameLocks noGrp="1"/>
          </p:cNvGraphicFramePr>
          <p:nvPr>
            <p:extLst>
              <p:ext uri="{D42A27DB-BD31-4B8C-83A1-F6EECF244321}">
                <p14:modId xmlns:p14="http://schemas.microsoft.com/office/powerpoint/2010/main" val="1196813181"/>
              </p:ext>
            </p:extLst>
          </p:nvPr>
        </p:nvGraphicFramePr>
        <p:xfrm>
          <a:off x="1060132" y="2547951"/>
          <a:ext cx="10071736" cy="3497250"/>
        </p:xfrm>
        <a:graphic>
          <a:graphicData uri="http://schemas.openxmlformats.org/drawingml/2006/table">
            <a:tbl>
              <a:tblPr firstRow="1" bandRow="1">
                <a:tableStyleId>{0505E3EF-67EA-436B-97B2-0124C06EBD24}</a:tableStyleId>
              </a:tblPr>
              <a:tblGrid>
                <a:gridCol w="1258967">
                  <a:extLst>
                    <a:ext uri="{9D8B030D-6E8A-4147-A177-3AD203B41FA5}">
                      <a16:colId xmlns:a16="http://schemas.microsoft.com/office/drawing/2014/main" val="3907344388"/>
                    </a:ext>
                  </a:extLst>
                </a:gridCol>
                <a:gridCol w="1258967">
                  <a:extLst>
                    <a:ext uri="{9D8B030D-6E8A-4147-A177-3AD203B41FA5}">
                      <a16:colId xmlns:a16="http://schemas.microsoft.com/office/drawing/2014/main" val="1371606332"/>
                    </a:ext>
                  </a:extLst>
                </a:gridCol>
                <a:gridCol w="1258967">
                  <a:extLst>
                    <a:ext uri="{9D8B030D-6E8A-4147-A177-3AD203B41FA5}">
                      <a16:colId xmlns:a16="http://schemas.microsoft.com/office/drawing/2014/main" val="1274009681"/>
                    </a:ext>
                  </a:extLst>
                </a:gridCol>
                <a:gridCol w="1258967">
                  <a:extLst>
                    <a:ext uri="{9D8B030D-6E8A-4147-A177-3AD203B41FA5}">
                      <a16:colId xmlns:a16="http://schemas.microsoft.com/office/drawing/2014/main" val="210836847"/>
                    </a:ext>
                  </a:extLst>
                </a:gridCol>
                <a:gridCol w="1258967">
                  <a:extLst>
                    <a:ext uri="{9D8B030D-6E8A-4147-A177-3AD203B41FA5}">
                      <a16:colId xmlns:a16="http://schemas.microsoft.com/office/drawing/2014/main" val="3901047694"/>
                    </a:ext>
                  </a:extLst>
                </a:gridCol>
                <a:gridCol w="1258967">
                  <a:extLst>
                    <a:ext uri="{9D8B030D-6E8A-4147-A177-3AD203B41FA5}">
                      <a16:colId xmlns:a16="http://schemas.microsoft.com/office/drawing/2014/main" val="3531849299"/>
                    </a:ext>
                  </a:extLst>
                </a:gridCol>
                <a:gridCol w="1258967">
                  <a:extLst>
                    <a:ext uri="{9D8B030D-6E8A-4147-A177-3AD203B41FA5}">
                      <a16:colId xmlns:a16="http://schemas.microsoft.com/office/drawing/2014/main" val="1344063874"/>
                    </a:ext>
                  </a:extLst>
                </a:gridCol>
                <a:gridCol w="1258967">
                  <a:extLst>
                    <a:ext uri="{9D8B030D-6E8A-4147-A177-3AD203B41FA5}">
                      <a16:colId xmlns:a16="http://schemas.microsoft.com/office/drawing/2014/main" val="2098476577"/>
                    </a:ext>
                  </a:extLst>
                </a:gridCol>
              </a:tblGrid>
              <a:tr h="1165750">
                <a:tc>
                  <a:txBody>
                    <a:bodyPr/>
                    <a:lstStyle/>
                    <a:p>
                      <a:pPr algn="ctr"/>
                      <a:r>
                        <a:rPr lang="en-US" sz="2800" b="1" dirty="0">
                          <a:latin typeface="Algerian" panose="04020705040A02060702" pitchFamily="82"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gridSpan="6">
                  <a:txBody>
                    <a:bodyPr/>
                    <a:lstStyle/>
                    <a:p>
                      <a:pPr algn="ctr"/>
                      <a:endParaRPr lang="en-US" b="1" dirty="0">
                        <a:latin typeface="Algerian" panose="04020705040A02060702" pitchFamily="8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alpha val="21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r>
                        <a:rPr lang="en-US" sz="2800" b="1" dirty="0">
                          <a:solidFill>
                            <a:schemeClr val="tx1"/>
                          </a:solidFill>
                          <a:latin typeface="Algerian" panose="04020705040A02060702" pitchFamily="82"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extLst>
                  <a:ext uri="{0D108BD9-81ED-4DB2-BD59-A6C34878D82A}">
                    <a16:rowId xmlns:a16="http://schemas.microsoft.com/office/drawing/2014/main" val="2784850180"/>
                  </a:ext>
                </a:extLst>
              </a:tr>
              <a:tr h="1165750">
                <a:tc>
                  <a:txBody>
                    <a:bodyPr/>
                    <a:lstStyle/>
                    <a:p>
                      <a:pPr algn="ctr"/>
                      <a:r>
                        <a:rPr lang="en-US" sz="2800" b="1" dirty="0">
                          <a:latin typeface="Algerian" panose="04020705040A02060702" pitchFamily="82"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latin typeface="Algerian" panose="04020705040A02060702" pitchFamily="82" charset="0"/>
                        </a:rPr>
                        <a:t>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latin typeface="Algerian" panose="04020705040A02060702" pitchFamily="82" charset="0"/>
                        </a:rPr>
                        <a:t>5</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latin typeface="Algerian" panose="04020705040A02060702" pitchFamily="82" charset="0"/>
                        </a:rPr>
                        <a:t>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latin typeface="Algerian" panose="04020705040A02060702" pitchFamily="82" charset="0"/>
                        </a:rPr>
                        <a:t>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latin typeface="Algerian" panose="04020705040A02060702" pitchFamily="82" charset="0"/>
                        </a:rPr>
                        <a:t>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latin typeface="Algerian" panose="04020705040A02060702" pitchFamily="82" charset="0"/>
                        </a:rPr>
                        <a:t>9</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latin typeface="Algerian" panose="04020705040A02060702" pitchFamily="82"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extLst>
                  <a:ext uri="{0D108BD9-81ED-4DB2-BD59-A6C34878D82A}">
                    <a16:rowId xmlns:a16="http://schemas.microsoft.com/office/drawing/2014/main" val="2971018545"/>
                  </a:ext>
                </a:extLst>
              </a:tr>
              <a:tr h="1165750">
                <a:tc>
                  <a:txBody>
                    <a:bodyPr/>
                    <a:lstStyle/>
                    <a:p>
                      <a:pPr algn="ctr"/>
                      <a:r>
                        <a:rPr lang="en-US" sz="2800" b="1" dirty="0">
                          <a:latin typeface="Algerian" panose="04020705040A02060702" pitchFamily="82"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latin typeface="Algerian" panose="04020705040A02060702" pitchFamily="82" charset="0"/>
                        </a:rPr>
                        <a:t>12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latin typeface="Algerian" panose="04020705040A02060702" pitchFamily="82" charset="0"/>
                        </a:rPr>
                        <a:t>13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latin typeface="Algerian" panose="04020705040A02060702" pitchFamily="82" charset="0"/>
                        </a:rPr>
                        <a:t>14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latin typeface="Algerian" panose="04020705040A02060702" pitchFamily="82" charset="0"/>
                        </a:rPr>
                        <a:t>15</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latin typeface="Algerian" panose="04020705040A02060702" pitchFamily="82" charset="0"/>
                        </a:rPr>
                        <a:t>16</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latin typeface="Algerian" panose="04020705040A02060702" pitchFamily="82"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latin typeface="Algerian" panose="04020705040A02060702" pitchFamily="82"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extLst>
                  <a:ext uri="{0D108BD9-81ED-4DB2-BD59-A6C34878D82A}">
                    <a16:rowId xmlns:a16="http://schemas.microsoft.com/office/drawing/2014/main" val="3078973146"/>
                  </a:ext>
                </a:extLst>
              </a:tr>
            </a:tbl>
          </a:graphicData>
        </a:graphic>
      </p:graphicFrame>
      <p:cxnSp>
        <p:nvCxnSpPr>
          <p:cNvPr id="4" name="Straight Connector 3">
            <a:extLst>
              <a:ext uri="{FF2B5EF4-FFF2-40B4-BE49-F238E27FC236}">
                <a16:creationId xmlns:a16="http://schemas.microsoft.com/office/drawing/2014/main" id="{213338FA-F798-BADC-4B9A-79AD28F5B5BC}"/>
              </a:ext>
            </a:extLst>
          </p:cNvPr>
          <p:cNvCxnSpPr/>
          <p:nvPr/>
        </p:nvCxnSpPr>
        <p:spPr>
          <a:xfrm>
            <a:off x="5307683" y="1998187"/>
            <a:ext cx="4161453"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9">
            <a:extLst>
              <a:ext uri="{FF2B5EF4-FFF2-40B4-BE49-F238E27FC236}">
                <a16:creationId xmlns:a16="http://schemas.microsoft.com/office/drawing/2014/main" id="{2C662D70-EFA3-2219-F04E-7B7A9B691972}"/>
              </a:ext>
            </a:extLst>
          </p:cNvPr>
          <p:cNvGraphicFramePr>
            <a:graphicFrameLocks noGrp="1"/>
          </p:cNvGraphicFramePr>
          <p:nvPr>
            <p:extLst>
              <p:ext uri="{D42A27DB-BD31-4B8C-83A1-F6EECF244321}">
                <p14:modId xmlns:p14="http://schemas.microsoft.com/office/powerpoint/2010/main" val="2984708693"/>
              </p:ext>
            </p:extLst>
          </p:nvPr>
        </p:nvGraphicFramePr>
        <p:xfrm>
          <a:off x="412376" y="1212210"/>
          <a:ext cx="11412072" cy="5152731"/>
        </p:xfrm>
        <a:graphic>
          <a:graphicData uri="http://schemas.openxmlformats.org/drawingml/2006/table">
            <a:tbl>
              <a:tblPr firstRow="1" bandRow="1">
                <a:tableStyleId>{0505E3EF-67EA-436B-97B2-0124C06EBD24}</a:tableStyleId>
              </a:tblPr>
              <a:tblGrid>
                <a:gridCol w="1426509">
                  <a:extLst>
                    <a:ext uri="{9D8B030D-6E8A-4147-A177-3AD203B41FA5}">
                      <a16:colId xmlns:a16="http://schemas.microsoft.com/office/drawing/2014/main" val="3907344388"/>
                    </a:ext>
                  </a:extLst>
                </a:gridCol>
                <a:gridCol w="1426509">
                  <a:extLst>
                    <a:ext uri="{9D8B030D-6E8A-4147-A177-3AD203B41FA5}">
                      <a16:colId xmlns:a16="http://schemas.microsoft.com/office/drawing/2014/main" val="1371606332"/>
                    </a:ext>
                  </a:extLst>
                </a:gridCol>
                <a:gridCol w="1426509">
                  <a:extLst>
                    <a:ext uri="{9D8B030D-6E8A-4147-A177-3AD203B41FA5}">
                      <a16:colId xmlns:a16="http://schemas.microsoft.com/office/drawing/2014/main" val="1274009681"/>
                    </a:ext>
                  </a:extLst>
                </a:gridCol>
                <a:gridCol w="1426509">
                  <a:extLst>
                    <a:ext uri="{9D8B030D-6E8A-4147-A177-3AD203B41FA5}">
                      <a16:colId xmlns:a16="http://schemas.microsoft.com/office/drawing/2014/main" val="210836847"/>
                    </a:ext>
                  </a:extLst>
                </a:gridCol>
                <a:gridCol w="1426509">
                  <a:extLst>
                    <a:ext uri="{9D8B030D-6E8A-4147-A177-3AD203B41FA5}">
                      <a16:colId xmlns:a16="http://schemas.microsoft.com/office/drawing/2014/main" val="3901047694"/>
                    </a:ext>
                  </a:extLst>
                </a:gridCol>
                <a:gridCol w="1426509">
                  <a:extLst>
                    <a:ext uri="{9D8B030D-6E8A-4147-A177-3AD203B41FA5}">
                      <a16:colId xmlns:a16="http://schemas.microsoft.com/office/drawing/2014/main" val="3531849299"/>
                    </a:ext>
                  </a:extLst>
                </a:gridCol>
                <a:gridCol w="1426509">
                  <a:extLst>
                    <a:ext uri="{9D8B030D-6E8A-4147-A177-3AD203B41FA5}">
                      <a16:colId xmlns:a16="http://schemas.microsoft.com/office/drawing/2014/main" val="1344063874"/>
                    </a:ext>
                  </a:extLst>
                </a:gridCol>
                <a:gridCol w="1426509">
                  <a:extLst>
                    <a:ext uri="{9D8B030D-6E8A-4147-A177-3AD203B41FA5}">
                      <a16:colId xmlns:a16="http://schemas.microsoft.com/office/drawing/2014/main" val="2098476577"/>
                    </a:ext>
                  </a:extLst>
                </a:gridCol>
              </a:tblGrid>
              <a:tr h="1717577">
                <a:tc>
                  <a:txBody>
                    <a:bodyPr/>
                    <a:lstStyle/>
                    <a:p>
                      <a:pPr algn="ctr"/>
                      <a:r>
                        <a:rPr lang="en-US" sz="2800" b="1" dirty="0">
                          <a:solidFill>
                            <a:schemeClr val="accent3">
                              <a:lumMod val="60000"/>
                              <a:lumOff val="40000"/>
                            </a:schemeClr>
                          </a:solidFill>
                          <a:latin typeface="Algerian" panose="04020705040A02060702" pitchFamily="82"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gridSpan="6">
                  <a:txBody>
                    <a:bodyPr/>
                    <a:lstStyle/>
                    <a:p>
                      <a:pPr algn="ctr"/>
                      <a:endParaRPr lang="en-US" b="1" dirty="0">
                        <a:solidFill>
                          <a:schemeClr val="accent3">
                            <a:lumMod val="60000"/>
                            <a:lumOff val="40000"/>
                          </a:schemeClr>
                        </a:solidFill>
                        <a:latin typeface="Algerian" panose="04020705040A02060702" pitchFamily="8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alpha val="21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r>
                        <a:rPr lang="en-US" sz="2800" b="1" dirty="0">
                          <a:solidFill>
                            <a:schemeClr val="accent3">
                              <a:lumMod val="60000"/>
                              <a:lumOff val="40000"/>
                            </a:schemeClr>
                          </a:solidFill>
                          <a:latin typeface="Algerian" panose="04020705040A02060702" pitchFamily="82"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extLst>
                  <a:ext uri="{0D108BD9-81ED-4DB2-BD59-A6C34878D82A}">
                    <a16:rowId xmlns:a16="http://schemas.microsoft.com/office/drawing/2014/main" val="2784850180"/>
                  </a:ext>
                </a:extLst>
              </a:tr>
              <a:tr h="1717577">
                <a:tc>
                  <a:txBody>
                    <a:bodyPr/>
                    <a:lstStyle/>
                    <a:p>
                      <a:pPr algn="ctr"/>
                      <a:r>
                        <a:rPr lang="en-US" sz="2800" b="1" dirty="0">
                          <a:solidFill>
                            <a:schemeClr val="accent3">
                              <a:lumMod val="60000"/>
                              <a:lumOff val="40000"/>
                            </a:schemeClr>
                          </a:solidFill>
                          <a:latin typeface="Algerian" panose="04020705040A02060702" pitchFamily="82"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5</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9</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extLst>
                  <a:ext uri="{0D108BD9-81ED-4DB2-BD59-A6C34878D82A}">
                    <a16:rowId xmlns:a16="http://schemas.microsoft.com/office/drawing/2014/main" val="2971018545"/>
                  </a:ext>
                </a:extLst>
              </a:tr>
              <a:tr h="1717577">
                <a:tc>
                  <a:txBody>
                    <a:bodyPr/>
                    <a:lstStyle/>
                    <a:p>
                      <a:pPr algn="ctr"/>
                      <a:r>
                        <a:rPr lang="en-US" sz="2800" b="1" dirty="0">
                          <a:solidFill>
                            <a:schemeClr val="accent3">
                              <a:lumMod val="60000"/>
                              <a:lumOff val="40000"/>
                            </a:schemeClr>
                          </a:solidFill>
                          <a:latin typeface="Algerian" panose="04020705040A02060702" pitchFamily="82"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12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13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14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15</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16</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tc>
                  <a:txBody>
                    <a:bodyPr/>
                    <a:lstStyle/>
                    <a:p>
                      <a:pPr algn="ctr"/>
                      <a:r>
                        <a:rPr lang="en-US" sz="2800" b="1" dirty="0">
                          <a:solidFill>
                            <a:schemeClr val="accent3">
                              <a:lumMod val="60000"/>
                              <a:lumOff val="40000"/>
                            </a:schemeClr>
                          </a:solidFill>
                          <a:latin typeface="Algerian" panose="04020705040A02060702" pitchFamily="82"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7954"/>
                    </a:solidFill>
                  </a:tcPr>
                </a:tc>
                <a:extLst>
                  <a:ext uri="{0D108BD9-81ED-4DB2-BD59-A6C34878D82A}">
                    <a16:rowId xmlns:a16="http://schemas.microsoft.com/office/drawing/2014/main" val="3078973146"/>
                  </a:ext>
                </a:extLst>
              </a:tr>
            </a:tbl>
          </a:graphicData>
        </a:graphic>
      </p:graphicFrame>
      <p:sp>
        <p:nvSpPr>
          <p:cNvPr id="5" name="Rectangle: Rounded Corners 4">
            <a:extLst>
              <a:ext uri="{FF2B5EF4-FFF2-40B4-BE49-F238E27FC236}">
                <a16:creationId xmlns:a16="http://schemas.microsoft.com/office/drawing/2014/main" id="{31D877CA-4F47-2A87-ABD1-D08BFC358BA8}"/>
              </a:ext>
            </a:extLst>
          </p:cNvPr>
          <p:cNvSpPr/>
          <p:nvPr/>
        </p:nvSpPr>
        <p:spPr>
          <a:xfrm>
            <a:off x="412375" y="1212210"/>
            <a:ext cx="1407459" cy="1683390"/>
          </a:xfrm>
          <a:prstGeom prst="roundRect">
            <a:avLst/>
          </a:prstGeom>
          <a:solidFill>
            <a:srgbClr val="FC7466">
              <a:alpha val="88627"/>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ABA28C9-7FA6-83AA-C69B-EA2270FE824B}"/>
              </a:ext>
            </a:extLst>
          </p:cNvPr>
          <p:cNvSpPr/>
          <p:nvPr/>
        </p:nvSpPr>
        <p:spPr>
          <a:xfrm>
            <a:off x="412375" y="2946880"/>
            <a:ext cx="1407459" cy="1683390"/>
          </a:xfrm>
          <a:prstGeom prst="roundRect">
            <a:avLst/>
          </a:prstGeom>
          <a:solidFill>
            <a:srgbClr val="3D7954">
              <a:alpha val="89000"/>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EBB5CF8-5106-4E18-2C85-7F5E87CCEDA0}"/>
              </a:ext>
            </a:extLst>
          </p:cNvPr>
          <p:cNvSpPr/>
          <p:nvPr/>
        </p:nvSpPr>
        <p:spPr>
          <a:xfrm>
            <a:off x="1819834" y="2972520"/>
            <a:ext cx="1407459" cy="1683390"/>
          </a:xfrm>
          <a:prstGeom prst="roundRect">
            <a:avLst/>
          </a:prstGeom>
          <a:solidFill>
            <a:srgbClr val="3D7954">
              <a:alpha val="89000"/>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30278C7-39E7-3E92-8FA9-AD0DE1ADE182}"/>
              </a:ext>
            </a:extLst>
          </p:cNvPr>
          <p:cNvSpPr/>
          <p:nvPr/>
        </p:nvSpPr>
        <p:spPr>
          <a:xfrm>
            <a:off x="412375" y="4681551"/>
            <a:ext cx="1407459" cy="1683390"/>
          </a:xfrm>
          <a:prstGeom prst="roundRect">
            <a:avLst/>
          </a:prstGeom>
          <a:solidFill>
            <a:srgbClr val="3D7954">
              <a:alpha val="89000"/>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A1A93BE-3110-D5A4-72DC-3AC78A613BF3}"/>
              </a:ext>
            </a:extLst>
          </p:cNvPr>
          <p:cNvSpPr/>
          <p:nvPr/>
        </p:nvSpPr>
        <p:spPr>
          <a:xfrm>
            <a:off x="3227292" y="2946879"/>
            <a:ext cx="1407459" cy="1683390"/>
          </a:xfrm>
          <a:prstGeom prst="roundRect">
            <a:avLst/>
          </a:prstGeom>
          <a:solidFill>
            <a:srgbClr val="FC7466">
              <a:alpha val="89000"/>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6FAA356-C425-7147-5274-B64A15D68AE4}"/>
              </a:ext>
            </a:extLst>
          </p:cNvPr>
          <p:cNvSpPr/>
          <p:nvPr/>
        </p:nvSpPr>
        <p:spPr>
          <a:xfrm>
            <a:off x="4688541" y="2972520"/>
            <a:ext cx="1407459" cy="1683390"/>
          </a:xfrm>
          <a:prstGeom prst="roundRect">
            <a:avLst/>
          </a:prstGeom>
          <a:solidFill>
            <a:srgbClr val="FC7466">
              <a:alpha val="89000"/>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1DB7A5E-CC2F-63E8-94CE-7B969A41279F}"/>
              </a:ext>
            </a:extLst>
          </p:cNvPr>
          <p:cNvSpPr/>
          <p:nvPr/>
        </p:nvSpPr>
        <p:spPr>
          <a:xfrm>
            <a:off x="6118412" y="2972520"/>
            <a:ext cx="1407459" cy="1683390"/>
          </a:xfrm>
          <a:prstGeom prst="roundRect">
            <a:avLst/>
          </a:prstGeom>
          <a:solidFill>
            <a:srgbClr val="FC7466">
              <a:alpha val="89000"/>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E19C257-F568-8C8F-0F07-3A6E3C059FFE}"/>
              </a:ext>
            </a:extLst>
          </p:cNvPr>
          <p:cNvSpPr/>
          <p:nvPr/>
        </p:nvSpPr>
        <p:spPr>
          <a:xfrm>
            <a:off x="7557248" y="2972520"/>
            <a:ext cx="1407459" cy="1683390"/>
          </a:xfrm>
          <a:prstGeom prst="roundRect">
            <a:avLst/>
          </a:prstGeom>
          <a:solidFill>
            <a:srgbClr val="FC7466">
              <a:alpha val="89000"/>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D16E34B-904B-D921-30F7-60228C942D22}"/>
              </a:ext>
            </a:extLst>
          </p:cNvPr>
          <p:cNvSpPr/>
          <p:nvPr/>
        </p:nvSpPr>
        <p:spPr>
          <a:xfrm>
            <a:off x="8987118" y="2946879"/>
            <a:ext cx="1407459" cy="1683390"/>
          </a:xfrm>
          <a:prstGeom prst="roundRect">
            <a:avLst/>
          </a:prstGeom>
          <a:solidFill>
            <a:srgbClr val="FC7466">
              <a:alpha val="89000"/>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D4B8C1E-344C-FB05-A844-23B11FABF623}"/>
              </a:ext>
            </a:extLst>
          </p:cNvPr>
          <p:cNvSpPr/>
          <p:nvPr/>
        </p:nvSpPr>
        <p:spPr>
          <a:xfrm>
            <a:off x="10394577" y="1212210"/>
            <a:ext cx="1407459" cy="1683390"/>
          </a:xfrm>
          <a:prstGeom prst="roundRect">
            <a:avLst/>
          </a:prstGeom>
          <a:solidFill>
            <a:schemeClr val="accent4">
              <a:lumMod val="60000"/>
              <a:lumOff val="40000"/>
              <a:alpha val="89000"/>
            </a:scheme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1F5AC0C-3384-9470-E8D2-04BC95B172F7}"/>
              </a:ext>
            </a:extLst>
          </p:cNvPr>
          <p:cNvSpPr/>
          <p:nvPr/>
        </p:nvSpPr>
        <p:spPr>
          <a:xfrm>
            <a:off x="10416988" y="2946879"/>
            <a:ext cx="1407459" cy="1683390"/>
          </a:xfrm>
          <a:prstGeom prst="roundRect">
            <a:avLst/>
          </a:prstGeom>
          <a:solidFill>
            <a:schemeClr val="accent4">
              <a:lumMod val="60000"/>
              <a:lumOff val="40000"/>
              <a:alpha val="89000"/>
            </a:scheme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B4A57667-9BE5-5F15-7223-4F419369CFB9}"/>
              </a:ext>
            </a:extLst>
          </p:cNvPr>
          <p:cNvSpPr/>
          <p:nvPr/>
        </p:nvSpPr>
        <p:spPr>
          <a:xfrm>
            <a:off x="1819834" y="4694371"/>
            <a:ext cx="1407459" cy="1683390"/>
          </a:xfrm>
          <a:prstGeom prst="roundRect">
            <a:avLst/>
          </a:prstGeom>
          <a:solidFill>
            <a:srgbClr val="3D7954">
              <a:alpha val="89000"/>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5935622-9D24-4418-04FA-3F873E3FE39E}"/>
              </a:ext>
            </a:extLst>
          </p:cNvPr>
          <p:cNvSpPr/>
          <p:nvPr/>
        </p:nvSpPr>
        <p:spPr>
          <a:xfrm>
            <a:off x="3265393" y="4662148"/>
            <a:ext cx="1407459" cy="1683390"/>
          </a:xfrm>
          <a:prstGeom prst="roundRect">
            <a:avLst/>
          </a:prstGeom>
          <a:solidFill>
            <a:srgbClr val="3D7954">
              <a:alpha val="89000"/>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1418A88-0EC6-B796-0CF7-72F295A0D341}"/>
              </a:ext>
            </a:extLst>
          </p:cNvPr>
          <p:cNvSpPr/>
          <p:nvPr/>
        </p:nvSpPr>
        <p:spPr>
          <a:xfrm>
            <a:off x="4688540" y="4662148"/>
            <a:ext cx="1407459" cy="1683390"/>
          </a:xfrm>
          <a:prstGeom prst="roundRect">
            <a:avLst/>
          </a:prstGeom>
          <a:solidFill>
            <a:srgbClr val="FC7466">
              <a:alpha val="89000"/>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8DBB20F6-F9B5-87E7-92CE-F75718A33F7E}"/>
              </a:ext>
            </a:extLst>
          </p:cNvPr>
          <p:cNvSpPr/>
          <p:nvPr/>
        </p:nvSpPr>
        <p:spPr>
          <a:xfrm>
            <a:off x="6087035" y="4630269"/>
            <a:ext cx="1407459" cy="1683390"/>
          </a:xfrm>
          <a:prstGeom prst="roundRect">
            <a:avLst/>
          </a:prstGeom>
          <a:solidFill>
            <a:srgbClr val="FC7466">
              <a:alpha val="89000"/>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49E2096-7219-D64A-07F5-5DFBAC9F3BCD}"/>
              </a:ext>
            </a:extLst>
          </p:cNvPr>
          <p:cNvSpPr/>
          <p:nvPr/>
        </p:nvSpPr>
        <p:spPr>
          <a:xfrm>
            <a:off x="7541557" y="4668730"/>
            <a:ext cx="1407459" cy="1683390"/>
          </a:xfrm>
          <a:prstGeom prst="roundRect">
            <a:avLst/>
          </a:prstGeom>
          <a:solidFill>
            <a:srgbClr val="FC7466">
              <a:alpha val="89000"/>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530FFD8E-685D-94B2-3AB4-85A917037048}"/>
              </a:ext>
            </a:extLst>
          </p:cNvPr>
          <p:cNvSpPr/>
          <p:nvPr/>
        </p:nvSpPr>
        <p:spPr>
          <a:xfrm>
            <a:off x="8996079" y="4655910"/>
            <a:ext cx="1407459" cy="1683390"/>
          </a:xfrm>
          <a:prstGeom prst="roundRect">
            <a:avLst/>
          </a:prstGeom>
          <a:solidFill>
            <a:srgbClr val="FC7466">
              <a:alpha val="89000"/>
            </a:srgb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D6281927-3C6A-CF15-1FD6-D4819583004F}"/>
              </a:ext>
            </a:extLst>
          </p:cNvPr>
          <p:cNvSpPr/>
          <p:nvPr/>
        </p:nvSpPr>
        <p:spPr>
          <a:xfrm>
            <a:off x="10410262" y="4674967"/>
            <a:ext cx="1407459" cy="1683390"/>
          </a:xfrm>
          <a:prstGeom prst="roundRect">
            <a:avLst/>
          </a:prstGeom>
          <a:solidFill>
            <a:schemeClr val="accent4">
              <a:lumMod val="60000"/>
              <a:lumOff val="40000"/>
              <a:alpha val="89000"/>
            </a:schemeClr>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5C3BDD0-FE02-4A59-9B4F-ABE8EAD68A29}"/>
              </a:ext>
            </a:extLst>
          </p:cNvPr>
          <p:cNvSpPr txBox="1"/>
          <p:nvPr/>
        </p:nvSpPr>
        <p:spPr>
          <a:xfrm>
            <a:off x="3258670" y="4848705"/>
            <a:ext cx="1376081" cy="1323439"/>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13</a:t>
            </a:r>
          </a:p>
          <a:p>
            <a:pPr algn="ctr"/>
            <a:r>
              <a:rPr lang="en-US" sz="1600" b="1" dirty="0">
                <a:latin typeface="Times New Roman" panose="02020603050405020304" pitchFamily="18" charset="0"/>
                <a:cs typeface="Times New Roman" panose="02020603050405020304" pitchFamily="18" charset="0"/>
              </a:rPr>
              <a:t>Al</a:t>
            </a:r>
          </a:p>
          <a:p>
            <a:pPr algn="ctr"/>
            <a:r>
              <a:rPr lang="en-US" sz="1600" b="1" dirty="0" err="1">
                <a:latin typeface="Times New Roman" panose="02020603050405020304" pitchFamily="18" charset="0"/>
                <a:cs typeface="Times New Roman" panose="02020603050405020304" pitchFamily="18" charset="0"/>
              </a:rPr>
              <a:t>Aluminium</a:t>
            </a:r>
            <a:endParaRPr lang="en-US" sz="1600" b="1"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27</a:t>
            </a:r>
          </a:p>
          <a:p>
            <a:pPr algn="ctr"/>
            <a:r>
              <a:rPr lang="en-US" sz="1600" b="1" dirty="0" err="1">
                <a:solidFill>
                  <a:schemeClr val="bg2"/>
                </a:solidFill>
                <a:latin typeface="Times New Roman" panose="02020603050405020304" pitchFamily="18" charset="0"/>
                <a:cs typeface="Times New Roman" panose="02020603050405020304" pitchFamily="18" charset="0"/>
              </a:rPr>
              <a:t>Số</a:t>
            </a:r>
            <a:r>
              <a:rPr lang="en-US" sz="1600" b="1" dirty="0">
                <a:solidFill>
                  <a:schemeClr val="bg2"/>
                </a:solidFill>
                <a:latin typeface="Times New Roman" panose="02020603050405020304" pitchFamily="18" charset="0"/>
                <a:cs typeface="Times New Roman" panose="02020603050405020304" pitchFamily="18" charset="0"/>
              </a:rPr>
              <a:t> e LNC: </a:t>
            </a:r>
            <a:r>
              <a:rPr lang="en-US" sz="1600" b="1" dirty="0">
                <a:solidFill>
                  <a:srgbClr val="C00000"/>
                </a:solidFill>
                <a:latin typeface="Times New Roman" panose="02020603050405020304" pitchFamily="18" charset="0"/>
                <a:cs typeface="Times New Roman" panose="02020603050405020304" pitchFamily="18" charset="0"/>
              </a:rPr>
              <a:t>3</a:t>
            </a:r>
            <a:endParaRPr lang="en-US" sz="16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B320AB7F-B78C-F12D-E72D-E7C02EC333C6}"/>
              </a:ext>
            </a:extLst>
          </p:cNvPr>
          <p:cNvSpPr txBox="1"/>
          <p:nvPr/>
        </p:nvSpPr>
        <p:spPr>
          <a:xfrm>
            <a:off x="423724" y="3075575"/>
            <a:ext cx="1376081" cy="1354217"/>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3</a:t>
            </a:r>
          </a:p>
          <a:p>
            <a:pPr algn="ctr"/>
            <a:r>
              <a:rPr lang="en-US" b="1" dirty="0">
                <a:latin typeface="Times New Roman" panose="02020603050405020304" pitchFamily="18" charset="0"/>
                <a:cs typeface="Times New Roman" panose="02020603050405020304" pitchFamily="18" charset="0"/>
              </a:rPr>
              <a:t>Li</a:t>
            </a:r>
          </a:p>
          <a:p>
            <a:pPr algn="ctr"/>
            <a:r>
              <a:rPr lang="en-US" sz="1600" b="1" dirty="0">
                <a:latin typeface="Times New Roman" panose="02020603050405020304" pitchFamily="18" charset="0"/>
                <a:cs typeface="Times New Roman" panose="02020603050405020304" pitchFamily="18" charset="0"/>
              </a:rPr>
              <a:t>Lithium</a:t>
            </a:r>
          </a:p>
          <a:p>
            <a:pPr algn="ctr"/>
            <a:r>
              <a:rPr lang="en-US" sz="1600" b="1" dirty="0">
                <a:latin typeface="Times New Roman" panose="02020603050405020304" pitchFamily="18" charset="0"/>
                <a:cs typeface="Times New Roman" panose="02020603050405020304" pitchFamily="18" charset="0"/>
              </a:rPr>
              <a:t>7</a:t>
            </a:r>
          </a:p>
          <a:p>
            <a:pPr algn="ctr"/>
            <a:r>
              <a:rPr lang="en-US" sz="1600" b="1" dirty="0" err="1">
                <a:solidFill>
                  <a:schemeClr val="bg2"/>
                </a:solidFill>
                <a:latin typeface="Times New Roman" panose="02020603050405020304" pitchFamily="18" charset="0"/>
                <a:cs typeface="Times New Roman" panose="02020603050405020304" pitchFamily="18" charset="0"/>
              </a:rPr>
              <a:t>Số</a:t>
            </a:r>
            <a:r>
              <a:rPr lang="en-US" sz="1600" b="1" dirty="0">
                <a:solidFill>
                  <a:schemeClr val="bg2"/>
                </a:solidFill>
                <a:latin typeface="Times New Roman" panose="02020603050405020304" pitchFamily="18" charset="0"/>
                <a:cs typeface="Times New Roman" panose="02020603050405020304" pitchFamily="18" charset="0"/>
              </a:rPr>
              <a:t> e LNC: </a:t>
            </a:r>
            <a:r>
              <a:rPr lang="en-US" sz="1600" b="1" dirty="0">
                <a:solidFill>
                  <a:srgbClr val="C00000"/>
                </a:solidFill>
                <a:latin typeface="Times New Roman" panose="02020603050405020304" pitchFamily="18" charset="0"/>
                <a:cs typeface="Times New Roman" panose="02020603050405020304" pitchFamily="18" charset="0"/>
              </a:rPr>
              <a:t>1</a:t>
            </a:r>
            <a:endParaRPr lang="en-US" sz="1600"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4EE927F1-97CF-1AA3-F696-FA53239DD9C7}"/>
              </a:ext>
            </a:extLst>
          </p:cNvPr>
          <p:cNvSpPr txBox="1"/>
          <p:nvPr/>
        </p:nvSpPr>
        <p:spPr>
          <a:xfrm>
            <a:off x="1811153" y="3160425"/>
            <a:ext cx="1376081" cy="1354217"/>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4</a:t>
            </a:r>
          </a:p>
          <a:p>
            <a:pPr algn="ctr"/>
            <a:r>
              <a:rPr lang="en-US" b="1" dirty="0">
                <a:latin typeface="Times New Roman" panose="02020603050405020304" pitchFamily="18" charset="0"/>
                <a:cs typeface="Times New Roman" panose="02020603050405020304" pitchFamily="18" charset="0"/>
              </a:rPr>
              <a:t>Be</a:t>
            </a:r>
          </a:p>
          <a:p>
            <a:pPr algn="ctr"/>
            <a:r>
              <a:rPr lang="en-US" sz="1600" b="1" dirty="0">
                <a:latin typeface="Times New Roman" panose="02020603050405020304" pitchFamily="18" charset="0"/>
                <a:cs typeface="Times New Roman" panose="02020603050405020304" pitchFamily="18" charset="0"/>
              </a:rPr>
              <a:t>Beryllium</a:t>
            </a:r>
          </a:p>
          <a:p>
            <a:pPr algn="ctr"/>
            <a:r>
              <a:rPr lang="en-US" sz="1600" b="1" dirty="0">
                <a:latin typeface="Times New Roman" panose="02020603050405020304" pitchFamily="18" charset="0"/>
                <a:cs typeface="Times New Roman" panose="02020603050405020304" pitchFamily="18" charset="0"/>
              </a:rPr>
              <a:t>9</a:t>
            </a:r>
          </a:p>
          <a:p>
            <a:pPr algn="ctr"/>
            <a:r>
              <a:rPr lang="en-US" sz="1600" b="1" dirty="0" err="1">
                <a:solidFill>
                  <a:schemeClr val="bg2"/>
                </a:solidFill>
                <a:latin typeface="Times New Roman" panose="02020603050405020304" pitchFamily="18" charset="0"/>
                <a:cs typeface="Times New Roman" panose="02020603050405020304" pitchFamily="18" charset="0"/>
              </a:rPr>
              <a:t>Số</a:t>
            </a:r>
            <a:r>
              <a:rPr lang="en-US" sz="1600" b="1" dirty="0">
                <a:solidFill>
                  <a:schemeClr val="bg2"/>
                </a:solidFill>
                <a:latin typeface="Times New Roman" panose="02020603050405020304" pitchFamily="18" charset="0"/>
                <a:cs typeface="Times New Roman" panose="02020603050405020304" pitchFamily="18" charset="0"/>
              </a:rPr>
              <a:t> e LNC: </a:t>
            </a:r>
            <a:r>
              <a:rPr lang="en-US" sz="1600" b="1" dirty="0">
                <a:solidFill>
                  <a:srgbClr val="C00000"/>
                </a:solidFill>
                <a:latin typeface="Times New Roman" panose="02020603050405020304" pitchFamily="18" charset="0"/>
                <a:cs typeface="Times New Roman" panose="02020603050405020304" pitchFamily="18" charset="0"/>
              </a:rPr>
              <a:t>2</a:t>
            </a:r>
            <a:endParaRPr lang="en-US" sz="1600" b="1"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A5A02B47-E59A-7A80-F112-643902096A0A}"/>
              </a:ext>
            </a:extLst>
          </p:cNvPr>
          <p:cNvSpPr txBox="1"/>
          <p:nvPr/>
        </p:nvSpPr>
        <p:spPr>
          <a:xfrm>
            <a:off x="3235974" y="3126854"/>
            <a:ext cx="1376081" cy="1354217"/>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5</a:t>
            </a:r>
          </a:p>
          <a:p>
            <a:pPr algn="ctr"/>
            <a:r>
              <a:rPr lang="en-US" b="1" dirty="0">
                <a:latin typeface="Times New Roman" panose="02020603050405020304" pitchFamily="18" charset="0"/>
                <a:cs typeface="Times New Roman" panose="02020603050405020304" pitchFamily="18" charset="0"/>
              </a:rPr>
              <a:t>B</a:t>
            </a:r>
          </a:p>
          <a:p>
            <a:pPr algn="ctr"/>
            <a:r>
              <a:rPr lang="en-US" sz="1600" b="1" dirty="0">
                <a:latin typeface="Times New Roman" panose="02020603050405020304" pitchFamily="18" charset="0"/>
                <a:cs typeface="Times New Roman" panose="02020603050405020304" pitchFamily="18" charset="0"/>
              </a:rPr>
              <a:t>Boron</a:t>
            </a:r>
          </a:p>
          <a:p>
            <a:pPr algn="ctr"/>
            <a:r>
              <a:rPr lang="en-US" sz="1600" b="1" dirty="0">
                <a:latin typeface="Times New Roman" panose="02020603050405020304" pitchFamily="18" charset="0"/>
                <a:cs typeface="Times New Roman" panose="02020603050405020304" pitchFamily="18" charset="0"/>
              </a:rPr>
              <a:t>11</a:t>
            </a:r>
          </a:p>
          <a:p>
            <a:pPr algn="ctr"/>
            <a:r>
              <a:rPr lang="en-US" sz="1600" b="1" dirty="0" err="1">
                <a:solidFill>
                  <a:schemeClr val="bg2"/>
                </a:solidFill>
                <a:latin typeface="Times New Roman" panose="02020603050405020304" pitchFamily="18" charset="0"/>
                <a:cs typeface="Times New Roman" panose="02020603050405020304" pitchFamily="18" charset="0"/>
              </a:rPr>
              <a:t>Số</a:t>
            </a:r>
            <a:r>
              <a:rPr lang="en-US" sz="1600" b="1" dirty="0">
                <a:solidFill>
                  <a:schemeClr val="bg2"/>
                </a:solidFill>
                <a:latin typeface="Times New Roman" panose="02020603050405020304" pitchFamily="18" charset="0"/>
                <a:cs typeface="Times New Roman" panose="02020603050405020304" pitchFamily="18" charset="0"/>
              </a:rPr>
              <a:t> e LNC: </a:t>
            </a:r>
            <a:r>
              <a:rPr lang="en-US" sz="1600" b="1" dirty="0">
                <a:solidFill>
                  <a:srgbClr val="C00000"/>
                </a:solidFill>
                <a:latin typeface="Times New Roman" panose="02020603050405020304" pitchFamily="18" charset="0"/>
                <a:cs typeface="Times New Roman" panose="02020603050405020304" pitchFamily="18" charset="0"/>
              </a:rPr>
              <a:t>3</a:t>
            </a:r>
            <a:endParaRPr lang="en-US" sz="1600" b="1"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534AFF4F-35F4-0B89-B4F0-158A101331CC}"/>
              </a:ext>
            </a:extLst>
          </p:cNvPr>
          <p:cNvSpPr txBox="1"/>
          <p:nvPr/>
        </p:nvSpPr>
        <p:spPr>
          <a:xfrm>
            <a:off x="4697221" y="3140131"/>
            <a:ext cx="1376081" cy="1354217"/>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6</a:t>
            </a:r>
          </a:p>
          <a:p>
            <a:pPr algn="ctr"/>
            <a:r>
              <a:rPr lang="en-US" b="1" dirty="0">
                <a:latin typeface="Times New Roman" panose="02020603050405020304" pitchFamily="18" charset="0"/>
                <a:cs typeface="Times New Roman" panose="02020603050405020304" pitchFamily="18" charset="0"/>
              </a:rPr>
              <a:t>C</a:t>
            </a:r>
          </a:p>
          <a:p>
            <a:pPr algn="ctr"/>
            <a:r>
              <a:rPr lang="en-US" sz="1600" b="1" dirty="0">
                <a:latin typeface="Times New Roman" panose="02020603050405020304" pitchFamily="18" charset="0"/>
                <a:cs typeface="Times New Roman" panose="02020603050405020304" pitchFamily="18" charset="0"/>
              </a:rPr>
              <a:t>Carbon</a:t>
            </a:r>
          </a:p>
          <a:p>
            <a:pPr algn="ctr"/>
            <a:r>
              <a:rPr lang="en-US" sz="1600" b="1" dirty="0">
                <a:latin typeface="Times New Roman" panose="02020603050405020304" pitchFamily="18" charset="0"/>
                <a:cs typeface="Times New Roman" panose="02020603050405020304" pitchFamily="18" charset="0"/>
              </a:rPr>
              <a:t>12</a:t>
            </a:r>
          </a:p>
          <a:p>
            <a:pPr algn="ctr"/>
            <a:r>
              <a:rPr lang="en-US" sz="1600" b="1" dirty="0" err="1">
                <a:solidFill>
                  <a:schemeClr val="bg2"/>
                </a:solidFill>
                <a:latin typeface="Times New Roman" panose="02020603050405020304" pitchFamily="18" charset="0"/>
                <a:cs typeface="Times New Roman" panose="02020603050405020304" pitchFamily="18" charset="0"/>
              </a:rPr>
              <a:t>Số</a:t>
            </a:r>
            <a:r>
              <a:rPr lang="en-US" sz="1600" b="1" dirty="0">
                <a:solidFill>
                  <a:schemeClr val="bg2"/>
                </a:solidFill>
                <a:latin typeface="Times New Roman" panose="02020603050405020304" pitchFamily="18" charset="0"/>
                <a:cs typeface="Times New Roman" panose="02020603050405020304" pitchFamily="18" charset="0"/>
              </a:rPr>
              <a:t> e LNC: </a:t>
            </a:r>
            <a:r>
              <a:rPr lang="en-US" sz="1600" b="1" dirty="0">
                <a:solidFill>
                  <a:srgbClr val="C00000"/>
                </a:solidFill>
                <a:latin typeface="Times New Roman" panose="02020603050405020304" pitchFamily="18" charset="0"/>
                <a:cs typeface="Times New Roman" panose="02020603050405020304" pitchFamily="18" charset="0"/>
              </a:rPr>
              <a:t>4</a:t>
            </a:r>
            <a:endParaRPr lang="en-US" sz="1600" b="1"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59FED1B0-B4F1-A868-7B5D-2DC39B726A53}"/>
              </a:ext>
            </a:extLst>
          </p:cNvPr>
          <p:cNvSpPr txBox="1"/>
          <p:nvPr/>
        </p:nvSpPr>
        <p:spPr>
          <a:xfrm>
            <a:off x="6134100" y="3126853"/>
            <a:ext cx="1376081" cy="1354217"/>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7</a:t>
            </a:r>
          </a:p>
          <a:p>
            <a:pPr algn="ctr"/>
            <a:r>
              <a:rPr lang="en-US" b="1" dirty="0">
                <a:latin typeface="Times New Roman" panose="02020603050405020304" pitchFamily="18" charset="0"/>
                <a:cs typeface="Times New Roman" panose="02020603050405020304" pitchFamily="18" charset="0"/>
              </a:rPr>
              <a:t>N</a:t>
            </a:r>
          </a:p>
          <a:p>
            <a:pPr algn="ctr"/>
            <a:r>
              <a:rPr lang="en-US" sz="1600" b="1" dirty="0">
                <a:latin typeface="Times New Roman" panose="02020603050405020304" pitchFamily="18" charset="0"/>
                <a:cs typeface="Times New Roman" panose="02020603050405020304" pitchFamily="18" charset="0"/>
              </a:rPr>
              <a:t>Nitrogen</a:t>
            </a:r>
          </a:p>
          <a:p>
            <a:pPr algn="ctr"/>
            <a:r>
              <a:rPr lang="en-US" sz="1600" b="1" dirty="0">
                <a:latin typeface="Times New Roman" panose="02020603050405020304" pitchFamily="18" charset="0"/>
                <a:cs typeface="Times New Roman" panose="02020603050405020304" pitchFamily="18" charset="0"/>
              </a:rPr>
              <a:t>14</a:t>
            </a:r>
          </a:p>
          <a:p>
            <a:pPr algn="ctr"/>
            <a:r>
              <a:rPr lang="en-US" sz="1600" b="1" dirty="0" err="1">
                <a:solidFill>
                  <a:schemeClr val="bg2"/>
                </a:solidFill>
                <a:latin typeface="Times New Roman" panose="02020603050405020304" pitchFamily="18" charset="0"/>
                <a:cs typeface="Times New Roman" panose="02020603050405020304" pitchFamily="18" charset="0"/>
              </a:rPr>
              <a:t>Số</a:t>
            </a:r>
            <a:r>
              <a:rPr lang="en-US" sz="1600" b="1" dirty="0">
                <a:solidFill>
                  <a:schemeClr val="bg2"/>
                </a:solidFill>
                <a:latin typeface="Times New Roman" panose="02020603050405020304" pitchFamily="18" charset="0"/>
                <a:cs typeface="Times New Roman" panose="02020603050405020304" pitchFamily="18" charset="0"/>
              </a:rPr>
              <a:t> e LNC: </a:t>
            </a:r>
            <a:r>
              <a:rPr lang="en-US" sz="1600" b="1" dirty="0">
                <a:solidFill>
                  <a:srgbClr val="C00000"/>
                </a:solidFill>
                <a:latin typeface="Times New Roman" panose="02020603050405020304" pitchFamily="18" charset="0"/>
                <a:cs typeface="Times New Roman" panose="02020603050405020304" pitchFamily="18" charset="0"/>
              </a:rPr>
              <a:t>5</a:t>
            </a:r>
            <a:endParaRPr lang="en-US" sz="1600" b="1"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C57698CA-85E0-B8DB-E008-44BF0913BC99}"/>
              </a:ext>
            </a:extLst>
          </p:cNvPr>
          <p:cNvSpPr txBox="1"/>
          <p:nvPr/>
        </p:nvSpPr>
        <p:spPr>
          <a:xfrm>
            <a:off x="7572935" y="3152495"/>
            <a:ext cx="1376081" cy="1354217"/>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8</a:t>
            </a:r>
          </a:p>
          <a:p>
            <a:pPr algn="ctr"/>
            <a:r>
              <a:rPr lang="en-US" b="1" dirty="0">
                <a:latin typeface="Times New Roman" panose="02020603050405020304" pitchFamily="18" charset="0"/>
                <a:cs typeface="Times New Roman" panose="02020603050405020304" pitchFamily="18" charset="0"/>
              </a:rPr>
              <a:t>O</a:t>
            </a:r>
          </a:p>
          <a:p>
            <a:pPr algn="ctr"/>
            <a:r>
              <a:rPr lang="en-US" sz="1600" b="1" dirty="0">
                <a:latin typeface="Times New Roman" panose="02020603050405020304" pitchFamily="18" charset="0"/>
                <a:cs typeface="Times New Roman" panose="02020603050405020304" pitchFamily="18" charset="0"/>
              </a:rPr>
              <a:t>Oxygen</a:t>
            </a:r>
          </a:p>
          <a:p>
            <a:pPr algn="ctr"/>
            <a:r>
              <a:rPr lang="en-US" sz="1600" b="1" dirty="0">
                <a:latin typeface="Times New Roman" panose="02020603050405020304" pitchFamily="18" charset="0"/>
                <a:cs typeface="Times New Roman" panose="02020603050405020304" pitchFamily="18" charset="0"/>
              </a:rPr>
              <a:t>16</a:t>
            </a:r>
          </a:p>
          <a:p>
            <a:pPr algn="ctr"/>
            <a:r>
              <a:rPr lang="en-US" sz="1600" b="1" dirty="0" err="1">
                <a:solidFill>
                  <a:schemeClr val="bg2"/>
                </a:solidFill>
                <a:latin typeface="Times New Roman" panose="02020603050405020304" pitchFamily="18" charset="0"/>
                <a:cs typeface="Times New Roman" panose="02020603050405020304" pitchFamily="18" charset="0"/>
              </a:rPr>
              <a:t>Số</a:t>
            </a:r>
            <a:r>
              <a:rPr lang="en-US" sz="1600" b="1" dirty="0">
                <a:solidFill>
                  <a:schemeClr val="bg2"/>
                </a:solidFill>
                <a:latin typeface="Times New Roman" panose="02020603050405020304" pitchFamily="18" charset="0"/>
                <a:cs typeface="Times New Roman" panose="02020603050405020304" pitchFamily="18" charset="0"/>
              </a:rPr>
              <a:t> e LNC: </a:t>
            </a:r>
            <a:r>
              <a:rPr lang="en-US" sz="1600" b="1" dirty="0">
                <a:solidFill>
                  <a:srgbClr val="C00000"/>
                </a:solidFill>
                <a:latin typeface="Times New Roman" panose="02020603050405020304" pitchFamily="18" charset="0"/>
                <a:cs typeface="Times New Roman" panose="02020603050405020304" pitchFamily="18" charset="0"/>
              </a:rPr>
              <a:t>6</a:t>
            </a:r>
            <a:endParaRPr lang="en-US" sz="1600" b="1"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A93AD1CD-AF13-16B1-A3C1-0C953463624D}"/>
              </a:ext>
            </a:extLst>
          </p:cNvPr>
          <p:cNvSpPr txBox="1"/>
          <p:nvPr/>
        </p:nvSpPr>
        <p:spPr>
          <a:xfrm>
            <a:off x="9004766" y="3075573"/>
            <a:ext cx="1376081" cy="1354217"/>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9</a:t>
            </a:r>
          </a:p>
          <a:p>
            <a:pPr algn="ctr"/>
            <a:r>
              <a:rPr lang="en-US" b="1" dirty="0">
                <a:latin typeface="Times New Roman" panose="02020603050405020304" pitchFamily="18" charset="0"/>
                <a:cs typeface="Times New Roman" panose="02020603050405020304" pitchFamily="18" charset="0"/>
              </a:rPr>
              <a:t>F</a:t>
            </a:r>
          </a:p>
          <a:p>
            <a:pPr algn="ctr"/>
            <a:r>
              <a:rPr lang="en-US" sz="1600" b="1" dirty="0">
                <a:latin typeface="Times New Roman" panose="02020603050405020304" pitchFamily="18" charset="0"/>
                <a:cs typeface="Times New Roman" panose="02020603050405020304" pitchFamily="18" charset="0"/>
              </a:rPr>
              <a:t>Fluorine</a:t>
            </a:r>
          </a:p>
          <a:p>
            <a:pPr algn="ctr"/>
            <a:r>
              <a:rPr lang="en-US" sz="1600" b="1" dirty="0">
                <a:latin typeface="Times New Roman" panose="02020603050405020304" pitchFamily="18" charset="0"/>
                <a:cs typeface="Times New Roman" panose="02020603050405020304" pitchFamily="18" charset="0"/>
              </a:rPr>
              <a:t>19</a:t>
            </a:r>
          </a:p>
          <a:p>
            <a:pPr algn="ctr"/>
            <a:r>
              <a:rPr lang="en-US" sz="1600" b="1" dirty="0" err="1">
                <a:solidFill>
                  <a:schemeClr val="bg2"/>
                </a:solidFill>
                <a:latin typeface="Times New Roman" panose="02020603050405020304" pitchFamily="18" charset="0"/>
                <a:cs typeface="Times New Roman" panose="02020603050405020304" pitchFamily="18" charset="0"/>
              </a:rPr>
              <a:t>Số</a:t>
            </a:r>
            <a:r>
              <a:rPr lang="en-US" sz="1600" b="1" dirty="0">
                <a:solidFill>
                  <a:schemeClr val="bg2"/>
                </a:solidFill>
                <a:latin typeface="Times New Roman" panose="02020603050405020304" pitchFamily="18" charset="0"/>
                <a:cs typeface="Times New Roman" panose="02020603050405020304" pitchFamily="18" charset="0"/>
              </a:rPr>
              <a:t> e LNC: </a:t>
            </a:r>
            <a:r>
              <a:rPr lang="en-US" sz="1600" b="1" dirty="0">
                <a:solidFill>
                  <a:srgbClr val="C00000"/>
                </a:solidFill>
                <a:latin typeface="Times New Roman" panose="02020603050405020304" pitchFamily="18" charset="0"/>
                <a:cs typeface="Times New Roman" panose="02020603050405020304" pitchFamily="18" charset="0"/>
              </a:rPr>
              <a:t>7</a:t>
            </a:r>
            <a:endParaRPr lang="en-US" sz="1600" b="1"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3F973EA1-EDD4-BB80-93F9-0EB2A1E26AD9}"/>
              </a:ext>
            </a:extLst>
          </p:cNvPr>
          <p:cNvSpPr txBox="1"/>
          <p:nvPr/>
        </p:nvSpPr>
        <p:spPr>
          <a:xfrm>
            <a:off x="10372165" y="3120271"/>
            <a:ext cx="1376081" cy="1354217"/>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10</a:t>
            </a:r>
          </a:p>
          <a:p>
            <a:pPr algn="ctr"/>
            <a:r>
              <a:rPr lang="en-US" b="1" dirty="0">
                <a:latin typeface="Times New Roman" panose="02020603050405020304" pitchFamily="18" charset="0"/>
                <a:cs typeface="Times New Roman" panose="02020603050405020304" pitchFamily="18" charset="0"/>
              </a:rPr>
              <a:t>Ne</a:t>
            </a:r>
          </a:p>
          <a:p>
            <a:pPr algn="ctr"/>
            <a:r>
              <a:rPr lang="en-US" sz="1600" b="1" dirty="0">
                <a:latin typeface="Times New Roman" panose="02020603050405020304" pitchFamily="18" charset="0"/>
                <a:cs typeface="Times New Roman" panose="02020603050405020304" pitchFamily="18" charset="0"/>
              </a:rPr>
              <a:t>Neon</a:t>
            </a:r>
          </a:p>
          <a:p>
            <a:pPr algn="ctr"/>
            <a:r>
              <a:rPr lang="en-US" sz="1600" b="1" dirty="0">
                <a:latin typeface="Times New Roman" panose="02020603050405020304" pitchFamily="18" charset="0"/>
                <a:cs typeface="Times New Roman" panose="02020603050405020304" pitchFamily="18" charset="0"/>
              </a:rPr>
              <a:t>20</a:t>
            </a:r>
          </a:p>
          <a:p>
            <a:pPr algn="ctr"/>
            <a:r>
              <a:rPr lang="en-US" sz="1600" b="1" dirty="0" err="1">
                <a:solidFill>
                  <a:schemeClr val="bg2"/>
                </a:solidFill>
                <a:latin typeface="Times New Roman" panose="02020603050405020304" pitchFamily="18" charset="0"/>
                <a:cs typeface="Times New Roman" panose="02020603050405020304" pitchFamily="18" charset="0"/>
              </a:rPr>
              <a:t>Số</a:t>
            </a:r>
            <a:r>
              <a:rPr lang="en-US" sz="1600" b="1" dirty="0">
                <a:solidFill>
                  <a:schemeClr val="bg2"/>
                </a:solidFill>
                <a:latin typeface="Times New Roman" panose="02020603050405020304" pitchFamily="18" charset="0"/>
                <a:cs typeface="Times New Roman" panose="02020603050405020304" pitchFamily="18" charset="0"/>
              </a:rPr>
              <a:t> e LNC: </a:t>
            </a:r>
            <a:r>
              <a:rPr lang="en-US" sz="1600" b="1" dirty="0">
                <a:solidFill>
                  <a:srgbClr val="C00000"/>
                </a:solidFill>
                <a:latin typeface="Times New Roman" panose="02020603050405020304" pitchFamily="18" charset="0"/>
                <a:cs typeface="Times New Roman" panose="02020603050405020304" pitchFamily="18" charset="0"/>
              </a:rPr>
              <a:t>8</a:t>
            </a:r>
            <a:endParaRPr lang="en-US" sz="1600" b="1"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BBE76A6-C7D8-2678-1AFA-11C1FB991B27}"/>
              </a:ext>
            </a:extLst>
          </p:cNvPr>
          <p:cNvSpPr txBox="1"/>
          <p:nvPr/>
        </p:nvSpPr>
        <p:spPr>
          <a:xfrm>
            <a:off x="10372164" y="1375325"/>
            <a:ext cx="1376081" cy="1384995"/>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2</a:t>
            </a:r>
          </a:p>
          <a:p>
            <a:pPr algn="ctr"/>
            <a:r>
              <a:rPr lang="en-US" b="1" dirty="0">
                <a:latin typeface="Times New Roman" panose="02020603050405020304" pitchFamily="18" charset="0"/>
                <a:cs typeface="Times New Roman" panose="02020603050405020304" pitchFamily="18" charset="0"/>
              </a:rPr>
              <a:t>He</a:t>
            </a:r>
          </a:p>
          <a:p>
            <a:pPr algn="ctr"/>
            <a:r>
              <a:rPr lang="en-US" sz="1600" b="1" dirty="0">
                <a:latin typeface="Times New Roman" panose="02020603050405020304" pitchFamily="18" charset="0"/>
                <a:cs typeface="Times New Roman" panose="02020603050405020304" pitchFamily="18" charset="0"/>
              </a:rPr>
              <a:t>Helium</a:t>
            </a:r>
          </a:p>
          <a:p>
            <a:pPr algn="ctr"/>
            <a:r>
              <a:rPr lang="en-US" sz="1600" b="1" dirty="0">
                <a:latin typeface="Times New Roman" panose="02020603050405020304" pitchFamily="18" charset="0"/>
                <a:cs typeface="Times New Roman" panose="02020603050405020304" pitchFamily="18" charset="0"/>
              </a:rPr>
              <a:t>4</a:t>
            </a:r>
          </a:p>
          <a:p>
            <a:pPr algn="ctr"/>
            <a:r>
              <a:rPr lang="en-US" sz="1600" b="1" dirty="0" err="1">
                <a:solidFill>
                  <a:schemeClr val="bg2"/>
                </a:solidFill>
                <a:latin typeface="Times New Roman" panose="02020603050405020304" pitchFamily="18" charset="0"/>
                <a:cs typeface="Times New Roman" panose="02020603050405020304" pitchFamily="18" charset="0"/>
              </a:rPr>
              <a:t>Số</a:t>
            </a:r>
            <a:r>
              <a:rPr lang="en-US" sz="1600" b="1" dirty="0">
                <a:solidFill>
                  <a:schemeClr val="bg2"/>
                </a:solidFill>
                <a:latin typeface="Times New Roman" panose="02020603050405020304" pitchFamily="18" charset="0"/>
                <a:cs typeface="Times New Roman" panose="02020603050405020304" pitchFamily="18" charset="0"/>
              </a:rPr>
              <a:t> e LNC: </a:t>
            </a:r>
            <a:r>
              <a:rPr lang="en-US" sz="1600" b="1" dirty="0">
                <a:solidFill>
                  <a:srgbClr val="C00000"/>
                </a:solidFill>
                <a:latin typeface="Times New Roman" panose="02020603050405020304" pitchFamily="18" charset="0"/>
                <a:cs typeface="Times New Roman" panose="02020603050405020304" pitchFamily="18" charset="0"/>
              </a:rPr>
              <a:t>2c</a:t>
            </a:r>
            <a:endParaRPr lang="en-US" sz="1600" b="1"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352F3C22-0167-897A-B3EF-D02C8BF3622B}"/>
              </a:ext>
            </a:extLst>
          </p:cNvPr>
          <p:cNvSpPr txBox="1"/>
          <p:nvPr/>
        </p:nvSpPr>
        <p:spPr>
          <a:xfrm>
            <a:off x="443752" y="4835885"/>
            <a:ext cx="1376081" cy="1354217"/>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11</a:t>
            </a:r>
          </a:p>
          <a:p>
            <a:pPr algn="ctr"/>
            <a:r>
              <a:rPr lang="en-US" b="1" dirty="0">
                <a:latin typeface="Times New Roman" panose="02020603050405020304" pitchFamily="18" charset="0"/>
                <a:cs typeface="Times New Roman" panose="02020603050405020304" pitchFamily="18" charset="0"/>
              </a:rPr>
              <a:t>Na</a:t>
            </a:r>
          </a:p>
          <a:p>
            <a:pPr algn="ctr"/>
            <a:r>
              <a:rPr lang="en-US" sz="1600" b="1" dirty="0">
                <a:latin typeface="Times New Roman" panose="02020603050405020304" pitchFamily="18" charset="0"/>
                <a:cs typeface="Times New Roman" panose="02020603050405020304" pitchFamily="18" charset="0"/>
              </a:rPr>
              <a:t>Sodium</a:t>
            </a:r>
          </a:p>
          <a:p>
            <a:pPr algn="ctr"/>
            <a:r>
              <a:rPr lang="en-US" sz="1600" b="1" dirty="0">
                <a:latin typeface="Times New Roman" panose="02020603050405020304" pitchFamily="18" charset="0"/>
                <a:cs typeface="Times New Roman" panose="02020603050405020304" pitchFamily="18" charset="0"/>
              </a:rPr>
              <a:t>23</a:t>
            </a:r>
          </a:p>
          <a:p>
            <a:pPr algn="ctr"/>
            <a:r>
              <a:rPr lang="en-US" sz="1600" b="1" dirty="0" err="1">
                <a:solidFill>
                  <a:schemeClr val="bg2"/>
                </a:solidFill>
                <a:latin typeface="Times New Roman" panose="02020603050405020304" pitchFamily="18" charset="0"/>
                <a:cs typeface="Times New Roman" panose="02020603050405020304" pitchFamily="18" charset="0"/>
              </a:rPr>
              <a:t>Số</a:t>
            </a:r>
            <a:r>
              <a:rPr lang="en-US" sz="1600" b="1" dirty="0">
                <a:solidFill>
                  <a:schemeClr val="bg2"/>
                </a:solidFill>
                <a:latin typeface="Times New Roman" panose="02020603050405020304" pitchFamily="18" charset="0"/>
                <a:cs typeface="Times New Roman" panose="02020603050405020304" pitchFamily="18" charset="0"/>
              </a:rPr>
              <a:t> e LNC: </a:t>
            </a:r>
            <a:r>
              <a:rPr lang="en-US" sz="1600" b="1" dirty="0">
                <a:solidFill>
                  <a:srgbClr val="C00000"/>
                </a:solidFill>
                <a:latin typeface="Times New Roman" panose="02020603050405020304" pitchFamily="18" charset="0"/>
                <a:cs typeface="Times New Roman" panose="02020603050405020304" pitchFamily="18" charset="0"/>
              </a:rPr>
              <a:t>1</a:t>
            </a:r>
            <a:endParaRPr lang="en-US" sz="1600" b="1"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E2BAF664-09F8-83A6-CC06-0FB84DE375EF}"/>
              </a:ext>
            </a:extLst>
          </p:cNvPr>
          <p:cNvSpPr txBox="1"/>
          <p:nvPr/>
        </p:nvSpPr>
        <p:spPr>
          <a:xfrm>
            <a:off x="1819833" y="4810244"/>
            <a:ext cx="1376081" cy="1354217"/>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12</a:t>
            </a:r>
          </a:p>
          <a:p>
            <a:pPr algn="ctr"/>
            <a:r>
              <a:rPr lang="en-US" b="1" dirty="0">
                <a:latin typeface="Times New Roman" panose="02020603050405020304" pitchFamily="18" charset="0"/>
                <a:cs typeface="Times New Roman" panose="02020603050405020304" pitchFamily="18" charset="0"/>
              </a:rPr>
              <a:t>Mg</a:t>
            </a:r>
          </a:p>
          <a:p>
            <a:pPr algn="ctr"/>
            <a:r>
              <a:rPr lang="en-US" sz="1600" b="1" dirty="0">
                <a:latin typeface="Times New Roman" panose="02020603050405020304" pitchFamily="18" charset="0"/>
                <a:cs typeface="Times New Roman" panose="02020603050405020304" pitchFamily="18" charset="0"/>
              </a:rPr>
              <a:t>Magnesium</a:t>
            </a:r>
          </a:p>
          <a:p>
            <a:pPr algn="ctr"/>
            <a:r>
              <a:rPr lang="en-US" sz="1600" b="1" dirty="0">
                <a:latin typeface="Times New Roman" panose="02020603050405020304" pitchFamily="18" charset="0"/>
                <a:cs typeface="Times New Roman" panose="02020603050405020304" pitchFamily="18" charset="0"/>
              </a:rPr>
              <a:t>24</a:t>
            </a:r>
          </a:p>
          <a:p>
            <a:pPr algn="ctr"/>
            <a:r>
              <a:rPr lang="en-US" sz="1600" b="1" dirty="0" err="1">
                <a:solidFill>
                  <a:schemeClr val="bg2"/>
                </a:solidFill>
                <a:latin typeface="Times New Roman" panose="02020603050405020304" pitchFamily="18" charset="0"/>
                <a:cs typeface="Times New Roman" panose="02020603050405020304" pitchFamily="18" charset="0"/>
              </a:rPr>
              <a:t>Số</a:t>
            </a:r>
            <a:r>
              <a:rPr lang="en-US" sz="1600" b="1" dirty="0">
                <a:solidFill>
                  <a:schemeClr val="bg2"/>
                </a:solidFill>
                <a:latin typeface="Times New Roman" panose="02020603050405020304" pitchFamily="18" charset="0"/>
                <a:cs typeface="Times New Roman" panose="02020603050405020304" pitchFamily="18" charset="0"/>
              </a:rPr>
              <a:t> e LNC: </a:t>
            </a:r>
            <a:r>
              <a:rPr lang="en-US" sz="1600" b="1" dirty="0">
                <a:solidFill>
                  <a:srgbClr val="C00000"/>
                </a:solidFill>
                <a:latin typeface="Times New Roman" panose="02020603050405020304" pitchFamily="18" charset="0"/>
                <a:cs typeface="Times New Roman" panose="02020603050405020304" pitchFamily="18" charset="0"/>
              </a:rPr>
              <a:t>2</a:t>
            </a:r>
            <a:endParaRPr lang="en-US" sz="1600" b="1"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30BAB9CB-98A2-CBF6-4292-DD85308A5EF0}"/>
              </a:ext>
            </a:extLst>
          </p:cNvPr>
          <p:cNvSpPr txBox="1"/>
          <p:nvPr/>
        </p:nvSpPr>
        <p:spPr>
          <a:xfrm>
            <a:off x="435072" y="1375325"/>
            <a:ext cx="1376081" cy="1354217"/>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1</a:t>
            </a:r>
          </a:p>
          <a:p>
            <a:pPr algn="ctr"/>
            <a:r>
              <a:rPr lang="en-US" b="1" dirty="0">
                <a:latin typeface="Times New Roman" panose="02020603050405020304" pitchFamily="18" charset="0"/>
                <a:cs typeface="Times New Roman" panose="02020603050405020304" pitchFamily="18" charset="0"/>
              </a:rPr>
              <a:t>H</a:t>
            </a:r>
          </a:p>
          <a:p>
            <a:pPr algn="ctr"/>
            <a:r>
              <a:rPr lang="en-US" sz="1600" b="1" dirty="0">
                <a:latin typeface="Times New Roman" panose="02020603050405020304" pitchFamily="18" charset="0"/>
                <a:cs typeface="Times New Roman" panose="02020603050405020304" pitchFamily="18" charset="0"/>
              </a:rPr>
              <a:t>Hydrogen</a:t>
            </a:r>
          </a:p>
          <a:p>
            <a:pPr algn="ctr"/>
            <a:r>
              <a:rPr lang="en-US" sz="1600" b="1" dirty="0">
                <a:latin typeface="Times New Roman" panose="02020603050405020304" pitchFamily="18" charset="0"/>
                <a:cs typeface="Times New Roman" panose="02020603050405020304" pitchFamily="18" charset="0"/>
              </a:rPr>
              <a:t>1</a:t>
            </a:r>
          </a:p>
          <a:p>
            <a:pPr algn="ctr"/>
            <a:r>
              <a:rPr lang="en-US" sz="1600" b="1" dirty="0" err="1">
                <a:solidFill>
                  <a:schemeClr val="bg2"/>
                </a:solidFill>
                <a:latin typeface="Times New Roman" panose="02020603050405020304" pitchFamily="18" charset="0"/>
                <a:cs typeface="Times New Roman" panose="02020603050405020304" pitchFamily="18" charset="0"/>
              </a:rPr>
              <a:t>Số</a:t>
            </a:r>
            <a:r>
              <a:rPr lang="en-US" sz="1600" b="1" dirty="0">
                <a:solidFill>
                  <a:schemeClr val="bg2"/>
                </a:solidFill>
                <a:latin typeface="Times New Roman" panose="02020603050405020304" pitchFamily="18" charset="0"/>
                <a:cs typeface="Times New Roman" panose="02020603050405020304" pitchFamily="18" charset="0"/>
              </a:rPr>
              <a:t> e LNC: </a:t>
            </a:r>
            <a:r>
              <a:rPr lang="en-US" sz="1600" b="1" dirty="0">
                <a:solidFill>
                  <a:srgbClr val="C00000"/>
                </a:solidFill>
                <a:latin typeface="Times New Roman" panose="02020603050405020304" pitchFamily="18" charset="0"/>
                <a:cs typeface="Times New Roman" panose="02020603050405020304" pitchFamily="18" charset="0"/>
              </a:rPr>
              <a:t>1</a:t>
            </a:r>
            <a:endParaRPr lang="en-US" sz="1600" b="1"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F45F798B-D703-BFDD-ACB3-1498F8C4D09B}"/>
              </a:ext>
            </a:extLst>
          </p:cNvPr>
          <p:cNvSpPr txBox="1"/>
          <p:nvPr/>
        </p:nvSpPr>
        <p:spPr>
          <a:xfrm>
            <a:off x="4679575" y="4848705"/>
            <a:ext cx="1376081" cy="1354217"/>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14</a:t>
            </a:r>
          </a:p>
          <a:p>
            <a:pPr algn="ctr"/>
            <a:r>
              <a:rPr lang="en-US" b="1" dirty="0">
                <a:latin typeface="Times New Roman" panose="02020603050405020304" pitchFamily="18" charset="0"/>
                <a:cs typeface="Times New Roman" panose="02020603050405020304" pitchFamily="18" charset="0"/>
              </a:rPr>
              <a:t>Si</a:t>
            </a:r>
          </a:p>
          <a:p>
            <a:pPr algn="ctr"/>
            <a:r>
              <a:rPr lang="en-US" sz="1600" b="1" dirty="0">
                <a:latin typeface="Times New Roman" panose="02020603050405020304" pitchFamily="18" charset="0"/>
                <a:cs typeface="Times New Roman" panose="02020603050405020304" pitchFamily="18" charset="0"/>
              </a:rPr>
              <a:t>Silicon</a:t>
            </a:r>
          </a:p>
          <a:p>
            <a:pPr algn="ctr"/>
            <a:r>
              <a:rPr lang="en-US" sz="1600" b="1" dirty="0">
                <a:latin typeface="Times New Roman" panose="02020603050405020304" pitchFamily="18" charset="0"/>
                <a:cs typeface="Times New Roman" panose="02020603050405020304" pitchFamily="18" charset="0"/>
              </a:rPr>
              <a:t>28</a:t>
            </a:r>
          </a:p>
          <a:p>
            <a:pPr algn="ctr"/>
            <a:r>
              <a:rPr lang="en-US" sz="1600" b="1" dirty="0" err="1">
                <a:solidFill>
                  <a:schemeClr val="bg2"/>
                </a:solidFill>
                <a:latin typeface="Times New Roman" panose="02020603050405020304" pitchFamily="18" charset="0"/>
                <a:cs typeface="Times New Roman" panose="02020603050405020304" pitchFamily="18" charset="0"/>
              </a:rPr>
              <a:t>Số</a:t>
            </a:r>
            <a:r>
              <a:rPr lang="en-US" sz="1600" b="1" dirty="0">
                <a:solidFill>
                  <a:schemeClr val="bg2"/>
                </a:solidFill>
                <a:latin typeface="Times New Roman" panose="02020603050405020304" pitchFamily="18" charset="0"/>
                <a:cs typeface="Times New Roman" panose="02020603050405020304" pitchFamily="18" charset="0"/>
              </a:rPr>
              <a:t> e LNC: </a:t>
            </a:r>
            <a:r>
              <a:rPr lang="en-US" sz="1600" b="1" dirty="0">
                <a:solidFill>
                  <a:srgbClr val="C00000"/>
                </a:solidFill>
                <a:latin typeface="Times New Roman" panose="02020603050405020304" pitchFamily="18" charset="0"/>
                <a:cs typeface="Times New Roman" panose="02020603050405020304" pitchFamily="18" charset="0"/>
              </a:rPr>
              <a:t>4</a:t>
            </a:r>
            <a:endParaRPr lang="en-US" sz="1600" b="1"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B2EEE00D-D0F1-EFA6-F2F6-D7F08A7236D5}"/>
              </a:ext>
            </a:extLst>
          </p:cNvPr>
          <p:cNvSpPr txBox="1"/>
          <p:nvPr/>
        </p:nvSpPr>
        <p:spPr>
          <a:xfrm>
            <a:off x="6095997" y="4827079"/>
            <a:ext cx="1376081" cy="1354217"/>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15</a:t>
            </a:r>
          </a:p>
          <a:p>
            <a:pPr algn="ctr"/>
            <a:r>
              <a:rPr lang="en-US" b="1" dirty="0">
                <a:latin typeface="Times New Roman" panose="02020603050405020304" pitchFamily="18" charset="0"/>
                <a:cs typeface="Times New Roman" panose="02020603050405020304" pitchFamily="18" charset="0"/>
              </a:rPr>
              <a:t>P</a:t>
            </a:r>
          </a:p>
          <a:p>
            <a:pPr algn="ctr"/>
            <a:r>
              <a:rPr lang="en-US" sz="1600" b="1" dirty="0">
                <a:latin typeface="Times New Roman" panose="02020603050405020304" pitchFamily="18" charset="0"/>
                <a:cs typeface="Times New Roman" panose="02020603050405020304" pitchFamily="18" charset="0"/>
              </a:rPr>
              <a:t>Phosphorus</a:t>
            </a:r>
          </a:p>
          <a:p>
            <a:pPr algn="ctr"/>
            <a:r>
              <a:rPr lang="en-US" sz="1600" b="1" dirty="0">
                <a:latin typeface="Times New Roman" panose="02020603050405020304" pitchFamily="18" charset="0"/>
                <a:cs typeface="Times New Roman" panose="02020603050405020304" pitchFamily="18" charset="0"/>
              </a:rPr>
              <a:t>31</a:t>
            </a:r>
          </a:p>
          <a:p>
            <a:pPr algn="ctr"/>
            <a:r>
              <a:rPr lang="en-US" sz="1600" b="1" dirty="0" err="1">
                <a:solidFill>
                  <a:schemeClr val="bg2"/>
                </a:solidFill>
                <a:latin typeface="Times New Roman" panose="02020603050405020304" pitchFamily="18" charset="0"/>
                <a:cs typeface="Times New Roman" panose="02020603050405020304" pitchFamily="18" charset="0"/>
              </a:rPr>
              <a:t>Số</a:t>
            </a:r>
            <a:r>
              <a:rPr lang="en-US" sz="1600" b="1" dirty="0">
                <a:solidFill>
                  <a:schemeClr val="bg2"/>
                </a:solidFill>
                <a:latin typeface="Times New Roman" panose="02020603050405020304" pitchFamily="18" charset="0"/>
                <a:cs typeface="Times New Roman" panose="02020603050405020304" pitchFamily="18" charset="0"/>
              </a:rPr>
              <a:t> e LNC: </a:t>
            </a:r>
            <a:r>
              <a:rPr lang="en-US" sz="1600" b="1" dirty="0">
                <a:solidFill>
                  <a:srgbClr val="C00000"/>
                </a:solidFill>
                <a:latin typeface="Times New Roman" panose="02020603050405020304" pitchFamily="18" charset="0"/>
                <a:cs typeface="Times New Roman" panose="02020603050405020304" pitchFamily="18" charset="0"/>
              </a:rPr>
              <a:t>5</a:t>
            </a:r>
            <a:endParaRPr lang="en-US" sz="1600" b="1"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10273CAF-9DB7-AEED-3B8D-683DE018FCFA}"/>
              </a:ext>
            </a:extLst>
          </p:cNvPr>
          <p:cNvSpPr txBox="1"/>
          <p:nvPr/>
        </p:nvSpPr>
        <p:spPr>
          <a:xfrm>
            <a:off x="7525871" y="4810243"/>
            <a:ext cx="1376081" cy="1354217"/>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16</a:t>
            </a:r>
          </a:p>
          <a:p>
            <a:pPr algn="ctr"/>
            <a:r>
              <a:rPr lang="en-US" b="1" dirty="0">
                <a:latin typeface="Times New Roman" panose="02020603050405020304" pitchFamily="18" charset="0"/>
                <a:cs typeface="Times New Roman" panose="02020603050405020304" pitchFamily="18" charset="0"/>
              </a:rPr>
              <a:t>S</a:t>
            </a:r>
          </a:p>
          <a:p>
            <a:pPr algn="ctr"/>
            <a:r>
              <a:rPr lang="en-US" sz="1600" b="1" dirty="0">
                <a:latin typeface="Times New Roman" panose="02020603050405020304" pitchFamily="18" charset="0"/>
                <a:cs typeface="Times New Roman" panose="02020603050405020304" pitchFamily="18" charset="0"/>
              </a:rPr>
              <a:t>Sulfur</a:t>
            </a:r>
          </a:p>
          <a:p>
            <a:pPr algn="ctr"/>
            <a:r>
              <a:rPr lang="en-US" sz="1600" b="1" dirty="0">
                <a:latin typeface="Times New Roman" panose="02020603050405020304" pitchFamily="18" charset="0"/>
                <a:cs typeface="Times New Roman" panose="02020603050405020304" pitchFamily="18" charset="0"/>
              </a:rPr>
              <a:t>32</a:t>
            </a:r>
          </a:p>
          <a:p>
            <a:pPr algn="ctr"/>
            <a:r>
              <a:rPr lang="en-US" sz="1600" b="1" dirty="0" err="1">
                <a:solidFill>
                  <a:schemeClr val="bg2"/>
                </a:solidFill>
                <a:latin typeface="Times New Roman" panose="02020603050405020304" pitchFamily="18" charset="0"/>
                <a:cs typeface="Times New Roman" panose="02020603050405020304" pitchFamily="18" charset="0"/>
              </a:rPr>
              <a:t>Số</a:t>
            </a:r>
            <a:r>
              <a:rPr lang="en-US" sz="1600" b="1" dirty="0">
                <a:solidFill>
                  <a:schemeClr val="bg2"/>
                </a:solidFill>
                <a:latin typeface="Times New Roman" panose="02020603050405020304" pitchFamily="18" charset="0"/>
                <a:cs typeface="Times New Roman" panose="02020603050405020304" pitchFamily="18" charset="0"/>
              </a:rPr>
              <a:t> e LNC: </a:t>
            </a:r>
            <a:r>
              <a:rPr lang="en-US" sz="1600" b="1" dirty="0">
                <a:solidFill>
                  <a:srgbClr val="C00000"/>
                </a:solidFill>
                <a:latin typeface="Times New Roman" panose="02020603050405020304" pitchFamily="18" charset="0"/>
                <a:cs typeface="Times New Roman" panose="02020603050405020304" pitchFamily="18" charset="0"/>
              </a:rPr>
              <a:t>6</a:t>
            </a:r>
            <a:endParaRPr lang="en-US" sz="1600" b="1"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7878FFBF-D6DC-3998-3BFB-D2F0E03D4D97}"/>
              </a:ext>
            </a:extLst>
          </p:cNvPr>
          <p:cNvSpPr txBox="1"/>
          <p:nvPr/>
        </p:nvSpPr>
        <p:spPr>
          <a:xfrm>
            <a:off x="9018493" y="4842469"/>
            <a:ext cx="1376081" cy="1323439"/>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17</a:t>
            </a:r>
          </a:p>
          <a:p>
            <a:pPr algn="ctr"/>
            <a:r>
              <a:rPr lang="en-US" sz="1600" b="1" dirty="0">
                <a:latin typeface="Times New Roman" panose="02020603050405020304" pitchFamily="18" charset="0"/>
                <a:cs typeface="Times New Roman" panose="02020603050405020304" pitchFamily="18" charset="0"/>
              </a:rPr>
              <a:t>Cl</a:t>
            </a:r>
          </a:p>
          <a:p>
            <a:pPr algn="ctr"/>
            <a:r>
              <a:rPr lang="en-US" sz="1600" b="1" dirty="0">
                <a:latin typeface="Times New Roman" panose="02020603050405020304" pitchFamily="18" charset="0"/>
                <a:cs typeface="Times New Roman" panose="02020603050405020304" pitchFamily="18" charset="0"/>
              </a:rPr>
              <a:t>Chlorine</a:t>
            </a:r>
          </a:p>
          <a:p>
            <a:pPr algn="ctr"/>
            <a:r>
              <a:rPr lang="en-US" sz="1600" b="1" dirty="0">
                <a:latin typeface="Times New Roman" panose="02020603050405020304" pitchFamily="18" charset="0"/>
                <a:cs typeface="Times New Roman" panose="02020603050405020304" pitchFamily="18" charset="0"/>
              </a:rPr>
              <a:t>35.5</a:t>
            </a:r>
          </a:p>
          <a:p>
            <a:pPr algn="ctr"/>
            <a:r>
              <a:rPr lang="en-US" sz="1600" b="1" dirty="0" err="1">
                <a:solidFill>
                  <a:schemeClr val="bg2"/>
                </a:solidFill>
                <a:latin typeface="Times New Roman" panose="02020603050405020304" pitchFamily="18" charset="0"/>
                <a:cs typeface="Times New Roman" panose="02020603050405020304" pitchFamily="18" charset="0"/>
              </a:rPr>
              <a:t>Số</a:t>
            </a:r>
            <a:r>
              <a:rPr lang="en-US" sz="1600" b="1" dirty="0">
                <a:solidFill>
                  <a:schemeClr val="bg2"/>
                </a:solidFill>
                <a:latin typeface="Times New Roman" panose="02020603050405020304" pitchFamily="18" charset="0"/>
                <a:cs typeface="Times New Roman" panose="02020603050405020304" pitchFamily="18" charset="0"/>
              </a:rPr>
              <a:t> e LNC: </a:t>
            </a:r>
            <a:r>
              <a:rPr lang="en-US" sz="1600" b="1" dirty="0">
                <a:solidFill>
                  <a:srgbClr val="C00000"/>
                </a:solidFill>
                <a:latin typeface="Times New Roman" panose="02020603050405020304" pitchFamily="18" charset="0"/>
                <a:cs typeface="Times New Roman" panose="02020603050405020304" pitchFamily="18" charset="0"/>
              </a:rPr>
              <a:t>7</a:t>
            </a:r>
            <a:endParaRPr lang="en-US" sz="1600" b="1"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545ACAF2-23A7-F110-9847-8453EAE6660D}"/>
              </a:ext>
            </a:extLst>
          </p:cNvPr>
          <p:cNvSpPr txBox="1"/>
          <p:nvPr/>
        </p:nvSpPr>
        <p:spPr>
          <a:xfrm>
            <a:off x="10410262" y="4803661"/>
            <a:ext cx="1376081" cy="1354217"/>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18</a:t>
            </a:r>
          </a:p>
          <a:p>
            <a:pPr algn="ctr"/>
            <a:r>
              <a:rPr lang="en-US" b="1" dirty="0" err="1">
                <a:latin typeface="Times New Roman" panose="02020603050405020304" pitchFamily="18" charset="0"/>
                <a:cs typeface="Times New Roman" panose="02020603050405020304" pitchFamily="18" charset="0"/>
              </a:rPr>
              <a:t>Ar</a:t>
            </a:r>
            <a:endParaRPr lang="en-US" b="1"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Argon</a:t>
            </a:r>
          </a:p>
          <a:p>
            <a:pPr algn="ctr"/>
            <a:r>
              <a:rPr lang="en-US" sz="1600" b="1" dirty="0">
                <a:latin typeface="Times New Roman" panose="02020603050405020304" pitchFamily="18" charset="0"/>
                <a:cs typeface="Times New Roman" panose="02020603050405020304" pitchFamily="18" charset="0"/>
              </a:rPr>
              <a:t>40</a:t>
            </a:r>
          </a:p>
          <a:p>
            <a:pPr algn="ctr"/>
            <a:r>
              <a:rPr lang="en-US" sz="1600" b="1" dirty="0" err="1">
                <a:solidFill>
                  <a:schemeClr val="bg2"/>
                </a:solidFill>
                <a:latin typeface="Times New Roman" panose="02020603050405020304" pitchFamily="18" charset="0"/>
                <a:cs typeface="Times New Roman" panose="02020603050405020304" pitchFamily="18" charset="0"/>
              </a:rPr>
              <a:t>Số</a:t>
            </a:r>
            <a:r>
              <a:rPr lang="en-US" sz="1600" b="1" dirty="0">
                <a:solidFill>
                  <a:schemeClr val="bg2"/>
                </a:solidFill>
                <a:latin typeface="Times New Roman" panose="02020603050405020304" pitchFamily="18" charset="0"/>
                <a:cs typeface="Times New Roman" panose="02020603050405020304" pitchFamily="18" charset="0"/>
              </a:rPr>
              <a:t> e LNC: </a:t>
            </a:r>
            <a:r>
              <a:rPr lang="en-US" sz="1600" b="1" dirty="0">
                <a:solidFill>
                  <a:srgbClr val="C00000"/>
                </a:solidFill>
                <a:latin typeface="Times New Roman" panose="02020603050405020304" pitchFamily="18" charset="0"/>
                <a:cs typeface="Times New Roman" panose="02020603050405020304" pitchFamily="18" charset="0"/>
              </a:rPr>
              <a:t>3</a:t>
            </a:r>
            <a:endParaRPr lang="en-US" sz="1600" b="1" dirty="0">
              <a:latin typeface="Times New Roman" panose="02020603050405020304" pitchFamily="18" charset="0"/>
              <a:cs typeface="Times New Roman" panose="02020603050405020304" pitchFamily="18" charset="0"/>
            </a:endParaRPr>
          </a:p>
        </p:txBody>
      </p:sp>
      <p:sp>
        <p:nvSpPr>
          <p:cNvPr id="41" name="Rectangle: Rounded Corners 40">
            <a:extLst>
              <a:ext uri="{FF2B5EF4-FFF2-40B4-BE49-F238E27FC236}">
                <a16:creationId xmlns:a16="http://schemas.microsoft.com/office/drawing/2014/main" id="{38BBB4DD-344E-4329-AC5B-5AB367B8EB45}"/>
              </a:ext>
            </a:extLst>
          </p:cNvPr>
          <p:cNvSpPr/>
          <p:nvPr/>
        </p:nvSpPr>
        <p:spPr>
          <a:xfrm>
            <a:off x="3187234" y="364344"/>
            <a:ext cx="5966460" cy="1254903"/>
          </a:xfrm>
          <a:prstGeom prst="roundRect">
            <a:avLst/>
          </a:prstGeom>
          <a:solidFill>
            <a:schemeClr val="bg1">
              <a:alpha val="66000"/>
            </a:schemeClr>
          </a:solidFill>
          <a:ln>
            <a:solidFill>
              <a:schemeClr val="bg2"/>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Box 2">
            <a:extLst>
              <a:ext uri="{FF2B5EF4-FFF2-40B4-BE49-F238E27FC236}">
                <a16:creationId xmlns:a16="http://schemas.microsoft.com/office/drawing/2014/main" id="{5CC6F858-5835-4EA3-05EE-CB978F7045F7}"/>
              </a:ext>
            </a:extLst>
          </p:cNvPr>
          <p:cNvSpPr txBox="1">
            <a:spLocks noChangeArrowheads="1"/>
          </p:cNvSpPr>
          <p:nvPr/>
        </p:nvSpPr>
        <p:spPr bwMode="auto">
          <a:xfrm>
            <a:off x="3310226" y="544049"/>
            <a:ext cx="5654481" cy="954107"/>
          </a:xfrm>
          <a:prstGeom prst="rect">
            <a:avLst/>
          </a:prstGeom>
          <a:noFill/>
          <a:ln w="12700">
            <a:noFill/>
            <a:miter lim="800000"/>
            <a:headEnd/>
            <a:tailEnd/>
          </a:ln>
        </p:spPr>
        <p:txBody>
          <a:bodyPr wrap="square">
            <a:spAutoFit/>
          </a:bodyPr>
          <a:lstStyle/>
          <a:p>
            <a:pPr algn="ctr" eaLnBrk="1" hangingPunct="1"/>
            <a:r>
              <a:rPr lang="en-US" altLang="en-US" sz="2800" b="1" dirty="0" err="1">
                <a:latin typeface="Algerian" panose="04020705040A02060702" pitchFamily="82" charset="0"/>
                <a:cs typeface="Times New Roman" panose="02020603050405020304" pitchFamily="18" charset="0"/>
              </a:rPr>
              <a:t>Bảng</a:t>
            </a:r>
            <a:r>
              <a:rPr lang="en-US" altLang="en-US" sz="2800" b="1" dirty="0">
                <a:latin typeface="Algerian" panose="04020705040A02060702" pitchFamily="82" charset="0"/>
                <a:cs typeface="Times New Roman" panose="02020603050405020304" pitchFamily="18" charset="0"/>
              </a:rPr>
              <a:t> 18 </a:t>
            </a:r>
            <a:r>
              <a:rPr lang="en-US" altLang="en-US" sz="2800" b="1" dirty="0" err="1">
                <a:latin typeface="Algerian" panose="04020705040A02060702" pitchFamily="82" charset="0"/>
                <a:cs typeface="Times New Roman" panose="02020603050405020304" pitchFamily="18" charset="0"/>
              </a:rPr>
              <a:t>nguyên</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tố</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hóa</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học</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Đầu</a:t>
            </a:r>
            <a:r>
              <a:rPr lang="en-US" altLang="en-US" sz="2800" b="1" dirty="0">
                <a:latin typeface="Algerian" panose="04020705040A02060702" pitchFamily="82" charset="0"/>
                <a:cs typeface="Times New Roman" panose="02020603050405020304" pitchFamily="18" charset="0"/>
              </a:rPr>
              <a:t> </a:t>
            </a:r>
            <a:r>
              <a:rPr lang="en-US" altLang="en-US" sz="2800" b="1" dirty="0" err="1">
                <a:latin typeface="Algerian" panose="04020705040A02060702" pitchFamily="82" charset="0"/>
                <a:cs typeface="Times New Roman" panose="02020603050405020304" pitchFamily="18" charset="0"/>
              </a:rPr>
              <a:t>tiên</a:t>
            </a:r>
            <a:endParaRPr lang="en-US" altLang="en-US" sz="2800" b="1" dirty="0">
              <a:latin typeface="Algerian" panose="04020705040A02060702" pitchFamily="82" charset="0"/>
              <a:cs typeface="Times New Roman" panose="02020603050405020304" pitchFamily="18" charset="0"/>
            </a:endParaRPr>
          </a:p>
        </p:txBody>
      </p:sp>
    </p:spTree>
    <p:extLst>
      <p:ext uri="{BB962C8B-B14F-4D97-AF65-F5344CB8AC3E}">
        <p14:creationId xmlns:p14="http://schemas.microsoft.com/office/powerpoint/2010/main" val="283582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1000"/>
                                        <p:tgtEl>
                                          <p:spTgt spid="19"/>
                                        </p:tgtEl>
                                      </p:cBhvr>
                                    </p:animEffect>
                                    <p:anim calcmode="lin" valueType="num">
                                      <p:cBhvr>
                                        <p:cTn id="88" dur="1000" fill="hold"/>
                                        <p:tgtEl>
                                          <p:spTgt spid="19"/>
                                        </p:tgtEl>
                                        <p:attrNameLst>
                                          <p:attrName>ppt_x</p:attrName>
                                        </p:attrNameLst>
                                      </p:cBhvr>
                                      <p:tavLst>
                                        <p:tav tm="0">
                                          <p:val>
                                            <p:strVal val="#ppt_x"/>
                                          </p:val>
                                        </p:tav>
                                        <p:tav tm="100000">
                                          <p:val>
                                            <p:strVal val="#ppt_x"/>
                                          </p:val>
                                        </p:tav>
                                      </p:tavLst>
                                    </p:anim>
                                    <p:anim calcmode="lin" valueType="num">
                                      <p:cBhvr>
                                        <p:cTn id="89" dur="1000" fill="hold"/>
                                        <p:tgtEl>
                                          <p:spTgt spid="1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1000"/>
                                        <p:tgtEl>
                                          <p:spTgt spid="20"/>
                                        </p:tgtEl>
                                      </p:cBhvr>
                                    </p:animEffect>
                                    <p:anim calcmode="lin" valueType="num">
                                      <p:cBhvr>
                                        <p:cTn id="93" dur="1000" fill="hold"/>
                                        <p:tgtEl>
                                          <p:spTgt spid="20"/>
                                        </p:tgtEl>
                                        <p:attrNameLst>
                                          <p:attrName>ppt_x</p:attrName>
                                        </p:attrNameLst>
                                      </p:cBhvr>
                                      <p:tavLst>
                                        <p:tav tm="0">
                                          <p:val>
                                            <p:strVal val="#ppt_x"/>
                                          </p:val>
                                        </p:tav>
                                        <p:tav tm="100000">
                                          <p:val>
                                            <p:strVal val="#ppt_x"/>
                                          </p:val>
                                        </p:tav>
                                      </p:tavLst>
                                    </p:anim>
                                    <p:anim calcmode="lin" valueType="num">
                                      <p:cBhvr>
                                        <p:cTn id="94" dur="1000" fill="hold"/>
                                        <p:tgtEl>
                                          <p:spTgt spid="20"/>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00"/>
                                        <p:tgtEl>
                                          <p:spTgt spid="21"/>
                                        </p:tgtEl>
                                      </p:cBhvr>
                                    </p:animEffect>
                                    <p:anim calcmode="lin" valueType="num">
                                      <p:cBhvr>
                                        <p:cTn id="98" dur="1000" fill="hold"/>
                                        <p:tgtEl>
                                          <p:spTgt spid="21"/>
                                        </p:tgtEl>
                                        <p:attrNameLst>
                                          <p:attrName>ppt_x</p:attrName>
                                        </p:attrNameLst>
                                      </p:cBhvr>
                                      <p:tavLst>
                                        <p:tav tm="0">
                                          <p:val>
                                            <p:strVal val="#ppt_x"/>
                                          </p:val>
                                        </p:tav>
                                        <p:tav tm="100000">
                                          <p:val>
                                            <p:strVal val="#ppt_x"/>
                                          </p:val>
                                        </p:tav>
                                      </p:tavLst>
                                    </p:anim>
                                    <p:anim calcmode="lin" valueType="num">
                                      <p:cBhvr>
                                        <p:cTn id="99" dur="1000" fill="hold"/>
                                        <p:tgtEl>
                                          <p:spTgt spid="21"/>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1000"/>
                                        <p:tgtEl>
                                          <p:spTgt spid="22"/>
                                        </p:tgtEl>
                                      </p:cBhvr>
                                    </p:animEffect>
                                    <p:anim calcmode="lin" valueType="num">
                                      <p:cBhvr>
                                        <p:cTn id="103" dur="1000" fill="hold"/>
                                        <p:tgtEl>
                                          <p:spTgt spid="22"/>
                                        </p:tgtEl>
                                        <p:attrNameLst>
                                          <p:attrName>ppt_x</p:attrName>
                                        </p:attrNameLst>
                                      </p:cBhvr>
                                      <p:tavLst>
                                        <p:tav tm="0">
                                          <p:val>
                                            <p:strVal val="#ppt_x"/>
                                          </p:val>
                                        </p:tav>
                                        <p:tav tm="100000">
                                          <p:val>
                                            <p:strVal val="#ppt_x"/>
                                          </p:val>
                                        </p:tav>
                                      </p:tavLst>
                                    </p:anim>
                                    <p:anim calcmode="lin" valueType="num">
                                      <p:cBhvr>
                                        <p:cTn id="104" dur="1000" fill="hold"/>
                                        <p:tgtEl>
                                          <p:spTgt spid="22"/>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1000"/>
                                        <p:tgtEl>
                                          <p:spTgt spid="23"/>
                                        </p:tgtEl>
                                      </p:cBhvr>
                                    </p:animEffect>
                                    <p:anim calcmode="lin" valueType="num">
                                      <p:cBhvr>
                                        <p:cTn id="108" dur="1000" fill="hold"/>
                                        <p:tgtEl>
                                          <p:spTgt spid="23"/>
                                        </p:tgtEl>
                                        <p:attrNameLst>
                                          <p:attrName>ppt_x</p:attrName>
                                        </p:attrNameLst>
                                      </p:cBhvr>
                                      <p:tavLst>
                                        <p:tav tm="0">
                                          <p:val>
                                            <p:strVal val="#ppt_x"/>
                                          </p:val>
                                        </p:tav>
                                        <p:tav tm="100000">
                                          <p:val>
                                            <p:strVal val="#ppt_x"/>
                                          </p:val>
                                        </p:tav>
                                      </p:tavLst>
                                    </p:anim>
                                    <p:anim calcmode="lin" valueType="num">
                                      <p:cBhvr>
                                        <p:cTn id="109" dur="1000" fill="hold"/>
                                        <p:tgtEl>
                                          <p:spTgt spid="23"/>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4"/>
                                        </p:tgtEl>
                                        <p:attrNameLst>
                                          <p:attrName>style.visibility</p:attrName>
                                        </p:attrNameLst>
                                      </p:cBhvr>
                                      <p:to>
                                        <p:strVal val="visible"/>
                                      </p:to>
                                    </p:set>
                                    <p:animEffect transition="in" filter="fade">
                                      <p:cBhvr>
                                        <p:cTn id="112" dur="1000"/>
                                        <p:tgtEl>
                                          <p:spTgt spid="24"/>
                                        </p:tgtEl>
                                      </p:cBhvr>
                                    </p:animEffect>
                                    <p:anim calcmode="lin" valueType="num">
                                      <p:cBhvr>
                                        <p:cTn id="113" dur="1000" fill="hold"/>
                                        <p:tgtEl>
                                          <p:spTgt spid="24"/>
                                        </p:tgtEl>
                                        <p:attrNameLst>
                                          <p:attrName>ppt_x</p:attrName>
                                        </p:attrNameLst>
                                      </p:cBhvr>
                                      <p:tavLst>
                                        <p:tav tm="0">
                                          <p:val>
                                            <p:strVal val="#ppt_x"/>
                                          </p:val>
                                        </p:tav>
                                        <p:tav tm="100000">
                                          <p:val>
                                            <p:strVal val="#ppt_x"/>
                                          </p:val>
                                        </p:tav>
                                      </p:tavLst>
                                    </p:anim>
                                    <p:anim calcmode="lin" valueType="num">
                                      <p:cBhvr>
                                        <p:cTn id="114" dur="1000" fill="hold"/>
                                        <p:tgtEl>
                                          <p:spTgt spid="24"/>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fade">
                                      <p:cBhvr>
                                        <p:cTn id="117" dur="1000"/>
                                        <p:tgtEl>
                                          <p:spTgt spid="25"/>
                                        </p:tgtEl>
                                      </p:cBhvr>
                                    </p:animEffect>
                                    <p:anim calcmode="lin" valueType="num">
                                      <p:cBhvr>
                                        <p:cTn id="118" dur="1000" fill="hold"/>
                                        <p:tgtEl>
                                          <p:spTgt spid="25"/>
                                        </p:tgtEl>
                                        <p:attrNameLst>
                                          <p:attrName>ppt_x</p:attrName>
                                        </p:attrNameLst>
                                      </p:cBhvr>
                                      <p:tavLst>
                                        <p:tav tm="0">
                                          <p:val>
                                            <p:strVal val="#ppt_x"/>
                                          </p:val>
                                        </p:tav>
                                        <p:tav tm="100000">
                                          <p:val>
                                            <p:strVal val="#ppt_x"/>
                                          </p:val>
                                        </p:tav>
                                      </p:tavLst>
                                    </p:anim>
                                    <p:anim calcmode="lin" valueType="num">
                                      <p:cBhvr>
                                        <p:cTn id="119" dur="1000" fill="hold"/>
                                        <p:tgtEl>
                                          <p:spTgt spid="25"/>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26"/>
                                        </p:tgtEl>
                                        <p:attrNameLst>
                                          <p:attrName>style.visibility</p:attrName>
                                        </p:attrNameLst>
                                      </p:cBhvr>
                                      <p:to>
                                        <p:strVal val="visible"/>
                                      </p:to>
                                    </p:set>
                                    <p:animEffect transition="in" filter="fade">
                                      <p:cBhvr>
                                        <p:cTn id="122" dur="1000"/>
                                        <p:tgtEl>
                                          <p:spTgt spid="26"/>
                                        </p:tgtEl>
                                      </p:cBhvr>
                                    </p:animEffect>
                                    <p:anim calcmode="lin" valueType="num">
                                      <p:cBhvr>
                                        <p:cTn id="123" dur="1000" fill="hold"/>
                                        <p:tgtEl>
                                          <p:spTgt spid="26"/>
                                        </p:tgtEl>
                                        <p:attrNameLst>
                                          <p:attrName>ppt_x</p:attrName>
                                        </p:attrNameLst>
                                      </p:cBhvr>
                                      <p:tavLst>
                                        <p:tav tm="0">
                                          <p:val>
                                            <p:strVal val="#ppt_x"/>
                                          </p:val>
                                        </p:tav>
                                        <p:tav tm="100000">
                                          <p:val>
                                            <p:strVal val="#ppt_x"/>
                                          </p:val>
                                        </p:tav>
                                      </p:tavLst>
                                    </p:anim>
                                    <p:anim calcmode="lin" valueType="num">
                                      <p:cBhvr>
                                        <p:cTn id="124" dur="1000" fill="hold"/>
                                        <p:tgtEl>
                                          <p:spTgt spid="26"/>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fade">
                                      <p:cBhvr>
                                        <p:cTn id="127" dur="1000"/>
                                        <p:tgtEl>
                                          <p:spTgt spid="27"/>
                                        </p:tgtEl>
                                      </p:cBhvr>
                                    </p:animEffect>
                                    <p:anim calcmode="lin" valueType="num">
                                      <p:cBhvr>
                                        <p:cTn id="128" dur="1000" fill="hold"/>
                                        <p:tgtEl>
                                          <p:spTgt spid="27"/>
                                        </p:tgtEl>
                                        <p:attrNameLst>
                                          <p:attrName>ppt_x</p:attrName>
                                        </p:attrNameLst>
                                      </p:cBhvr>
                                      <p:tavLst>
                                        <p:tav tm="0">
                                          <p:val>
                                            <p:strVal val="#ppt_x"/>
                                          </p:val>
                                        </p:tav>
                                        <p:tav tm="100000">
                                          <p:val>
                                            <p:strVal val="#ppt_x"/>
                                          </p:val>
                                        </p:tav>
                                      </p:tavLst>
                                    </p:anim>
                                    <p:anim calcmode="lin" valueType="num">
                                      <p:cBhvr>
                                        <p:cTn id="129" dur="1000" fill="hold"/>
                                        <p:tgtEl>
                                          <p:spTgt spid="27"/>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28"/>
                                        </p:tgtEl>
                                        <p:attrNameLst>
                                          <p:attrName>style.visibility</p:attrName>
                                        </p:attrNameLst>
                                      </p:cBhvr>
                                      <p:to>
                                        <p:strVal val="visible"/>
                                      </p:to>
                                    </p:set>
                                    <p:animEffect transition="in" filter="fade">
                                      <p:cBhvr>
                                        <p:cTn id="132" dur="1000"/>
                                        <p:tgtEl>
                                          <p:spTgt spid="28"/>
                                        </p:tgtEl>
                                      </p:cBhvr>
                                    </p:animEffect>
                                    <p:anim calcmode="lin" valueType="num">
                                      <p:cBhvr>
                                        <p:cTn id="133" dur="1000" fill="hold"/>
                                        <p:tgtEl>
                                          <p:spTgt spid="28"/>
                                        </p:tgtEl>
                                        <p:attrNameLst>
                                          <p:attrName>ppt_x</p:attrName>
                                        </p:attrNameLst>
                                      </p:cBhvr>
                                      <p:tavLst>
                                        <p:tav tm="0">
                                          <p:val>
                                            <p:strVal val="#ppt_x"/>
                                          </p:val>
                                        </p:tav>
                                        <p:tav tm="100000">
                                          <p:val>
                                            <p:strVal val="#ppt_x"/>
                                          </p:val>
                                        </p:tav>
                                      </p:tavLst>
                                    </p:anim>
                                    <p:anim calcmode="lin" valueType="num">
                                      <p:cBhvr>
                                        <p:cTn id="134" dur="1000" fill="hold"/>
                                        <p:tgtEl>
                                          <p:spTgt spid="28"/>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29"/>
                                        </p:tgtEl>
                                        <p:attrNameLst>
                                          <p:attrName>style.visibility</p:attrName>
                                        </p:attrNameLst>
                                      </p:cBhvr>
                                      <p:to>
                                        <p:strVal val="visible"/>
                                      </p:to>
                                    </p:set>
                                    <p:animEffect transition="in" filter="fade">
                                      <p:cBhvr>
                                        <p:cTn id="137" dur="1000"/>
                                        <p:tgtEl>
                                          <p:spTgt spid="29"/>
                                        </p:tgtEl>
                                      </p:cBhvr>
                                    </p:animEffect>
                                    <p:anim calcmode="lin" valueType="num">
                                      <p:cBhvr>
                                        <p:cTn id="138" dur="1000" fill="hold"/>
                                        <p:tgtEl>
                                          <p:spTgt spid="29"/>
                                        </p:tgtEl>
                                        <p:attrNameLst>
                                          <p:attrName>ppt_x</p:attrName>
                                        </p:attrNameLst>
                                      </p:cBhvr>
                                      <p:tavLst>
                                        <p:tav tm="0">
                                          <p:val>
                                            <p:strVal val="#ppt_x"/>
                                          </p:val>
                                        </p:tav>
                                        <p:tav tm="100000">
                                          <p:val>
                                            <p:strVal val="#ppt_x"/>
                                          </p:val>
                                        </p:tav>
                                      </p:tavLst>
                                    </p:anim>
                                    <p:anim calcmode="lin" valueType="num">
                                      <p:cBhvr>
                                        <p:cTn id="139" dur="1000" fill="hold"/>
                                        <p:tgtEl>
                                          <p:spTgt spid="29"/>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30"/>
                                        </p:tgtEl>
                                        <p:attrNameLst>
                                          <p:attrName>style.visibility</p:attrName>
                                        </p:attrNameLst>
                                      </p:cBhvr>
                                      <p:to>
                                        <p:strVal val="visible"/>
                                      </p:to>
                                    </p:set>
                                    <p:animEffect transition="in" filter="fade">
                                      <p:cBhvr>
                                        <p:cTn id="142" dur="1000"/>
                                        <p:tgtEl>
                                          <p:spTgt spid="30"/>
                                        </p:tgtEl>
                                      </p:cBhvr>
                                    </p:animEffect>
                                    <p:anim calcmode="lin" valueType="num">
                                      <p:cBhvr>
                                        <p:cTn id="143" dur="1000" fill="hold"/>
                                        <p:tgtEl>
                                          <p:spTgt spid="30"/>
                                        </p:tgtEl>
                                        <p:attrNameLst>
                                          <p:attrName>ppt_x</p:attrName>
                                        </p:attrNameLst>
                                      </p:cBhvr>
                                      <p:tavLst>
                                        <p:tav tm="0">
                                          <p:val>
                                            <p:strVal val="#ppt_x"/>
                                          </p:val>
                                        </p:tav>
                                        <p:tav tm="100000">
                                          <p:val>
                                            <p:strVal val="#ppt_x"/>
                                          </p:val>
                                        </p:tav>
                                      </p:tavLst>
                                    </p:anim>
                                    <p:anim calcmode="lin" valueType="num">
                                      <p:cBhvr>
                                        <p:cTn id="144" dur="1000" fill="hold"/>
                                        <p:tgtEl>
                                          <p:spTgt spid="30"/>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31"/>
                                        </p:tgtEl>
                                        <p:attrNameLst>
                                          <p:attrName>style.visibility</p:attrName>
                                        </p:attrNameLst>
                                      </p:cBhvr>
                                      <p:to>
                                        <p:strVal val="visible"/>
                                      </p:to>
                                    </p:set>
                                    <p:animEffect transition="in" filter="fade">
                                      <p:cBhvr>
                                        <p:cTn id="147" dur="1000"/>
                                        <p:tgtEl>
                                          <p:spTgt spid="31"/>
                                        </p:tgtEl>
                                      </p:cBhvr>
                                    </p:animEffect>
                                    <p:anim calcmode="lin" valueType="num">
                                      <p:cBhvr>
                                        <p:cTn id="148" dur="1000" fill="hold"/>
                                        <p:tgtEl>
                                          <p:spTgt spid="31"/>
                                        </p:tgtEl>
                                        <p:attrNameLst>
                                          <p:attrName>ppt_x</p:attrName>
                                        </p:attrNameLst>
                                      </p:cBhvr>
                                      <p:tavLst>
                                        <p:tav tm="0">
                                          <p:val>
                                            <p:strVal val="#ppt_x"/>
                                          </p:val>
                                        </p:tav>
                                        <p:tav tm="100000">
                                          <p:val>
                                            <p:strVal val="#ppt_x"/>
                                          </p:val>
                                        </p:tav>
                                      </p:tavLst>
                                    </p:anim>
                                    <p:anim calcmode="lin" valueType="num">
                                      <p:cBhvr>
                                        <p:cTn id="149" dur="1000" fill="hold"/>
                                        <p:tgtEl>
                                          <p:spTgt spid="31"/>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32"/>
                                        </p:tgtEl>
                                        <p:attrNameLst>
                                          <p:attrName>style.visibility</p:attrName>
                                        </p:attrNameLst>
                                      </p:cBhvr>
                                      <p:to>
                                        <p:strVal val="visible"/>
                                      </p:to>
                                    </p:set>
                                    <p:animEffect transition="in" filter="fade">
                                      <p:cBhvr>
                                        <p:cTn id="152" dur="1000"/>
                                        <p:tgtEl>
                                          <p:spTgt spid="32"/>
                                        </p:tgtEl>
                                      </p:cBhvr>
                                    </p:animEffect>
                                    <p:anim calcmode="lin" valueType="num">
                                      <p:cBhvr>
                                        <p:cTn id="153" dur="1000" fill="hold"/>
                                        <p:tgtEl>
                                          <p:spTgt spid="32"/>
                                        </p:tgtEl>
                                        <p:attrNameLst>
                                          <p:attrName>ppt_x</p:attrName>
                                        </p:attrNameLst>
                                      </p:cBhvr>
                                      <p:tavLst>
                                        <p:tav tm="0">
                                          <p:val>
                                            <p:strVal val="#ppt_x"/>
                                          </p:val>
                                        </p:tav>
                                        <p:tav tm="100000">
                                          <p:val>
                                            <p:strVal val="#ppt_x"/>
                                          </p:val>
                                        </p:tav>
                                      </p:tavLst>
                                    </p:anim>
                                    <p:anim calcmode="lin" valueType="num">
                                      <p:cBhvr>
                                        <p:cTn id="154" dur="1000" fill="hold"/>
                                        <p:tgtEl>
                                          <p:spTgt spid="32"/>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33"/>
                                        </p:tgtEl>
                                        <p:attrNameLst>
                                          <p:attrName>style.visibility</p:attrName>
                                        </p:attrNameLst>
                                      </p:cBhvr>
                                      <p:to>
                                        <p:strVal val="visible"/>
                                      </p:to>
                                    </p:set>
                                    <p:animEffect transition="in" filter="fade">
                                      <p:cBhvr>
                                        <p:cTn id="157" dur="1000"/>
                                        <p:tgtEl>
                                          <p:spTgt spid="33"/>
                                        </p:tgtEl>
                                      </p:cBhvr>
                                    </p:animEffect>
                                    <p:anim calcmode="lin" valueType="num">
                                      <p:cBhvr>
                                        <p:cTn id="158" dur="1000" fill="hold"/>
                                        <p:tgtEl>
                                          <p:spTgt spid="33"/>
                                        </p:tgtEl>
                                        <p:attrNameLst>
                                          <p:attrName>ppt_x</p:attrName>
                                        </p:attrNameLst>
                                      </p:cBhvr>
                                      <p:tavLst>
                                        <p:tav tm="0">
                                          <p:val>
                                            <p:strVal val="#ppt_x"/>
                                          </p:val>
                                        </p:tav>
                                        <p:tav tm="100000">
                                          <p:val>
                                            <p:strVal val="#ppt_x"/>
                                          </p:val>
                                        </p:tav>
                                      </p:tavLst>
                                    </p:anim>
                                    <p:anim calcmode="lin" valueType="num">
                                      <p:cBhvr>
                                        <p:cTn id="159" dur="1000" fill="hold"/>
                                        <p:tgtEl>
                                          <p:spTgt spid="33"/>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34"/>
                                        </p:tgtEl>
                                        <p:attrNameLst>
                                          <p:attrName>style.visibility</p:attrName>
                                        </p:attrNameLst>
                                      </p:cBhvr>
                                      <p:to>
                                        <p:strVal val="visible"/>
                                      </p:to>
                                    </p:set>
                                    <p:animEffect transition="in" filter="fade">
                                      <p:cBhvr>
                                        <p:cTn id="162" dur="1000"/>
                                        <p:tgtEl>
                                          <p:spTgt spid="34"/>
                                        </p:tgtEl>
                                      </p:cBhvr>
                                    </p:animEffect>
                                    <p:anim calcmode="lin" valueType="num">
                                      <p:cBhvr>
                                        <p:cTn id="163" dur="1000" fill="hold"/>
                                        <p:tgtEl>
                                          <p:spTgt spid="34"/>
                                        </p:tgtEl>
                                        <p:attrNameLst>
                                          <p:attrName>ppt_x</p:attrName>
                                        </p:attrNameLst>
                                      </p:cBhvr>
                                      <p:tavLst>
                                        <p:tav tm="0">
                                          <p:val>
                                            <p:strVal val="#ppt_x"/>
                                          </p:val>
                                        </p:tav>
                                        <p:tav tm="100000">
                                          <p:val>
                                            <p:strVal val="#ppt_x"/>
                                          </p:val>
                                        </p:tav>
                                      </p:tavLst>
                                    </p:anim>
                                    <p:anim calcmode="lin" valueType="num">
                                      <p:cBhvr>
                                        <p:cTn id="164" dur="1000" fill="hold"/>
                                        <p:tgtEl>
                                          <p:spTgt spid="34"/>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35"/>
                                        </p:tgtEl>
                                        <p:attrNameLst>
                                          <p:attrName>style.visibility</p:attrName>
                                        </p:attrNameLst>
                                      </p:cBhvr>
                                      <p:to>
                                        <p:strVal val="visible"/>
                                      </p:to>
                                    </p:set>
                                    <p:animEffect transition="in" filter="fade">
                                      <p:cBhvr>
                                        <p:cTn id="167" dur="1000"/>
                                        <p:tgtEl>
                                          <p:spTgt spid="35"/>
                                        </p:tgtEl>
                                      </p:cBhvr>
                                    </p:animEffect>
                                    <p:anim calcmode="lin" valueType="num">
                                      <p:cBhvr>
                                        <p:cTn id="168" dur="1000" fill="hold"/>
                                        <p:tgtEl>
                                          <p:spTgt spid="35"/>
                                        </p:tgtEl>
                                        <p:attrNameLst>
                                          <p:attrName>ppt_x</p:attrName>
                                        </p:attrNameLst>
                                      </p:cBhvr>
                                      <p:tavLst>
                                        <p:tav tm="0">
                                          <p:val>
                                            <p:strVal val="#ppt_x"/>
                                          </p:val>
                                        </p:tav>
                                        <p:tav tm="100000">
                                          <p:val>
                                            <p:strVal val="#ppt_x"/>
                                          </p:val>
                                        </p:tav>
                                      </p:tavLst>
                                    </p:anim>
                                    <p:anim calcmode="lin" valueType="num">
                                      <p:cBhvr>
                                        <p:cTn id="169" dur="1000" fill="hold"/>
                                        <p:tgtEl>
                                          <p:spTgt spid="35"/>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36"/>
                                        </p:tgtEl>
                                        <p:attrNameLst>
                                          <p:attrName>style.visibility</p:attrName>
                                        </p:attrNameLst>
                                      </p:cBhvr>
                                      <p:to>
                                        <p:strVal val="visible"/>
                                      </p:to>
                                    </p:set>
                                    <p:animEffect transition="in" filter="fade">
                                      <p:cBhvr>
                                        <p:cTn id="172" dur="1000"/>
                                        <p:tgtEl>
                                          <p:spTgt spid="36"/>
                                        </p:tgtEl>
                                      </p:cBhvr>
                                    </p:animEffect>
                                    <p:anim calcmode="lin" valueType="num">
                                      <p:cBhvr>
                                        <p:cTn id="173" dur="1000" fill="hold"/>
                                        <p:tgtEl>
                                          <p:spTgt spid="36"/>
                                        </p:tgtEl>
                                        <p:attrNameLst>
                                          <p:attrName>ppt_x</p:attrName>
                                        </p:attrNameLst>
                                      </p:cBhvr>
                                      <p:tavLst>
                                        <p:tav tm="0">
                                          <p:val>
                                            <p:strVal val="#ppt_x"/>
                                          </p:val>
                                        </p:tav>
                                        <p:tav tm="100000">
                                          <p:val>
                                            <p:strVal val="#ppt_x"/>
                                          </p:val>
                                        </p:tav>
                                      </p:tavLst>
                                    </p:anim>
                                    <p:anim calcmode="lin" valueType="num">
                                      <p:cBhvr>
                                        <p:cTn id="174" dur="1000" fill="hold"/>
                                        <p:tgtEl>
                                          <p:spTgt spid="36"/>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0"/>
                                  </p:stCondLst>
                                  <p:childTnLst>
                                    <p:set>
                                      <p:cBhvr>
                                        <p:cTn id="176" dur="1" fill="hold">
                                          <p:stCondLst>
                                            <p:cond delay="0"/>
                                          </p:stCondLst>
                                        </p:cTn>
                                        <p:tgtEl>
                                          <p:spTgt spid="37"/>
                                        </p:tgtEl>
                                        <p:attrNameLst>
                                          <p:attrName>style.visibility</p:attrName>
                                        </p:attrNameLst>
                                      </p:cBhvr>
                                      <p:to>
                                        <p:strVal val="visible"/>
                                      </p:to>
                                    </p:set>
                                    <p:animEffect transition="in" filter="fade">
                                      <p:cBhvr>
                                        <p:cTn id="177" dur="1000"/>
                                        <p:tgtEl>
                                          <p:spTgt spid="37"/>
                                        </p:tgtEl>
                                      </p:cBhvr>
                                    </p:animEffect>
                                    <p:anim calcmode="lin" valueType="num">
                                      <p:cBhvr>
                                        <p:cTn id="178" dur="1000" fill="hold"/>
                                        <p:tgtEl>
                                          <p:spTgt spid="37"/>
                                        </p:tgtEl>
                                        <p:attrNameLst>
                                          <p:attrName>ppt_x</p:attrName>
                                        </p:attrNameLst>
                                      </p:cBhvr>
                                      <p:tavLst>
                                        <p:tav tm="0">
                                          <p:val>
                                            <p:strVal val="#ppt_x"/>
                                          </p:val>
                                        </p:tav>
                                        <p:tav tm="100000">
                                          <p:val>
                                            <p:strVal val="#ppt_x"/>
                                          </p:val>
                                        </p:tav>
                                      </p:tavLst>
                                    </p:anim>
                                    <p:anim calcmode="lin" valueType="num">
                                      <p:cBhvr>
                                        <p:cTn id="179" dur="1000" fill="hold"/>
                                        <p:tgtEl>
                                          <p:spTgt spid="37"/>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38"/>
                                        </p:tgtEl>
                                        <p:attrNameLst>
                                          <p:attrName>style.visibility</p:attrName>
                                        </p:attrNameLst>
                                      </p:cBhvr>
                                      <p:to>
                                        <p:strVal val="visible"/>
                                      </p:to>
                                    </p:set>
                                    <p:animEffect transition="in" filter="fade">
                                      <p:cBhvr>
                                        <p:cTn id="182" dur="1000"/>
                                        <p:tgtEl>
                                          <p:spTgt spid="38"/>
                                        </p:tgtEl>
                                      </p:cBhvr>
                                    </p:animEffect>
                                    <p:anim calcmode="lin" valueType="num">
                                      <p:cBhvr>
                                        <p:cTn id="183" dur="1000" fill="hold"/>
                                        <p:tgtEl>
                                          <p:spTgt spid="38"/>
                                        </p:tgtEl>
                                        <p:attrNameLst>
                                          <p:attrName>ppt_x</p:attrName>
                                        </p:attrNameLst>
                                      </p:cBhvr>
                                      <p:tavLst>
                                        <p:tav tm="0">
                                          <p:val>
                                            <p:strVal val="#ppt_x"/>
                                          </p:val>
                                        </p:tav>
                                        <p:tav tm="100000">
                                          <p:val>
                                            <p:strVal val="#ppt_x"/>
                                          </p:val>
                                        </p:tav>
                                      </p:tavLst>
                                    </p:anim>
                                    <p:anim calcmode="lin" valueType="num">
                                      <p:cBhvr>
                                        <p:cTn id="184" dur="1000" fill="hold"/>
                                        <p:tgtEl>
                                          <p:spTgt spid="38"/>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39"/>
                                        </p:tgtEl>
                                        <p:attrNameLst>
                                          <p:attrName>style.visibility</p:attrName>
                                        </p:attrNameLst>
                                      </p:cBhvr>
                                      <p:to>
                                        <p:strVal val="visible"/>
                                      </p:to>
                                    </p:set>
                                    <p:animEffect transition="in" filter="fade">
                                      <p:cBhvr>
                                        <p:cTn id="187" dur="1000"/>
                                        <p:tgtEl>
                                          <p:spTgt spid="39"/>
                                        </p:tgtEl>
                                      </p:cBhvr>
                                    </p:animEffect>
                                    <p:anim calcmode="lin" valueType="num">
                                      <p:cBhvr>
                                        <p:cTn id="188" dur="1000" fill="hold"/>
                                        <p:tgtEl>
                                          <p:spTgt spid="39"/>
                                        </p:tgtEl>
                                        <p:attrNameLst>
                                          <p:attrName>ppt_x</p:attrName>
                                        </p:attrNameLst>
                                      </p:cBhvr>
                                      <p:tavLst>
                                        <p:tav tm="0">
                                          <p:val>
                                            <p:strVal val="#ppt_x"/>
                                          </p:val>
                                        </p:tav>
                                        <p:tav tm="100000">
                                          <p:val>
                                            <p:strVal val="#ppt_x"/>
                                          </p:val>
                                        </p:tav>
                                      </p:tavLst>
                                    </p:anim>
                                    <p:anim calcmode="lin" valueType="num">
                                      <p:cBhvr>
                                        <p:cTn id="189" dur="1000" fill="hold"/>
                                        <p:tgtEl>
                                          <p:spTgt spid="39"/>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40"/>
                                        </p:tgtEl>
                                        <p:attrNameLst>
                                          <p:attrName>style.visibility</p:attrName>
                                        </p:attrNameLst>
                                      </p:cBhvr>
                                      <p:to>
                                        <p:strVal val="visible"/>
                                      </p:to>
                                    </p:set>
                                    <p:animEffect transition="in" filter="fade">
                                      <p:cBhvr>
                                        <p:cTn id="192" dur="1000"/>
                                        <p:tgtEl>
                                          <p:spTgt spid="40"/>
                                        </p:tgtEl>
                                      </p:cBhvr>
                                    </p:animEffect>
                                    <p:anim calcmode="lin" valueType="num">
                                      <p:cBhvr>
                                        <p:cTn id="193" dur="1000" fill="hold"/>
                                        <p:tgtEl>
                                          <p:spTgt spid="40"/>
                                        </p:tgtEl>
                                        <p:attrNameLst>
                                          <p:attrName>ppt_x</p:attrName>
                                        </p:attrNameLst>
                                      </p:cBhvr>
                                      <p:tavLst>
                                        <p:tav tm="0">
                                          <p:val>
                                            <p:strVal val="#ppt_x"/>
                                          </p:val>
                                        </p:tav>
                                        <p:tav tm="100000">
                                          <p:val>
                                            <p:strVal val="#ppt_x"/>
                                          </p:val>
                                        </p:tav>
                                      </p:tavLst>
                                    </p:anim>
                                    <p:anim calcmode="lin" valueType="num">
                                      <p:cBhvr>
                                        <p:cTn id="194" dur="1000" fill="hold"/>
                                        <p:tgtEl>
                                          <p:spTgt spid="40"/>
                                        </p:tgtEl>
                                        <p:attrNameLst>
                                          <p:attrName>ppt_y</p:attrName>
                                        </p:attrNameLst>
                                      </p:cBhvr>
                                      <p:tavLst>
                                        <p:tav tm="0">
                                          <p:val>
                                            <p:strVal val="#ppt_y+.1"/>
                                          </p:val>
                                        </p:tav>
                                        <p:tav tm="100000">
                                          <p:val>
                                            <p:strVal val="#ppt_y"/>
                                          </p:val>
                                        </p:tav>
                                      </p:tavLst>
                                    </p:anim>
                                  </p:childTnLst>
                                </p:cTn>
                              </p:par>
                              <p:par>
                                <p:cTn id="195" presetID="18" presetClass="entr" presetSubtype="6" fill="hold" grpId="0" nodeType="withEffect">
                                  <p:stCondLst>
                                    <p:cond delay="0"/>
                                  </p:stCondLst>
                                  <p:childTnLst>
                                    <p:set>
                                      <p:cBhvr>
                                        <p:cTn id="196" dur="1" fill="hold">
                                          <p:stCondLst>
                                            <p:cond delay="0"/>
                                          </p:stCondLst>
                                        </p:cTn>
                                        <p:tgtEl>
                                          <p:spTgt spid="42"/>
                                        </p:tgtEl>
                                        <p:attrNameLst>
                                          <p:attrName>style.visibility</p:attrName>
                                        </p:attrNameLst>
                                      </p:cBhvr>
                                      <p:to>
                                        <p:strVal val="visible"/>
                                      </p:to>
                                    </p:set>
                                    <p:animEffect transition="in" filter="strips(downRight)">
                                      <p:cBhvr>
                                        <p:cTn id="197" dur="500"/>
                                        <p:tgtEl>
                                          <p:spTgt spid="42"/>
                                        </p:tgtEl>
                                      </p:cBhvr>
                                    </p:animEffect>
                                  </p:childTnLst>
                                  <p:subTnLst>
                                    <p:audio>
                                      <p:cMediaNode>
                                        <p:cTn display="0" masterRel="sameClick">
                                          <p:stCondLst>
                                            <p:cond evt="begin" delay="0">
                                              <p:tn val="19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animBg="1"/>
      <p:bldP spid="42" grpId="0"/>
    </p:bldLst>
  </p:timing>
</p:sld>
</file>

<file path=ppt/theme/theme1.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AE25C0-66E9-4E74-9814-75E5D2A6CAB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8FEDA63D-DE73-4ED5-BDF0-D3D9FD35E1ED}">
  <ds:schemaRefs>
    <ds:schemaRef ds:uri="http://schemas.microsoft.com/sharepoint/v3/contenttype/forms"/>
  </ds:schemaRefs>
</ds:datastoreItem>
</file>

<file path=customXml/itemProps3.xml><?xml version="1.0" encoding="utf-8"?>
<ds:datastoreItem xmlns:ds="http://schemas.openxmlformats.org/officeDocument/2006/customXml" ds:itemID="{B8954E08-A2C8-44D4-BABF-5531D0DF1F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Office Theme 2013 - 2022</Template>
  <TotalTime>11807</TotalTime>
  <Words>1880</Words>
  <Application>Microsoft Office PowerPoint</Application>
  <PresentationFormat>Widescreen</PresentationFormat>
  <Paragraphs>400</Paragraphs>
  <Slides>25</Slides>
  <Notes>5</Notes>
  <HiddenSlides>0</HiddenSlides>
  <MMClips>12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Algerian</vt:lpstr>
      <vt:lpstr>Amasis MT Pro Light</vt:lpstr>
      <vt:lpstr>Arial</vt:lpstr>
      <vt:lpstr>Avenir Next LT Pro</vt:lpstr>
      <vt:lpstr>Baskerville Old Face</vt:lpstr>
      <vt:lpstr>Calibri</vt:lpstr>
      <vt:lpstr>Goudy Old Style</vt:lpstr>
      <vt:lpstr>Times New Roman</vt:lpstr>
      <vt:lpstr>Wingdings</vt:lpstr>
      <vt:lpstr>FrostyVTI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Tín Huy Nguyễn</dc:creator>
  <cp:lastModifiedBy>Tín Huy Nguyễn</cp:lastModifiedBy>
  <cp:revision>12</cp:revision>
  <dcterms:created xsi:type="dcterms:W3CDTF">2024-12-08T07:07:10Z</dcterms:created>
  <dcterms:modified xsi:type="dcterms:W3CDTF">2024-12-18T23:19:30Z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