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8" r:id="rId3"/>
    <p:sldId id="260" r:id="rId4"/>
    <p:sldId id="262" r:id="rId5"/>
    <p:sldId id="263" r:id="rId6"/>
    <p:sldId id="273" r:id="rId7"/>
    <p:sldId id="274" r:id="rId8"/>
    <p:sldId id="276" r:id="rId9"/>
    <p:sldId id="275" r:id="rId10"/>
    <p:sldId id="277" r:id="rId11"/>
    <p:sldId id="279" r:id="rId12"/>
    <p:sldId id="280" r:id="rId13"/>
    <p:sldId id="282" r:id="rId14"/>
    <p:sldId id="283" r:id="rId15"/>
    <p:sldId id="284" r:id="rId16"/>
    <p:sldId id="286" r:id="rId17"/>
    <p:sldId id="288" r:id="rId18"/>
    <p:sldId id="289" r:id="rId19"/>
    <p:sldId id="290" r:id="rId20"/>
    <p:sldId id="291" r:id="rId21"/>
    <p:sldId id="292" r:id="rId22"/>
    <p:sldId id="294" r:id="rId23"/>
    <p:sldId id="30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thilemy" initials="m2" lastIdx="15" clrIdx="0">
    <p:extLst>
      <p:ext uri="{19B8F6BF-5375-455C-9EA6-DF929625EA0E}">
        <p15:presenceInfo xmlns:p15="http://schemas.microsoft.com/office/powerpoint/2012/main" userId="S::tranthilemyc16@gddtlongthanh.edu.vn::d3e08a2e-1eef-44a5-8dd2-c91445f7fa68" providerId="AD"/>
      </p:ext>
    </p:extLst>
  </p:cmAuthor>
  <p:cmAuthor id="2" name="VOSTRO" initials="V" lastIdx="5" clrIdx="1">
    <p:extLst>
      <p:ext uri="{19B8F6BF-5375-455C-9EA6-DF929625EA0E}">
        <p15:presenceInfo xmlns:p15="http://schemas.microsoft.com/office/powerpoint/2012/main" userId="VOSTRO" providerId="None"/>
      </p:ext>
    </p:extLst>
  </p:cmAuthor>
  <p:cmAuthor id="3" name="BTA" initials="B" lastIdx="16" clrIdx="2">
    <p:extLst>
      <p:ext uri="{19B8F6BF-5375-455C-9EA6-DF929625EA0E}">
        <p15:presenceInfo xmlns:p15="http://schemas.microsoft.com/office/powerpoint/2012/main" userId="B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6"/>
    <a:srgbClr val="0218E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5-01T09:41:35.997" idx="1">
    <p:pos x="1673" y="0"/>
    <p:text>chưa chỉnh chương 9 thành chương 3 (màu vàng bên dưới) =&gt; Trân đã sửa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5-01T09:44:40.231" idx="2">
    <p:pos x="5544" y="540"/>
    <p:text>bài giải không cài hiệu ứng, mà xuất hiện cùng với đề bài luôn? =&gt; HĐ này có tổ chức cho hs giải hay chỉ để hs đọc để tạo gợi ý vào bài? =&gt; đã thêm hiệu ứng</p:text>
    <p:extLst>
      <p:ext uri="{C676402C-5697-4E1C-873F-D02D1690AC5C}">
        <p15:threadingInfo xmlns:p15="http://schemas.microsoft.com/office/powerpoint/2012/main" timeZoneBias="-420"/>
      </p:ext>
    </p:extLst>
  </p:cm>
  <p:cm authorId="3" dt="2024-05-01T09:47:13.454" idx="3">
    <p:pos x="5544" y="636"/>
    <p:text>về mặt thẩm mĩ, nên điều chỉnh size  cho từ Khởi động nằm hẳn trong vòng tròn  =&gt; đã chỉnh</p:text>
    <p:extLst>
      <p:ext uri="{C676402C-5697-4E1C-873F-D02D1690AC5C}">
        <p15:threadingInfo xmlns:p15="http://schemas.microsoft.com/office/powerpoint/2012/main" timeZoneBias="-420">
          <p15:parentCm authorId="3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5-01T09:48:19.064" idx="4">
    <p:pos x="10" y="10"/>
    <p:text>hình mờ =&gt; đã  chỉnh  đậm hơn, nhưng nếu được vẽ lại hình</p:text>
    <p:extLst>
      <p:ext uri="{C676402C-5697-4E1C-873F-D02D1690AC5C}">
        <p15:threadingInfo xmlns:p15="http://schemas.microsoft.com/office/powerpoint/2012/main" timeZoneBias="-420"/>
      </p:ext>
    </p:extLst>
  </p:cm>
  <p:cm authorId="3" dt="2024-05-01T09:52:03.585" idx="5">
    <p:pos x="10" y="106"/>
    <p:text>nếu được chọn loại đồng hồ 5'  mà 10  giây cuối mới có tiếng, để hs  không phân tâm khi suy nghĩ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  <p:cm authorId="3" dt="2024-05-01T10:07:14.515" idx="9">
    <p:pos x="10" y="202"/>
    <p:text>đã  thêm hiệu ứng để  đồng hồ biến mất sau khi không sử dụng</p:text>
    <p:extLst>
      <p:ext uri="{C676402C-5697-4E1C-873F-D02D1690AC5C}">
        <p15:threadingInfo xmlns:p15="http://schemas.microsoft.com/office/powerpoint/2012/main" timeZoneBias="-420">
          <p15:parentCm authorId="3" idx="4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5T22:03:13.537" idx="15">
    <p:pos x="10" y="10"/>
    <p:text>Thiếu nội dung vận dụng tìm tòi</p:text>
    <p:extLst>
      <p:ext uri="{C676402C-5697-4E1C-873F-D02D1690AC5C}">
        <p15:threadingInfo xmlns:p15="http://schemas.microsoft.com/office/powerpoint/2012/main" timeZoneBias="-420"/>
      </p:ext>
    </p:extLst>
  </p:cm>
  <p:cm authorId="2" dt="2024-04-16T22:59:56.912" idx="5">
    <p:pos x="10" y="106"/>
    <p:text>Bài 4 tiết, đây là Tiết 1  theo giáo án Word chưa có vận dụng.</p:text>
    <p:extLst>
      <p:ext uri="{C676402C-5697-4E1C-873F-D02D1690AC5C}">
        <p15:threadingInfo xmlns:p15="http://schemas.microsoft.com/office/powerpoint/2012/main" timeZoneBias="-420">
          <p15:parentCm authorId="1" idx="15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51E-113F-ED43-8CE6-FB84F586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50FC-15F7-861F-801B-2990C1107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D5985-C67C-5FBA-21B6-E6919F3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FB87-F3A8-1846-20E9-F593C786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1425-898F-378B-9961-B616CF1D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EAE2-6478-111E-9081-95577BCB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8B42D-1725-FA46-4EDC-0928F639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76D6-42CE-C0E1-DFB2-93D8704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97F8-2297-A859-BAB8-E8DA607F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CB62-05C2-3A91-2F29-B996675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5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7B48E-75DC-8886-447E-96000BCBF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6EAB-40CC-E4BF-FBEB-69829524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D19C-AD6E-3AED-2EC7-5117BEB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A301-8F67-B5BC-2DDA-8D00862D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E354-704E-655A-EF13-8AAA113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4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C127-438A-CCC8-5ADD-792FAB3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C284-675F-812B-F5EA-76D2B430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C230-136C-AB5C-C2C1-49B20F8E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1B121-3E9C-CC46-969F-940A5C08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C367-959F-722E-6946-3164BE4E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8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66D2-49F8-5680-94E4-37C216A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E686-089F-5BAB-CDDA-C1181A7F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1305-46B5-38E7-5B8B-6F330AED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8179-5D73-2660-4E9E-7A6DC5AF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6416-3B80-E666-4BF1-37F2917A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2896-9BB5-5298-5BFA-08D1FB4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E4B7-452C-F7CF-C533-83D493991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E6D3-866E-6DD4-E84A-11D3F193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83BA-1E26-03ED-6B5E-DCC26851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F494A-F3BB-83D1-1FB2-D63E60B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5490-4072-6186-0E6C-AEBF3136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31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9AA8-6DF4-C3C3-B43A-BA7798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51DA3-4D76-7AF8-950F-3AF763E7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AA72-5028-6706-31F5-CDF26886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9BD0-F8A6-CBD1-A5A8-06050A4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F83ED-AF04-5F17-4606-22E0B36A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368B6-FAEF-F6C0-9738-073C04F9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C6919-9C9E-161C-7E6D-A1684076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10677-24E7-C3BD-ADE9-068EED9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2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EAD7-FD41-A40E-9D99-C08A355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B3102-05E4-095A-2FAA-2FBA9C3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17974-0915-290D-74FD-61BB3F99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C69A-A6FA-FE63-C6A3-639DB9D8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6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ED663-B5FF-3371-8B4B-8F56CEE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9B31C-7D7A-1034-BAB3-601626DD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3EFC-0A75-6D6C-355D-93DD4C6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0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CF52-BEF3-2458-E685-F2D675A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AA8C-5165-FE71-DDB0-B7A46E47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163E-AAB2-D807-B774-C5CCE7F5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6C0E-1063-B5FC-D22B-66CAAD0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6B90-8A8B-6299-B790-4E1FE2A9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78FBA-AD1D-45DD-B3E1-11E536F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7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082A-93ED-C624-1330-5CC09B96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F125-CC1A-63E9-C774-2D45FC276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A4D48-61E3-316F-9EFA-D4A2B893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6FC6-2D5C-8914-21C1-C06BFFE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5CEB2-4164-28BE-3127-2A5D653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2D87-FDEA-0E49-93B3-7D8A073D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26404-42D3-CD7D-6C1E-3FCEC50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DC00-960B-AB4D-63F8-56360FD5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BDD4-0D43-498F-33B1-F0269F4C0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F146A-5107-48F0-A20D-5F25EC59AC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BB9B-7B98-3221-CD1D-1355074C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822A-4862-DEC9-B20A-E78E68A2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4760E-F00F-4D77-8156-1EC943B2E9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9.emf"/><Relationship Id="rId12" Type="http://schemas.openxmlformats.org/officeDocument/2006/relationships/image" Target="../media/image32.w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emf"/><Relationship Id="rId4" Type="http://schemas.openxmlformats.org/officeDocument/2006/relationships/image" Target="../media/image27.wmf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8.bin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image" Target="../media/image4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42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61.e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34.bin"/><Relationship Id="rId2" Type="http://schemas.openxmlformats.org/officeDocument/2006/relationships/image" Target="../media/image51.emf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image" Target="../media/image69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gif"/><Relationship Id="rId2" Type="http://schemas.openxmlformats.org/officeDocument/2006/relationships/image" Target="../media/image70.emf"/><Relationship Id="rId16" Type="http://schemas.openxmlformats.org/officeDocument/2006/relationships/image" Target="../media/image7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7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7.wmf"/><Relationship Id="rId2" Type="http://schemas.openxmlformats.org/officeDocument/2006/relationships/image" Target="../media/image79.emf"/><Relationship Id="rId16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11" Type="http://schemas.openxmlformats.org/officeDocument/2006/relationships/image" Target="../media/image84.emf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86.wmf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61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96.wmf"/><Relationship Id="rId2" Type="http://schemas.openxmlformats.org/officeDocument/2006/relationships/image" Target="../media/image88.emf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wmf"/><Relationship Id="rId11" Type="http://schemas.openxmlformats.org/officeDocument/2006/relationships/image" Target="../media/image93.emf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95.wmf"/><Relationship Id="rId10" Type="http://schemas.openxmlformats.org/officeDocument/2006/relationships/image" Target="../media/image92.wmf"/><Relationship Id="rId19" Type="http://schemas.openxmlformats.org/officeDocument/2006/relationships/image" Target="../media/image97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69.bin"/><Relationship Id="rId2" Type="http://schemas.openxmlformats.org/officeDocument/2006/relationships/image" Target="../media/image98.emf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0" y="446642"/>
            <a:ext cx="8302476" cy="5181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61508" y="4334728"/>
            <a:ext cx="2445322" cy="29550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77034">
            <a:off x="9496622" y="-145973"/>
            <a:ext cx="1475719" cy="16769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3327400"/>
            <a:ext cx="3916353" cy="6013594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2568060" y="1775150"/>
            <a:ext cx="7174845" cy="264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192828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772" y="0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96834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9" y="1933306"/>
            <a:ext cx="516528" cy="483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4181" y="1332058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3312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275" y="1874520"/>
            <a:ext cx="6518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27" y="1583230"/>
            <a:ext cx="2043106" cy="2084891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1584996" y="3803912"/>
            <a:ext cx="8551781" cy="2964653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73" y="5251670"/>
            <a:ext cx="388685" cy="31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91885" y="3762097"/>
            <a:ext cx="2403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0952" y="3513961"/>
            <a:ext cx="6028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</a:p>
          <a:p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16949"/>
              </p:ext>
            </p:extLst>
          </p:nvPr>
        </p:nvGraphicFramePr>
        <p:xfrm>
          <a:off x="4592901" y="4850236"/>
          <a:ext cx="4000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342720" progId="Equation.DSMT4">
                  <p:embed/>
                </p:oleObj>
              </mc:Choice>
              <mc:Fallback>
                <p:oleObj name="Equation" r:id="rId4" imgW="495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2901" y="4850236"/>
                        <a:ext cx="400050" cy="31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74" y="4193173"/>
            <a:ext cx="2125435" cy="21254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030688" y="3602317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05702" y="6188528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495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96834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" y="1358534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939550"/>
            <a:ext cx="562882" cy="4702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2956" y="1874235"/>
            <a:ext cx="8203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OA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7).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528344"/>
              </p:ext>
            </p:extLst>
          </p:nvPr>
        </p:nvGraphicFramePr>
        <p:xfrm>
          <a:off x="5324475" y="408940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355320" progId="Equation.DSMT4">
                  <p:embed/>
                </p:oleObj>
              </mc:Choice>
              <mc:Fallback>
                <p:oleObj name="Equation" r:id="rId3" imgW="520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4475" y="4089400"/>
                        <a:ext cx="520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58940"/>
              </p:ext>
            </p:extLst>
          </p:nvPr>
        </p:nvGraphicFramePr>
        <p:xfrm>
          <a:off x="6403975" y="4087813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00" imgH="342720" progId="Equation.DSMT4">
                  <p:embed/>
                </p:oleObj>
              </mc:Choice>
              <mc:Fallback>
                <p:oleObj name="Equation" r:id="rId5" imgW="495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975" y="4087813"/>
                        <a:ext cx="495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8" y="2039200"/>
            <a:ext cx="2351313" cy="204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901647" y="4175803"/>
            <a:ext cx="96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5269" y="4551891"/>
            <a:ext cx="148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5990" y="539131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là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hơn số đo 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55466"/>
              </p:ext>
            </p:extLst>
          </p:nvPr>
        </p:nvGraphicFramePr>
        <p:xfrm>
          <a:off x="2650581" y="5472874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42720" progId="Equation.DSMT4">
                  <p:embed/>
                </p:oleObj>
              </mc:Choice>
              <mc:Fallback>
                <p:oleObj name="Equation" r:id="rId8" imgW="495000" imgH="342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0581" y="5472874"/>
                        <a:ext cx="495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370491"/>
              </p:ext>
            </p:extLst>
          </p:nvPr>
        </p:nvGraphicFramePr>
        <p:xfrm>
          <a:off x="2650581" y="5897334"/>
          <a:ext cx="485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5918" imgH="333388" progId="Equation.DSMT4">
                  <p:embed/>
                </p:oleObj>
              </mc:Choice>
              <mc:Fallback>
                <p:oleObj name="Equation" r:id="rId8" imgW="485918" imgH="3333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50581" y="5897334"/>
                        <a:ext cx="4857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107625"/>
              </p:ext>
            </p:extLst>
          </p:nvPr>
        </p:nvGraphicFramePr>
        <p:xfrm>
          <a:off x="5778500" y="588645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355320" progId="Equation.DSMT4">
                  <p:embed/>
                </p:oleObj>
              </mc:Choice>
              <mc:Fallback>
                <p:oleObj name="Equation" r:id="rId11" imgW="520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8500" y="5886450"/>
                        <a:ext cx="520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8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96834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" y="1358534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1881048"/>
            <a:ext cx="282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" y="2443454"/>
            <a:ext cx="11247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cung nhỏ bằng số đo c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góc ở tâm chắn cung đó. Số đo cung lớn b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giữa 360</a:t>
            </a:r>
            <a:r>
              <a:rPr lang="en-US" sz="2800" baseline="300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số đo cung nhỏ có chung hai đầu mút với cung lớn.</a:t>
            </a:r>
          </a:p>
          <a:p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của cung nửa đường tròn bằng 180</a:t>
            </a:r>
            <a:r>
              <a:rPr lang="en-US" sz="2800" baseline="300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 cung AB kí hiệu là sđ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67594"/>
              </p:ext>
            </p:extLst>
          </p:nvPr>
        </p:nvGraphicFramePr>
        <p:xfrm>
          <a:off x="4435475" y="3795713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342720" progId="Equation.DSMT4">
                  <p:embed/>
                </p:oleObj>
              </mc:Choice>
              <mc:Fallback>
                <p:oleObj name="Equation" r:id="rId2" imgW="495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35475" y="3795713"/>
                        <a:ext cx="495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9002" y="4349931"/>
            <a:ext cx="884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(H8)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60459"/>
              </p:ext>
            </p:extLst>
          </p:nvPr>
        </p:nvGraphicFramePr>
        <p:xfrm>
          <a:off x="6551663" y="4452938"/>
          <a:ext cx="67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342720" progId="Equation.DSMT4">
                  <p:embed/>
                </p:oleObj>
              </mc:Choice>
              <mc:Fallback>
                <p:oleObj name="Equation" r:id="rId4" imgW="6728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1663" y="4452938"/>
                        <a:ext cx="673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079016"/>
              </p:ext>
            </p:extLst>
          </p:nvPr>
        </p:nvGraphicFramePr>
        <p:xfrm>
          <a:off x="7705055" y="4452938"/>
          <a:ext cx="749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342720" progId="Equation.DSMT4">
                  <p:embed/>
                </p:oleObj>
              </mc:Choice>
              <mc:Fallback>
                <p:oleObj name="Equation" r:id="rId6" imgW="749160" imgH="3427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05055" y="4452938"/>
                        <a:ext cx="749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4320" y="5112324"/>
            <a:ext cx="62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5077" y="6357483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17505"/>
              </p:ext>
            </p:extLst>
          </p:nvPr>
        </p:nvGraphicFramePr>
        <p:xfrm>
          <a:off x="606425" y="5861050"/>
          <a:ext cx="361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19440" imgH="406080" progId="Equation.DSMT4">
                  <p:embed/>
                </p:oleObj>
              </mc:Choice>
              <mc:Fallback>
                <p:oleObj name="Equation" r:id="rId8" imgW="3619440" imgH="40608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6425" y="5861050"/>
                        <a:ext cx="3619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498521"/>
              </p:ext>
            </p:extLst>
          </p:nvPr>
        </p:nvGraphicFramePr>
        <p:xfrm>
          <a:off x="606425" y="5186363"/>
          <a:ext cx="363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32040" imgH="406080" progId="Equation.DSMT4">
                  <p:embed/>
                </p:oleObj>
              </mc:Choice>
              <mc:Fallback>
                <p:oleObj name="Equation" r:id="rId10" imgW="3632040" imgH="4060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6425" y="5186363"/>
                        <a:ext cx="3632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8573"/>
              </p:ext>
            </p:extLst>
          </p:nvPr>
        </p:nvGraphicFramePr>
        <p:xfrm>
          <a:off x="4943475" y="5064125"/>
          <a:ext cx="360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06480" imgH="406080" progId="Equation.DSMT4">
                  <p:embed/>
                </p:oleObj>
              </mc:Choice>
              <mc:Fallback>
                <p:oleObj name="Equation" r:id="rId12" imgW="3606480" imgH="4060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3475" y="5064125"/>
                        <a:ext cx="3606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910237"/>
              </p:ext>
            </p:extLst>
          </p:nvPr>
        </p:nvGraphicFramePr>
        <p:xfrm>
          <a:off x="4930775" y="5641975"/>
          <a:ext cx="363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32040" imgH="406080" progId="Equation.DSMT4">
                  <p:embed/>
                </p:oleObj>
              </mc:Choice>
              <mc:Fallback>
                <p:oleObj name="Equation" r:id="rId14" imgW="3632040" imgH="4060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30775" y="5641975"/>
                        <a:ext cx="3632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344357" y="4998015"/>
            <a:ext cx="692224" cy="7302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6177" y="3556054"/>
            <a:ext cx="2443574" cy="26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28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3" y="796834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1358534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6" y="1834696"/>
            <a:ext cx="7393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18550"/>
              </p:ext>
            </p:extLst>
          </p:nvPr>
        </p:nvGraphicFramePr>
        <p:xfrm>
          <a:off x="3860800" y="2757488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80880" progId="Equation.DSMT4">
                  <p:embed/>
                </p:oleObj>
              </mc:Choice>
              <mc:Fallback>
                <p:oleObj name="Equation" r:id="rId2" imgW="533160" imgH="3808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0800" y="2757488"/>
                        <a:ext cx="53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578086"/>
              </p:ext>
            </p:extLst>
          </p:nvPr>
        </p:nvGraphicFramePr>
        <p:xfrm>
          <a:off x="4500563" y="2770188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355320" progId="Equation.DSMT4">
                  <p:embed/>
                </p:oleObj>
              </mc:Choice>
              <mc:Fallback>
                <p:oleObj name="Equation" r:id="rId4" imgW="520560" imgH="3553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63" y="2770188"/>
                        <a:ext cx="520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5953"/>
              </p:ext>
            </p:extLst>
          </p:nvPr>
        </p:nvGraphicFramePr>
        <p:xfrm>
          <a:off x="5499555" y="2769689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342720" progId="Equation.DSMT4">
                  <p:embed/>
                </p:oleObj>
              </mc:Choice>
              <mc:Fallback>
                <p:oleObj name="Equation" r:id="rId6" imgW="533160" imgH="34272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9555" y="2769689"/>
                        <a:ext cx="533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826" y="1084217"/>
            <a:ext cx="2231300" cy="229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93088" y="340940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0352" y="3265710"/>
            <a:ext cx="182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Explosion 1 12"/>
          <p:cNvSpPr/>
          <p:nvPr/>
        </p:nvSpPr>
        <p:spPr>
          <a:xfrm>
            <a:off x="1809996" y="3834949"/>
            <a:ext cx="6093034" cy="1906093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0604" y="4008393"/>
            <a:ext cx="65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= 180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=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=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80604"/>
              </p:ext>
            </p:extLst>
          </p:nvPr>
        </p:nvGraphicFramePr>
        <p:xfrm>
          <a:off x="2168525" y="4070350"/>
          <a:ext cx="49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342720" progId="Equation.DSMT4">
                  <p:embed/>
                </p:oleObj>
              </mc:Choice>
              <mc:Fallback>
                <p:oleObj name="Equation" r:id="rId9" imgW="495000" imgH="3427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68525" y="4070350"/>
                        <a:ext cx="495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68421"/>
              </p:ext>
            </p:extLst>
          </p:nvPr>
        </p:nvGraphicFramePr>
        <p:xfrm>
          <a:off x="4278177" y="408305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355320" progId="Equation.DSMT4">
                  <p:embed/>
                </p:oleObj>
              </mc:Choice>
              <mc:Fallback>
                <p:oleObj name="Equation" r:id="rId11" imgW="52056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78177" y="4083050"/>
                        <a:ext cx="520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495253"/>
              </p:ext>
            </p:extLst>
          </p:nvPr>
        </p:nvGraphicFramePr>
        <p:xfrm>
          <a:off x="6202519" y="4047627"/>
          <a:ext cx="53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42720" progId="Equation.DSMT4">
                  <p:embed/>
                </p:oleObj>
              </mc:Choice>
              <mc:Fallback>
                <p:oleObj name="Equation" r:id="rId13" imgW="533160" imgH="342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02519" y="4047627"/>
                        <a:ext cx="533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3" y="796834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" y="1358534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1881754"/>
            <a:ext cx="5917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10) 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19" y="1188720"/>
            <a:ext cx="2309872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82743" y="3344092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041" y="2835861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31965"/>
              </p:ext>
            </p:extLst>
          </p:nvPr>
        </p:nvGraphicFramePr>
        <p:xfrm>
          <a:off x="633413" y="3568700"/>
          <a:ext cx="318555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355320" progId="Equation.DSMT4">
                  <p:embed/>
                </p:oleObj>
              </mc:Choice>
              <mc:Fallback>
                <p:oleObj name="Equation" r:id="rId4" imgW="27432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413" y="3568700"/>
                        <a:ext cx="318555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274320" y="4415246"/>
            <a:ext cx="6592056" cy="796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2p </a:t>
            </a:r>
          </a:p>
        </p:txBody>
      </p:sp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516" y="48893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5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" y="1773426"/>
            <a:ext cx="542290" cy="56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0342" y="1764434"/>
            <a:ext cx="8268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18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= 32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OA, OC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.    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584813"/>
              </p:ext>
            </p:extLst>
          </p:nvPr>
        </p:nvGraphicFramePr>
        <p:xfrm>
          <a:off x="6572250" y="183230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380880" progId="Equation.DSMT4">
                  <p:embed/>
                </p:oleObj>
              </mc:Choice>
              <mc:Fallback>
                <p:oleObj name="Equation" r:id="rId3" imgW="533160" imgH="3808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0" y="1832300"/>
                        <a:ext cx="53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1909"/>
              </p:ext>
            </p:extLst>
          </p:nvPr>
        </p:nvGraphicFramePr>
        <p:xfrm>
          <a:off x="7138172" y="1819718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355320" progId="Equation.DSMT4">
                  <p:embed/>
                </p:oleObj>
              </mc:Choice>
              <mc:Fallback>
                <p:oleObj name="Equation" r:id="rId5" imgW="507960" imgH="3553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8172" y="1819718"/>
                        <a:ext cx="508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83815"/>
              </p:ext>
            </p:extLst>
          </p:nvPr>
        </p:nvGraphicFramePr>
        <p:xfrm>
          <a:off x="1110342" y="2253005"/>
          <a:ext cx="774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355320" progId="Equation.DSMT4">
                  <p:embed/>
                </p:oleObj>
              </mc:Choice>
              <mc:Fallback>
                <p:oleObj name="Equation" r:id="rId7" imgW="774360" imgH="3553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0342" y="2253005"/>
                        <a:ext cx="774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54680"/>
              </p:ext>
            </p:extLst>
          </p:nvPr>
        </p:nvGraphicFramePr>
        <p:xfrm>
          <a:off x="2992710" y="2292193"/>
          <a:ext cx="76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1760" imgH="355320" progId="Equation.DSMT4">
                  <p:embed/>
                </p:oleObj>
              </mc:Choice>
              <mc:Fallback>
                <p:oleObj name="Equation" r:id="rId9" imgW="76176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2710" y="2292193"/>
                        <a:ext cx="762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52723"/>
              </p:ext>
            </p:extLst>
          </p:nvPr>
        </p:nvGraphicFramePr>
        <p:xfrm>
          <a:off x="6900863" y="2655121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380880" progId="Equation.DSMT4">
                  <p:embed/>
                </p:oleObj>
              </mc:Choice>
              <mc:Fallback>
                <p:oleObj name="Equation" r:id="rId11" imgW="545760" imgH="380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00863" y="2655121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126195"/>
              </p:ext>
            </p:extLst>
          </p:nvPr>
        </p:nvGraphicFramePr>
        <p:xfrm>
          <a:off x="6295209" y="2681080"/>
          <a:ext cx="53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80880" progId="Equation.DSMT4">
                  <p:embed/>
                </p:oleObj>
              </mc:Choice>
              <mc:Fallback>
                <p:oleObj name="Equation" r:id="rId13" imgW="533160" imgH="380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95209" y="2681080"/>
                        <a:ext cx="53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84544"/>
              </p:ext>
            </p:extLst>
          </p:nvPr>
        </p:nvGraphicFramePr>
        <p:xfrm>
          <a:off x="7445375" y="2688821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55320" progId="Equation.DSMT4">
                  <p:embed/>
                </p:oleObj>
              </mc:Choice>
              <mc:Fallback>
                <p:oleObj name="Equation" r:id="rId15" imgW="520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45375" y="2688821"/>
                        <a:ext cx="520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78778" y="3004461"/>
            <a:ext cx="178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1695773" y="3340026"/>
            <a:ext cx="6093034" cy="1906093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90427"/>
              </p:ext>
            </p:extLst>
          </p:nvPr>
        </p:nvGraphicFramePr>
        <p:xfrm>
          <a:off x="1843698" y="3544390"/>
          <a:ext cx="4965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65480" imgH="406080" progId="Equation.DSMT4">
                  <p:embed/>
                </p:oleObj>
              </mc:Choice>
              <mc:Fallback>
                <p:oleObj name="Equation" r:id="rId17" imgW="4965480" imgH="406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43698" y="3544390"/>
                        <a:ext cx="4965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40720" y="4874316"/>
            <a:ext cx="525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71346"/>
              </p:ext>
            </p:extLst>
          </p:nvPr>
        </p:nvGraphicFramePr>
        <p:xfrm>
          <a:off x="2148841" y="5602892"/>
          <a:ext cx="361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84400" imgH="380880" progId="Equation.DSMT4">
                  <p:embed/>
                </p:oleObj>
              </mc:Choice>
              <mc:Fallback>
                <p:oleObj name="Equation" r:id="rId19" imgW="2984400" imgH="380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48841" y="5602892"/>
                        <a:ext cx="3619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4320" y="1293219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76" y="2037806"/>
            <a:ext cx="2034489" cy="197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10036523" y="4108406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0645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269" y="2835861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" y="1358534"/>
            <a:ext cx="2690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" y="1881754"/>
            <a:ext cx="1084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MB.</a:t>
            </a:r>
          </a:p>
        </p:txBody>
      </p:sp>
      <p:sp>
        <p:nvSpPr>
          <p:cNvPr id="6" name="Explosion 1 5"/>
          <p:cNvSpPr/>
          <p:nvPr/>
        </p:nvSpPr>
        <p:spPr>
          <a:xfrm>
            <a:off x="882532" y="3359081"/>
            <a:ext cx="6093034" cy="1906093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85064"/>
              </p:ext>
            </p:extLst>
          </p:nvPr>
        </p:nvGraphicFramePr>
        <p:xfrm>
          <a:off x="1054100" y="3638550"/>
          <a:ext cx="4699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720" imgH="380880" progId="Equation.DSMT4">
                  <p:embed/>
                </p:oleObj>
              </mc:Choice>
              <mc:Fallback>
                <p:oleObj name="Equation" r:id="rId2" imgW="4698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100" y="3638550"/>
                        <a:ext cx="4699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03" y="2835861"/>
            <a:ext cx="2406436" cy="25199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6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692" y="1301931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1" y="1861172"/>
            <a:ext cx="421549" cy="423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2329" y="1792209"/>
            <a:ext cx="8295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                                                                                                                               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32570"/>
              </p:ext>
            </p:extLst>
          </p:nvPr>
        </p:nvGraphicFramePr>
        <p:xfrm>
          <a:off x="7404067" y="1903806"/>
          <a:ext cx="74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380880" progId="Equation.DSMT4">
                  <p:embed/>
                </p:oleObj>
              </mc:Choice>
              <mc:Fallback>
                <p:oleObj name="Equation" r:id="rId3" imgW="749160" imgH="380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4067" y="1903806"/>
                        <a:ext cx="749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87710"/>
              </p:ext>
            </p:extLst>
          </p:nvPr>
        </p:nvGraphicFramePr>
        <p:xfrm>
          <a:off x="8200799" y="1915891"/>
          <a:ext cx="78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380880" progId="Equation.DSMT4">
                  <p:embed/>
                </p:oleObj>
              </mc:Choice>
              <mc:Fallback>
                <p:oleObj name="Equation" r:id="rId5" imgW="787320" imgH="380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00799" y="1915891"/>
                        <a:ext cx="787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46172"/>
              </p:ext>
            </p:extLst>
          </p:nvPr>
        </p:nvGraphicFramePr>
        <p:xfrm>
          <a:off x="1503363" y="2346325"/>
          <a:ext cx="78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419040" progId="Equation.DSMT4">
                  <p:embed/>
                </p:oleObj>
              </mc:Choice>
              <mc:Fallback>
                <p:oleObj name="Equation" r:id="rId7" imgW="787320" imgH="419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3363" y="2346325"/>
                        <a:ext cx="78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50625"/>
              </p:ext>
            </p:extLst>
          </p:nvPr>
        </p:nvGraphicFramePr>
        <p:xfrm>
          <a:off x="654050" y="2357438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380880" progId="Equation.DSMT4">
                  <p:embed/>
                </p:oleObj>
              </mc:Choice>
              <mc:Fallback>
                <p:oleObj name="Equation" r:id="rId9" imgW="825480" imgH="380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050" y="2357438"/>
                        <a:ext cx="825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94" y="981634"/>
            <a:ext cx="2124635" cy="1963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120418" y="3030227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364795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692" y="1301931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692" y="1825151"/>
            <a:ext cx="918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(O)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568" y="1168734"/>
            <a:ext cx="1927228" cy="2227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20418" y="3252298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2799" y="3488886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0509" y="2677796"/>
            <a:ext cx="9906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5906" y="3478673"/>
            <a:ext cx="9906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46582" y="2624444"/>
            <a:ext cx="9906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71979" y="3464510"/>
            <a:ext cx="99060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88358"/>
              </p:ext>
            </p:extLst>
          </p:nvPr>
        </p:nvGraphicFramePr>
        <p:xfrm>
          <a:off x="1692275" y="2744836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19040" progId="Equation.DSMT4">
                  <p:embed/>
                </p:oleObj>
              </mc:Choice>
              <mc:Fallback>
                <p:oleObj name="Equation" r:id="rId3" imgW="914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2275" y="2744836"/>
                        <a:ext cx="914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01840"/>
              </p:ext>
            </p:extLst>
          </p:nvPr>
        </p:nvGraphicFramePr>
        <p:xfrm>
          <a:off x="1652588" y="3581449"/>
          <a:ext cx="927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419040" progId="Equation.DSMT4">
                  <p:embed/>
                </p:oleObj>
              </mc:Choice>
              <mc:Fallback>
                <p:oleObj name="Equation" r:id="rId5" imgW="927000" imgH="419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2588" y="3581449"/>
                        <a:ext cx="927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707"/>
              </p:ext>
            </p:extLst>
          </p:nvPr>
        </p:nvGraphicFramePr>
        <p:xfrm>
          <a:off x="6623050" y="2782075"/>
          <a:ext cx="90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01440" imgH="419040" progId="Equation.DSMT4">
                  <p:embed/>
                </p:oleObj>
              </mc:Choice>
              <mc:Fallback>
                <p:oleObj name="Equation" r:id="rId7" imgW="901440" imgH="419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3050" y="2782075"/>
                        <a:ext cx="901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4263"/>
              </p:ext>
            </p:extLst>
          </p:nvPr>
        </p:nvGraphicFramePr>
        <p:xfrm>
          <a:off x="6597650" y="3521758"/>
          <a:ext cx="93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419040" progId="Equation.DSMT4">
                  <p:embed/>
                </p:oleObj>
              </mc:Choice>
              <mc:Fallback>
                <p:oleObj name="Equation" r:id="rId9" imgW="939600" imgH="419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7650" y="3521758"/>
                        <a:ext cx="939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5146582" y="2505127"/>
            <a:ext cx="990600" cy="852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" y="4155064"/>
            <a:ext cx="235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7620" y="4140926"/>
            <a:ext cx="675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" name="Picture 2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68" y="3899471"/>
            <a:ext cx="1927228" cy="191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ounded Rectangle 24"/>
          <p:cNvSpPr/>
          <p:nvPr/>
        </p:nvSpPr>
        <p:spPr>
          <a:xfrm>
            <a:off x="1447165" y="6098728"/>
            <a:ext cx="6734372" cy="749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2p </a:t>
            </a:r>
          </a:p>
        </p:txBody>
      </p:sp>
      <p:pic>
        <p:nvPicPr>
          <p:cNvPr id="26" name="Picture 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6" y="581863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87434" y="5887925"/>
            <a:ext cx="235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168" y="6164055"/>
            <a:ext cx="989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(do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374832"/>
              </p:ext>
            </p:extLst>
          </p:nvPr>
        </p:nvGraphicFramePr>
        <p:xfrm>
          <a:off x="2760897" y="6234491"/>
          <a:ext cx="3683001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0" imgH="355320" progId="Equation.DSMT4">
                  <p:embed/>
                </p:oleObj>
              </mc:Choice>
              <mc:Fallback>
                <p:oleObj name="Equation" r:id="rId13" imgW="3682800" imgH="3553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60897" y="6234491"/>
                        <a:ext cx="3683001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67147"/>
              </p:ext>
            </p:extLst>
          </p:nvPr>
        </p:nvGraphicFramePr>
        <p:xfrm>
          <a:off x="7084388" y="6305193"/>
          <a:ext cx="1041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120" imgH="291960" progId="Equation.DSMT4">
                  <p:embed/>
                </p:oleObj>
              </mc:Choice>
              <mc:Fallback>
                <p:oleObj name="Equation" r:id="rId15" imgW="1041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84388" y="6305193"/>
                        <a:ext cx="1041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/>
      <p:bldP spid="23" grpId="0"/>
      <p:bldP spid="25" grpId="0" animBg="1"/>
      <p:bldP spid="25" grpId="1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692" y="1301931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693" y="1769105"/>
            <a:ext cx="220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0868" y="1785927"/>
            <a:ext cx="666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31" y="1301930"/>
            <a:ext cx="2194560" cy="2055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49107" y="2700810"/>
            <a:ext cx="220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503363" y="2905714"/>
            <a:ext cx="6093034" cy="1906093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242" y="3167984"/>
            <a:ext cx="603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</a:t>
            </a:r>
          </a:p>
        </p:txBody>
      </p:sp>
    </p:spTree>
    <p:extLst>
      <p:ext uri="{BB962C8B-B14F-4D97-AF65-F5344CB8AC3E}">
        <p14:creationId xmlns:p14="http://schemas.microsoft.com/office/powerpoint/2010/main" val="30657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10" grpId="1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64;p14">
            <a:extLst>
              <a:ext uri="{FF2B5EF4-FFF2-40B4-BE49-F238E27FC236}">
                <a16:creationId xmlns:a16="http://schemas.microsoft.com/office/drawing/2014/main" id="{B485A7B0-472D-FAD0-D67C-E479B41413D8}"/>
              </a:ext>
            </a:extLst>
          </p:cNvPr>
          <p:cNvSpPr/>
          <p:nvPr/>
        </p:nvSpPr>
        <p:spPr>
          <a:xfrm>
            <a:off x="25790" y="483086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8B793790-8F01-C761-D00F-D7062C70F6C8}"/>
              </a:ext>
            </a:extLst>
          </p:cNvPr>
          <p:cNvSpPr txBox="1"/>
          <p:nvPr/>
        </p:nvSpPr>
        <p:spPr>
          <a:xfrm>
            <a:off x="2973795" y="4692558"/>
            <a:ext cx="9406814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11">
            <a:extLst>
              <a:ext uri="{FF2B5EF4-FFF2-40B4-BE49-F238E27FC236}">
                <a16:creationId xmlns:a16="http://schemas.microsoft.com/office/drawing/2014/main" id="{D1CB3112-C67C-B85A-0C2A-5E90453789FB}"/>
              </a:ext>
            </a:extLst>
          </p:cNvPr>
          <p:cNvSpPr txBox="1"/>
          <p:nvPr/>
        </p:nvSpPr>
        <p:spPr>
          <a:xfrm>
            <a:off x="805360" y="2176559"/>
            <a:ext cx="1127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sng" strike="noStrike" kern="1200" cap="none" spc="0" normalizeH="0" baseline="0" noProof="0" dirty="0" err="1">
                <a:ln>
                  <a:noFill/>
                </a:ln>
                <a:gradFill>
                  <a:gsLst>
                    <a:gs pos="44000">
                      <a:srgbClr val="ED7D31">
                        <a:lumMod val="60000"/>
                        <a:lumOff val="40000"/>
                      </a:srgbClr>
                    </a:gs>
                    <a:gs pos="63000">
                      <a:srgbClr val="4472C4">
                        <a:lumMod val="45000"/>
                        <a:lumOff val="55000"/>
                      </a:srgbClr>
                    </a:gs>
                    <a:gs pos="57000">
                      <a:srgbClr val="0000FF"/>
                    </a:gs>
                    <a:gs pos="71000">
                      <a:srgbClr val="70AD47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ED7D31">
                        <a:lumMod val="60000"/>
                        <a:lumOff val="40000"/>
                      </a:srgbClr>
                    </a:gs>
                    <a:gs pos="63000">
                      <a:srgbClr val="4472C4">
                        <a:lumMod val="45000"/>
                        <a:lumOff val="55000"/>
                      </a:srgbClr>
                    </a:gs>
                    <a:gs pos="57000">
                      <a:srgbClr val="0000FF"/>
                    </a:gs>
                    <a:gs pos="71000">
                      <a:srgbClr val="70AD47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4000">
                      <a:srgbClr val="ED7D31">
                        <a:lumMod val="60000"/>
                        <a:lumOff val="40000"/>
                      </a:srgbClr>
                    </a:gs>
                    <a:gs pos="63000">
                      <a:srgbClr val="4472C4">
                        <a:lumMod val="45000"/>
                        <a:lumOff val="55000"/>
                      </a:srgbClr>
                    </a:gs>
                    <a:gs pos="57000">
                      <a:srgbClr val="0000FF"/>
                    </a:gs>
                    <a:gs pos="71000">
                      <a:srgbClr val="70AD47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GÓC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gradFill>
                  <a:gsLst>
                    <a:gs pos="44000">
                      <a:srgbClr val="ED7D31">
                        <a:lumMod val="60000"/>
                        <a:lumOff val="40000"/>
                      </a:srgbClr>
                    </a:gs>
                    <a:gs pos="63000">
                      <a:srgbClr val="4472C4">
                        <a:lumMod val="45000"/>
                        <a:lumOff val="55000"/>
                      </a:srgbClr>
                    </a:gs>
                    <a:gs pos="57000">
                      <a:srgbClr val="0000FF"/>
                    </a:gs>
                    <a:gs pos="71000">
                      <a:srgbClr val="70AD47">
                        <a:lumMod val="7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TÂM, GÓC NỘI TIẾP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4000">
                    <a:srgbClr val="ED7D31">
                      <a:lumMod val="60000"/>
                      <a:lumOff val="40000"/>
                    </a:srgbClr>
                  </a:gs>
                  <a:gs pos="63000">
                    <a:srgbClr val="4472C4">
                      <a:lumMod val="45000"/>
                      <a:lumOff val="55000"/>
                    </a:srgbClr>
                  </a:gs>
                  <a:gs pos="57000">
                    <a:srgbClr val="0000FF"/>
                  </a:gs>
                  <a:gs pos="71000">
                    <a:srgbClr val="70AD47">
                      <a:lumMod val="7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eform: Shape 64">
            <a:extLst>
              <a:ext uri="{FF2B5EF4-FFF2-40B4-BE49-F238E27FC236}">
                <a16:creationId xmlns:a16="http://schemas.microsoft.com/office/drawing/2014/main" id="{6D19F385-9340-E439-8F0F-9C8E37588C68}"/>
              </a:ext>
            </a:extLst>
          </p:cNvPr>
          <p:cNvSpPr/>
          <p:nvPr/>
        </p:nvSpPr>
        <p:spPr>
          <a:xfrm rot="5400000">
            <a:off x="-272238" y="268177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F4E05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DE48F4-ABB9-A186-ADBE-096E41A77053}"/>
              </a:ext>
            </a:extLst>
          </p:cNvPr>
          <p:cNvSpPr/>
          <p:nvPr/>
        </p:nvSpPr>
        <p:spPr>
          <a:xfrm rot="18623729">
            <a:off x="-427249" y="781475"/>
            <a:ext cx="281397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CHƯƠNG 3</a:t>
            </a:r>
          </a:p>
        </p:txBody>
      </p:sp>
      <p:sp>
        <p:nvSpPr>
          <p:cNvPr id="45" name="Freeform: Shape 64">
            <a:extLst>
              <a:ext uri="{FF2B5EF4-FFF2-40B4-BE49-F238E27FC236}">
                <a16:creationId xmlns:a16="http://schemas.microsoft.com/office/drawing/2014/main" id="{8456668A-19CE-4756-D460-048487BFE35E}"/>
              </a:ext>
            </a:extLst>
          </p:cNvPr>
          <p:cNvSpPr/>
          <p:nvPr/>
        </p:nvSpPr>
        <p:spPr>
          <a:xfrm rot="5400000">
            <a:off x="-272238" y="283293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BA9ECF-5EC6-8EFE-55A1-A7152F74F1D0}"/>
              </a:ext>
            </a:extLst>
          </p:cNvPr>
          <p:cNvSpPr/>
          <p:nvPr/>
        </p:nvSpPr>
        <p:spPr>
          <a:xfrm rot="18623729">
            <a:off x="-427250" y="796590"/>
            <a:ext cx="281397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10160">
                  <a:solidFill>
                    <a:srgbClr val="5B9BD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CHƯƠNG 5</a:t>
            </a:r>
          </a:p>
        </p:txBody>
      </p:sp>
      <p:sp>
        <p:nvSpPr>
          <p:cNvPr id="47" name="Google Shape;247;p10">
            <a:extLst>
              <a:ext uri="{FF2B5EF4-FFF2-40B4-BE49-F238E27FC236}">
                <a16:creationId xmlns:a16="http://schemas.microsoft.com/office/drawing/2014/main" id="{C9A279AD-72D1-D534-90CA-EA51A6B2F926}"/>
              </a:ext>
            </a:extLst>
          </p:cNvPr>
          <p:cNvSpPr/>
          <p:nvPr/>
        </p:nvSpPr>
        <p:spPr>
          <a:xfrm>
            <a:off x="10338690" y="1125969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248;p10">
            <a:extLst>
              <a:ext uri="{FF2B5EF4-FFF2-40B4-BE49-F238E27FC236}">
                <a16:creationId xmlns:a16="http://schemas.microsoft.com/office/drawing/2014/main" id="{EFB85B25-F9A0-1F48-2308-3CD32BBBC786}"/>
              </a:ext>
            </a:extLst>
          </p:cNvPr>
          <p:cNvSpPr/>
          <p:nvPr/>
        </p:nvSpPr>
        <p:spPr>
          <a:xfrm>
            <a:off x="10673815" y="449962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oogle Shape;249;p10">
            <a:extLst>
              <a:ext uri="{FF2B5EF4-FFF2-40B4-BE49-F238E27FC236}">
                <a16:creationId xmlns:a16="http://schemas.microsoft.com/office/drawing/2014/main" id="{3CE46721-3703-A318-7D3B-997ED0F52AE6}"/>
              </a:ext>
            </a:extLst>
          </p:cNvPr>
          <p:cNvSpPr/>
          <p:nvPr/>
        </p:nvSpPr>
        <p:spPr>
          <a:xfrm>
            <a:off x="11612941" y="14143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Google Shape;250;p10">
            <a:extLst>
              <a:ext uri="{FF2B5EF4-FFF2-40B4-BE49-F238E27FC236}">
                <a16:creationId xmlns:a16="http://schemas.microsoft.com/office/drawing/2014/main" id="{69F92B84-AAB9-3057-1FA4-F38DA2867D41}"/>
              </a:ext>
            </a:extLst>
          </p:cNvPr>
          <p:cNvSpPr/>
          <p:nvPr/>
        </p:nvSpPr>
        <p:spPr>
          <a:xfrm>
            <a:off x="11853190" y="616226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Google Shape;251;p10">
            <a:extLst>
              <a:ext uri="{FF2B5EF4-FFF2-40B4-BE49-F238E27FC236}">
                <a16:creationId xmlns:a16="http://schemas.microsoft.com/office/drawing/2014/main" id="{AF29E74D-1DB4-5073-7A91-BADB431353E9}"/>
              </a:ext>
            </a:extLst>
          </p:cNvPr>
          <p:cNvSpPr/>
          <p:nvPr/>
        </p:nvSpPr>
        <p:spPr>
          <a:xfrm>
            <a:off x="10944093" y="161319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oogle Shape;258;p10">
            <a:extLst>
              <a:ext uri="{FF2B5EF4-FFF2-40B4-BE49-F238E27FC236}">
                <a16:creationId xmlns:a16="http://schemas.microsoft.com/office/drawing/2014/main" id="{61702035-413C-02ED-913E-C73C1A7A1B88}"/>
              </a:ext>
            </a:extLst>
          </p:cNvPr>
          <p:cNvSpPr/>
          <p:nvPr/>
        </p:nvSpPr>
        <p:spPr>
          <a:xfrm>
            <a:off x="10714254" y="1855812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oogle Shape;263;p10">
            <a:extLst>
              <a:ext uri="{FF2B5EF4-FFF2-40B4-BE49-F238E27FC236}">
                <a16:creationId xmlns:a16="http://schemas.microsoft.com/office/drawing/2014/main" id="{19D7E19D-90CE-BCEC-184D-F416BF489E0D}"/>
              </a:ext>
            </a:extLst>
          </p:cNvPr>
          <p:cNvGrpSpPr/>
          <p:nvPr/>
        </p:nvGrpSpPr>
        <p:grpSpPr>
          <a:xfrm>
            <a:off x="11001586" y="661102"/>
            <a:ext cx="398658" cy="631920"/>
            <a:chOff x="6718575" y="2318625"/>
            <a:chExt cx="256950" cy="407375"/>
          </a:xfrm>
        </p:grpSpPr>
        <p:sp>
          <p:nvSpPr>
            <p:cNvPr id="54" name="Google Shape;264;p10">
              <a:extLst>
                <a:ext uri="{FF2B5EF4-FFF2-40B4-BE49-F238E27FC236}">
                  <a16:creationId xmlns:a16="http://schemas.microsoft.com/office/drawing/2014/main" id="{06A7873C-715B-A926-2C74-B54B4E97B40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oogle Shape;265;p10">
              <a:extLst>
                <a:ext uri="{FF2B5EF4-FFF2-40B4-BE49-F238E27FC236}">
                  <a16:creationId xmlns:a16="http://schemas.microsoft.com/office/drawing/2014/main" id="{E5DE083B-AE1A-4FB8-F8DF-DD164996118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oogle Shape;266;p10">
              <a:extLst>
                <a:ext uri="{FF2B5EF4-FFF2-40B4-BE49-F238E27FC236}">
                  <a16:creationId xmlns:a16="http://schemas.microsoft.com/office/drawing/2014/main" id="{BB8A2C4C-DC9A-83B7-C65A-6A96815EB76C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Google Shape;267;p10">
              <a:extLst>
                <a:ext uri="{FF2B5EF4-FFF2-40B4-BE49-F238E27FC236}">
                  <a16:creationId xmlns:a16="http://schemas.microsoft.com/office/drawing/2014/main" id="{8F04AF59-EDD6-676E-1C5C-36C6F84AE0C5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oogle Shape;268;p10">
              <a:extLst>
                <a:ext uri="{FF2B5EF4-FFF2-40B4-BE49-F238E27FC236}">
                  <a16:creationId xmlns:a16="http://schemas.microsoft.com/office/drawing/2014/main" id="{C4729603-9611-235D-D973-F579BC23828E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oogle Shape;269;p10">
              <a:extLst>
                <a:ext uri="{FF2B5EF4-FFF2-40B4-BE49-F238E27FC236}">
                  <a16:creationId xmlns:a16="http://schemas.microsoft.com/office/drawing/2014/main" id="{D3F87790-FB48-B203-54E3-B3829F1CE3B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Google Shape;270;p10">
              <a:extLst>
                <a:ext uri="{FF2B5EF4-FFF2-40B4-BE49-F238E27FC236}">
                  <a16:creationId xmlns:a16="http://schemas.microsoft.com/office/drawing/2014/main" id="{7D6828B0-87A3-2E31-4F0F-40A728FCE27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oogle Shape;271;p10">
              <a:extLst>
                <a:ext uri="{FF2B5EF4-FFF2-40B4-BE49-F238E27FC236}">
                  <a16:creationId xmlns:a16="http://schemas.microsoft.com/office/drawing/2014/main" id="{54D6B32C-C823-EBAA-FECC-CCE29475B1E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E5FEC7-B316-0D4C-16F6-DF5475F1D463}"/>
              </a:ext>
            </a:extLst>
          </p:cNvPr>
          <p:cNvSpPr txBox="1"/>
          <p:nvPr/>
        </p:nvSpPr>
        <p:spPr>
          <a:xfrm>
            <a:off x="2544484" y="519924"/>
            <a:ext cx="639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gradFill>
                  <a:gsLst>
                    <a:gs pos="87352">
                      <a:srgbClr val="B7E5F6"/>
                    </a:gs>
                    <a:gs pos="53000">
                      <a:srgbClr val="5B9BD5">
                        <a:lumMod val="75000"/>
                      </a:srgbClr>
                    </a:gs>
                    <a:gs pos="61000">
                      <a:srgbClr val="4472C4">
                        <a:lumMod val="45000"/>
                        <a:lumOff val="55000"/>
                      </a:srgbClr>
                    </a:gs>
                    <a:gs pos="83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42000">
                    <a:srgbClr val="A5A5A5">
                      <a:lumMod val="75000"/>
                    </a:srgbClr>
                  </a:gs>
                  <a:gs pos="53000">
                    <a:srgbClr val="4472C4">
                      <a:lumMod val="45000"/>
                      <a:lumOff val="55000"/>
                    </a:srgbClr>
                  </a:gs>
                  <a:gs pos="89000">
                    <a:srgbClr val="ED7D31">
                      <a:lumMod val="60000"/>
                      <a:lumOff val="40000"/>
                    </a:srgbClr>
                  </a:gs>
                  <a:gs pos="67000">
                    <a:srgbClr val="70AD47">
                      <a:lumMod val="7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4829C9-944A-8914-77E1-A8CCF7BD9121}"/>
              </a:ext>
            </a:extLst>
          </p:cNvPr>
          <p:cNvSpPr/>
          <p:nvPr/>
        </p:nvSpPr>
        <p:spPr>
          <a:xfrm>
            <a:off x="4024569" y="753026"/>
            <a:ext cx="432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ln w="22225">
                  <a:solidFill>
                    <a:srgbClr val="ED7D31"/>
                  </a:solidFill>
                  <a:prstDash val="solid"/>
                </a:ln>
                <a:gradFill>
                  <a:gsLst>
                    <a:gs pos="55000">
                      <a:srgbClr val="4232D6"/>
                    </a:gs>
                    <a:gs pos="37000">
                      <a:srgbClr val="FFC000">
                        <a:lumMod val="60000"/>
                        <a:lumOff val="40000"/>
                      </a:srgbClr>
                    </a:gs>
                    <a:gs pos="46000">
                      <a:srgbClr val="4472C4">
                        <a:lumMod val="45000"/>
                        <a:lumOff val="55000"/>
                      </a:srgbClr>
                    </a:gs>
                    <a:gs pos="65000">
                      <a:srgbClr val="5B9BD5">
                        <a:lumMod val="75000"/>
                      </a:srgbClr>
                    </a:gs>
                    <a:gs pos="84000">
                      <a:srgbClr val="FFFF00"/>
                    </a:gs>
                  </a:gsLst>
                  <a:lin ang="5400000" scaled="1"/>
                </a:gradFill>
                <a:latin typeface="Calibri" panose="020F0502020204030204"/>
              </a:rPr>
              <a:t>ĐƯỜNG TRÒN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gradFill>
                <a:gsLst>
                  <a:gs pos="55000">
                    <a:srgbClr val="4232D6"/>
                  </a:gs>
                  <a:gs pos="37000">
                    <a:srgbClr val="FFC000">
                      <a:lumMod val="60000"/>
                      <a:lumOff val="40000"/>
                    </a:srgbClr>
                  </a:gs>
                  <a:gs pos="46000">
                    <a:srgbClr val="4472C4">
                      <a:lumMod val="45000"/>
                      <a:lumOff val="55000"/>
                    </a:srgbClr>
                  </a:gs>
                  <a:gs pos="65000">
                    <a:srgbClr val="5B9BD5">
                      <a:lumMod val="75000"/>
                    </a:srgbClr>
                  </a:gs>
                  <a:gs pos="84000">
                    <a:srgbClr val="FFFF00"/>
                  </a:gs>
                </a:gsLst>
                <a:lin ang="5400000" scaled="1"/>
              </a:gra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4" name="Google Shape;363;p14">
            <a:extLst>
              <a:ext uri="{FF2B5EF4-FFF2-40B4-BE49-F238E27FC236}">
                <a16:creationId xmlns:a16="http://schemas.microsoft.com/office/drawing/2014/main" id="{F15A180C-756A-04FC-C0FA-10C413642753}"/>
              </a:ext>
            </a:extLst>
          </p:cNvPr>
          <p:cNvSpPr/>
          <p:nvPr/>
        </p:nvSpPr>
        <p:spPr>
          <a:xfrm>
            <a:off x="501373" y="5497166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365;p14">
            <a:extLst>
              <a:ext uri="{FF2B5EF4-FFF2-40B4-BE49-F238E27FC236}">
                <a16:creationId xmlns:a16="http://schemas.microsoft.com/office/drawing/2014/main" id="{334EEA5E-E53B-CF34-A3AF-E15694E5B031}"/>
              </a:ext>
            </a:extLst>
          </p:cNvPr>
          <p:cNvSpPr/>
          <p:nvPr/>
        </p:nvSpPr>
        <p:spPr>
          <a:xfrm>
            <a:off x="776102" y="5354514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366;p14">
            <a:extLst>
              <a:ext uri="{FF2B5EF4-FFF2-40B4-BE49-F238E27FC236}">
                <a16:creationId xmlns:a16="http://schemas.microsoft.com/office/drawing/2014/main" id="{1CE57F5B-16C0-D535-E569-B148665F4621}"/>
              </a:ext>
            </a:extLst>
          </p:cNvPr>
          <p:cNvSpPr/>
          <p:nvPr/>
        </p:nvSpPr>
        <p:spPr>
          <a:xfrm>
            <a:off x="541435" y="6594866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367;p14">
            <a:extLst>
              <a:ext uri="{FF2B5EF4-FFF2-40B4-BE49-F238E27FC236}">
                <a16:creationId xmlns:a16="http://schemas.microsoft.com/office/drawing/2014/main" id="{FBA3D56A-103A-07D3-D3AE-CAF5BCF45597}"/>
              </a:ext>
            </a:extLst>
          </p:cNvPr>
          <p:cNvSpPr/>
          <p:nvPr/>
        </p:nvSpPr>
        <p:spPr>
          <a:xfrm>
            <a:off x="1637386" y="643710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368;p14">
            <a:extLst>
              <a:ext uri="{FF2B5EF4-FFF2-40B4-BE49-F238E27FC236}">
                <a16:creationId xmlns:a16="http://schemas.microsoft.com/office/drawing/2014/main" id="{E66971F7-9090-5FFC-2EDC-46DAD8EC02E9}"/>
              </a:ext>
            </a:extLst>
          </p:cNvPr>
          <p:cNvSpPr/>
          <p:nvPr/>
        </p:nvSpPr>
        <p:spPr>
          <a:xfrm>
            <a:off x="1743886" y="6191471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Google Shape;371;p14">
            <a:extLst>
              <a:ext uri="{FF2B5EF4-FFF2-40B4-BE49-F238E27FC236}">
                <a16:creationId xmlns:a16="http://schemas.microsoft.com/office/drawing/2014/main" id="{707BD077-36A4-50F2-C198-230AA96D5C3D}"/>
              </a:ext>
            </a:extLst>
          </p:cNvPr>
          <p:cNvGrpSpPr/>
          <p:nvPr/>
        </p:nvGrpSpPr>
        <p:grpSpPr>
          <a:xfrm>
            <a:off x="795798" y="5806660"/>
            <a:ext cx="508851" cy="478711"/>
            <a:chOff x="5972700" y="2330200"/>
            <a:chExt cx="411625" cy="387275"/>
          </a:xfrm>
        </p:grpSpPr>
        <p:sp>
          <p:nvSpPr>
            <p:cNvPr id="70" name="Google Shape;372;p14">
              <a:extLst>
                <a:ext uri="{FF2B5EF4-FFF2-40B4-BE49-F238E27FC236}">
                  <a16:creationId xmlns:a16="http://schemas.microsoft.com/office/drawing/2014/main" id="{24DAE30C-04DC-2EAE-47CA-5CC4900C215F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373;p14">
              <a:extLst>
                <a:ext uri="{FF2B5EF4-FFF2-40B4-BE49-F238E27FC236}">
                  <a16:creationId xmlns:a16="http://schemas.microsoft.com/office/drawing/2014/main" id="{8E25CB69-BDC7-2251-2CD3-D3E36E77A49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47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38" y="1351724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8" y="1991802"/>
            <a:ext cx="440962" cy="479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7980" y="1970086"/>
            <a:ext cx="8299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    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         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?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83438"/>
              </p:ext>
            </p:extLst>
          </p:nvPr>
        </p:nvGraphicFramePr>
        <p:xfrm>
          <a:off x="6072188" y="2060575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342720" progId="Equation.DSMT4">
                  <p:embed/>
                </p:oleObj>
              </mc:Choice>
              <mc:Fallback>
                <p:oleObj name="Equation" r:id="rId3" imgW="787320" imgH="34272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2188" y="2060575"/>
                        <a:ext cx="787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083707"/>
              </p:ext>
            </p:extLst>
          </p:nvPr>
        </p:nvGraphicFramePr>
        <p:xfrm>
          <a:off x="5109664" y="2416931"/>
          <a:ext cx="147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368280" progId="Equation.DSMT4">
                  <p:embed/>
                </p:oleObj>
              </mc:Choice>
              <mc:Fallback>
                <p:oleObj name="Equation" r:id="rId5" imgW="1473120" imgH="3682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9664" y="2416931"/>
                        <a:ext cx="147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80500"/>
              </p:ext>
            </p:extLst>
          </p:nvPr>
        </p:nvGraphicFramePr>
        <p:xfrm>
          <a:off x="2817768" y="2873648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355320" progId="Equation.DSMT4">
                  <p:embed/>
                </p:oleObj>
              </mc:Choice>
              <mc:Fallback>
                <p:oleObj name="Equation" r:id="rId7" imgW="495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7768" y="2873648"/>
                        <a:ext cx="495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15116"/>
              </p:ext>
            </p:extLst>
          </p:nvPr>
        </p:nvGraphicFramePr>
        <p:xfrm>
          <a:off x="5963557" y="3306315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55320" progId="Equation.DSMT4">
                  <p:embed/>
                </p:oleObj>
              </mc:Choice>
              <mc:Fallback>
                <p:oleObj name="Equation" r:id="rId9" imgW="787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63557" y="3306315"/>
                        <a:ext cx="787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72653"/>
              </p:ext>
            </p:extLst>
          </p:nvPr>
        </p:nvGraphicFramePr>
        <p:xfrm>
          <a:off x="5846264" y="3757057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55320" progId="Equation.DSMT4">
                  <p:embed/>
                </p:oleObj>
              </mc:Choice>
              <mc:Fallback>
                <p:oleObj name="Equation" r:id="rId9" imgW="787320" imgH="3553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6264" y="3757057"/>
                        <a:ext cx="787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56079"/>
              </p:ext>
            </p:extLst>
          </p:nvPr>
        </p:nvGraphicFramePr>
        <p:xfrm>
          <a:off x="7176408" y="3729230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355320" progId="Equation.DSMT4">
                  <p:embed/>
                </p:oleObj>
              </mc:Choice>
              <mc:Fallback>
                <p:oleObj name="Equation" r:id="rId7" imgW="495000" imgH="3553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6408" y="3729230"/>
                        <a:ext cx="495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25842" y="2029540"/>
            <a:ext cx="2583548" cy="2187315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>
            <a:off x="4254851" y="4544168"/>
            <a:ext cx="6093034" cy="2142571"/>
          </a:xfrm>
          <a:prstGeom prst="irregularSeal1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0108" y="4141879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71348"/>
              </p:ext>
            </p:extLst>
          </p:nvPr>
        </p:nvGraphicFramePr>
        <p:xfrm>
          <a:off x="1689941" y="5234268"/>
          <a:ext cx="2202406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000" imgH="431640" progId="Equation.DSMT4">
                  <p:embed/>
                </p:oleObj>
              </mc:Choice>
              <mc:Fallback>
                <p:oleObj name="Equation" r:id="rId12" imgW="1854000" imgH="431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89941" y="5234268"/>
                        <a:ext cx="2202406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770995" y="4403489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04730"/>
              </p:ext>
            </p:extLst>
          </p:nvPr>
        </p:nvGraphicFramePr>
        <p:xfrm>
          <a:off x="1670050" y="4673600"/>
          <a:ext cx="2032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840" imgH="444240" progId="Equation.DSMT4">
                  <p:embed/>
                </p:oleObj>
              </mc:Choice>
              <mc:Fallback>
                <p:oleObj name="Equation" r:id="rId14" imgW="2031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70050" y="4673600"/>
                        <a:ext cx="2032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63275"/>
              </p:ext>
            </p:extLst>
          </p:nvPr>
        </p:nvGraphicFramePr>
        <p:xfrm>
          <a:off x="1658938" y="5799138"/>
          <a:ext cx="248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89040" imgH="444240" progId="Equation.DSMT4">
                  <p:embed/>
                </p:oleObj>
              </mc:Choice>
              <mc:Fallback>
                <p:oleObj name="Equation" r:id="rId16" imgW="2489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58938" y="5799138"/>
                        <a:ext cx="2489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9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5" grpId="1" animBg="1"/>
      <p:bldP spid="17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5028" y="3779297"/>
            <a:ext cx="21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8" y="1678999"/>
            <a:ext cx="158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629" y="1665936"/>
            <a:ext cx="9892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899046" y="2583735"/>
            <a:ext cx="5109867" cy="1071563"/>
            <a:chOff x="36" y="1392"/>
            <a:chExt cx="2016" cy="675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36" y="1392"/>
              <a:ext cx="2016" cy="624"/>
              <a:chOff x="36" y="1896"/>
              <a:chExt cx="2016" cy="624"/>
            </a:xfrm>
          </p:grpSpPr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36" y="1896"/>
                <a:ext cx="2016" cy="624"/>
                <a:chOff x="720" y="2352"/>
                <a:chExt cx="2352" cy="889"/>
              </a:xfrm>
            </p:grpSpPr>
            <p:sp>
              <p:nvSpPr>
                <p:cNvPr id="15" name="Line 80"/>
                <p:cNvSpPr>
                  <a:spLocks noChangeShapeType="1"/>
                </p:cNvSpPr>
                <p:nvPr/>
              </p:nvSpPr>
              <p:spPr bwMode="auto">
                <a:xfrm>
                  <a:off x="1032" y="2352"/>
                  <a:ext cx="0" cy="889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Line 81"/>
                <p:cNvSpPr>
                  <a:spLocks noChangeShapeType="1"/>
                </p:cNvSpPr>
                <p:nvPr/>
              </p:nvSpPr>
              <p:spPr bwMode="auto">
                <a:xfrm>
                  <a:off x="720" y="2857"/>
                  <a:ext cx="2352" cy="0"/>
                </a:xfrm>
                <a:prstGeom prst="line">
                  <a:avLst/>
                </a:prstGeom>
                <a:noFill/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Text Box 82"/>
              <p:cNvSpPr txBox="1">
                <a:spLocks noChangeArrowheads="1"/>
              </p:cNvSpPr>
              <p:nvPr/>
            </p:nvSpPr>
            <p:spPr bwMode="auto">
              <a:xfrm>
                <a:off x="48" y="1904"/>
                <a:ext cx="5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</a:p>
            </p:txBody>
          </p:sp>
        </p:grpSp>
        <p:sp>
          <p:nvSpPr>
            <p:cNvPr id="12" name="Text Box 83"/>
            <p:cNvSpPr txBox="1">
              <a:spLocks noChangeArrowheads="1"/>
            </p:cNvSpPr>
            <p:nvPr/>
          </p:nvSpPr>
          <p:spPr bwMode="auto">
            <a:xfrm>
              <a:off x="48" y="1776"/>
              <a:ext cx="2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1067" y="2669203"/>
            <a:ext cx="466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674" y="2383960"/>
            <a:ext cx="1895183" cy="1665056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97769"/>
              </p:ext>
            </p:extLst>
          </p:nvPr>
        </p:nvGraphicFramePr>
        <p:xfrm>
          <a:off x="3179763" y="2744875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04560" progId="Equation.DSMT4">
                  <p:embed/>
                </p:oleObj>
              </mc:Choice>
              <mc:Fallback>
                <p:oleObj name="Equation" r:id="rId3" imgW="685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9763" y="2744875"/>
                        <a:ext cx="685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397135"/>
              </p:ext>
            </p:extLst>
          </p:nvPr>
        </p:nvGraphicFramePr>
        <p:xfrm>
          <a:off x="4530725" y="2718749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304560" progId="Equation.DSMT4">
                  <p:embed/>
                </p:oleObj>
              </mc:Choice>
              <mc:Fallback>
                <p:oleObj name="Equation" r:id="rId5" imgW="431640" imgH="3045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0725" y="2718749"/>
                        <a:ext cx="431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83688"/>
              </p:ext>
            </p:extLst>
          </p:nvPr>
        </p:nvGraphicFramePr>
        <p:xfrm>
          <a:off x="1621477" y="3228975"/>
          <a:ext cx="184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545760" progId="Equation.DSMT4">
                  <p:embed/>
                </p:oleObj>
              </mc:Choice>
              <mc:Fallback>
                <p:oleObj name="Equation" r:id="rId7" imgW="1841400" imgH="5457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477" y="3228975"/>
                        <a:ext cx="184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56904" y="1177549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8117" y="3738907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385" y="4234372"/>
            <a:ext cx="8006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,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(</a:t>
            </a:r>
            <a:r>
              <a:rPr lang="en-US" sz="24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16a)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017695"/>
              </p:ext>
            </p:extLst>
          </p:nvPr>
        </p:nvGraphicFramePr>
        <p:xfrm>
          <a:off x="6375764" y="4318944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304560" progId="Equation.DSMT4">
                  <p:embed/>
                </p:oleObj>
              </mc:Choice>
              <mc:Fallback>
                <p:oleObj name="Equation" r:id="rId9" imgW="685800" imgH="3045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5764" y="4318944"/>
                        <a:ext cx="685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5283" y="4159250"/>
            <a:ext cx="2002479" cy="181470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623077" y="6142472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407" y="5210460"/>
            <a:ext cx="408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96156"/>
              </p:ext>
            </p:extLst>
          </p:nvPr>
        </p:nvGraphicFramePr>
        <p:xfrm>
          <a:off x="1180103" y="5288895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79360" progId="Equation.DSMT4">
                  <p:embed/>
                </p:oleObj>
              </mc:Choice>
              <mc:Fallback>
                <p:oleObj name="Equation" r:id="rId12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80103" y="5288895"/>
                        <a:ext cx="889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01467"/>
              </p:ext>
            </p:extLst>
          </p:nvPr>
        </p:nvGraphicFramePr>
        <p:xfrm>
          <a:off x="4183063" y="5270500"/>
          <a:ext cx="156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317160" progId="Equation.DSMT4">
                  <p:embed/>
                </p:oleObj>
              </mc:Choice>
              <mc:Fallback>
                <p:oleObj name="Equation" r:id="rId14" imgW="1562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83063" y="5270500"/>
                        <a:ext cx="156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0704" y="5791428"/>
            <a:ext cx="10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40614"/>
              </p:ext>
            </p:extLst>
          </p:nvPr>
        </p:nvGraphicFramePr>
        <p:xfrm>
          <a:off x="1193800" y="5838825"/>
          <a:ext cx="5029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29200" imgH="317160" progId="Equation.DSMT4">
                  <p:embed/>
                </p:oleObj>
              </mc:Choice>
              <mc:Fallback>
                <p:oleObj name="Equation" r:id="rId16" imgW="5029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3800" y="5838825"/>
                        <a:ext cx="5029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1349"/>
              </p:ext>
            </p:extLst>
          </p:nvPr>
        </p:nvGraphicFramePr>
        <p:xfrm>
          <a:off x="428625" y="6272213"/>
          <a:ext cx="6835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5000" imgH="609480" progId="Equation.DSMT4">
                  <p:embed/>
                </p:oleObj>
              </mc:Choice>
              <mc:Fallback>
                <p:oleObj name="Equation" r:id="rId18" imgW="57150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8625" y="6272213"/>
                        <a:ext cx="68357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7" grpId="0"/>
      <p:bldP spid="26" grpId="0"/>
      <p:bldP spid="27" grpId="0"/>
      <p:bldP spid="30" grpId="0"/>
      <p:bldP spid="31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3" y="705393"/>
            <a:ext cx="401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778" y="1177549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solidFill>
                <a:srgbClr val="021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778" y="1689596"/>
            <a:ext cx="356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86" y="1689596"/>
            <a:ext cx="1920239" cy="18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036523" y="3526971"/>
            <a:ext cx="11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60309"/>
              </p:ext>
            </p:extLst>
          </p:nvPr>
        </p:nvGraphicFramePr>
        <p:xfrm>
          <a:off x="903288" y="2341563"/>
          <a:ext cx="1917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355320" progId="Equation.DSMT4">
                  <p:embed/>
                </p:oleObj>
              </mc:Choice>
              <mc:Fallback>
                <p:oleObj name="Equation" r:id="rId3" imgW="19173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3288" y="2341563"/>
                        <a:ext cx="19177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92208"/>
              </p:ext>
            </p:extLst>
          </p:nvPr>
        </p:nvGraphicFramePr>
        <p:xfrm>
          <a:off x="638175" y="2771727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304560" progId="Equation.DSMT4">
                  <p:embed/>
                </p:oleObj>
              </mc:Choice>
              <mc:Fallback>
                <p:oleObj name="Equation" r:id="rId5" imgW="1015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175" y="2771727"/>
                        <a:ext cx="1016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08865"/>
              </p:ext>
            </p:extLst>
          </p:nvPr>
        </p:nvGraphicFramePr>
        <p:xfrm>
          <a:off x="2565287" y="2800959"/>
          <a:ext cx="1003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317160" progId="Equation.DSMT4">
                  <p:embed/>
                </p:oleObj>
              </mc:Choice>
              <mc:Fallback>
                <p:oleObj name="Equation" r:id="rId7" imgW="100296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5287" y="2800959"/>
                        <a:ext cx="1003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14471"/>
              </p:ext>
            </p:extLst>
          </p:nvPr>
        </p:nvGraphicFramePr>
        <p:xfrm>
          <a:off x="4712494" y="2888407"/>
          <a:ext cx="1193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304560" progId="Equation.DSMT4">
                  <p:embed/>
                </p:oleObj>
              </mc:Choice>
              <mc:Fallback>
                <p:oleObj name="Equation" r:id="rId9" imgW="119376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2494" y="2888407"/>
                        <a:ext cx="1193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82666"/>
              </p:ext>
            </p:extLst>
          </p:nvPr>
        </p:nvGraphicFramePr>
        <p:xfrm>
          <a:off x="7076054" y="2849240"/>
          <a:ext cx="1130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317160" progId="Equation.DSMT4">
                  <p:embed/>
                </p:oleObj>
              </mc:Choice>
              <mc:Fallback>
                <p:oleObj name="Equation" r:id="rId11" imgW="113004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76054" y="2849240"/>
                        <a:ext cx="1130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630027"/>
              </p:ext>
            </p:extLst>
          </p:nvPr>
        </p:nvGraphicFramePr>
        <p:xfrm>
          <a:off x="812800" y="3367088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93680" imgH="355320" progId="Equation.DSMT4">
                  <p:embed/>
                </p:oleObj>
              </mc:Choice>
              <mc:Fallback>
                <p:oleObj name="Equation" r:id="rId13" imgW="1993680" imgH="3553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2800" y="3367088"/>
                        <a:ext cx="1993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381743"/>
              </p:ext>
            </p:extLst>
          </p:nvPr>
        </p:nvGraphicFramePr>
        <p:xfrm>
          <a:off x="537936" y="3868797"/>
          <a:ext cx="1016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317160" progId="Equation.DSMT4">
                  <p:embed/>
                </p:oleObj>
              </mc:Choice>
              <mc:Fallback>
                <p:oleObj name="Equation" r:id="rId15" imgW="101592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7936" y="3868797"/>
                        <a:ext cx="1016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15924"/>
              </p:ext>
            </p:extLst>
          </p:nvPr>
        </p:nvGraphicFramePr>
        <p:xfrm>
          <a:off x="2475707" y="3903896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15920" imgH="304560" progId="Equation.DSMT4">
                  <p:embed/>
                </p:oleObj>
              </mc:Choice>
              <mc:Fallback>
                <p:oleObj name="Equation" r:id="rId17" imgW="101592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75707" y="3903896"/>
                        <a:ext cx="1016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15755"/>
              </p:ext>
            </p:extLst>
          </p:nvPr>
        </p:nvGraphicFramePr>
        <p:xfrm>
          <a:off x="4594225" y="3902075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02960" imgH="304560" progId="Equation.DSMT4">
                  <p:embed/>
                </p:oleObj>
              </mc:Choice>
              <mc:Fallback>
                <p:oleObj name="Equation" r:id="rId19" imgW="100296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94225" y="3902075"/>
                        <a:ext cx="1003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95676"/>
              </p:ext>
            </p:extLst>
          </p:nvPr>
        </p:nvGraphicFramePr>
        <p:xfrm>
          <a:off x="6997700" y="3902075"/>
          <a:ext cx="1193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93760" imgH="304560" progId="Equation.DSMT4">
                  <p:embed/>
                </p:oleObj>
              </mc:Choice>
              <mc:Fallback>
                <p:oleObj name="Equation" r:id="rId21" imgW="119376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97700" y="3902075"/>
                        <a:ext cx="1193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4329906" y="3762535"/>
            <a:ext cx="693738" cy="622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9969" y="2678224"/>
            <a:ext cx="693738" cy="622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0778" y="4325837"/>
            <a:ext cx="912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" y="4802040"/>
            <a:ext cx="789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2239" y="5247164"/>
            <a:ext cx="1093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2239" y="5681351"/>
            <a:ext cx="1248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693" y="6164401"/>
            <a:ext cx="789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9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78" y="759534"/>
            <a:ext cx="10011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21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127618" y="4051495"/>
            <a:ext cx="6100747" cy="2577905"/>
          </a:xfrm>
          <a:prstGeom prst="cloudCallout">
            <a:avLst>
              <a:gd name="adj1" fmla="val -19670"/>
              <a:gd name="adj2" fmla="val -1139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97733" y="2032166"/>
            <a:ext cx="2214257" cy="194827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44209" y="2032166"/>
            <a:ext cx="2034736" cy="21095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650502" y="2017059"/>
            <a:ext cx="2066803" cy="2034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4861" y="4277648"/>
            <a:ext cx="1069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803" y="5035177"/>
            <a:ext cx="56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2645" y="5367843"/>
            <a:ext cx="56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733" y="5863762"/>
            <a:ext cx="560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  <p:grpSp>
        <p:nvGrpSpPr>
          <p:cNvPr id="31" name="组合 14">
            <a:extLst>
              <a:ext uri="{FF2B5EF4-FFF2-40B4-BE49-F238E27FC236}">
                <a16:creationId xmlns:a16="http://schemas.microsoft.com/office/drawing/2014/main" id="{B892DF70-9CC5-A08C-C064-9DDDDF1DF406}"/>
              </a:ext>
            </a:extLst>
          </p:cNvPr>
          <p:cNvGrpSpPr/>
          <p:nvPr/>
        </p:nvGrpSpPr>
        <p:grpSpPr>
          <a:xfrm>
            <a:off x="7959734" y="213366"/>
            <a:ext cx="2114999" cy="1723540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SG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8F368-7586-678E-955B-BA01189EB7B8}"/>
                </a:ext>
              </a:extLst>
            </p:cNvPr>
            <p:cNvSpPr txBox="1"/>
            <p:nvPr/>
          </p:nvSpPr>
          <p:spPr>
            <a:xfrm>
              <a:off x="4204347" y="2438891"/>
              <a:ext cx="999312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rgbClr val="4472C4">
                          <a:lumMod val="5000"/>
                          <a:lumOff val="95000"/>
                        </a:srgbClr>
                      </a:gs>
                      <a:gs pos="72000">
                        <a:srgbClr val="70AD47">
                          <a:lumMod val="75000"/>
                        </a:srgb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9000">
                      <a:srgbClr val="4472C4">
                        <a:lumMod val="5000"/>
                        <a:lumOff val="95000"/>
                      </a:srgbClr>
                    </a:gs>
                    <a:gs pos="72000">
                      <a:srgbClr val="70AD47">
                        <a:lumMod val="75000"/>
                      </a:srgb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effectLst/>
                <a:uLnTx/>
                <a:uFillTx/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37A6AD-2F8D-DB58-63F2-88040DA65089}"/>
              </a:ext>
            </a:extLst>
          </p:cNvPr>
          <p:cNvSpPr txBox="1"/>
          <p:nvPr/>
        </p:nvSpPr>
        <p:spPr>
          <a:xfrm>
            <a:off x="-55940" y="-33877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延迟符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2255" y="2353561"/>
            <a:ext cx="7342909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1; 2; 3 /97 SGK.</a:t>
            </a:r>
          </a:p>
        </p:txBody>
      </p:sp>
    </p:spTree>
    <p:extLst>
      <p:ext uri="{BB962C8B-B14F-4D97-AF65-F5344CB8AC3E}">
        <p14:creationId xmlns:p14="http://schemas.microsoft.com/office/powerpoint/2010/main" val="235025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E78CA-E41A-9E5C-4D36-CF71C743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C519C182-1FF5-58B9-22C9-2A9F056AB9D5}"/>
              </a:ext>
            </a:extLst>
          </p:cNvPr>
          <p:cNvSpPr/>
          <p:nvPr/>
        </p:nvSpPr>
        <p:spPr>
          <a:xfrm>
            <a:off x="611727" y="487105"/>
            <a:ext cx="3932564" cy="3849368"/>
          </a:xfrm>
          <a:prstGeom prst="sun">
            <a:avLst/>
          </a:prstGeom>
          <a:solidFill>
            <a:srgbClr val="00206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48174-0294-75CE-1A7F-009B4E2D8DFC}"/>
              </a:ext>
            </a:extLst>
          </p:cNvPr>
          <p:cNvSpPr txBox="1"/>
          <p:nvPr/>
        </p:nvSpPr>
        <p:spPr>
          <a:xfrm>
            <a:off x="1437850" y="1549168"/>
            <a:ext cx="21613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1511" y="4396993"/>
            <a:ext cx="1011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B8C06-BB3E-1496-D06B-747C962D1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13544" y="4754566"/>
            <a:ext cx="1447264" cy="144726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2" y="897190"/>
            <a:ext cx="6525392" cy="34998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011680" y="4933854"/>
            <a:ext cx="82557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42616"/>
              </p:ext>
            </p:extLst>
          </p:nvPr>
        </p:nvGraphicFramePr>
        <p:xfrm>
          <a:off x="9158607" y="5450749"/>
          <a:ext cx="762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355320" progId="Equation.DSMT4">
                  <p:embed/>
                </p:oleObj>
              </mc:Choice>
              <mc:Fallback>
                <p:oleObj name="Equation" r:id="rId5" imgW="76176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607" y="5450749"/>
                        <a:ext cx="762000" cy="350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2" y="77946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905237" y="1281701"/>
            <a:ext cx="4375355" cy="405134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280592" y="2446584"/>
            <a:ext cx="56942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59021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352" y="0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72" y="519737"/>
            <a:ext cx="281198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913" y="2793443"/>
            <a:ext cx="664356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(O; R)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noProof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2602834" y="2312579"/>
            <a:ext cx="10307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" y="1157887"/>
            <a:ext cx="540499" cy="527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1416" y="1100216"/>
            <a:ext cx="6288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(O; R).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89043"/>
              </p:ext>
            </p:extLst>
          </p:nvPr>
        </p:nvGraphicFramePr>
        <p:xfrm>
          <a:off x="5795796" y="1577269"/>
          <a:ext cx="693420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320" imgH="228600" progId="Equation.DSMT4">
                  <p:embed/>
                </p:oleObj>
              </mc:Choice>
              <mc:Fallback>
                <p:oleObj name="Equation" r:id="rId3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796" y="1577269"/>
                        <a:ext cx="693420" cy="445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57" y="1047897"/>
            <a:ext cx="2234352" cy="21225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4501" y="4336867"/>
            <a:ext cx="205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9" y="4859383"/>
            <a:ext cx="839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6400" y="3200399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711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/>
      <p:bldP spid="3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4352" y="0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72" y="519737"/>
            <a:ext cx="281198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2" y="1162585"/>
            <a:ext cx="205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5805"/>
            <a:ext cx="839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75" y="2202059"/>
            <a:ext cx="240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1/SGK: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72" y="2732245"/>
            <a:ext cx="762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9" y="2463668"/>
            <a:ext cx="2116182" cy="189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946366" y="3693318"/>
            <a:ext cx="225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47" y="4336867"/>
            <a:ext cx="245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22351"/>
              </p:ext>
            </p:extLst>
          </p:nvPr>
        </p:nvGraphicFramePr>
        <p:xfrm>
          <a:off x="2705100" y="4414838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68280" progId="Equation.DSMT4">
                  <p:embed/>
                </p:oleObj>
              </mc:Choice>
              <mc:Fallback>
                <p:oleObj name="Equation" r:id="rId3" imgW="736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5100" y="4414838"/>
                        <a:ext cx="736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32646"/>
              </p:ext>
            </p:extLst>
          </p:nvPr>
        </p:nvGraphicFramePr>
        <p:xfrm>
          <a:off x="3552825" y="4414838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368280" progId="Equation.DSMT4">
                  <p:embed/>
                </p:oleObj>
              </mc:Choice>
              <mc:Fallback>
                <p:oleObj name="Equation" r:id="rId5" imgW="672840" imgH="3682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2825" y="4414838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85394"/>
              </p:ext>
            </p:extLst>
          </p:nvPr>
        </p:nvGraphicFramePr>
        <p:xfrm>
          <a:off x="4259263" y="4440238"/>
          <a:ext cx="762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330120" progId="Equation.DSMT4">
                  <p:embed/>
                </p:oleObj>
              </mc:Choice>
              <mc:Fallback>
                <p:oleObj name="Equation" r:id="rId7" imgW="761760" imgH="3301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9263" y="4440238"/>
                        <a:ext cx="762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345171" y="3693318"/>
            <a:ext cx="8590183" cy="2906378"/>
          </a:xfrm>
          <a:prstGeom prst="cloudCallout">
            <a:avLst>
              <a:gd name="adj1" fmla="val 34218"/>
              <a:gd name="adj2" fmla="val -9637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70919" y="4440238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23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 animBg="1"/>
      <p:bldP spid="15" grpId="1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09" y="1751128"/>
            <a:ext cx="4049485" cy="3578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1256" y="496389"/>
            <a:ext cx="873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86" y="1071153"/>
            <a:ext cx="7524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42261"/>
              </p:ext>
            </p:extLst>
          </p:nvPr>
        </p:nvGraphicFramePr>
        <p:xfrm>
          <a:off x="4953363" y="1216567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482400" progId="Equation.DSMT4">
                  <p:embed/>
                </p:oleObj>
              </mc:Choice>
              <mc:Fallback>
                <p:oleObj name="Equation" r:id="rId3" imgW="1028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363" y="1216567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799" y="2047110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70709" y="2139185"/>
            <a:ext cx="369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EOA = 57</a:t>
            </a:r>
            <a:r>
              <a:rPr lang="en-US" altLang="en-US" sz="3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3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1601288" y="1962856"/>
            <a:ext cx="990600" cy="152400"/>
          </a:xfrm>
          <a:custGeom>
            <a:avLst/>
            <a:gdLst>
              <a:gd name="T0" fmla="*/ 0 w 624"/>
              <a:gd name="T1" fmla="*/ 96 h 96"/>
              <a:gd name="T2" fmla="*/ 336 w 624"/>
              <a:gd name="T3" fmla="*/ 0 h 96"/>
              <a:gd name="T4" fmla="*/ 624 w 624"/>
              <a:gd name="T5" fmla="*/ 9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lnTo>
                  <a:pt x="336" y="0"/>
                </a:lnTo>
                <a:lnTo>
                  <a:pt x="624" y="96"/>
                </a:ln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1048838" y="3230438"/>
            <a:ext cx="2895600" cy="609600"/>
            <a:chOff x="3696" y="2208"/>
            <a:chExt cx="1824" cy="384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696" y="2208"/>
              <a:ext cx="18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EOA  = 85</a:t>
              </a:r>
              <a:r>
                <a:rPr lang="en-US" altLang="en-US" sz="30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984" y="2208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22799" y="3214563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1257" y="4474091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Arial" panose="020B0604020202020204" pitchFamily="34" charset="0"/>
              </a:rPr>
              <a:t>C/</a:t>
            </a: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933994" y="4539178"/>
            <a:ext cx="2819400" cy="596900"/>
            <a:chOff x="3792" y="2928"/>
            <a:chExt cx="1776" cy="376"/>
          </a:xfrm>
        </p:grpSpPr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4080" y="2928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3792" y="2954"/>
              <a:ext cx="177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EOA = 152</a:t>
              </a:r>
              <a:r>
                <a:rPr lang="en-US" altLang="en-US" sz="30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2799" y="5607050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972094" y="5600700"/>
            <a:ext cx="2819400" cy="647700"/>
            <a:chOff x="3744" y="3432"/>
            <a:chExt cx="1776" cy="408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744" y="3490"/>
              <a:ext cx="177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EOA = 95</a:t>
              </a:r>
              <a:r>
                <a:rPr lang="en-US" altLang="en-US" sz="30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4056" y="3432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39051" y="3573985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5" name="Oval 24"/>
          <p:cNvSpPr/>
          <p:nvPr/>
        </p:nvSpPr>
        <p:spPr>
          <a:xfrm>
            <a:off x="66043" y="1884478"/>
            <a:ext cx="1272899" cy="94908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4352" y="0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7976" y="5237718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4437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5" grpId="0" animBg="1"/>
      <p:bldP spid="16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09" y="1751128"/>
            <a:ext cx="4049485" cy="3578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1256" y="509452"/>
            <a:ext cx="873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</a:t>
            </a:r>
            <a:r>
              <a:rPr lang="en-US" sz="4000" dirty="0" err="1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000" dirty="0">
                <a:solidFill>
                  <a:srgbClr val="331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86" y="1071153"/>
            <a:ext cx="7524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74916"/>
              </p:ext>
            </p:extLst>
          </p:nvPr>
        </p:nvGraphicFramePr>
        <p:xfrm>
          <a:off x="4946650" y="1228725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457200" progId="Equation.DSMT4">
                  <p:embed/>
                </p:oleObj>
              </mc:Choice>
              <mc:Fallback>
                <p:oleObj name="Equation" r:id="rId3" imgW="1041120" imgH="457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6650" y="1228725"/>
                        <a:ext cx="104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799" y="2047110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70709" y="2139185"/>
            <a:ext cx="3696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i="1" dirty="0">
                <a:solidFill>
                  <a:srgbClr val="FFFF00"/>
                </a:solidFill>
              </a:rPr>
              <a:t>AOB = 95</a:t>
            </a:r>
            <a:r>
              <a:rPr lang="en-US" altLang="en-US" sz="3000" b="1" i="1" baseline="30000" dirty="0">
                <a:solidFill>
                  <a:srgbClr val="FFFF00"/>
                </a:solidFill>
              </a:rPr>
              <a:t>0</a:t>
            </a:r>
            <a:endParaRPr lang="en-US" altLang="en-US" sz="3000" b="1" i="1" dirty="0">
              <a:solidFill>
                <a:srgbClr val="FFFF00"/>
              </a:solidFill>
            </a:endParaRPr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1601288" y="1962856"/>
            <a:ext cx="990600" cy="152400"/>
          </a:xfrm>
          <a:custGeom>
            <a:avLst/>
            <a:gdLst>
              <a:gd name="T0" fmla="*/ 0 w 624"/>
              <a:gd name="T1" fmla="*/ 96 h 96"/>
              <a:gd name="T2" fmla="*/ 336 w 624"/>
              <a:gd name="T3" fmla="*/ 0 h 96"/>
              <a:gd name="T4" fmla="*/ 624 w 624"/>
              <a:gd name="T5" fmla="*/ 9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0" y="96"/>
                </a:moveTo>
                <a:lnTo>
                  <a:pt x="336" y="0"/>
                </a:lnTo>
                <a:lnTo>
                  <a:pt x="624" y="96"/>
                </a:lnTo>
              </a:path>
            </a:pathLst>
          </a:custGeom>
          <a:noFill/>
          <a:ln w="2857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1048838" y="3230438"/>
            <a:ext cx="2895600" cy="609600"/>
            <a:chOff x="3696" y="2208"/>
            <a:chExt cx="1824" cy="384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696" y="2208"/>
              <a:ext cx="18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</a:rPr>
                <a:t>AOB  = 85</a:t>
              </a:r>
              <a:r>
                <a:rPr lang="en-US" altLang="en-US" sz="3000" b="1" i="1" baseline="30000" dirty="0">
                  <a:solidFill>
                    <a:srgbClr val="FFFF00"/>
                  </a:solidFill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3984" y="2208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22799" y="3214563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1257" y="4474091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933994" y="4516953"/>
            <a:ext cx="2819400" cy="555625"/>
            <a:chOff x="3792" y="2914"/>
            <a:chExt cx="1776" cy="350"/>
          </a:xfrm>
        </p:grpSpPr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4080" y="2928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3792" y="2914"/>
              <a:ext cx="177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</a:rPr>
                <a:t>AOB = 123</a:t>
              </a:r>
              <a:r>
                <a:rPr lang="en-US" altLang="en-US" sz="3000" b="1" i="1" baseline="30000" dirty="0">
                  <a:solidFill>
                    <a:srgbClr val="FFFF00"/>
                  </a:solidFill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2799" y="5607050"/>
            <a:ext cx="990600" cy="641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972094" y="5638800"/>
            <a:ext cx="2819400" cy="609600"/>
            <a:chOff x="3744" y="3456"/>
            <a:chExt cx="1776" cy="384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3744" y="3490"/>
              <a:ext cx="1776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1pPr>
              <a:lvl2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2pPr>
              <a:lvl3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3pPr>
              <a:lvl4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4pPr>
              <a:lvl5pPr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3000" b="1" i="1" dirty="0">
                  <a:solidFill>
                    <a:srgbClr val="FFFF00"/>
                  </a:solidFill>
                </a:rPr>
                <a:t>AOB = 57</a:t>
              </a:r>
              <a:r>
                <a:rPr lang="en-US" altLang="en-US" sz="3000" b="1" i="1" baseline="30000" dirty="0">
                  <a:solidFill>
                    <a:srgbClr val="FFFF00"/>
                  </a:solidFill>
                </a:rPr>
                <a:t>0</a:t>
              </a:r>
              <a:endParaRPr lang="en-US" altLang="en-US" sz="3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4128" y="3456"/>
              <a:ext cx="624" cy="96"/>
            </a:xfrm>
            <a:custGeom>
              <a:avLst/>
              <a:gdLst>
                <a:gd name="T0" fmla="*/ 0 w 624"/>
                <a:gd name="T1" fmla="*/ 96 h 96"/>
                <a:gd name="T2" fmla="*/ 336 w 624"/>
                <a:gd name="T3" fmla="*/ 0 h 96"/>
                <a:gd name="T4" fmla="*/ 624 w 62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4" h="96">
                  <a:moveTo>
                    <a:pt x="0" y="96"/>
                  </a:moveTo>
                  <a:lnTo>
                    <a:pt x="336" y="0"/>
                  </a:lnTo>
                  <a:lnTo>
                    <a:pt x="624" y="96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39051" y="3573985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5" name="Oval 24"/>
          <p:cNvSpPr/>
          <p:nvPr/>
        </p:nvSpPr>
        <p:spPr>
          <a:xfrm>
            <a:off x="118295" y="4347866"/>
            <a:ext cx="1272899" cy="94908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4352" y="0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8604" y="5391867"/>
            <a:ext cx="86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454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5" grpId="0" animBg="1"/>
      <p:bldP spid="16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1097283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308" y="1084221"/>
            <a:ext cx="814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011" y="1908880"/>
            <a:ext cx="355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2612574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1109" y="3278780"/>
            <a:ext cx="189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645" y="3985875"/>
            <a:ext cx="3553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14802" y="4325866"/>
            <a:ext cx="30044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2811" y="4025414"/>
            <a:ext cx="203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456" y="4656232"/>
            <a:ext cx="385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71554" y="4906395"/>
            <a:ext cx="30044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15690" y="4615965"/>
            <a:ext cx="205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8663033" y="2092524"/>
            <a:ext cx="1630498" cy="14605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53458" y="65315"/>
            <a:ext cx="768306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 Ở TÂM, GÓC NỘI TIẾP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1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/>
      <p:bldP spid="16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9309</TotalTime>
  <Words>1643</Words>
  <Application>Microsoft Office PowerPoint</Application>
  <PresentationFormat>Widescreen</PresentationFormat>
  <Paragraphs>206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A3.OpenSansBold-San</vt:lpstr>
      <vt:lpstr>Arial</vt:lpstr>
      <vt:lpstr>Calibri</vt:lpstr>
      <vt:lpstr>Calibri Light</vt:lpstr>
      <vt:lpstr>Times New Roman</vt:lpstr>
      <vt:lpstr>字魂59号-创粗黑</vt:lpstr>
      <vt:lpstr>1_Office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bame VIETNAM</cp:lastModifiedBy>
  <cp:revision>137</cp:revision>
  <dcterms:created xsi:type="dcterms:W3CDTF">2024-04-23T22:01:26Z</dcterms:created>
  <dcterms:modified xsi:type="dcterms:W3CDTF">2025-10-07T02:26:10Z</dcterms:modified>
</cp:coreProperties>
</file>