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65" r:id="rId4"/>
    <p:sldId id="259" r:id="rId5"/>
    <p:sldId id="266" r:id="rId6"/>
    <p:sldId id="275" r:id="rId7"/>
    <p:sldId id="260" r:id="rId8"/>
    <p:sldId id="268" r:id="rId9"/>
    <p:sldId id="269" r:id="rId10"/>
    <p:sldId id="272" r:id="rId11"/>
    <p:sldId id="267" r:id="rId12"/>
    <p:sldId id="261" r:id="rId13"/>
    <p:sldId id="270" r:id="rId14"/>
    <p:sldId id="276" r:id="rId15"/>
    <p:sldId id="279" r:id="rId16"/>
    <p:sldId id="280" r:id="rId17"/>
    <p:sldId id="262" r:id="rId18"/>
    <p:sldId id="271" r:id="rId19"/>
    <p:sldId id="282" r:id="rId20"/>
    <p:sldId id="263" r:id="rId21"/>
    <p:sldId id="281" r:id="rId22"/>
    <p:sldId id="273" r:id="rId23"/>
    <p:sldId id="256" r:id="rId24"/>
    <p:sldId id="283" r:id="rId25"/>
    <p:sldId id="284" r:id="rId26"/>
    <p:sldId id="277" r:id="rId27"/>
    <p:sldId id="285" r:id="rId28"/>
    <p:sldId id="278" r:id="rId29"/>
    <p:sldId id="26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5A9D2-07EC-4FE1-A602-43E73A646C60}" type="doc">
      <dgm:prSet loTypeId="urn:microsoft.com/office/officeart/2005/8/layout/chevron2" loCatId="process" qsTypeId="urn:microsoft.com/office/officeart/2005/8/quickstyle/3d3" qsCatId="3D" csTypeId="urn:microsoft.com/office/officeart/2005/8/colors/accent6_2" csCatId="accent6" phldr="1"/>
      <dgm:spPr/>
      <dgm:t>
        <a:bodyPr/>
        <a:lstStyle/>
        <a:p>
          <a:endParaRPr lang="en-US"/>
        </a:p>
      </dgm:t>
    </dgm:pt>
    <dgm:pt modelId="{A0DF6154-078C-4AB7-955F-EC210B8E700A}">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01</a:t>
          </a:r>
        </a:p>
      </dgm:t>
    </dgm:pt>
    <dgm:pt modelId="{E9583928-D60A-406A-9295-9A597AF3E2CE}" type="parTrans" cxnId="{B1BECA08-8331-4842-AF5A-CF4B0C00425D}">
      <dgm:prSet/>
      <dgm:spPr/>
      <dgm:t>
        <a:bodyPr/>
        <a:lstStyle/>
        <a:p>
          <a:endParaRPr lang="en-US"/>
        </a:p>
      </dgm:t>
    </dgm:pt>
    <dgm:pt modelId="{A6A53994-F02B-4D3C-BD86-689DEA0DDB6A}" type="sibTrans" cxnId="{B1BECA08-8331-4842-AF5A-CF4B0C00425D}">
      <dgm:prSet/>
      <dgm:spPr/>
      <dgm:t>
        <a:bodyPr/>
        <a:lstStyle/>
        <a:p>
          <a:endParaRPr lang="en-US"/>
        </a:p>
      </dgm:t>
    </dgm:pt>
    <dgm:pt modelId="{E2848CAD-CE09-4286-BB57-DB6BAE103FE0}">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02</a:t>
          </a:r>
        </a:p>
      </dgm:t>
    </dgm:pt>
    <dgm:pt modelId="{C46B4687-6EF1-4010-B0FC-D95ECB51B544}" type="parTrans" cxnId="{327A954B-C918-455E-BB36-4A1FFC24B5B7}">
      <dgm:prSet/>
      <dgm:spPr/>
      <dgm:t>
        <a:bodyPr/>
        <a:lstStyle/>
        <a:p>
          <a:endParaRPr lang="en-US"/>
        </a:p>
      </dgm:t>
    </dgm:pt>
    <dgm:pt modelId="{362D2011-5928-4F4C-927D-F36642218554}" type="sibTrans" cxnId="{327A954B-C918-455E-BB36-4A1FFC24B5B7}">
      <dgm:prSet/>
      <dgm:spPr/>
      <dgm:t>
        <a:bodyPr/>
        <a:lstStyle/>
        <a:p>
          <a:endParaRPr lang="en-US"/>
        </a:p>
      </dgm:t>
    </dgm:pt>
    <dgm:pt modelId="{11301EF1-2EC4-47CC-9EC5-445B85BD3DAA}">
      <dgm:prSet phldrT="[Text]" custT="1"/>
      <dgm:spPr/>
      <dgm:t>
        <a:bodyPr/>
        <a:lstStyle/>
        <a:p>
          <a:r>
            <a:rPr lang="en-US" sz="2800" dirty="0" smtClean="0">
              <a:latin typeface="Times New Roman" panose="02020603050405020304" pitchFamily="18" charset="0"/>
              <a:cs typeface="Times New Roman" panose="02020603050405020304" pitchFamily="18" charset="0"/>
            </a:rPr>
            <a:t>HS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sắp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xếp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luận</a:t>
          </a:r>
          <a:r>
            <a:rPr lang="en-US" sz="2800" dirty="0" smtClean="0"/>
            <a:t>.</a:t>
          </a:r>
          <a:endParaRPr lang="en-US" sz="2800" dirty="0"/>
        </a:p>
      </dgm:t>
    </dgm:pt>
    <dgm:pt modelId="{D7C0D26E-A602-4D57-9D98-BB95D1E10C60}" type="parTrans" cxnId="{FA053FA4-36D8-4D2F-8352-CA83E91C5541}">
      <dgm:prSet/>
      <dgm:spPr/>
      <dgm:t>
        <a:bodyPr/>
        <a:lstStyle/>
        <a:p>
          <a:endParaRPr lang="en-US"/>
        </a:p>
      </dgm:t>
    </dgm:pt>
    <dgm:pt modelId="{C95F8DFC-6F16-4667-8903-EEB29EF48ACB}" type="sibTrans" cxnId="{FA053FA4-36D8-4D2F-8352-CA83E91C5541}">
      <dgm:prSet/>
      <dgm:spPr/>
      <dgm:t>
        <a:bodyPr/>
        <a:lstStyle/>
        <a:p>
          <a:endParaRPr lang="en-US"/>
        </a:p>
      </dgm:t>
    </dgm:pt>
    <dgm:pt modelId="{C4A7BD0A-0F25-4B6D-BA1F-59D9B3FD3D27}">
      <dgm:prSet phldrT="[Text]" custT="1"/>
      <dgm:spPr/>
      <dgm:t>
        <a:bodyPr/>
        <a:lstStyle/>
        <a:p>
          <a:r>
            <a:rPr lang="en-US" sz="2800" dirty="0" smtClean="0">
              <a:latin typeface="Times New Roman" panose="02020603050405020304" pitchFamily="18" charset="0"/>
              <a:cs typeface="Times New Roman" panose="02020603050405020304" pitchFamily="18" charset="0"/>
            </a:rPr>
            <a:t>HS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 dung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Tú</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vợ</a:t>
          </a:r>
          <a:r>
            <a:rPr lang="en-US" sz="28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dgm:t>
    </dgm:pt>
    <dgm:pt modelId="{068DCE3A-6771-45CC-B60A-B07F0C3AE80E}" type="sibTrans" cxnId="{ED0A1BE8-8D3D-49EC-938F-9CF13A03EED8}">
      <dgm:prSet/>
      <dgm:spPr/>
      <dgm:t>
        <a:bodyPr/>
        <a:lstStyle/>
        <a:p>
          <a:endParaRPr lang="en-US"/>
        </a:p>
      </dgm:t>
    </dgm:pt>
    <dgm:pt modelId="{E6E2B6D4-ABD2-4896-A19A-9BB190219CF1}" type="parTrans" cxnId="{ED0A1BE8-8D3D-49EC-938F-9CF13A03EED8}">
      <dgm:prSet/>
      <dgm:spPr/>
      <dgm:t>
        <a:bodyPr/>
        <a:lstStyle/>
        <a:p>
          <a:endParaRPr lang="en-US"/>
        </a:p>
      </dgm:t>
    </dgm:pt>
    <dgm:pt modelId="{7F6EFB2B-40A3-4F4E-AFC8-78996EF88455}">
      <dgm:prSet/>
      <dgm:spPr/>
      <dgm:t>
        <a:bodyPr/>
        <a:lstStyle/>
        <a:p>
          <a:r>
            <a:rPr lang="en-US" b="1" dirty="0" smtClean="0">
              <a:solidFill>
                <a:srgbClr val="002060"/>
              </a:solidFill>
              <a:latin typeface="Times New Roman" panose="02020603050405020304" pitchFamily="18" charset="0"/>
              <a:cs typeface="Times New Roman" panose="02020603050405020304" pitchFamily="18" charset="0"/>
            </a:rPr>
            <a:t>03</a:t>
          </a:r>
          <a:endParaRPr lang="en-US" b="1" dirty="0">
            <a:solidFill>
              <a:srgbClr val="002060"/>
            </a:solidFill>
            <a:latin typeface="Times New Roman" panose="02020603050405020304" pitchFamily="18" charset="0"/>
            <a:cs typeface="Times New Roman" panose="02020603050405020304" pitchFamily="18" charset="0"/>
          </a:endParaRPr>
        </a:p>
      </dgm:t>
    </dgm:pt>
    <dgm:pt modelId="{26A9F6FA-55E5-49BC-AC2B-66C703D5ACC3}" type="parTrans" cxnId="{32AA4860-60C7-4F29-895A-AC52A169392B}">
      <dgm:prSet/>
      <dgm:spPr/>
      <dgm:t>
        <a:bodyPr/>
        <a:lstStyle/>
        <a:p>
          <a:endParaRPr lang="en-US"/>
        </a:p>
      </dgm:t>
    </dgm:pt>
    <dgm:pt modelId="{EAA7464B-CFFB-4E3C-849D-C2C561D6129A}" type="sibTrans" cxnId="{32AA4860-60C7-4F29-895A-AC52A169392B}">
      <dgm:prSet/>
      <dgm:spPr/>
      <dgm:t>
        <a:bodyPr/>
        <a:lstStyle/>
        <a:p>
          <a:endParaRPr lang="en-US"/>
        </a:p>
      </dgm:t>
    </dgm:pt>
    <dgm:pt modelId="{09B6CBE4-FD29-4E96-A75E-A78859C7F663}">
      <dgm:prSet custT="1"/>
      <dgm:spPr/>
      <dgm:t>
        <a:bodyPr/>
        <a:lstStyle/>
        <a:p>
          <a:r>
            <a:rPr lang="en-US" sz="2800" b="1" dirty="0" err="1" smtClean="0">
              <a:latin typeface="Times New Roman" panose="02020603050405020304" pitchFamily="18" charset="0"/>
              <a:cs typeface="Times New Roman" panose="02020603050405020304" pitchFamily="18" charset="0"/>
            </a:rPr>
            <a:t>Từ</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thành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rèn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luyện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năng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lực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đọc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hiểu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một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phẩm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nghị</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luận</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dgm:t>
    </dgm:pt>
    <dgm:pt modelId="{939184EF-1C3B-4AE4-98F1-185FD1C65EC5}" type="parTrans" cxnId="{07BC0499-DD05-40B3-ADEB-3CED2C36026E}">
      <dgm:prSet/>
      <dgm:spPr/>
      <dgm:t>
        <a:bodyPr/>
        <a:lstStyle/>
        <a:p>
          <a:endParaRPr lang="en-US"/>
        </a:p>
      </dgm:t>
    </dgm:pt>
    <dgm:pt modelId="{2F5F5B91-B2F6-4507-B23A-FC9947D86F35}" type="sibTrans" cxnId="{07BC0499-DD05-40B3-ADEB-3CED2C36026E}">
      <dgm:prSet/>
      <dgm:spPr/>
      <dgm:t>
        <a:bodyPr/>
        <a:lstStyle/>
        <a:p>
          <a:endParaRPr lang="en-US"/>
        </a:p>
      </dgm:t>
    </dgm:pt>
    <dgm:pt modelId="{6FC66465-0441-4DCD-B2E8-83CCB868C267}" type="pres">
      <dgm:prSet presAssocID="{9715A9D2-07EC-4FE1-A602-43E73A646C60}" presName="linearFlow" presStyleCnt="0">
        <dgm:presLayoutVars>
          <dgm:dir/>
          <dgm:animLvl val="lvl"/>
          <dgm:resizeHandles val="exact"/>
        </dgm:presLayoutVars>
      </dgm:prSet>
      <dgm:spPr/>
      <dgm:t>
        <a:bodyPr/>
        <a:lstStyle/>
        <a:p>
          <a:endParaRPr lang="en-US"/>
        </a:p>
      </dgm:t>
    </dgm:pt>
    <dgm:pt modelId="{38801BEF-81C0-4BC0-A3A2-06759AC33B31}" type="pres">
      <dgm:prSet presAssocID="{A0DF6154-078C-4AB7-955F-EC210B8E700A}" presName="composite" presStyleCnt="0"/>
      <dgm:spPr/>
    </dgm:pt>
    <dgm:pt modelId="{D7F26A58-F4EB-41B8-BA44-FE94AE54C0C4}" type="pres">
      <dgm:prSet presAssocID="{A0DF6154-078C-4AB7-955F-EC210B8E700A}" presName="parentText" presStyleLbl="alignNode1" presStyleIdx="0" presStyleCnt="3">
        <dgm:presLayoutVars>
          <dgm:chMax val="1"/>
          <dgm:bulletEnabled val="1"/>
        </dgm:presLayoutVars>
      </dgm:prSet>
      <dgm:spPr/>
      <dgm:t>
        <a:bodyPr/>
        <a:lstStyle/>
        <a:p>
          <a:endParaRPr lang="en-US"/>
        </a:p>
      </dgm:t>
    </dgm:pt>
    <dgm:pt modelId="{80A22C8A-500E-4CE4-91BD-CC487EF58500}" type="pres">
      <dgm:prSet presAssocID="{A0DF6154-078C-4AB7-955F-EC210B8E700A}" presName="descendantText" presStyleLbl="alignAcc1" presStyleIdx="0" presStyleCnt="3" custLinFactNeighborX="9483" custLinFactNeighborY="1343">
        <dgm:presLayoutVars>
          <dgm:bulletEnabled val="1"/>
        </dgm:presLayoutVars>
      </dgm:prSet>
      <dgm:spPr/>
      <dgm:t>
        <a:bodyPr/>
        <a:lstStyle/>
        <a:p>
          <a:endParaRPr lang="en-US"/>
        </a:p>
      </dgm:t>
    </dgm:pt>
    <dgm:pt modelId="{6344B9B5-73F5-4294-BDFB-65ABEBC23A82}" type="pres">
      <dgm:prSet presAssocID="{A6A53994-F02B-4D3C-BD86-689DEA0DDB6A}" presName="sp" presStyleCnt="0"/>
      <dgm:spPr/>
    </dgm:pt>
    <dgm:pt modelId="{F6B44B4F-31A4-4FAC-BF97-C22798A464EE}" type="pres">
      <dgm:prSet presAssocID="{E2848CAD-CE09-4286-BB57-DB6BAE103FE0}" presName="composite" presStyleCnt="0"/>
      <dgm:spPr/>
    </dgm:pt>
    <dgm:pt modelId="{E0284EAF-AF09-461A-ABDA-411F34507D08}" type="pres">
      <dgm:prSet presAssocID="{E2848CAD-CE09-4286-BB57-DB6BAE103FE0}" presName="parentText" presStyleLbl="alignNode1" presStyleIdx="1" presStyleCnt="3">
        <dgm:presLayoutVars>
          <dgm:chMax val="1"/>
          <dgm:bulletEnabled val="1"/>
        </dgm:presLayoutVars>
      </dgm:prSet>
      <dgm:spPr/>
      <dgm:t>
        <a:bodyPr/>
        <a:lstStyle/>
        <a:p>
          <a:endParaRPr lang="en-US"/>
        </a:p>
      </dgm:t>
    </dgm:pt>
    <dgm:pt modelId="{521CA493-7E16-407B-8747-35576823E3AA}" type="pres">
      <dgm:prSet presAssocID="{E2848CAD-CE09-4286-BB57-DB6BAE103FE0}" presName="descendantText" presStyleLbl="alignAcc1" presStyleIdx="1" presStyleCnt="3">
        <dgm:presLayoutVars>
          <dgm:bulletEnabled val="1"/>
        </dgm:presLayoutVars>
      </dgm:prSet>
      <dgm:spPr/>
      <dgm:t>
        <a:bodyPr/>
        <a:lstStyle/>
        <a:p>
          <a:endParaRPr lang="en-US"/>
        </a:p>
      </dgm:t>
    </dgm:pt>
    <dgm:pt modelId="{6E706A6F-1A3A-4CEF-A30D-B96520854F48}" type="pres">
      <dgm:prSet presAssocID="{362D2011-5928-4F4C-927D-F36642218554}" presName="sp" presStyleCnt="0"/>
      <dgm:spPr/>
    </dgm:pt>
    <dgm:pt modelId="{C6FF4B79-D512-48DA-9BB4-BF9303F21CBB}" type="pres">
      <dgm:prSet presAssocID="{7F6EFB2B-40A3-4F4E-AFC8-78996EF88455}" presName="composite" presStyleCnt="0"/>
      <dgm:spPr/>
    </dgm:pt>
    <dgm:pt modelId="{31476F04-166D-4D16-BCED-58A62F2FD3CD}" type="pres">
      <dgm:prSet presAssocID="{7F6EFB2B-40A3-4F4E-AFC8-78996EF88455}" presName="parentText" presStyleLbl="alignNode1" presStyleIdx="2" presStyleCnt="3">
        <dgm:presLayoutVars>
          <dgm:chMax val="1"/>
          <dgm:bulletEnabled val="1"/>
        </dgm:presLayoutVars>
      </dgm:prSet>
      <dgm:spPr/>
      <dgm:t>
        <a:bodyPr/>
        <a:lstStyle/>
        <a:p>
          <a:endParaRPr lang="en-US"/>
        </a:p>
      </dgm:t>
    </dgm:pt>
    <dgm:pt modelId="{BAC6256F-C229-41C5-8947-A15FA420C259}" type="pres">
      <dgm:prSet presAssocID="{7F6EFB2B-40A3-4F4E-AFC8-78996EF88455}" presName="descendantText" presStyleLbl="alignAcc1" presStyleIdx="2" presStyleCnt="3">
        <dgm:presLayoutVars>
          <dgm:bulletEnabled val="1"/>
        </dgm:presLayoutVars>
      </dgm:prSet>
      <dgm:spPr/>
      <dgm:t>
        <a:bodyPr/>
        <a:lstStyle/>
        <a:p>
          <a:endParaRPr lang="en-US"/>
        </a:p>
      </dgm:t>
    </dgm:pt>
  </dgm:ptLst>
  <dgm:cxnLst>
    <dgm:cxn modelId="{01382A87-A949-456A-98DE-DE64976791C2}" type="presOf" srcId="{9715A9D2-07EC-4FE1-A602-43E73A646C60}" destId="{6FC66465-0441-4DCD-B2E8-83CCB868C267}" srcOrd="0" destOrd="0" presId="urn:microsoft.com/office/officeart/2005/8/layout/chevron2"/>
    <dgm:cxn modelId="{0784545E-6456-4DF4-9361-F186126C0171}" type="presOf" srcId="{11301EF1-2EC4-47CC-9EC5-445B85BD3DAA}" destId="{521CA493-7E16-407B-8747-35576823E3AA}" srcOrd="0" destOrd="0" presId="urn:microsoft.com/office/officeart/2005/8/layout/chevron2"/>
    <dgm:cxn modelId="{225F2315-2217-4844-AAE9-AEAC790CDEB6}" type="presOf" srcId="{C4A7BD0A-0F25-4B6D-BA1F-59D9B3FD3D27}" destId="{80A22C8A-500E-4CE4-91BD-CC487EF58500}" srcOrd="0" destOrd="0" presId="urn:microsoft.com/office/officeart/2005/8/layout/chevron2"/>
    <dgm:cxn modelId="{C8833D61-CDEF-4532-8C04-91421D0CA3DF}" type="presOf" srcId="{A0DF6154-078C-4AB7-955F-EC210B8E700A}" destId="{D7F26A58-F4EB-41B8-BA44-FE94AE54C0C4}" srcOrd="0" destOrd="0" presId="urn:microsoft.com/office/officeart/2005/8/layout/chevron2"/>
    <dgm:cxn modelId="{32AA4860-60C7-4F29-895A-AC52A169392B}" srcId="{9715A9D2-07EC-4FE1-A602-43E73A646C60}" destId="{7F6EFB2B-40A3-4F4E-AFC8-78996EF88455}" srcOrd="2" destOrd="0" parTransId="{26A9F6FA-55E5-49BC-AC2B-66C703D5ACC3}" sibTransId="{EAA7464B-CFFB-4E3C-849D-C2C561D6129A}"/>
    <dgm:cxn modelId="{9AD56656-6881-4F1E-ADC3-6374E5F5A9BA}" type="presOf" srcId="{7F6EFB2B-40A3-4F4E-AFC8-78996EF88455}" destId="{31476F04-166D-4D16-BCED-58A62F2FD3CD}" srcOrd="0" destOrd="0" presId="urn:microsoft.com/office/officeart/2005/8/layout/chevron2"/>
    <dgm:cxn modelId="{B1BECA08-8331-4842-AF5A-CF4B0C00425D}" srcId="{9715A9D2-07EC-4FE1-A602-43E73A646C60}" destId="{A0DF6154-078C-4AB7-955F-EC210B8E700A}" srcOrd="0" destOrd="0" parTransId="{E9583928-D60A-406A-9295-9A597AF3E2CE}" sibTransId="{A6A53994-F02B-4D3C-BD86-689DEA0DDB6A}"/>
    <dgm:cxn modelId="{07BC0499-DD05-40B3-ADEB-3CED2C36026E}" srcId="{7F6EFB2B-40A3-4F4E-AFC8-78996EF88455}" destId="{09B6CBE4-FD29-4E96-A75E-A78859C7F663}" srcOrd="0" destOrd="0" parTransId="{939184EF-1C3B-4AE4-98F1-185FD1C65EC5}" sibTransId="{2F5F5B91-B2F6-4507-B23A-FC9947D86F35}"/>
    <dgm:cxn modelId="{FA053FA4-36D8-4D2F-8352-CA83E91C5541}" srcId="{E2848CAD-CE09-4286-BB57-DB6BAE103FE0}" destId="{11301EF1-2EC4-47CC-9EC5-445B85BD3DAA}" srcOrd="0" destOrd="0" parTransId="{D7C0D26E-A602-4D57-9D98-BB95D1E10C60}" sibTransId="{C95F8DFC-6F16-4667-8903-EEB29EF48ACB}"/>
    <dgm:cxn modelId="{327A954B-C918-455E-BB36-4A1FFC24B5B7}" srcId="{9715A9D2-07EC-4FE1-A602-43E73A646C60}" destId="{E2848CAD-CE09-4286-BB57-DB6BAE103FE0}" srcOrd="1" destOrd="0" parTransId="{C46B4687-6EF1-4010-B0FC-D95ECB51B544}" sibTransId="{362D2011-5928-4F4C-927D-F36642218554}"/>
    <dgm:cxn modelId="{C8D2576F-268C-4A24-8B88-AFF675EF047A}" type="presOf" srcId="{09B6CBE4-FD29-4E96-A75E-A78859C7F663}" destId="{BAC6256F-C229-41C5-8947-A15FA420C259}" srcOrd="0" destOrd="0" presId="urn:microsoft.com/office/officeart/2005/8/layout/chevron2"/>
    <dgm:cxn modelId="{7AA20BD8-7200-4202-8E7E-A5C504C9C7FE}" type="presOf" srcId="{E2848CAD-CE09-4286-BB57-DB6BAE103FE0}" destId="{E0284EAF-AF09-461A-ABDA-411F34507D08}" srcOrd="0" destOrd="0" presId="urn:microsoft.com/office/officeart/2005/8/layout/chevron2"/>
    <dgm:cxn modelId="{ED0A1BE8-8D3D-49EC-938F-9CF13A03EED8}" srcId="{A0DF6154-078C-4AB7-955F-EC210B8E700A}" destId="{C4A7BD0A-0F25-4B6D-BA1F-59D9B3FD3D27}" srcOrd="0" destOrd="0" parTransId="{E6E2B6D4-ABD2-4896-A19A-9BB190219CF1}" sibTransId="{068DCE3A-6771-45CC-B60A-B07F0C3AE80E}"/>
    <dgm:cxn modelId="{789D6CBF-BC53-4FF5-B21B-5D2636C00CC7}" type="presParOf" srcId="{6FC66465-0441-4DCD-B2E8-83CCB868C267}" destId="{38801BEF-81C0-4BC0-A3A2-06759AC33B31}" srcOrd="0" destOrd="0" presId="urn:microsoft.com/office/officeart/2005/8/layout/chevron2"/>
    <dgm:cxn modelId="{BB7F0AD8-D6CF-4425-B93A-087BC5AC6BF6}" type="presParOf" srcId="{38801BEF-81C0-4BC0-A3A2-06759AC33B31}" destId="{D7F26A58-F4EB-41B8-BA44-FE94AE54C0C4}" srcOrd="0" destOrd="0" presId="urn:microsoft.com/office/officeart/2005/8/layout/chevron2"/>
    <dgm:cxn modelId="{36B676C2-52D1-4EA4-A461-624D1A934997}" type="presParOf" srcId="{38801BEF-81C0-4BC0-A3A2-06759AC33B31}" destId="{80A22C8A-500E-4CE4-91BD-CC487EF58500}" srcOrd="1" destOrd="0" presId="urn:microsoft.com/office/officeart/2005/8/layout/chevron2"/>
    <dgm:cxn modelId="{DCFEE8C2-D3CF-42B9-BA98-8946F35D5F30}" type="presParOf" srcId="{6FC66465-0441-4DCD-B2E8-83CCB868C267}" destId="{6344B9B5-73F5-4294-BDFB-65ABEBC23A82}" srcOrd="1" destOrd="0" presId="urn:microsoft.com/office/officeart/2005/8/layout/chevron2"/>
    <dgm:cxn modelId="{99687AB1-C516-426B-BDAE-9DEF9B0211C2}" type="presParOf" srcId="{6FC66465-0441-4DCD-B2E8-83CCB868C267}" destId="{F6B44B4F-31A4-4FAC-BF97-C22798A464EE}" srcOrd="2" destOrd="0" presId="urn:microsoft.com/office/officeart/2005/8/layout/chevron2"/>
    <dgm:cxn modelId="{EA4A43A7-C661-4ECC-944A-99FEAA06194B}" type="presParOf" srcId="{F6B44B4F-31A4-4FAC-BF97-C22798A464EE}" destId="{E0284EAF-AF09-461A-ABDA-411F34507D08}" srcOrd="0" destOrd="0" presId="urn:microsoft.com/office/officeart/2005/8/layout/chevron2"/>
    <dgm:cxn modelId="{00022AA2-42AE-432C-AB4D-B2B126F96E3B}" type="presParOf" srcId="{F6B44B4F-31A4-4FAC-BF97-C22798A464EE}" destId="{521CA493-7E16-407B-8747-35576823E3AA}" srcOrd="1" destOrd="0" presId="urn:microsoft.com/office/officeart/2005/8/layout/chevron2"/>
    <dgm:cxn modelId="{09F60B7C-25D0-49EA-8FEC-2BFAA2F92D97}" type="presParOf" srcId="{6FC66465-0441-4DCD-B2E8-83CCB868C267}" destId="{6E706A6F-1A3A-4CEF-A30D-B96520854F48}" srcOrd="3" destOrd="0" presId="urn:microsoft.com/office/officeart/2005/8/layout/chevron2"/>
    <dgm:cxn modelId="{FFC92523-AB2F-4EC4-8E26-317E60A2E325}" type="presParOf" srcId="{6FC66465-0441-4DCD-B2E8-83CCB868C267}" destId="{C6FF4B79-D512-48DA-9BB4-BF9303F21CBB}" srcOrd="4" destOrd="0" presId="urn:microsoft.com/office/officeart/2005/8/layout/chevron2"/>
    <dgm:cxn modelId="{38670E50-D2C9-4AC7-8CFD-13B2E3A4048D}" type="presParOf" srcId="{C6FF4B79-D512-48DA-9BB4-BF9303F21CBB}" destId="{31476F04-166D-4D16-BCED-58A62F2FD3CD}" srcOrd="0" destOrd="0" presId="urn:microsoft.com/office/officeart/2005/8/layout/chevron2"/>
    <dgm:cxn modelId="{9DE7CC53-0BFD-4E65-BCBD-3B288308F26B}" type="presParOf" srcId="{C6FF4B79-D512-48DA-9BB4-BF9303F21CBB}" destId="{BAC6256F-C229-41C5-8947-A15FA420C25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9715A9D2-07EC-4FE1-A602-43E73A646C60}" type="doc">
      <dgm:prSet loTypeId="urn:microsoft.com/office/officeart/2005/8/layout/chevron2" loCatId="process" qsTypeId="urn:microsoft.com/office/officeart/2005/8/quickstyle/3d3" qsCatId="3D" csTypeId="urn:microsoft.com/office/officeart/2005/8/colors/accent6_2" csCatId="accent6" phldr="1"/>
      <dgm:spPr/>
      <dgm:t>
        <a:bodyPr/>
        <a:lstStyle/>
        <a:p>
          <a:endParaRPr lang="en-US"/>
        </a:p>
      </dgm:t>
    </dgm:pt>
    <dgm:pt modelId="{A0DF6154-078C-4AB7-955F-EC210B8E700A}">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01</a:t>
          </a:r>
        </a:p>
      </dgm:t>
    </dgm:pt>
    <dgm:pt modelId="{E9583928-D60A-406A-9295-9A597AF3E2CE}" type="parTrans" cxnId="{B1BECA08-8331-4842-AF5A-CF4B0C00425D}">
      <dgm:prSet/>
      <dgm:spPr/>
      <dgm:t>
        <a:bodyPr/>
        <a:lstStyle/>
        <a:p>
          <a:endParaRPr lang="en-US"/>
        </a:p>
      </dgm:t>
    </dgm:pt>
    <dgm:pt modelId="{A6A53994-F02B-4D3C-BD86-689DEA0DDB6A}" type="sibTrans" cxnId="{B1BECA08-8331-4842-AF5A-CF4B0C00425D}">
      <dgm:prSet/>
      <dgm:spPr/>
      <dgm:t>
        <a:bodyPr/>
        <a:lstStyle/>
        <a:p>
          <a:endParaRPr lang="en-US"/>
        </a:p>
      </dgm:t>
    </dgm:pt>
    <dgm:pt modelId="{E2848CAD-CE09-4286-BB57-DB6BAE103FE0}">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02</a:t>
          </a:r>
        </a:p>
      </dgm:t>
    </dgm:pt>
    <dgm:pt modelId="{C46B4687-6EF1-4010-B0FC-D95ECB51B544}" type="parTrans" cxnId="{327A954B-C918-455E-BB36-4A1FFC24B5B7}">
      <dgm:prSet/>
      <dgm:spPr/>
      <dgm:t>
        <a:bodyPr/>
        <a:lstStyle/>
        <a:p>
          <a:endParaRPr lang="en-US"/>
        </a:p>
      </dgm:t>
    </dgm:pt>
    <dgm:pt modelId="{362D2011-5928-4F4C-927D-F36642218554}" type="sibTrans" cxnId="{327A954B-C918-455E-BB36-4A1FFC24B5B7}">
      <dgm:prSet/>
      <dgm:spPr/>
      <dgm:t>
        <a:bodyPr/>
        <a:lstStyle/>
        <a:p>
          <a:endParaRPr lang="en-US"/>
        </a:p>
      </dgm:t>
    </dgm:pt>
    <dgm:pt modelId="{11301EF1-2EC4-47CC-9EC5-445B85BD3DAA}">
      <dgm:prSet phldrT="[Text]" custT="1"/>
      <dgm:spPr/>
      <dgm:t>
        <a:bodyPr/>
        <a:lstStyle/>
        <a:p>
          <a:r>
            <a:rPr lang="en-US" sz="3200" dirty="0" smtClean="0">
              <a:latin typeface="Times New Roman" panose="02020603050405020304" pitchFamily="18" charset="0"/>
              <a:cs typeface="Times New Roman" panose="02020603050405020304" pitchFamily="18" charset="0"/>
            </a:rPr>
            <a:t>SUY NGẪM VÀ PHẢN HỒI</a:t>
          </a:r>
          <a:endParaRPr lang="en-US" sz="3200" dirty="0"/>
        </a:p>
      </dgm:t>
    </dgm:pt>
    <dgm:pt modelId="{D7C0D26E-A602-4D57-9D98-BB95D1E10C60}" type="parTrans" cxnId="{FA053FA4-36D8-4D2F-8352-CA83E91C5541}">
      <dgm:prSet/>
      <dgm:spPr/>
      <dgm:t>
        <a:bodyPr/>
        <a:lstStyle/>
        <a:p>
          <a:endParaRPr lang="en-US"/>
        </a:p>
      </dgm:t>
    </dgm:pt>
    <dgm:pt modelId="{C95F8DFC-6F16-4667-8903-EEB29EF48ACB}" type="sibTrans" cxnId="{FA053FA4-36D8-4D2F-8352-CA83E91C5541}">
      <dgm:prSet/>
      <dgm:spPr/>
      <dgm:t>
        <a:bodyPr/>
        <a:lstStyle/>
        <a:p>
          <a:endParaRPr lang="en-US"/>
        </a:p>
      </dgm:t>
    </dgm:pt>
    <dgm:pt modelId="{C4A7BD0A-0F25-4B6D-BA1F-59D9B3FD3D27}">
      <dgm:prSet phldrT="[Text]" custT="1"/>
      <dgm:spPr/>
      <dgm:t>
        <a:bodyPr/>
        <a:lstStyle/>
        <a:p>
          <a:r>
            <a:rPr lang="en-US" sz="3200" dirty="0" smtClean="0">
              <a:latin typeface="Times New Roman" panose="02020603050405020304" pitchFamily="18" charset="0"/>
              <a:cs typeface="Times New Roman" panose="02020603050405020304" pitchFamily="18" charset="0"/>
            </a:rPr>
            <a:t>TRẢI NGHIỆM CÙNG VĂN BẢN</a:t>
          </a:r>
          <a:endParaRPr lang="en-US" sz="3200" dirty="0">
            <a:latin typeface="Times New Roman" panose="02020603050405020304" pitchFamily="18" charset="0"/>
            <a:cs typeface="Times New Roman" panose="02020603050405020304" pitchFamily="18" charset="0"/>
          </a:endParaRPr>
        </a:p>
      </dgm:t>
    </dgm:pt>
    <dgm:pt modelId="{068DCE3A-6771-45CC-B60A-B07F0C3AE80E}" type="sibTrans" cxnId="{ED0A1BE8-8D3D-49EC-938F-9CF13A03EED8}">
      <dgm:prSet/>
      <dgm:spPr/>
      <dgm:t>
        <a:bodyPr/>
        <a:lstStyle/>
        <a:p>
          <a:endParaRPr lang="en-US"/>
        </a:p>
      </dgm:t>
    </dgm:pt>
    <dgm:pt modelId="{E6E2B6D4-ABD2-4896-A19A-9BB190219CF1}" type="parTrans" cxnId="{ED0A1BE8-8D3D-49EC-938F-9CF13A03EED8}">
      <dgm:prSet/>
      <dgm:spPr/>
      <dgm:t>
        <a:bodyPr/>
        <a:lstStyle/>
        <a:p>
          <a:endParaRPr lang="en-US"/>
        </a:p>
      </dgm:t>
    </dgm:pt>
    <dgm:pt modelId="{7F6EFB2B-40A3-4F4E-AFC8-78996EF88455}">
      <dgm:prSet/>
      <dgm:spPr/>
      <dgm:t>
        <a:bodyPr/>
        <a:lstStyle/>
        <a:p>
          <a:r>
            <a:rPr lang="en-US" b="1" dirty="0" smtClean="0">
              <a:solidFill>
                <a:srgbClr val="002060"/>
              </a:solidFill>
              <a:latin typeface="Times New Roman" panose="02020603050405020304" pitchFamily="18" charset="0"/>
              <a:cs typeface="Times New Roman" panose="02020603050405020304" pitchFamily="18" charset="0"/>
            </a:rPr>
            <a:t>03</a:t>
          </a:r>
          <a:endParaRPr lang="en-US" b="1" dirty="0">
            <a:solidFill>
              <a:srgbClr val="002060"/>
            </a:solidFill>
            <a:latin typeface="Times New Roman" panose="02020603050405020304" pitchFamily="18" charset="0"/>
            <a:cs typeface="Times New Roman" panose="02020603050405020304" pitchFamily="18" charset="0"/>
          </a:endParaRPr>
        </a:p>
      </dgm:t>
    </dgm:pt>
    <dgm:pt modelId="{26A9F6FA-55E5-49BC-AC2B-66C703D5ACC3}" type="parTrans" cxnId="{32AA4860-60C7-4F29-895A-AC52A169392B}">
      <dgm:prSet/>
      <dgm:spPr/>
      <dgm:t>
        <a:bodyPr/>
        <a:lstStyle/>
        <a:p>
          <a:endParaRPr lang="en-US"/>
        </a:p>
      </dgm:t>
    </dgm:pt>
    <dgm:pt modelId="{EAA7464B-CFFB-4E3C-849D-C2C561D6129A}" type="sibTrans" cxnId="{32AA4860-60C7-4F29-895A-AC52A169392B}">
      <dgm:prSet/>
      <dgm:spPr/>
      <dgm:t>
        <a:bodyPr/>
        <a:lstStyle/>
        <a:p>
          <a:endParaRPr lang="en-US"/>
        </a:p>
      </dgm:t>
    </dgm:pt>
    <dgm:pt modelId="{09B6CBE4-FD29-4E96-A75E-A78859C7F663}">
      <dgm:prSet custT="1"/>
      <dgm:spPr/>
      <dgm:t>
        <a:bodyPr/>
        <a:lstStyle/>
        <a:p>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39184EF-1C3B-4AE4-98F1-185FD1C65EC5}" type="parTrans" cxnId="{07BC0499-DD05-40B3-ADEB-3CED2C36026E}">
      <dgm:prSet/>
      <dgm:spPr/>
      <dgm:t>
        <a:bodyPr/>
        <a:lstStyle/>
        <a:p>
          <a:endParaRPr lang="en-US"/>
        </a:p>
      </dgm:t>
    </dgm:pt>
    <dgm:pt modelId="{2F5F5B91-B2F6-4507-B23A-FC9947D86F35}" type="sibTrans" cxnId="{07BC0499-DD05-40B3-ADEB-3CED2C36026E}">
      <dgm:prSet/>
      <dgm:spPr/>
      <dgm:t>
        <a:bodyPr/>
        <a:lstStyle/>
        <a:p>
          <a:endParaRPr lang="en-US"/>
        </a:p>
      </dgm:t>
    </dgm:pt>
    <dgm:pt modelId="{6FC66465-0441-4DCD-B2E8-83CCB868C267}" type="pres">
      <dgm:prSet presAssocID="{9715A9D2-07EC-4FE1-A602-43E73A646C60}" presName="linearFlow" presStyleCnt="0">
        <dgm:presLayoutVars>
          <dgm:dir/>
          <dgm:animLvl val="lvl"/>
          <dgm:resizeHandles val="exact"/>
        </dgm:presLayoutVars>
      </dgm:prSet>
      <dgm:spPr/>
      <dgm:t>
        <a:bodyPr/>
        <a:lstStyle/>
        <a:p>
          <a:endParaRPr lang="en-US"/>
        </a:p>
      </dgm:t>
    </dgm:pt>
    <dgm:pt modelId="{38801BEF-81C0-4BC0-A3A2-06759AC33B31}" type="pres">
      <dgm:prSet presAssocID="{A0DF6154-078C-4AB7-955F-EC210B8E700A}" presName="composite" presStyleCnt="0"/>
      <dgm:spPr/>
    </dgm:pt>
    <dgm:pt modelId="{D7F26A58-F4EB-41B8-BA44-FE94AE54C0C4}" type="pres">
      <dgm:prSet presAssocID="{A0DF6154-078C-4AB7-955F-EC210B8E700A}" presName="parentText" presStyleLbl="alignNode1" presStyleIdx="0" presStyleCnt="3">
        <dgm:presLayoutVars>
          <dgm:chMax val="1"/>
          <dgm:bulletEnabled val="1"/>
        </dgm:presLayoutVars>
      </dgm:prSet>
      <dgm:spPr/>
      <dgm:t>
        <a:bodyPr/>
        <a:lstStyle/>
        <a:p>
          <a:endParaRPr lang="en-US"/>
        </a:p>
      </dgm:t>
    </dgm:pt>
    <dgm:pt modelId="{80A22C8A-500E-4CE4-91BD-CC487EF58500}" type="pres">
      <dgm:prSet presAssocID="{A0DF6154-078C-4AB7-955F-EC210B8E700A}" presName="descendantText" presStyleLbl="alignAcc1" presStyleIdx="0" presStyleCnt="3" custLinFactNeighborX="9483" custLinFactNeighborY="1343">
        <dgm:presLayoutVars>
          <dgm:bulletEnabled val="1"/>
        </dgm:presLayoutVars>
      </dgm:prSet>
      <dgm:spPr/>
      <dgm:t>
        <a:bodyPr/>
        <a:lstStyle/>
        <a:p>
          <a:endParaRPr lang="en-US"/>
        </a:p>
      </dgm:t>
    </dgm:pt>
    <dgm:pt modelId="{6344B9B5-73F5-4294-BDFB-65ABEBC23A82}" type="pres">
      <dgm:prSet presAssocID="{A6A53994-F02B-4D3C-BD86-689DEA0DDB6A}" presName="sp" presStyleCnt="0"/>
      <dgm:spPr/>
    </dgm:pt>
    <dgm:pt modelId="{F6B44B4F-31A4-4FAC-BF97-C22798A464EE}" type="pres">
      <dgm:prSet presAssocID="{E2848CAD-CE09-4286-BB57-DB6BAE103FE0}" presName="composite" presStyleCnt="0"/>
      <dgm:spPr/>
    </dgm:pt>
    <dgm:pt modelId="{E0284EAF-AF09-461A-ABDA-411F34507D08}" type="pres">
      <dgm:prSet presAssocID="{E2848CAD-CE09-4286-BB57-DB6BAE103FE0}" presName="parentText" presStyleLbl="alignNode1" presStyleIdx="1" presStyleCnt="3">
        <dgm:presLayoutVars>
          <dgm:chMax val="1"/>
          <dgm:bulletEnabled val="1"/>
        </dgm:presLayoutVars>
      </dgm:prSet>
      <dgm:spPr/>
      <dgm:t>
        <a:bodyPr/>
        <a:lstStyle/>
        <a:p>
          <a:endParaRPr lang="en-US"/>
        </a:p>
      </dgm:t>
    </dgm:pt>
    <dgm:pt modelId="{521CA493-7E16-407B-8747-35576823E3AA}" type="pres">
      <dgm:prSet presAssocID="{E2848CAD-CE09-4286-BB57-DB6BAE103FE0}" presName="descendantText" presStyleLbl="alignAcc1" presStyleIdx="1" presStyleCnt="3">
        <dgm:presLayoutVars>
          <dgm:bulletEnabled val="1"/>
        </dgm:presLayoutVars>
      </dgm:prSet>
      <dgm:spPr/>
      <dgm:t>
        <a:bodyPr/>
        <a:lstStyle/>
        <a:p>
          <a:endParaRPr lang="en-US"/>
        </a:p>
      </dgm:t>
    </dgm:pt>
    <dgm:pt modelId="{6E706A6F-1A3A-4CEF-A30D-B96520854F48}" type="pres">
      <dgm:prSet presAssocID="{362D2011-5928-4F4C-927D-F36642218554}" presName="sp" presStyleCnt="0"/>
      <dgm:spPr/>
    </dgm:pt>
    <dgm:pt modelId="{C6FF4B79-D512-48DA-9BB4-BF9303F21CBB}" type="pres">
      <dgm:prSet presAssocID="{7F6EFB2B-40A3-4F4E-AFC8-78996EF88455}" presName="composite" presStyleCnt="0"/>
      <dgm:spPr/>
    </dgm:pt>
    <dgm:pt modelId="{31476F04-166D-4D16-BCED-58A62F2FD3CD}" type="pres">
      <dgm:prSet presAssocID="{7F6EFB2B-40A3-4F4E-AFC8-78996EF88455}" presName="parentText" presStyleLbl="alignNode1" presStyleIdx="2" presStyleCnt="3">
        <dgm:presLayoutVars>
          <dgm:chMax val="1"/>
          <dgm:bulletEnabled val="1"/>
        </dgm:presLayoutVars>
      </dgm:prSet>
      <dgm:spPr/>
      <dgm:t>
        <a:bodyPr/>
        <a:lstStyle/>
        <a:p>
          <a:endParaRPr lang="en-US"/>
        </a:p>
      </dgm:t>
    </dgm:pt>
    <dgm:pt modelId="{BAC6256F-C229-41C5-8947-A15FA420C259}" type="pres">
      <dgm:prSet presAssocID="{7F6EFB2B-40A3-4F4E-AFC8-78996EF88455}" presName="descendantText" presStyleLbl="alignAcc1" presStyleIdx="2" presStyleCnt="3">
        <dgm:presLayoutVars>
          <dgm:bulletEnabled val="1"/>
        </dgm:presLayoutVars>
      </dgm:prSet>
      <dgm:spPr/>
      <dgm:t>
        <a:bodyPr/>
        <a:lstStyle/>
        <a:p>
          <a:endParaRPr lang="en-US"/>
        </a:p>
      </dgm:t>
    </dgm:pt>
  </dgm:ptLst>
  <dgm:cxnLst>
    <dgm:cxn modelId="{01382A87-A949-456A-98DE-DE64976791C2}" type="presOf" srcId="{9715A9D2-07EC-4FE1-A602-43E73A646C60}" destId="{6FC66465-0441-4DCD-B2E8-83CCB868C267}" srcOrd="0" destOrd="0" presId="urn:microsoft.com/office/officeart/2005/8/layout/chevron2"/>
    <dgm:cxn modelId="{0784545E-6456-4DF4-9361-F186126C0171}" type="presOf" srcId="{11301EF1-2EC4-47CC-9EC5-445B85BD3DAA}" destId="{521CA493-7E16-407B-8747-35576823E3AA}" srcOrd="0" destOrd="0" presId="urn:microsoft.com/office/officeart/2005/8/layout/chevron2"/>
    <dgm:cxn modelId="{225F2315-2217-4844-AAE9-AEAC790CDEB6}" type="presOf" srcId="{C4A7BD0A-0F25-4B6D-BA1F-59D9B3FD3D27}" destId="{80A22C8A-500E-4CE4-91BD-CC487EF58500}" srcOrd="0" destOrd="0" presId="urn:microsoft.com/office/officeart/2005/8/layout/chevron2"/>
    <dgm:cxn modelId="{C8833D61-CDEF-4532-8C04-91421D0CA3DF}" type="presOf" srcId="{A0DF6154-078C-4AB7-955F-EC210B8E700A}" destId="{D7F26A58-F4EB-41B8-BA44-FE94AE54C0C4}" srcOrd="0" destOrd="0" presId="urn:microsoft.com/office/officeart/2005/8/layout/chevron2"/>
    <dgm:cxn modelId="{32AA4860-60C7-4F29-895A-AC52A169392B}" srcId="{9715A9D2-07EC-4FE1-A602-43E73A646C60}" destId="{7F6EFB2B-40A3-4F4E-AFC8-78996EF88455}" srcOrd="2" destOrd="0" parTransId="{26A9F6FA-55E5-49BC-AC2B-66C703D5ACC3}" sibTransId="{EAA7464B-CFFB-4E3C-849D-C2C561D6129A}"/>
    <dgm:cxn modelId="{9AD56656-6881-4F1E-ADC3-6374E5F5A9BA}" type="presOf" srcId="{7F6EFB2B-40A3-4F4E-AFC8-78996EF88455}" destId="{31476F04-166D-4D16-BCED-58A62F2FD3CD}" srcOrd="0" destOrd="0" presId="urn:microsoft.com/office/officeart/2005/8/layout/chevron2"/>
    <dgm:cxn modelId="{B1BECA08-8331-4842-AF5A-CF4B0C00425D}" srcId="{9715A9D2-07EC-4FE1-A602-43E73A646C60}" destId="{A0DF6154-078C-4AB7-955F-EC210B8E700A}" srcOrd="0" destOrd="0" parTransId="{E9583928-D60A-406A-9295-9A597AF3E2CE}" sibTransId="{A6A53994-F02B-4D3C-BD86-689DEA0DDB6A}"/>
    <dgm:cxn modelId="{07BC0499-DD05-40B3-ADEB-3CED2C36026E}" srcId="{7F6EFB2B-40A3-4F4E-AFC8-78996EF88455}" destId="{09B6CBE4-FD29-4E96-A75E-A78859C7F663}" srcOrd="0" destOrd="0" parTransId="{939184EF-1C3B-4AE4-98F1-185FD1C65EC5}" sibTransId="{2F5F5B91-B2F6-4507-B23A-FC9947D86F35}"/>
    <dgm:cxn modelId="{FA053FA4-36D8-4D2F-8352-CA83E91C5541}" srcId="{E2848CAD-CE09-4286-BB57-DB6BAE103FE0}" destId="{11301EF1-2EC4-47CC-9EC5-445B85BD3DAA}" srcOrd="0" destOrd="0" parTransId="{D7C0D26E-A602-4D57-9D98-BB95D1E10C60}" sibTransId="{C95F8DFC-6F16-4667-8903-EEB29EF48ACB}"/>
    <dgm:cxn modelId="{327A954B-C918-455E-BB36-4A1FFC24B5B7}" srcId="{9715A9D2-07EC-4FE1-A602-43E73A646C60}" destId="{E2848CAD-CE09-4286-BB57-DB6BAE103FE0}" srcOrd="1" destOrd="0" parTransId="{C46B4687-6EF1-4010-B0FC-D95ECB51B544}" sibTransId="{362D2011-5928-4F4C-927D-F36642218554}"/>
    <dgm:cxn modelId="{C8D2576F-268C-4A24-8B88-AFF675EF047A}" type="presOf" srcId="{09B6CBE4-FD29-4E96-A75E-A78859C7F663}" destId="{BAC6256F-C229-41C5-8947-A15FA420C259}" srcOrd="0" destOrd="0" presId="urn:microsoft.com/office/officeart/2005/8/layout/chevron2"/>
    <dgm:cxn modelId="{7AA20BD8-7200-4202-8E7E-A5C504C9C7FE}" type="presOf" srcId="{E2848CAD-CE09-4286-BB57-DB6BAE103FE0}" destId="{E0284EAF-AF09-461A-ABDA-411F34507D08}" srcOrd="0" destOrd="0" presId="urn:microsoft.com/office/officeart/2005/8/layout/chevron2"/>
    <dgm:cxn modelId="{ED0A1BE8-8D3D-49EC-938F-9CF13A03EED8}" srcId="{A0DF6154-078C-4AB7-955F-EC210B8E700A}" destId="{C4A7BD0A-0F25-4B6D-BA1F-59D9B3FD3D27}" srcOrd="0" destOrd="0" parTransId="{E6E2B6D4-ABD2-4896-A19A-9BB190219CF1}" sibTransId="{068DCE3A-6771-45CC-B60A-B07F0C3AE80E}"/>
    <dgm:cxn modelId="{789D6CBF-BC53-4FF5-B21B-5D2636C00CC7}" type="presParOf" srcId="{6FC66465-0441-4DCD-B2E8-83CCB868C267}" destId="{38801BEF-81C0-4BC0-A3A2-06759AC33B31}" srcOrd="0" destOrd="0" presId="urn:microsoft.com/office/officeart/2005/8/layout/chevron2"/>
    <dgm:cxn modelId="{BB7F0AD8-D6CF-4425-B93A-087BC5AC6BF6}" type="presParOf" srcId="{38801BEF-81C0-4BC0-A3A2-06759AC33B31}" destId="{D7F26A58-F4EB-41B8-BA44-FE94AE54C0C4}" srcOrd="0" destOrd="0" presId="urn:microsoft.com/office/officeart/2005/8/layout/chevron2"/>
    <dgm:cxn modelId="{36B676C2-52D1-4EA4-A461-624D1A934997}" type="presParOf" srcId="{38801BEF-81C0-4BC0-A3A2-06759AC33B31}" destId="{80A22C8A-500E-4CE4-91BD-CC487EF58500}" srcOrd="1" destOrd="0" presId="urn:microsoft.com/office/officeart/2005/8/layout/chevron2"/>
    <dgm:cxn modelId="{DCFEE8C2-D3CF-42B9-BA98-8946F35D5F30}" type="presParOf" srcId="{6FC66465-0441-4DCD-B2E8-83CCB868C267}" destId="{6344B9B5-73F5-4294-BDFB-65ABEBC23A82}" srcOrd="1" destOrd="0" presId="urn:microsoft.com/office/officeart/2005/8/layout/chevron2"/>
    <dgm:cxn modelId="{99687AB1-C516-426B-BDAE-9DEF9B0211C2}" type="presParOf" srcId="{6FC66465-0441-4DCD-B2E8-83CCB868C267}" destId="{F6B44B4F-31A4-4FAC-BF97-C22798A464EE}" srcOrd="2" destOrd="0" presId="urn:microsoft.com/office/officeart/2005/8/layout/chevron2"/>
    <dgm:cxn modelId="{EA4A43A7-C661-4ECC-944A-99FEAA06194B}" type="presParOf" srcId="{F6B44B4F-31A4-4FAC-BF97-C22798A464EE}" destId="{E0284EAF-AF09-461A-ABDA-411F34507D08}" srcOrd="0" destOrd="0" presId="urn:microsoft.com/office/officeart/2005/8/layout/chevron2"/>
    <dgm:cxn modelId="{00022AA2-42AE-432C-AB4D-B2B126F96E3B}" type="presParOf" srcId="{F6B44B4F-31A4-4FAC-BF97-C22798A464EE}" destId="{521CA493-7E16-407B-8747-35576823E3AA}" srcOrd="1" destOrd="0" presId="urn:microsoft.com/office/officeart/2005/8/layout/chevron2"/>
    <dgm:cxn modelId="{09F60B7C-25D0-49EA-8FEC-2BFAA2F92D97}" type="presParOf" srcId="{6FC66465-0441-4DCD-B2E8-83CCB868C267}" destId="{6E706A6F-1A3A-4CEF-A30D-B96520854F48}" srcOrd="3" destOrd="0" presId="urn:microsoft.com/office/officeart/2005/8/layout/chevron2"/>
    <dgm:cxn modelId="{FFC92523-AB2F-4EC4-8E26-317E60A2E325}" type="presParOf" srcId="{6FC66465-0441-4DCD-B2E8-83CCB868C267}" destId="{C6FF4B79-D512-48DA-9BB4-BF9303F21CBB}" srcOrd="4" destOrd="0" presId="urn:microsoft.com/office/officeart/2005/8/layout/chevron2"/>
    <dgm:cxn modelId="{38670E50-D2C9-4AC7-8CFD-13B2E3A4048D}" type="presParOf" srcId="{C6FF4B79-D512-48DA-9BB4-BF9303F21CBB}" destId="{31476F04-166D-4D16-BCED-58A62F2FD3CD}" srcOrd="0" destOrd="0" presId="urn:microsoft.com/office/officeart/2005/8/layout/chevron2"/>
    <dgm:cxn modelId="{9DE7CC53-0BFD-4E65-BCBD-3B288308F26B}" type="presParOf" srcId="{C6FF4B79-D512-48DA-9BB4-BF9303F21CBB}" destId="{BAC6256F-C229-41C5-8947-A15FA420C25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9715A9D2-07EC-4FE1-A602-43E73A646C60}" type="doc">
      <dgm:prSet loTypeId="urn:microsoft.com/office/officeart/2005/8/layout/chevron2" loCatId="process" qsTypeId="urn:microsoft.com/office/officeart/2005/8/quickstyle/3d3" qsCatId="3D" csTypeId="urn:microsoft.com/office/officeart/2005/8/colors/accent6_2" csCatId="accent6" phldr="1"/>
      <dgm:spPr/>
      <dgm:t>
        <a:bodyPr/>
        <a:lstStyle/>
        <a:p>
          <a:endParaRPr lang="en-US"/>
        </a:p>
      </dgm:t>
    </dgm:pt>
    <dgm:pt modelId="{A0DF6154-078C-4AB7-955F-EC210B8E700A}">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01</a:t>
          </a:r>
        </a:p>
      </dgm:t>
    </dgm:pt>
    <dgm:pt modelId="{E9583928-D60A-406A-9295-9A597AF3E2CE}" type="parTrans" cxnId="{B1BECA08-8331-4842-AF5A-CF4B0C00425D}">
      <dgm:prSet/>
      <dgm:spPr/>
      <dgm:t>
        <a:bodyPr/>
        <a:lstStyle/>
        <a:p>
          <a:endParaRPr lang="en-US"/>
        </a:p>
      </dgm:t>
    </dgm:pt>
    <dgm:pt modelId="{A6A53994-F02B-4D3C-BD86-689DEA0DDB6A}" type="sibTrans" cxnId="{B1BECA08-8331-4842-AF5A-CF4B0C00425D}">
      <dgm:prSet/>
      <dgm:spPr/>
      <dgm:t>
        <a:bodyPr/>
        <a:lstStyle/>
        <a:p>
          <a:endParaRPr lang="en-US"/>
        </a:p>
      </dgm:t>
    </dgm:pt>
    <dgm:pt modelId="{E2848CAD-CE09-4286-BB57-DB6BAE103FE0}">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02</a:t>
          </a:r>
        </a:p>
      </dgm:t>
    </dgm:pt>
    <dgm:pt modelId="{C46B4687-6EF1-4010-B0FC-D95ECB51B544}" type="parTrans" cxnId="{327A954B-C918-455E-BB36-4A1FFC24B5B7}">
      <dgm:prSet/>
      <dgm:spPr/>
      <dgm:t>
        <a:bodyPr/>
        <a:lstStyle/>
        <a:p>
          <a:endParaRPr lang="en-US"/>
        </a:p>
      </dgm:t>
    </dgm:pt>
    <dgm:pt modelId="{362D2011-5928-4F4C-927D-F36642218554}" type="sibTrans" cxnId="{327A954B-C918-455E-BB36-4A1FFC24B5B7}">
      <dgm:prSet/>
      <dgm:spPr/>
      <dgm:t>
        <a:bodyPr/>
        <a:lstStyle/>
        <a:p>
          <a:endParaRPr lang="en-US"/>
        </a:p>
      </dgm:t>
    </dgm:pt>
    <dgm:pt modelId="{11301EF1-2EC4-47CC-9EC5-445B85BD3DAA}">
      <dgm:prSet phldrT="[Text]" custT="1"/>
      <dgm:spPr/>
      <dgm:t>
        <a:bodyPr/>
        <a:lstStyle/>
        <a:p>
          <a:r>
            <a:rPr lang="en-US" sz="3200" dirty="0" smtClean="0">
              <a:latin typeface="Times New Roman" panose="02020603050405020304" pitchFamily="18" charset="0"/>
              <a:cs typeface="Times New Roman" panose="02020603050405020304" pitchFamily="18" charset="0"/>
            </a:rPr>
            <a:t>SUY NGẪM VÀ PHẢN HỒI</a:t>
          </a:r>
          <a:endParaRPr lang="en-US" sz="3200" dirty="0"/>
        </a:p>
      </dgm:t>
    </dgm:pt>
    <dgm:pt modelId="{D7C0D26E-A602-4D57-9D98-BB95D1E10C60}" type="parTrans" cxnId="{FA053FA4-36D8-4D2F-8352-CA83E91C5541}">
      <dgm:prSet/>
      <dgm:spPr/>
      <dgm:t>
        <a:bodyPr/>
        <a:lstStyle/>
        <a:p>
          <a:endParaRPr lang="en-US"/>
        </a:p>
      </dgm:t>
    </dgm:pt>
    <dgm:pt modelId="{C95F8DFC-6F16-4667-8903-EEB29EF48ACB}" type="sibTrans" cxnId="{FA053FA4-36D8-4D2F-8352-CA83E91C5541}">
      <dgm:prSet/>
      <dgm:spPr/>
      <dgm:t>
        <a:bodyPr/>
        <a:lstStyle/>
        <a:p>
          <a:endParaRPr lang="en-US"/>
        </a:p>
      </dgm:t>
    </dgm:pt>
    <dgm:pt modelId="{C4A7BD0A-0F25-4B6D-BA1F-59D9B3FD3D27}">
      <dgm:prSet phldrT="[Text]" custT="1"/>
      <dgm:spPr/>
      <dgm:t>
        <a:bodyPr/>
        <a:lstStyle/>
        <a:p>
          <a:r>
            <a:rPr lang="en-US" sz="3200" dirty="0" smtClean="0">
              <a:latin typeface="Times New Roman" panose="02020603050405020304" pitchFamily="18" charset="0"/>
              <a:cs typeface="Times New Roman" panose="02020603050405020304" pitchFamily="18" charset="0"/>
            </a:rPr>
            <a:t>TRẢI NGHIỆM CÙNG VĂN BẢN</a:t>
          </a:r>
          <a:endParaRPr lang="en-US" sz="3200" dirty="0">
            <a:latin typeface="Times New Roman" panose="02020603050405020304" pitchFamily="18" charset="0"/>
            <a:cs typeface="Times New Roman" panose="02020603050405020304" pitchFamily="18" charset="0"/>
          </a:endParaRPr>
        </a:p>
      </dgm:t>
    </dgm:pt>
    <dgm:pt modelId="{068DCE3A-6771-45CC-B60A-B07F0C3AE80E}" type="sibTrans" cxnId="{ED0A1BE8-8D3D-49EC-938F-9CF13A03EED8}">
      <dgm:prSet/>
      <dgm:spPr/>
      <dgm:t>
        <a:bodyPr/>
        <a:lstStyle/>
        <a:p>
          <a:endParaRPr lang="en-US"/>
        </a:p>
      </dgm:t>
    </dgm:pt>
    <dgm:pt modelId="{E6E2B6D4-ABD2-4896-A19A-9BB190219CF1}" type="parTrans" cxnId="{ED0A1BE8-8D3D-49EC-938F-9CF13A03EED8}">
      <dgm:prSet/>
      <dgm:spPr/>
      <dgm:t>
        <a:bodyPr/>
        <a:lstStyle/>
        <a:p>
          <a:endParaRPr lang="en-US"/>
        </a:p>
      </dgm:t>
    </dgm:pt>
    <dgm:pt modelId="{7F6EFB2B-40A3-4F4E-AFC8-78996EF88455}">
      <dgm:prSet/>
      <dgm:spPr/>
      <dgm:t>
        <a:bodyPr/>
        <a:lstStyle/>
        <a:p>
          <a:r>
            <a:rPr lang="en-US" b="1" dirty="0" smtClean="0">
              <a:solidFill>
                <a:srgbClr val="002060"/>
              </a:solidFill>
              <a:latin typeface="Times New Roman" panose="02020603050405020304" pitchFamily="18" charset="0"/>
              <a:cs typeface="Times New Roman" panose="02020603050405020304" pitchFamily="18" charset="0"/>
            </a:rPr>
            <a:t>03</a:t>
          </a:r>
          <a:endParaRPr lang="en-US" b="1" dirty="0">
            <a:solidFill>
              <a:srgbClr val="002060"/>
            </a:solidFill>
            <a:latin typeface="Times New Roman" panose="02020603050405020304" pitchFamily="18" charset="0"/>
            <a:cs typeface="Times New Roman" panose="02020603050405020304" pitchFamily="18" charset="0"/>
          </a:endParaRPr>
        </a:p>
      </dgm:t>
    </dgm:pt>
    <dgm:pt modelId="{26A9F6FA-55E5-49BC-AC2B-66C703D5ACC3}" type="parTrans" cxnId="{32AA4860-60C7-4F29-895A-AC52A169392B}">
      <dgm:prSet/>
      <dgm:spPr/>
      <dgm:t>
        <a:bodyPr/>
        <a:lstStyle/>
        <a:p>
          <a:endParaRPr lang="en-US"/>
        </a:p>
      </dgm:t>
    </dgm:pt>
    <dgm:pt modelId="{EAA7464B-CFFB-4E3C-849D-C2C561D6129A}" type="sibTrans" cxnId="{32AA4860-60C7-4F29-895A-AC52A169392B}">
      <dgm:prSet/>
      <dgm:spPr/>
      <dgm:t>
        <a:bodyPr/>
        <a:lstStyle/>
        <a:p>
          <a:endParaRPr lang="en-US"/>
        </a:p>
      </dgm:t>
    </dgm:pt>
    <dgm:pt modelId="{09B6CBE4-FD29-4E96-A75E-A78859C7F663}">
      <dgm:prSet custT="1"/>
      <dgm:spPr/>
      <dgm:t>
        <a:bodyPr/>
        <a:lstStyle/>
        <a:p>
          <a:r>
            <a:rPr lang="en-US" sz="3200" b="0" dirty="0" smtClean="0">
              <a:latin typeface="Times New Roman" panose="02020603050405020304" pitchFamily="18" charset="0"/>
              <a:cs typeface="Times New Roman" panose="02020603050405020304" pitchFamily="18" charset="0"/>
            </a:rPr>
            <a:t>LUYỆN TẬP</a:t>
          </a:r>
          <a:endParaRPr lang="en-US" sz="3200" b="0" dirty="0">
            <a:latin typeface="Times New Roman" panose="02020603050405020304" pitchFamily="18" charset="0"/>
            <a:cs typeface="Times New Roman" panose="02020603050405020304" pitchFamily="18" charset="0"/>
          </a:endParaRPr>
        </a:p>
      </dgm:t>
    </dgm:pt>
    <dgm:pt modelId="{939184EF-1C3B-4AE4-98F1-185FD1C65EC5}" type="parTrans" cxnId="{07BC0499-DD05-40B3-ADEB-3CED2C36026E}">
      <dgm:prSet/>
      <dgm:spPr/>
      <dgm:t>
        <a:bodyPr/>
        <a:lstStyle/>
        <a:p>
          <a:endParaRPr lang="en-US"/>
        </a:p>
      </dgm:t>
    </dgm:pt>
    <dgm:pt modelId="{2F5F5B91-B2F6-4507-B23A-FC9947D86F35}" type="sibTrans" cxnId="{07BC0499-DD05-40B3-ADEB-3CED2C36026E}">
      <dgm:prSet/>
      <dgm:spPr/>
      <dgm:t>
        <a:bodyPr/>
        <a:lstStyle/>
        <a:p>
          <a:endParaRPr lang="en-US"/>
        </a:p>
      </dgm:t>
    </dgm:pt>
    <dgm:pt modelId="{2EBCF8F1-2FBB-4637-85C8-6FEF4DC70A9C}">
      <dgm:prSet/>
      <dgm:spPr/>
      <dgm:t>
        <a:bodyPr/>
        <a:lstStyle/>
        <a:p>
          <a:r>
            <a:rPr lang="en-US" b="1" dirty="0" smtClean="0">
              <a:solidFill>
                <a:srgbClr val="002060"/>
              </a:solidFill>
              <a:latin typeface="Times New Roman" panose="02020603050405020304" pitchFamily="18" charset="0"/>
              <a:cs typeface="Times New Roman" panose="02020603050405020304" pitchFamily="18" charset="0"/>
            </a:rPr>
            <a:t>04</a:t>
          </a:r>
          <a:endParaRPr lang="en-US" b="1" dirty="0">
            <a:solidFill>
              <a:srgbClr val="002060"/>
            </a:solidFill>
            <a:latin typeface="Times New Roman" panose="02020603050405020304" pitchFamily="18" charset="0"/>
            <a:cs typeface="Times New Roman" panose="02020603050405020304" pitchFamily="18" charset="0"/>
          </a:endParaRPr>
        </a:p>
      </dgm:t>
    </dgm:pt>
    <dgm:pt modelId="{48E26400-45C3-430D-B225-7BEAB993CC87}" type="parTrans" cxnId="{8D6615BE-6C4C-4BB5-A2C6-577612A98264}">
      <dgm:prSet/>
      <dgm:spPr/>
      <dgm:t>
        <a:bodyPr/>
        <a:lstStyle/>
        <a:p>
          <a:endParaRPr lang="en-US"/>
        </a:p>
      </dgm:t>
    </dgm:pt>
    <dgm:pt modelId="{B0E0AFA3-80C6-4BB5-A2B8-7E327CD176AA}" type="sibTrans" cxnId="{8D6615BE-6C4C-4BB5-A2C6-577612A98264}">
      <dgm:prSet/>
      <dgm:spPr/>
      <dgm:t>
        <a:bodyPr/>
        <a:lstStyle/>
        <a:p>
          <a:endParaRPr lang="en-US"/>
        </a:p>
      </dgm:t>
    </dgm:pt>
    <dgm:pt modelId="{77293058-6A54-4FDC-A138-71B3DD80FFCF}">
      <dgm:prSet custT="1"/>
      <dgm:spPr/>
      <dgm:t>
        <a:bodyPr/>
        <a:lstStyle/>
        <a:p>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0F1814A4-8301-485F-9708-8E7E83BE73F8}" type="parTrans" cxnId="{7C77ECCB-06A9-46EE-AF85-FC0E28553B9E}">
      <dgm:prSet/>
      <dgm:spPr/>
    </dgm:pt>
    <dgm:pt modelId="{09E9800F-0752-4D8B-A192-60247AE93E0D}" type="sibTrans" cxnId="{7C77ECCB-06A9-46EE-AF85-FC0E28553B9E}">
      <dgm:prSet/>
      <dgm:spPr/>
    </dgm:pt>
    <dgm:pt modelId="{6FC66465-0441-4DCD-B2E8-83CCB868C267}" type="pres">
      <dgm:prSet presAssocID="{9715A9D2-07EC-4FE1-A602-43E73A646C60}" presName="linearFlow" presStyleCnt="0">
        <dgm:presLayoutVars>
          <dgm:dir/>
          <dgm:animLvl val="lvl"/>
          <dgm:resizeHandles val="exact"/>
        </dgm:presLayoutVars>
      </dgm:prSet>
      <dgm:spPr/>
      <dgm:t>
        <a:bodyPr/>
        <a:lstStyle/>
        <a:p>
          <a:endParaRPr lang="en-US"/>
        </a:p>
      </dgm:t>
    </dgm:pt>
    <dgm:pt modelId="{38801BEF-81C0-4BC0-A3A2-06759AC33B31}" type="pres">
      <dgm:prSet presAssocID="{A0DF6154-078C-4AB7-955F-EC210B8E700A}" presName="composite" presStyleCnt="0"/>
      <dgm:spPr/>
    </dgm:pt>
    <dgm:pt modelId="{D7F26A58-F4EB-41B8-BA44-FE94AE54C0C4}" type="pres">
      <dgm:prSet presAssocID="{A0DF6154-078C-4AB7-955F-EC210B8E700A}" presName="parentText" presStyleLbl="alignNode1" presStyleIdx="0" presStyleCnt="4">
        <dgm:presLayoutVars>
          <dgm:chMax val="1"/>
          <dgm:bulletEnabled val="1"/>
        </dgm:presLayoutVars>
      </dgm:prSet>
      <dgm:spPr/>
      <dgm:t>
        <a:bodyPr/>
        <a:lstStyle/>
        <a:p>
          <a:endParaRPr lang="en-US"/>
        </a:p>
      </dgm:t>
    </dgm:pt>
    <dgm:pt modelId="{80A22C8A-500E-4CE4-91BD-CC487EF58500}" type="pres">
      <dgm:prSet presAssocID="{A0DF6154-078C-4AB7-955F-EC210B8E700A}" presName="descendantText" presStyleLbl="alignAcc1" presStyleIdx="0" presStyleCnt="4" custLinFactNeighborX="9483" custLinFactNeighborY="1343">
        <dgm:presLayoutVars>
          <dgm:bulletEnabled val="1"/>
        </dgm:presLayoutVars>
      </dgm:prSet>
      <dgm:spPr/>
      <dgm:t>
        <a:bodyPr/>
        <a:lstStyle/>
        <a:p>
          <a:endParaRPr lang="en-US"/>
        </a:p>
      </dgm:t>
    </dgm:pt>
    <dgm:pt modelId="{6344B9B5-73F5-4294-BDFB-65ABEBC23A82}" type="pres">
      <dgm:prSet presAssocID="{A6A53994-F02B-4D3C-BD86-689DEA0DDB6A}" presName="sp" presStyleCnt="0"/>
      <dgm:spPr/>
    </dgm:pt>
    <dgm:pt modelId="{F6B44B4F-31A4-4FAC-BF97-C22798A464EE}" type="pres">
      <dgm:prSet presAssocID="{E2848CAD-CE09-4286-BB57-DB6BAE103FE0}" presName="composite" presStyleCnt="0"/>
      <dgm:spPr/>
    </dgm:pt>
    <dgm:pt modelId="{E0284EAF-AF09-461A-ABDA-411F34507D08}" type="pres">
      <dgm:prSet presAssocID="{E2848CAD-CE09-4286-BB57-DB6BAE103FE0}" presName="parentText" presStyleLbl="alignNode1" presStyleIdx="1" presStyleCnt="4">
        <dgm:presLayoutVars>
          <dgm:chMax val="1"/>
          <dgm:bulletEnabled val="1"/>
        </dgm:presLayoutVars>
      </dgm:prSet>
      <dgm:spPr/>
      <dgm:t>
        <a:bodyPr/>
        <a:lstStyle/>
        <a:p>
          <a:endParaRPr lang="en-US"/>
        </a:p>
      </dgm:t>
    </dgm:pt>
    <dgm:pt modelId="{521CA493-7E16-407B-8747-35576823E3AA}" type="pres">
      <dgm:prSet presAssocID="{E2848CAD-CE09-4286-BB57-DB6BAE103FE0}" presName="descendantText" presStyleLbl="alignAcc1" presStyleIdx="1" presStyleCnt="4">
        <dgm:presLayoutVars>
          <dgm:bulletEnabled val="1"/>
        </dgm:presLayoutVars>
      </dgm:prSet>
      <dgm:spPr/>
      <dgm:t>
        <a:bodyPr/>
        <a:lstStyle/>
        <a:p>
          <a:endParaRPr lang="en-US"/>
        </a:p>
      </dgm:t>
    </dgm:pt>
    <dgm:pt modelId="{6E706A6F-1A3A-4CEF-A30D-B96520854F48}" type="pres">
      <dgm:prSet presAssocID="{362D2011-5928-4F4C-927D-F36642218554}" presName="sp" presStyleCnt="0"/>
      <dgm:spPr/>
    </dgm:pt>
    <dgm:pt modelId="{C6FF4B79-D512-48DA-9BB4-BF9303F21CBB}" type="pres">
      <dgm:prSet presAssocID="{7F6EFB2B-40A3-4F4E-AFC8-78996EF88455}" presName="composite" presStyleCnt="0"/>
      <dgm:spPr/>
    </dgm:pt>
    <dgm:pt modelId="{31476F04-166D-4D16-BCED-58A62F2FD3CD}" type="pres">
      <dgm:prSet presAssocID="{7F6EFB2B-40A3-4F4E-AFC8-78996EF88455}" presName="parentText" presStyleLbl="alignNode1" presStyleIdx="2" presStyleCnt="4">
        <dgm:presLayoutVars>
          <dgm:chMax val="1"/>
          <dgm:bulletEnabled val="1"/>
        </dgm:presLayoutVars>
      </dgm:prSet>
      <dgm:spPr/>
      <dgm:t>
        <a:bodyPr/>
        <a:lstStyle/>
        <a:p>
          <a:endParaRPr lang="en-US"/>
        </a:p>
      </dgm:t>
    </dgm:pt>
    <dgm:pt modelId="{BAC6256F-C229-41C5-8947-A15FA420C259}" type="pres">
      <dgm:prSet presAssocID="{7F6EFB2B-40A3-4F4E-AFC8-78996EF88455}" presName="descendantText" presStyleLbl="alignAcc1" presStyleIdx="2" presStyleCnt="4">
        <dgm:presLayoutVars>
          <dgm:bulletEnabled val="1"/>
        </dgm:presLayoutVars>
      </dgm:prSet>
      <dgm:spPr/>
      <dgm:t>
        <a:bodyPr/>
        <a:lstStyle/>
        <a:p>
          <a:endParaRPr lang="en-US"/>
        </a:p>
      </dgm:t>
    </dgm:pt>
    <dgm:pt modelId="{EEEAF88A-B5FF-403A-A316-F99CE9823874}" type="pres">
      <dgm:prSet presAssocID="{EAA7464B-CFFB-4E3C-849D-C2C561D6129A}" presName="sp" presStyleCnt="0"/>
      <dgm:spPr/>
    </dgm:pt>
    <dgm:pt modelId="{A5D78C8F-CA50-4EE3-85E4-F0FFB7FFA3A0}" type="pres">
      <dgm:prSet presAssocID="{2EBCF8F1-2FBB-4637-85C8-6FEF4DC70A9C}" presName="composite" presStyleCnt="0"/>
      <dgm:spPr/>
    </dgm:pt>
    <dgm:pt modelId="{86102A0D-D644-43EB-8530-4D6F915B9BEE}" type="pres">
      <dgm:prSet presAssocID="{2EBCF8F1-2FBB-4637-85C8-6FEF4DC70A9C}" presName="parentText" presStyleLbl="alignNode1" presStyleIdx="3" presStyleCnt="4">
        <dgm:presLayoutVars>
          <dgm:chMax val="1"/>
          <dgm:bulletEnabled val="1"/>
        </dgm:presLayoutVars>
      </dgm:prSet>
      <dgm:spPr/>
      <dgm:t>
        <a:bodyPr/>
        <a:lstStyle/>
        <a:p>
          <a:endParaRPr lang="en-US"/>
        </a:p>
      </dgm:t>
    </dgm:pt>
    <dgm:pt modelId="{C5516B2D-2B65-4301-A0BC-A07314C3B36A}" type="pres">
      <dgm:prSet presAssocID="{2EBCF8F1-2FBB-4637-85C8-6FEF4DC70A9C}" presName="descendantText" presStyleLbl="alignAcc1" presStyleIdx="3" presStyleCnt="4">
        <dgm:presLayoutVars>
          <dgm:bulletEnabled val="1"/>
        </dgm:presLayoutVars>
      </dgm:prSet>
      <dgm:spPr/>
      <dgm:t>
        <a:bodyPr/>
        <a:lstStyle/>
        <a:p>
          <a:endParaRPr lang="en-US"/>
        </a:p>
      </dgm:t>
    </dgm:pt>
  </dgm:ptLst>
  <dgm:cxnLst>
    <dgm:cxn modelId="{D018E78A-6606-49F0-B28E-1BD4D1F12762}" type="presOf" srcId="{2EBCF8F1-2FBB-4637-85C8-6FEF4DC70A9C}" destId="{86102A0D-D644-43EB-8530-4D6F915B9BEE}" srcOrd="0" destOrd="0" presId="urn:microsoft.com/office/officeart/2005/8/layout/chevron2"/>
    <dgm:cxn modelId="{01382A87-A949-456A-98DE-DE64976791C2}" type="presOf" srcId="{9715A9D2-07EC-4FE1-A602-43E73A646C60}" destId="{6FC66465-0441-4DCD-B2E8-83CCB868C267}" srcOrd="0" destOrd="0" presId="urn:microsoft.com/office/officeart/2005/8/layout/chevron2"/>
    <dgm:cxn modelId="{0784545E-6456-4DF4-9361-F186126C0171}" type="presOf" srcId="{11301EF1-2EC4-47CC-9EC5-445B85BD3DAA}" destId="{521CA493-7E16-407B-8747-35576823E3AA}" srcOrd="0" destOrd="0" presId="urn:microsoft.com/office/officeart/2005/8/layout/chevron2"/>
    <dgm:cxn modelId="{E5D3A379-5A54-4B49-A37A-0AA53D9A8228}" type="presOf" srcId="{77293058-6A54-4FDC-A138-71B3DD80FFCF}" destId="{C5516B2D-2B65-4301-A0BC-A07314C3B36A}" srcOrd="0" destOrd="0" presId="urn:microsoft.com/office/officeart/2005/8/layout/chevron2"/>
    <dgm:cxn modelId="{225F2315-2217-4844-AAE9-AEAC790CDEB6}" type="presOf" srcId="{C4A7BD0A-0F25-4B6D-BA1F-59D9B3FD3D27}" destId="{80A22C8A-500E-4CE4-91BD-CC487EF58500}" srcOrd="0" destOrd="0" presId="urn:microsoft.com/office/officeart/2005/8/layout/chevron2"/>
    <dgm:cxn modelId="{C8833D61-CDEF-4532-8C04-91421D0CA3DF}" type="presOf" srcId="{A0DF6154-078C-4AB7-955F-EC210B8E700A}" destId="{D7F26A58-F4EB-41B8-BA44-FE94AE54C0C4}" srcOrd="0" destOrd="0" presId="urn:microsoft.com/office/officeart/2005/8/layout/chevron2"/>
    <dgm:cxn modelId="{32AA4860-60C7-4F29-895A-AC52A169392B}" srcId="{9715A9D2-07EC-4FE1-A602-43E73A646C60}" destId="{7F6EFB2B-40A3-4F4E-AFC8-78996EF88455}" srcOrd="2" destOrd="0" parTransId="{26A9F6FA-55E5-49BC-AC2B-66C703D5ACC3}" sibTransId="{EAA7464B-CFFB-4E3C-849D-C2C561D6129A}"/>
    <dgm:cxn modelId="{9AD56656-6881-4F1E-ADC3-6374E5F5A9BA}" type="presOf" srcId="{7F6EFB2B-40A3-4F4E-AFC8-78996EF88455}" destId="{31476F04-166D-4D16-BCED-58A62F2FD3CD}" srcOrd="0" destOrd="0" presId="urn:microsoft.com/office/officeart/2005/8/layout/chevron2"/>
    <dgm:cxn modelId="{B1BECA08-8331-4842-AF5A-CF4B0C00425D}" srcId="{9715A9D2-07EC-4FE1-A602-43E73A646C60}" destId="{A0DF6154-078C-4AB7-955F-EC210B8E700A}" srcOrd="0" destOrd="0" parTransId="{E9583928-D60A-406A-9295-9A597AF3E2CE}" sibTransId="{A6A53994-F02B-4D3C-BD86-689DEA0DDB6A}"/>
    <dgm:cxn modelId="{07BC0499-DD05-40B3-ADEB-3CED2C36026E}" srcId="{7F6EFB2B-40A3-4F4E-AFC8-78996EF88455}" destId="{09B6CBE4-FD29-4E96-A75E-A78859C7F663}" srcOrd="0" destOrd="0" parTransId="{939184EF-1C3B-4AE4-98F1-185FD1C65EC5}" sibTransId="{2F5F5B91-B2F6-4507-B23A-FC9947D86F35}"/>
    <dgm:cxn modelId="{8D6615BE-6C4C-4BB5-A2C6-577612A98264}" srcId="{9715A9D2-07EC-4FE1-A602-43E73A646C60}" destId="{2EBCF8F1-2FBB-4637-85C8-6FEF4DC70A9C}" srcOrd="3" destOrd="0" parTransId="{48E26400-45C3-430D-B225-7BEAB993CC87}" sibTransId="{B0E0AFA3-80C6-4BB5-A2B8-7E327CD176AA}"/>
    <dgm:cxn modelId="{7C77ECCB-06A9-46EE-AF85-FC0E28553B9E}" srcId="{2EBCF8F1-2FBB-4637-85C8-6FEF4DC70A9C}" destId="{77293058-6A54-4FDC-A138-71B3DD80FFCF}" srcOrd="0" destOrd="0" parTransId="{0F1814A4-8301-485F-9708-8E7E83BE73F8}" sibTransId="{09E9800F-0752-4D8B-A192-60247AE93E0D}"/>
    <dgm:cxn modelId="{FA053FA4-36D8-4D2F-8352-CA83E91C5541}" srcId="{E2848CAD-CE09-4286-BB57-DB6BAE103FE0}" destId="{11301EF1-2EC4-47CC-9EC5-445B85BD3DAA}" srcOrd="0" destOrd="0" parTransId="{D7C0D26E-A602-4D57-9D98-BB95D1E10C60}" sibTransId="{C95F8DFC-6F16-4667-8903-EEB29EF48ACB}"/>
    <dgm:cxn modelId="{327A954B-C918-455E-BB36-4A1FFC24B5B7}" srcId="{9715A9D2-07EC-4FE1-A602-43E73A646C60}" destId="{E2848CAD-CE09-4286-BB57-DB6BAE103FE0}" srcOrd="1" destOrd="0" parTransId="{C46B4687-6EF1-4010-B0FC-D95ECB51B544}" sibTransId="{362D2011-5928-4F4C-927D-F36642218554}"/>
    <dgm:cxn modelId="{C8D2576F-268C-4A24-8B88-AFF675EF047A}" type="presOf" srcId="{09B6CBE4-FD29-4E96-A75E-A78859C7F663}" destId="{BAC6256F-C229-41C5-8947-A15FA420C259}" srcOrd="0" destOrd="0" presId="urn:microsoft.com/office/officeart/2005/8/layout/chevron2"/>
    <dgm:cxn modelId="{7AA20BD8-7200-4202-8E7E-A5C504C9C7FE}" type="presOf" srcId="{E2848CAD-CE09-4286-BB57-DB6BAE103FE0}" destId="{E0284EAF-AF09-461A-ABDA-411F34507D08}" srcOrd="0" destOrd="0" presId="urn:microsoft.com/office/officeart/2005/8/layout/chevron2"/>
    <dgm:cxn modelId="{ED0A1BE8-8D3D-49EC-938F-9CF13A03EED8}" srcId="{A0DF6154-078C-4AB7-955F-EC210B8E700A}" destId="{C4A7BD0A-0F25-4B6D-BA1F-59D9B3FD3D27}" srcOrd="0" destOrd="0" parTransId="{E6E2B6D4-ABD2-4896-A19A-9BB190219CF1}" sibTransId="{068DCE3A-6771-45CC-B60A-B07F0C3AE80E}"/>
    <dgm:cxn modelId="{789D6CBF-BC53-4FF5-B21B-5D2636C00CC7}" type="presParOf" srcId="{6FC66465-0441-4DCD-B2E8-83CCB868C267}" destId="{38801BEF-81C0-4BC0-A3A2-06759AC33B31}" srcOrd="0" destOrd="0" presId="urn:microsoft.com/office/officeart/2005/8/layout/chevron2"/>
    <dgm:cxn modelId="{BB7F0AD8-D6CF-4425-B93A-087BC5AC6BF6}" type="presParOf" srcId="{38801BEF-81C0-4BC0-A3A2-06759AC33B31}" destId="{D7F26A58-F4EB-41B8-BA44-FE94AE54C0C4}" srcOrd="0" destOrd="0" presId="urn:microsoft.com/office/officeart/2005/8/layout/chevron2"/>
    <dgm:cxn modelId="{36B676C2-52D1-4EA4-A461-624D1A934997}" type="presParOf" srcId="{38801BEF-81C0-4BC0-A3A2-06759AC33B31}" destId="{80A22C8A-500E-4CE4-91BD-CC487EF58500}" srcOrd="1" destOrd="0" presId="urn:microsoft.com/office/officeart/2005/8/layout/chevron2"/>
    <dgm:cxn modelId="{DCFEE8C2-D3CF-42B9-BA98-8946F35D5F30}" type="presParOf" srcId="{6FC66465-0441-4DCD-B2E8-83CCB868C267}" destId="{6344B9B5-73F5-4294-BDFB-65ABEBC23A82}" srcOrd="1" destOrd="0" presId="urn:microsoft.com/office/officeart/2005/8/layout/chevron2"/>
    <dgm:cxn modelId="{99687AB1-C516-426B-BDAE-9DEF9B0211C2}" type="presParOf" srcId="{6FC66465-0441-4DCD-B2E8-83CCB868C267}" destId="{F6B44B4F-31A4-4FAC-BF97-C22798A464EE}" srcOrd="2" destOrd="0" presId="urn:microsoft.com/office/officeart/2005/8/layout/chevron2"/>
    <dgm:cxn modelId="{EA4A43A7-C661-4ECC-944A-99FEAA06194B}" type="presParOf" srcId="{F6B44B4F-31A4-4FAC-BF97-C22798A464EE}" destId="{E0284EAF-AF09-461A-ABDA-411F34507D08}" srcOrd="0" destOrd="0" presId="urn:microsoft.com/office/officeart/2005/8/layout/chevron2"/>
    <dgm:cxn modelId="{00022AA2-42AE-432C-AB4D-B2B126F96E3B}" type="presParOf" srcId="{F6B44B4F-31A4-4FAC-BF97-C22798A464EE}" destId="{521CA493-7E16-407B-8747-35576823E3AA}" srcOrd="1" destOrd="0" presId="urn:microsoft.com/office/officeart/2005/8/layout/chevron2"/>
    <dgm:cxn modelId="{09F60B7C-25D0-49EA-8FEC-2BFAA2F92D97}" type="presParOf" srcId="{6FC66465-0441-4DCD-B2E8-83CCB868C267}" destId="{6E706A6F-1A3A-4CEF-A30D-B96520854F48}" srcOrd="3" destOrd="0" presId="urn:microsoft.com/office/officeart/2005/8/layout/chevron2"/>
    <dgm:cxn modelId="{FFC92523-AB2F-4EC4-8E26-317E60A2E325}" type="presParOf" srcId="{6FC66465-0441-4DCD-B2E8-83CCB868C267}" destId="{C6FF4B79-D512-48DA-9BB4-BF9303F21CBB}" srcOrd="4" destOrd="0" presId="urn:microsoft.com/office/officeart/2005/8/layout/chevron2"/>
    <dgm:cxn modelId="{38670E50-D2C9-4AC7-8CFD-13B2E3A4048D}" type="presParOf" srcId="{C6FF4B79-D512-48DA-9BB4-BF9303F21CBB}" destId="{31476F04-166D-4D16-BCED-58A62F2FD3CD}" srcOrd="0" destOrd="0" presId="urn:microsoft.com/office/officeart/2005/8/layout/chevron2"/>
    <dgm:cxn modelId="{9DE7CC53-0BFD-4E65-BCBD-3B288308F26B}" type="presParOf" srcId="{C6FF4B79-D512-48DA-9BB4-BF9303F21CBB}" destId="{BAC6256F-C229-41C5-8947-A15FA420C259}" srcOrd="1" destOrd="0" presId="urn:microsoft.com/office/officeart/2005/8/layout/chevron2"/>
    <dgm:cxn modelId="{4022C45B-8C87-434A-81BF-F2F09141E30C}" type="presParOf" srcId="{6FC66465-0441-4DCD-B2E8-83CCB868C267}" destId="{EEEAF88A-B5FF-403A-A316-F99CE9823874}" srcOrd="5" destOrd="0" presId="urn:microsoft.com/office/officeart/2005/8/layout/chevron2"/>
    <dgm:cxn modelId="{B31AB6BA-163A-42EB-8931-B61D18B421AD}" type="presParOf" srcId="{6FC66465-0441-4DCD-B2E8-83CCB868C267}" destId="{A5D78C8F-CA50-4EE3-85E4-F0FFB7FFA3A0}" srcOrd="6" destOrd="0" presId="urn:microsoft.com/office/officeart/2005/8/layout/chevron2"/>
    <dgm:cxn modelId="{210C63EE-44DD-450D-A94D-1F04BCD42B69}" type="presParOf" srcId="{A5D78C8F-CA50-4EE3-85E4-F0FFB7FFA3A0}" destId="{86102A0D-D644-43EB-8530-4D6F915B9BEE}" srcOrd="0" destOrd="0" presId="urn:microsoft.com/office/officeart/2005/8/layout/chevron2"/>
    <dgm:cxn modelId="{20449470-D473-4A95-BB73-959834AAD8AB}" type="presParOf" srcId="{A5D78C8F-CA50-4EE3-85E4-F0FFB7FFA3A0}" destId="{C5516B2D-2B65-4301-A0BC-A07314C3B36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715A9D2-07EC-4FE1-A602-43E73A646C60}" type="doc">
      <dgm:prSet loTypeId="urn:microsoft.com/office/officeart/2005/8/layout/chevron2" loCatId="process" qsTypeId="urn:microsoft.com/office/officeart/2005/8/quickstyle/3d3" qsCatId="3D" csTypeId="urn:microsoft.com/office/officeart/2005/8/colors/accent6_2" csCatId="accent6" phldr="1"/>
      <dgm:spPr/>
      <dgm:t>
        <a:bodyPr/>
        <a:lstStyle/>
        <a:p>
          <a:endParaRPr lang="en-US"/>
        </a:p>
      </dgm:t>
    </dgm:pt>
    <dgm:pt modelId="{A0DF6154-078C-4AB7-955F-EC210B8E700A}">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01</a:t>
          </a:r>
        </a:p>
      </dgm:t>
    </dgm:pt>
    <dgm:pt modelId="{E9583928-D60A-406A-9295-9A597AF3E2CE}" type="parTrans" cxnId="{B1BECA08-8331-4842-AF5A-CF4B0C00425D}">
      <dgm:prSet/>
      <dgm:spPr/>
      <dgm:t>
        <a:bodyPr/>
        <a:lstStyle/>
        <a:p>
          <a:endParaRPr lang="en-US"/>
        </a:p>
      </dgm:t>
    </dgm:pt>
    <dgm:pt modelId="{A6A53994-F02B-4D3C-BD86-689DEA0DDB6A}" type="sibTrans" cxnId="{B1BECA08-8331-4842-AF5A-CF4B0C00425D}">
      <dgm:prSet/>
      <dgm:spPr/>
      <dgm:t>
        <a:bodyPr/>
        <a:lstStyle/>
        <a:p>
          <a:endParaRPr lang="en-US"/>
        </a:p>
      </dgm:t>
    </dgm:pt>
    <dgm:pt modelId="{E2848CAD-CE09-4286-BB57-DB6BAE103FE0}">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02</a:t>
          </a:r>
        </a:p>
      </dgm:t>
    </dgm:pt>
    <dgm:pt modelId="{C46B4687-6EF1-4010-B0FC-D95ECB51B544}" type="parTrans" cxnId="{327A954B-C918-455E-BB36-4A1FFC24B5B7}">
      <dgm:prSet/>
      <dgm:spPr/>
      <dgm:t>
        <a:bodyPr/>
        <a:lstStyle/>
        <a:p>
          <a:endParaRPr lang="en-US"/>
        </a:p>
      </dgm:t>
    </dgm:pt>
    <dgm:pt modelId="{362D2011-5928-4F4C-927D-F36642218554}" type="sibTrans" cxnId="{327A954B-C918-455E-BB36-4A1FFC24B5B7}">
      <dgm:prSet/>
      <dgm:spPr/>
      <dgm:t>
        <a:bodyPr/>
        <a:lstStyle/>
        <a:p>
          <a:endParaRPr lang="en-US"/>
        </a:p>
      </dgm:t>
    </dgm:pt>
    <dgm:pt modelId="{11301EF1-2EC4-47CC-9EC5-445B85BD3DAA}">
      <dgm:prSet phldrT="[Text]" custT="1"/>
      <dgm:spPr/>
      <dgm:t>
        <a:bodyPr/>
        <a:lstStyle/>
        <a:p>
          <a:r>
            <a:rPr lang="en-US" sz="3200" dirty="0" smtClean="0">
              <a:latin typeface="Times New Roman" panose="02020603050405020304" pitchFamily="18" charset="0"/>
              <a:cs typeface="Times New Roman" panose="02020603050405020304" pitchFamily="18" charset="0"/>
            </a:rPr>
            <a:t>SUY NGẪM VÀ PHẢN HỒI</a:t>
          </a:r>
          <a:endParaRPr lang="en-US" sz="3200" dirty="0"/>
        </a:p>
      </dgm:t>
    </dgm:pt>
    <dgm:pt modelId="{D7C0D26E-A602-4D57-9D98-BB95D1E10C60}" type="parTrans" cxnId="{FA053FA4-36D8-4D2F-8352-CA83E91C5541}">
      <dgm:prSet/>
      <dgm:spPr/>
      <dgm:t>
        <a:bodyPr/>
        <a:lstStyle/>
        <a:p>
          <a:endParaRPr lang="en-US"/>
        </a:p>
      </dgm:t>
    </dgm:pt>
    <dgm:pt modelId="{C95F8DFC-6F16-4667-8903-EEB29EF48ACB}" type="sibTrans" cxnId="{FA053FA4-36D8-4D2F-8352-CA83E91C5541}">
      <dgm:prSet/>
      <dgm:spPr/>
      <dgm:t>
        <a:bodyPr/>
        <a:lstStyle/>
        <a:p>
          <a:endParaRPr lang="en-US"/>
        </a:p>
      </dgm:t>
    </dgm:pt>
    <dgm:pt modelId="{C4A7BD0A-0F25-4B6D-BA1F-59D9B3FD3D27}">
      <dgm:prSet phldrT="[Text]" custT="1"/>
      <dgm:spPr/>
      <dgm:t>
        <a:bodyPr/>
        <a:lstStyle/>
        <a:p>
          <a:r>
            <a:rPr lang="en-US" sz="3200" dirty="0" smtClean="0">
              <a:latin typeface="Times New Roman" panose="02020603050405020304" pitchFamily="18" charset="0"/>
              <a:cs typeface="Times New Roman" panose="02020603050405020304" pitchFamily="18" charset="0"/>
            </a:rPr>
            <a:t>TRẢI NGHIỆM CÙNG VĂN BẢN</a:t>
          </a:r>
          <a:endParaRPr lang="en-US" sz="3200" dirty="0">
            <a:latin typeface="Times New Roman" panose="02020603050405020304" pitchFamily="18" charset="0"/>
            <a:cs typeface="Times New Roman" panose="02020603050405020304" pitchFamily="18" charset="0"/>
          </a:endParaRPr>
        </a:p>
      </dgm:t>
    </dgm:pt>
    <dgm:pt modelId="{068DCE3A-6771-45CC-B60A-B07F0C3AE80E}" type="sibTrans" cxnId="{ED0A1BE8-8D3D-49EC-938F-9CF13A03EED8}">
      <dgm:prSet/>
      <dgm:spPr/>
      <dgm:t>
        <a:bodyPr/>
        <a:lstStyle/>
        <a:p>
          <a:endParaRPr lang="en-US"/>
        </a:p>
      </dgm:t>
    </dgm:pt>
    <dgm:pt modelId="{E6E2B6D4-ABD2-4896-A19A-9BB190219CF1}" type="parTrans" cxnId="{ED0A1BE8-8D3D-49EC-938F-9CF13A03EED8}">
      <dgm:prSet/>
      <dgm:spPr/>
      <dgm:t>
        <a:bodyPr/>
        <a:lstStyle/>
        <a:p>
          <a:endParaRPr lang="en-US"/>
        </a:p>
      </dgm:t>
    </dgm:pt>
    <dgm:pt modelId="{7F6EFB2B-40A3-4F4E-AFC8-78996EF88455}">
      <dgm:prSet/>
      <dgm:spPr/>
      <dgm:t>
        <a:bodyPr/>
        <a:lstStyle/>
        <a:p>
          <a:r>
            <a:rPr lang="en-US" b="1" dirty="0" smtClean="0">
              <a:solidFill>
                <a:srgbClr val="002060"/>
              </a:solidFill>
              <a:latin typeface="Times New Roman" panose="02020603050405020304" pitchFamily="18" charset="0"/>
              <a:cs typeface="Times New Roman" panose="02020603050405020304" pitchFamily="18" charset="0"/>
            </a:rPr>
            <a:t>03</a:t>
          </a:r>
          <a:endParaRPr lang="en-US" b="1" dirty="0">
            <a:solidFill>
              <a:srgbClr val="002060"/>
            </a:solidFill>
            <a:latin typeface="Times New Roman" panose="02020603050405020304" pitchFamily="18" charset="0"/>
            <a:cs typeface="Times New Roman" panose="02020603050405020304" pitchFamily="18" charset="0"/>
          </a:endParaRPr>
        </a:p>
      </dgm:t>
    </dgm:pt>
    <dgm:pt modelId="{26A9F6FA-55E5-49BC-AC2B-66C703D5ACC3}" type="parTrans" cxnId="{32AA4860-60C7-4F29-895A-AC52A169392B}">
      <dgm:prSet/>
      <dgm:spPr/>
      <dgm:t>
        <a:bodyPr/>
        <a:lstStyle/>
        <a:p>
          <a:endParaRPr lang="en-US"/>
        </a:p>
      </dgm:t>
    </dgm:pt>
    <dgm:pt modelId="{EAA7464B-CFFB-4E3C-849D-C2C561D6129A}" type="sibTrans" cxnId="{32AA4860-60C7-4F29-895A-AC52A169392B}">
      <dgm:prSet/>
      <dgm:spPr/>
      <dgm:t>
        <a:bodyPr/>
        <a:lstStyle/>
        <a:p>
          <a:endParaRPr lang="en-US"/>
        </a:p>
      </dgm:t>
    </dgm:pt>
    <dgm:pt modelId="{09B6CBE4-FD29-4E96-A75E-A78859C7F663}">
      <dgm:prSet custT="1"/>
      <dgm:spPr/>
      <dgm:t>
        <a:bodyPr/>
        <a:lstStyle/>
        <a:p>
          <a:r>
            <a:rPr lang="en-US" sz="3200" b="0" dirty="0" smtClean="0">
              <a:latin typeface="Times New Roman" panose="02020603050405020304" pitchFamily="18" charset="0"/>
              <a:cs typeface="Times New Roman" panose="02020603050405020304" pitchFamily="18" charset="0"/>
            </a:rPr>
            <a:t>LUYỆN TẬP</a:t>
          </a:r>
          <a:endParaRPr lang="en-US" sz="3200" b="0" dirty="0">
            <a:latin typeface="Times New Roman" panose="02020603050405020304" pitchFamily="18" charset="0"/>
            <a:cs typeface="Times New Roman" panose="02020603050405020304" pitchFamily="18" charset="0"/>
          </a:endParaRPr>
        </a:p>
      </dgm:t>
    </dgm:pt>
    <dgm:pt modelId="{939184EF-1C3B-4AE4-98F1-185FD1C65EC5}" type="parTrans" cxnId="{07BC0499-DD05-40B3-ADEB-3CED2C36026E}">
      <dgm:prSet/>
      <dgm:spPr/>
      <dgm:t>
        <a:bodyPr/>
        <a:lstStyle/>
        <a:p>
          <a:endParaRPr lang="en-US"/>
        </a:p>
      </dgm:t>
    </dgm:pt>
    <dgm:pt modelId="{2F5F5B91-B2F6-4507-B23A-FC9947D86F35}" type="sibTrans" cxnId="{07BC0499-DD05-40B3-ADEB-3CED2C36026E}">
      <dgm:prSet/>
      <dgm:spPr/>
      <dgm:t>
        <a:bodyPr/>
        <a:lstStyle/>
        <a:p>
          <a:endParaRPr lang="en-US"/>
        </a:p>
      </dgm:t>
    </dgm:pt>
    <dgm:pt modelId="{2EBCF8F1-2FBB-4637-85C8-6FEF4DC70A9C}">
      <dgm:prSet/>
      <dgm:spPr/>
      <dgm:t>
        <a:bodyPr/>
        <a:lstStyle/>
        <a:p>
          <a:r>
            <a:rPr lang="en-US" b="1" dirty="0" smtClean="0">
              <a:solidFill>
                <a:srgbClr val="002060"/>
              </a:solidFill>
              <a:latin typeface="Times New Roman" panose="02020603050405020304" pitchFamily="18" charset="0"/>
              <a:cs typeface="Times New Roman" panose="02020603050405020304" pitchFamily="18" charset="0"/>
            </a:rPr>
            <a:t>04</a:t>
          </a:r>
          <a:endParaRPr lang="en-US" b="1" dirty="0">
            <a:solidFill>
              <a:srgbClr val="002060"/>
            </a:solidFill>
            <a:latin typeface="Times New Roman" panose="02020603050405020304" pitchFamily="18" charset="0"/>
            <a:cs typeface="Times New Roman" panose="02020603050405020304" pitchFamily="18" charset="0"/>
          </a:endParaRPr>
        </a:p>
      </dgm:t>
    </dgm:pt>
    <dgm:pt modelId="{48E26400-45C3-430D-B225-7BEAB993CC87}" type="parTrans" cxnId="{8D6615BE-6C4C-4BB5-A2C6-577612A98264}">
      <dgm:prSet/>
      <dgm:spPr/>
      <dgm:t>
        <a:bodyPr/>
        <a:lstStyle/>
        <a:p>
          <a:endParaRPr lang="en-US"/>
        </a:p>
      </dgm:t>
    </dgm:pt>
    <dgm:pt modelId="{B0E0AFA3-80C6-4BB5-A2B8-7E327CD176AA}" type="sibTrans" cxnId="{8D6615BE-6C4C-4BB5-A2C6-577612A98264}">
      <dgm:prSet/>
      <dgm:spPr/>
      <dgm:t>
        <a:bodyPr/>
        <a:lstStyle/>
        <a:p>
          <a:endParaRPr lang="en-US"/>
        </a:p>
      </dgm:t>
    </dgm:pt>
    <dgm:pt modelId="{77293058-6A54-4FDC-A138-71B3DD80FFCF}">
      <dgm:prSet custT="1"/>
      <dgm:spPr/>
      <dgm:t>
        <a:bodyPr/>
        <a:lstStyle/>
        <a:p>
          <a:r>
            <a:rPr lang="en-US" sz="3200" dirty="0" smtClean="0">
              <a:latin typeface="Times New Roman" panose="02020603050405020304" pitchFamily="18" charset="0"/>
              <a:cs typeface="Times New Roman" panose="02020603050405020304" pitchFamily="18" charset="0"/>
            </a:rPr>
            <a:t>VẬN DỤNG</a:t>
          </a:r>
          <a:endParaRPr lang="en-US" sz="3200" dirty="0">
            <a:latin typeface="Times New Roman" panose="02020603050405020304" pitchFamily="18" charset="0"/>
            <a:cs typeface="Times New Roman" panose="02020603050405020304" pitchFamily="18" charset="0"/>
          </a:endParaRPr>
        </a:p>
      </dgm:t>
    </dgm:pt>
    <dgm:pt modelId="{0F1814A4-8301-485F-9708-8E7E83BE73F8}" type="parTrans" cxnId="{7C77ECCB-06A9-46EE-AF85-FC0E28553B9E}">
      <dgm:prSet/>
      <dgm:spPr/>
    </dgm:pt>
    <dgm:pt modelId="{09E9800F-0752-4D8B-A192-60247AE93E0D}" type="sibTrans" cxnId="{7C77ECCB-06A9-46EE-AF85-FC0E28553B9E}">
      <dgm:prSet/>
      <dgm:spPr/>
    </dgm:pt>
    <dgm:pt modelId="{6FC66465-0441-4DCD-B2E8-83CCB868C267}" type="pres">
      <dgm:prSet presAssocID="{9715A9D2-07EC-4FE1-A602-43E73A646C60}" presName="linearFlow" presStyleCnt="0">
        <dgm:presLayoutVars>
          <dgm:dir/>
          <dgm:animLvl val="lvl"/>
          <dgm:resizeHandles val="exact"/>
        </dgm:presLayoutVars>
      </dgm:prSet>
      <dgm:spPr/>
      <dgm:t>
        <a:bodyPr/>
        <a:lstStyle/>
        <a:p>
          <a:endParaRPr lang="en-US"/>
        </a:p>
      </dgm:t>
    </dgm:pt>
    <dgm:pt modelId="{38801BEF-81C0-4BC0-A3A2-06759AC33B31}" type="pres">
      <dgm:prSet presAssocID="{A0DF6154-078C-4AB7-955F-EC210B8E700A}" presName="composite" presStyleCnt="0"/>
      <dgm:spPr/>
    </dgm:pt>
    <dgm:pt modelId="{D7F26A58-F4EB-41B8-BA44-FE94AE54C0C4}" type="pres">
      <dgm:prSet presAssocID="{A0DF6154-078C-4AB7-955F-EC210B8E700A}" presName="parentText" presStyleLbl="alignNode1" presStyleIdx="0" presStyleCnt="4">
        <dgm:presLayoutVars>
          <dgm:chMax val="1"/>
          <dgm:bulletEnabled val="1"/>
        </dgm:presLayoutVars>
      </dgm:prSet>
      <dgm:spPr/>
      <dgm:t>
        <a:bodyPr/>
        <a:lstStyle/>
        <a:p>
          <a:endParaRPr lang="en-US"/>
        </a:p>
      </dgm:t>
    </dgm:pt>
    <dgm:pt modelId="{80A22C8A-500E-4CE4-91BD-CC487EF58500}" type="pres">
      <dgm:prSet presAssocID="{A0DF6154-078C-4AB7-955F-EC210B8E700A}" presName="descendantText" presStyleLbl="alignAcc1" presStyleIdx="0" presStyleCnt="4" custLinFactNeighborX="9483" custLinFactNeighborY="1343">
        <dgm:presLayoutVars>
          <dgm:bulletEnabled val="1"/>
        </dgm:presLayoutVars>
      </dgm:prSet>
      <dgm:spPr/>
      <dgm:t>
        <a:bodyPr/>
        <a:lstStyle/>
        <a:p>
          <a:endParaRPr lang="en-US"/>
        </a:p>
      </dgm:t>
    </dgm:pt>
    <dgm:pt modelId="{6344B9B5-73F5-4294-BDFB-65ABEBC23A82}" type="pres">
      <dgm:prSet presAssocID="{A6A53994-F02B-4D3C-BD86-689DEA0DDB6A}" presName="sp" presStyleCnt="0"/>
      <dgm:spPr/>
    </dgm:pt>
    <dgm:pt modelId="{F6B44B4F-31A4-4FAC-BF97-C22798A464EE}" type="pres">
      <dgm:prSet presAssocID="{E2848CAD-CE09-4286-BB57-DB6BAE103FE0}" presName="composite" presStyleCnt="0"/>
      <dgm:spPr/>
    </dgm:pt>
    <dgm:pt modelId="{E0284EAF-AF09-461A-ABDA-411F34507D08}" type="pres">
      <dgm:prSet presAssocID="{E2848CAD-CE09-4286-BB57-DB6BAE103FE0}" presName="parentText" presStyleLbl="alignNode1" presStyleIdx="1" presStyleCnt="4">
        <dgm:presLayoutVars>
          <dgm:chMax val="1"/>
          <dgm:bulletEnabled val="1"/>
        </dgm:presLayoutVars>
      </dgm:prSet>
      <dgm:spPr/>
      <dgm:t>
        <a:bodyPr/>
        <a:lstStyle/>
        <a:p>
          <a:endParaRPr lang="en-US"/>
        </a:p>
      </dgm:t>
    </dgm:pt>
    <dgm:pt modelId="{521CA493-7E16-407B-8747-35576823E3AA}" type="pres">
      <dgm:prSet presAssocID="{E2848CAD-CE09-4286-BB57-DB6BAE103FE0}" presName="descendantText" presStyleLbl="alignAcc1" presStyleIdx="1" presStyleCnt="4">
        <dgm:presLayoutVars>
          <dgm:bulletEnabled val="1"/>
        </dgm:presLayoutVars>
      </dgm:prSet>
      <dgm:spPr/>
      <dgm:t>
        <a:bodyPr/>
        <a:lstStyle/>
        <a:p>
          <a:endParaRPr lang="en-US"/>
        </a:p>
      </dgm:t>
    </dgm:pt>
    <dgm:pt modelId="{6E706A6F-1A3A-4CEF-A30D-B96520854F48}" type="pres">
      <dgm:prSet presAssocID="{362D2011-5928-4F4C-927D-F36642218554}" presName="sp" presStyleCnt="0"/>
      <dgm:spPr/>
    </dgm:pt>
    <dgm:pt modelId="{C6FF4B79-D512-48DA-9BB4-BF9303F21CBB}" type="pres">
      <dgm:prSet presAssocID="{7F6EFB2B-40A3-4F4E-AFC8-78996EF88455}" presName="composite" presStyleCnt="0"/>
      <dgm:spPr/>
    </dgm:pt>
    <dgm:pt modelId="{31476F04-166D-4D16-BCED-58A62F2FD3CD}" type="pres">
      <dgm:prSet presAssocID="{7F6EFB2B-40A3-4F4E-AFC8-78996EF88455}" presName="parentText" presStyleLbl="alignNode1" presStyleIdx="2" presStyleCnt="4">
        <dgm:presLayoutVars>
          <dgm:chMax val="1"/>
          <dgm:bulletEnabled val="1"/>
        </dgm:presLayoutVars>
      </dgm:prSet>
      <dgm:spPr/>
      <dgm:t>
        <a:bodyPr/>
        <a:lstStyle/>
        <a:p>
          <a:endParaRPr lang="en-US"/>
        </a:p>
      </dgm:t>
    </dgm:pt>
    <dgm:pt modelId="{BAC6256F-C229-41C5-8947-A15FA420C259}" type="pres">
      <dgm:prSet presAssocID="{7F6EFB2B-40A3-4F4E-AFC8-78996EF88455}" presName="descendantText" presStyleLbl="alignAcc1" presStyleIdx="2" presStyleCnt="4">
        <dgm:presLayoutVars>
          <dgm:bulletEnabled val="1"/>
        </dgm:presLayoutVars>
      </dgm:prSet>
      <dgm:spPr/>
      <dgm:t>
        <a:bodyPr/>
        <a:lstStyle/>
        <a:p>
          <a:endParaRPr lang="en-US"/>
        </a:p>
      </dgm:t>
    </dgm:pt>
    <dgm:pt modelId="{EEEAF88A-B5FF-403A-A316-F99CE9823874}" type="pres">
      <dgm:prSet presAssocID="{EAA7464B-CFFB-4E3C-849D-C2C561D6129A}" presName="sp" presStyleCnt="0"/>
      <dgm:spPr/>
    </dgm:pt>
    <dgm:pt modelId="{A5D78C8F-CA50-4EE3-85E4-F0FFB7FFA3A0}" type="pres">
      <dgm:prSet presAssocID="{2EBCF8F1-2FBB-4637-85C8-6FEF4DC70A9C}" presName="composite" presStyleCnt="0"/>
      <dgm:spPr/>
    </dgm:pt>
    <dgm:pt modelId="{86102A0D-D644-43EB-8530-4D6F915B9BEE}" type="pres">
      <dgm:prSet presAssocID="{2EBCF8F1-2FBB-4637-85C8-6FEF4DC70A9C}" presName="parentText" presStyleLbl="alignNode1" presStyleIdx="3" presStyleCnt="4">
        <dgm:presLayoutVars>
          <dgm:chMax val="1"/>
          <dgm:bulletEnabled val="1"/>
        </dgm:presLayoutVars>
      </dgm:prSet>
      <dgm:spPr/>
      <dgm:t>
        <a:bodyPr/>
        <a:lstStyle/>
        <a:p>
          <a:endParaRPr lang="en-US"/>
        </a:p>
      </dgm:t>
    </dgm:pt>
    <dgm:pt modelId="{C5516B2D-2B65-4301-A0BC-A07314C3B36A}" type="pres">
      <dgm:prSet presAssocID="{2EBCF8F1-2FBB-4637-85C8-6FEF4DC70A9C}" presName="descendantText" presStyleLbl="alignAcc1" presStyleIdx="3" presStyleCnt="4">
        <dgm:presLayoutVars>
          <dgm:bulletEnabled val="1"/>
        </dgm:presLayoutVars>
      </dgm:prSet>
      <dgm:spPr/>
      <dgm:t>
        <a:bodyPr/>
        <a:lstStyle/>
        <a:p>
          <a:endParaRPr lang="en-US"/>
        </a:p>
      </dgm:t>
    </dgm:pt>
  </dgm:ptLst>
  <dgm:cxnLst>
    <dgm:cxn modelId="{D018E78A-6606-49F0-B28E-1BD4D1F12762}" type="presOf" srcId="{2EBCF8F1-2FBB-4637-85C8-6FEF4DC70A9C}" destId="{86102A0D-D644-43EB-8530-4D6F915B9BEE}" srcOrd="0" destOrd="0" presId="urn:microsoft.com/office/officeart/2005/8/layout/chevron2"/>
    <dgm:cxn modelId="{01382A87-A949-456A-98DE-DE64976791C2}" type="presOf" srcId="{9715A9D2-07EC-4FE1-A602-43E73A646C60}" destId="{6FC66465-0441-4DCD-B2E8-83CCB868C267}" srcOrd="0" destOrd="0" presId="urn:microsoft.com/office/officeart/2005/8/layout/chevron2"/>
    <dgm:cxn modelId="{0784545E-6456-4DF4-9361-F186126C0171}" type="presOf" srcId="{11301EF1-2EC4-47CC-9EC5-445B85BD3DAA}" destId="{521CA493-7E16-407B-8747-35576823E3AA}" srcOrd="0" destOrd="0" presId="urn:microsoft.com/office/officeart/2005/8/layout/chevron2"/>
    <dgm:cxn modelId="{E5D3A379-5A54-4B49-A37A-0AA53D9A8228}" type="presOf" srcId="{77293058-6A54-4FDC-A138-71B3DD80FFCF}" destId="{C5516B2D-2B65-4301-A0BC-A07314C3B36A}" srcOrd="0" destOrd="0" presId="urn:microsoft.com/office/officeart/2005/8/layout/chevron2"/>
    <dgm:cxn modelId="{225F2315-2217-4844-AAE9-AEAC790CDEB6}" type="presOf" srcId="{C4A7BD0A-0F25-4B6D-BA1F-59D9B3FD3D27}" destId="{80A22C8A-500E-4CE4-91BD-CC487EF58500}" srcOrd="0" destOrd="0" presId="urn:microsoft.com/office/officeart/2005/8/layout/chevron2"/>
    <dgm:cxn modelId="{C8833D61-CDEF-4532-8C04-91421D0CA3DF}" type="presOf" srcId="{A0DF6154-078C-4AB7-955F-EC210B8E700A}" destId="{D7F26A58-F4EB-41B8-BA44-FE94AE54C0C4}" srcOrd="0" destOrd="0" presId="urn:microsoft.com/office/officeart/2005/8/layout/chevron2"/>
    <dgm:cxn modelId="{32AA4860-60C7-4F29-895A-AC52A169392B}" srcId="{9715A9D2-07EC-4FE1-A602-43E73A646C60}" destId="{7F6EFB2B-40A3-4F4E-AFC8-78996EF88455}" srcOrd="2" destOrd="0" parTransId="{26A9F6FA-55E5-49BC-AC2B-66C703D5ACC3}" sibTransId="{EAA7464B-CFFB-4E3C-849D-C2C561D6129A}"/>
    <dgm:cxn modelId="{9AD56656-6881-4F1E-ADC3-6374E5F5A9BA}" type="presOf" srcId="{7F6EFB2B-40A3-4F4E-AFC8-78996EF88455}" destId="{31476F04-166D-4D16-BCED-58A62F2FD3CD}" srcOrd="0" destOrd="0" presId="urn:microsoft.com/office/officeart/2005/8/layout/chevron2"/>
    <dgm:cxn modelId="{B1BECA08-8331-4842-AF5A-CF4B0C00425D}" srcId="{9715A9D2-07EC-4FE1-A602-43E73A646C60}" destId="{A0DF6154-078C-4AB7-955F-EC210B8E700A}" srcOrd="0" destOrd="0" parTransId="{E9583928-D60A-406A-9295-9A597AF3E2CE}" sibTransId="{A6A53994-F02B-4D3C-BD86-689DEA0DDB6A}"/>
    <dgm:cxn modelId="{07BC0499-DD05-40B3-ADEB-3CED2C36026E}" srcId="{7F6EFB2B-40A3-4F4E-AFC8-78996EF88455}" destId="{09B6CBE4-FD29-4E96-A75E-A78859C7F663}" srcOrd="0" destOrd="0" parTransId="{939184EF-1C3B-4AE4-98F1-185FD1C65EC5}" sibTransId="{2F5F5B91-B2F6-4507-B23A-FC9947D86F35}"/>
    <dgm:cxn modelId="{8D6615BE-6C4C-4BB5-A2C6-577612A98264}" srcId="{9715A9D2-07EC-4FE1-A602-43E73A646C60}" destId="{2EBCF8F1-2FBB-4637-85C8-6FEF4DC70A9C}" srcOrd="3" destOrd="0" parTransId="{48E26400-45C3-430D-B225-7BEAB993CC87}" sibTransId="{B0E0AFA3-80C6-4BB5-A2B8-7E327CD176AA}"/>
    <dgm:cxn modelId="{7C77ECCB-06A9-46EE-AF85-FC0E28553B9E}" srcId="{2EBCF8F1-2FBB-4637-85C8-6FEF4DC70A9C}" destId="{77293058-6A54-4FDC-A138-71B3DD80FFCF}" srcOrd="0" destOrd="0" parTransId="{0F1814A4-8301-485F-9708-8E7E83BE73F8}" sibTransId="{09E9800F-0752-4D8B-A192-60247AE93E0D}"/>
    <dgm:cxn modelId="{FA053FA4-36D8-4D2F-8352-CA83E91C5541}" srcId="{E2848CAD-CE09-4286-BB57-DB6BAE103FE0}" destId="{11301EF1-2EC4-47CC-9EC5-445B85BD3DAA}" srcOrd="0" destOrd="0" parTransId="{D7C0D26E-A602-4D57-9D98-BB95D1E10C60}" sibTransId="{C95F8DFC-6F16-4667-8903-EEB29EF48ACB}"/>
    <dgm:cxn modelId="{327A954B-C918-455E-BB36-4A1FFC24B5B7}" srcId="{9715A9D2-07EC-4FE1-A602-43E73A646C60}" destId="{E2848CAD-CE09-4286-BB57-DB6BAE103FE0}" srcOrd="1" destOrd="0" parTransId="{C46B4687-6EF1-4010-B0FC-D95ECB51B544}" sibTransId="{362D2011-5928-4F4C-927D-F36642218554}"/>
    <dgm:cxn modelId="{C8D2576F-268C-4A24-8B88-AFF675EF047A}" type="presOf" srcId="{09B6CBE4-FD29-4E96-A75E-A78859C7F663}" destId="{BAC6256F-C229-41C5-8947-A15FA420C259}" srcOrd="0" destOrd="0" presId="urn:microsoft.com/office/officeart/2005/8/layout/chevron2"/>
    <dgm:cxn modelId="{7AA20BD8-7200-4202-8E7E-A5C504C9C7FE}" type="presOf" srcId="{E2848CAD-CE09-4286-BB57-DB6BAE103FE0}" destId="{E0284EAF-AF09-461A-ABDA-411F34507D08}" srcOrd="0" destOrd="0" presId="urn:microsoft.com/office/officeart/2005/8/layout/chevron2"/>
    <dgm:cxn modelId="{ED0A1BE8-8D3D-49EC-938F-9CF13A03EED8}" srcId="{A0DF6154-078C-4AB7-955F-EC210B8E700A}" destId="{C4A7BD0A-0F25-4B6D-BA1F-59D9B3FD3D27}" srcOrd="0" destOrd="0" parTransId="{E6E2B6D4-ABD2-4896-A19A-9BB190219CF1}" sibTransId="{068DCE3A-6771-45CC-B60A-B07F0C3AE80E}"/>
    <dgm:cxn modelId="{789D6CBF-BC53-4FF5-B21B-5D2636C00CC7}" type="presParOf" srcId="{6FC66465-0441-4DCD-B2E8-83CCB868C267}" destId="{38801BEF-81C0-4BC0-A3A2-06759AC33B31}" srcOrd="0" destOrd="0" presId="urn:microsoft.com/office/officeart/2005/8/layout/chevron2"/>
    <dgm:cxn modelId="{BB7F0AD8-D6CF-4425-B93A-087BC5AC6BF6}" type="presParOf" srcId="{38801BEF-81C0-4BC0-A3A2-06759AC33B31}" destId="{D7F26A58-F4EB-41B8-BA44-FE94AE54C0C4}" srcOrd="0" destOrd="0" presId="urn:microsoft.com/office/officeart/2005/8/layout/chevron2"/>
    <dgm:cxn modelId="{36B676C2-52D1-4EA4-A461-624D1A934997}" type="presParOf" srcId="{38801BEF-81C0-4BC0-A3A2-06759AC33B31}" destId="{80A22C8A-500E-4CE4-91BD-CC487EF58500}" srcOrd="1" destOrd="0" presId="urn:microsoft.com/office/officeart/2005/8/layout/chevron2"/>
    <dgm:cxn modelId="{DCFEE8C2-D3CF-42B9-BA98-8946F35D5F30}" type="presParOf" srcId="{6FC66465-0441-4DCD-B2E8-83CCB868C267}" destId="{6344B9B5-73F5-4294-BDFB-65ABEBC23A82}" srcOrd="1" destOrd="0" presId="urn:microsoft.com/office/officeart/2005/8/layout/chevron2"/>
    <dgm:cxn modelId="{99687AB1-C516-426B-BDAE-9DEF9B0211C2}" type="presParOf" srcId="{6FC66465-0441-4DCD-B2E8-83CCB868C267}" destId="{F6B44B4F-31A4-4FAC-BF97-C22798A464EE}" srcOrd="2" destOrd="0" presId="urn:microsoft.com/office/officeart/2005/8/layout/chevron2"/>
    <dgm:cxn modelId="{EA4A43A7-C661-4ECC-944A-99FEAA06194B}" type="presParOf" srcId="{F6B44B4F-31A4-4FAC-BF97-C22798A464EE}" destId="{E0284EAF-AF09-461A-ABDA-411F34507D08}" srcOrd="0" destOrd="0" presId="urn:microsoft.com/office/officeart/2005/8/layout/chevron2"/>
    <dgm:cxn modelId="{00022AA2-42AE-432C-AB4D-B2B126F96E3B}" type="presParOf" srcId="{F6B44B4F-31A4-4FAC-BF97-C22798A464EE}" destId="{521CA493-7E16-407B-8747-35576823E3AA}" srcOrd="1" destOrd="0" presId="urn:microsoft.com/office/officeart/2005/8/layout/chevron2"/>
    <dgm:cxn modelId="{09F60B7C-25D0-49EA-8FEC-2BFAA2F92D97}" type="presParOf" srcId="{6FC66465-0441-4DCD-B2E8-83CCB868C267}" destId="{6E706A6F-1A3A-4CEF-A30D-B96520854F48}" srcOrd="3" destOrd="0" presId="urn:microsoft.com/office/officeart/2005/8/layout/chevron2"/>
    <dgm:cxn modelId="{FFC92523-AB2F-4EC4-8E26-317E60A2E325}" type="presParOf" srcId="{6FC66465-0441-4DCD-B2E8-83CCB868C267}" destId="{C6FF4B79-D512-48DA-9BB4-BF9303F21CBB}" srcOrd="4" destOrd="0" presId="urn:microsoft.com/office/officeart/2005/8/layout/chevron2"/>
    <dgm:cxn modelId="{38670E50-D2C9-4AC7-8CFD-13B2E3A4048D}" type="presParOf" srcId="{C6FF4B79-D512-48DA-9BB4-BF9303F21CBB}" destId="{31476F04-166D-4D16-BCED-58A62F2FD3CD}" srcOrd="0" destOrd="0" presId="urn:microsoft.com/office/officeart/2005/8/layout/chevron2"/>
    <dgm:cxn modelId="{9DE7CC53-0BFD-4E65-BCBD-3B288308F26B}" type="presParOf" srcId="{C6FF4B79-D512-48DA-9BB4-BF9303F21CBB}" destId="{BAC6256F-C229-41C5-8947-A15FA420C259}" srcOrd="1" destOrd="0" presId="urn:microsoft.com/office/officeart/2005/8/layout/chevron2"/>
    <dgm:cxn modelId="{4022C45B-8C87-434A-81BF-F2F09141E30C}" type="presParOf" srcId="{6FC66465-0441-4DCD-B2E8-83CCB868C267}" destId="{EEEAF88A-B5FF-403A-A316-F99CE9823874}" srcOrd="5" destOrd="0" presId="urn:microsoft.com/office/officeart/2005/8/layout/chevron2"/>
    <dgm:cxn modelId="{B31AB6BA-163A-42EB-8931-B61D18B421AD}" type="presParOf" srcId="{6FC66465-0441-4DCD-B2E8-83CCB868C267}" destId="{A5D78C8F-CA50-4EE3-85E4-F0FFB7FFA3A0}" srcOrd="6" destOrd="0" presId="urn:microsoft.com/office/officeart/2005/8/layout/chevron2"/>
    <dgm:cxn modelId="{210C63EE-44DD-450D-A94D-1F04BCD42B69}" type="presParOf" srcId="{A5D78C8F-CA50-4EE3-85E4-F0FFB7FFA3A0}" destId="{86102A0D-D644-43EB-8530-4D6F915B9BEE}" srcOrd="0" destOrd="0" presId="urn:microsoft.com/office/officeart/2005/8/layout/chevron2"/>
    <dgm:cxn modelId="{20449470-D473-4A95-BB73-959834AAD8AB}" type="presParOf" srcId="{A5D78C8F-CA50-4EE3-85E4-F0FFB7FFA3A0}" destId="{C5516B2D-2B65-4301-A0BC-A07314C3B36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D32495F-B7CB-4C33-AFA1-A5D151C49E4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CF0723D-24B7-4C1F-AA48-3232260CE3A3}">
      <dgm:prSet custT="1"/>
      <dgm:spPr>
        <a:solidFill>
          <a:srgbClr val="6AAC91"/>
        </a:solidFill>
      </dgm:spPr>
      <dgm:t>
        <a:bodyPr/>
        <a:lstStyle/>
        <a:p>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Xuất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xứ</a:t>
          </a:r>
          <a:r>
            <a:rPr lang="en-US" sz="2600" dirty="0" smtClean="0">
              <a:latin typeface="Times New Roman" panose="02020603050405020304" pitchFamily="18" charset="0"/>
              <a:cs typeface="Times New Roman" panose="02020603050405020304" pitchFamily="18" charset="0"/>
            </a:rPr>
            <a:t>: I</a:t>
          </a:r>
          <a:r>
            <a:rPr lang="vi-VN" sz="2600" b="0" i="0" dirty="0" smtClean="0">
              <a:latin typeface="Times New Roman" panose="02020603050405020304" pitchFamily="18" charset="0"/>
              <a:cs typeface="Times New Roman" panose="02020603050405020304" pitchFamily="18" charset="0"/>
            </a:rPr>
            <a:t>n trong Tác phẩm văn học trong nhà trường – những vấn đề trao đổi, </a:t>
          </a:r>
          <a:r>
            <a:rPr lang="vi-VN" sz="2600" b="0" i="1" dirty="0" smtClean="0">
              <a:latin typeface="Times New Roman" panose="02020603050405020304" pitchFamily="18" charset="0"/>
              <a:cs typeface="Times New Roman" panose="02020603050405020304" pitchFamily="18" charset="0"/>
            </a:rPr>
            <a:t>tập 2, NXB Giáo dục Việt Nam, 2012.</a:t>
          </a:r>
          <a:endParaRPr lang="en-US" sz="2600" dirty="0" smtClean="0">
            <a:latin typeface="Times New Roman" panose="02020603050405020304" pitchFamily="18" charset="0"/>
            <a:cs typeface="Times New Roman" panose="02020603050405020304" pitchFamily="18" charset="0"/>
          </a:endParaRPr>
        </a:p>
      </dgm:t>
    </dgm:pt>
    <dgm:pt modelId="{8DFD1346-E9FA-4312-8E32-FFB7B7691747}" type="parTrans" cxnId="{820181B5-4012-44B3-9604-FC8B239A688F}">
      <dgm:prSet/>
      <dgm:spPr/>
      <dgm:t>
        <a:bodyPr/>
        <a:lstStyle/>
        <a:p>
          <a:endParaRPr lang="en-US"/>
        </a:p>
      </dgm:t>
    </dgm:pt>
    <dgm:pt modelId="{1E2954B9-90B9-43C4-9CC4-3814A3A274FF}" type="sibTrans" cxnId="{820181B5-4012-44B3-9604-FC8B239A688F}">
      <dgm:prSet/>
      <dgm:spPr/>
      <dgm:t>
        <a:bodyPr/>
        <a:lstStyle/>
        <a:p>
          <a:endParaRPr lang="en-US"/>
        </a:p>
      </dgm:t>
    </dgm:pt>
    <dgm:pt modelId="{C209D9D7-D72A-41C7-9083-D3179F90DA67}">
      <dgm:prSet custT="1"/>
      <dgm:spPr>
        <a:solidFill>
          <a:srgbClr val="6AAC91"/>
        </a:solidFill>
      </dgm:spPr>
      <dgm:t>
        <a:bodyPr/>
        <a:lstStyle/>
        <a:p>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loại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Nghị</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luận</a:t>
          </a:r>
          <a:endParaRPr lang="en-US" sz="2600" dirty="0">
            <a:solidFill>
              <a:srgbClr val="0000CC"/>
            </a:solidFill>
            <a:latin typeface="Times New Roman" panose="02020603050405020304" pitchFamily="18" charset="0"/>
            <a:cs typeface="Times New Roman" panose="02020603050405020304" pitchFamily="18" charset="0"/>
          </a:endParaRPr>
        </a:p>
      </dgm:t>
    </dgm:pt>
    <dgm:pt modelId="{2A748440-7168-4448-9245-F8D3926B6CA6}" type="parTrans" cxnId="{9713D759-C5BC-4E56-B223-BA456CDDB80C}">
      <dgm:prSet/>
      <dgm:spPr/>
      <dgm:t>
        <a:bodyPr/>
        <a:lstStyle/>
        <a:p>
          <a:endParaRPr lang="en-US"/>
        </a:p>
      </dgm:t>
    </dgm:pt>
    <dgm:pt modelId="{F1FC9090-098C-4AFB-8F43-7C79597B08A0}" type="sibTrans" cxnId="{9713D759-C5BC-4E56-B223-BA456CDDB80C}">
      <dgm:prSet/>
      <dgm:spPr/>
      <dgm:t>
        <a:bodyPr/>
        <a:lstStyle/>
        <a:p>
          <a:endParaRPr lang="en-US"/>
        </a:p>
      </dgm:t>
    </dgm:pt>
    <dgm:pt modelId="{1FAEC1A8-787D-47F5-A848-C09BB72565F1}">
      <dgm:prSet custT="1"/>
      <dgm:spPr>
        <a:solidFill>
          <a:srgbClr val="6AAC91"/>
        </a:solidFill>
      </dgm:spPr>
      <dgm:t>
        <a:bodyPr/>
        <a:lstStyle/>
        <a:p>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Bố</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cục</a:t>
          </a:r>
          <a:r>
            <a:rPr lang="en-US" sz="2600" dirty="0" smtClean="0">
              <a:latin typeface="Times New Roman" panose="02020603050405020304" pitchFamily="18" charset="0"/>
              <a:cs typeface="Times New Roman" panose="02020603050405020304" pitchFamily="18" charset="0"/>
            </a:rPr>
            <a:t>: 4 </a:t>
          </a:r>
          <a:r>
            <a:rPr lang="en-US" sz="2600" dirty="0" err="1" smtClean="0">
              <a:latin typeface="Times New Roman" panose="02020603050405020304" pitchFamily="18" charset="0"/>
              <a:cs typeface="Times New Roman" panose="02020603050405020304" pitchFamily="18" charset="0"/>
            </a:rPr>
            <a:t>phần</a:t>
          </a:r>
          <a:endParaRPr lang="en-US" sz="2600" dirty="0" smtClean="0">
            <a:latin typeface="Times New Roman" panose="02020603050405020304" pitchFamily="18" charset="0"/>
            <a:cs typeface="Times New Roman" panose="02020603050405020304" pitchFamily="18" charset="0"/>
          </a:endParaRPr>
        </a:p>
      </dgm:t>
    </dgm:pt>
    <dgm:pt modelId="{9A9FC1DE-D1B6-4958-836B-11CC1ABFB8F5}" type="parTrans" cxnId="{4A12A63E-702C-49B3-9304-61A4F4CCE700}">
      <dgm:prSet/>
      <dgm:spPr/>
      <dgm:t>
        <a:bodyPr/>
        <a:lstStyle/>
        <a:p>
          <a:endParaRPr lang="en-US"/>
        </a:p>
      </dgm:t>
    </dgm:pt>
    <dgm:pt modelId="{C8395199-D77D-45DF-9AA0-BE6F6DD70FC8}" type="sibTrans" cxnId="{4A12A63E-702C-49B3-9304-61A4F4CCE700}">
      <dgm:prSet/>
      <dgm:spPr/>
      <dgm:t>
        <a:bodyPr/>
        <a:lstStyle/>
        <a:p>
          <a:endParaRPr lang="en-US"/>
        </a:p>
      </dgm:t>
    </dgm:pt>
    <dgm:pt modelId="{B81BFBF8-DD28-4FC2-A46C-94B8B2C4A3B1}">
      <dgm:prSet custT="1"/>
      <dgm:spPr>
        <a:solidFill>
          <a:srgbClr val="6AAC91"/>
        </a:solidFill>
      </dgm:spPr>
      <dgm:t>
        <a:bodyPr/>
        <a:lstStyle/>
        <a:p>
          <a:r>
            <a:rPr lang="en-US" sz="2600"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Xác</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định</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một</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số</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từ</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ngữ</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câu</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văn</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cho</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thấy</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cảm</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nhận</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đánh</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giá</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chủ</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quan</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của</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người</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viết</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trong</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đoạn</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văn</a:t>
          </a:r>
          <a:r>
            <a:rPr lang="en-US" sz="2600" i="1" dirty="0" smtClean="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này</a:t>
          </a:r>
          <a:endParaRPr lang="en-US" sz="2600" dirty="0">
            <a:solidFill>
              <a:srgbClr val="0000CC"/>
            </a:solidFill>
            <a:latin typeface="Times New Roman" panose="02020603050405020304" pitchFamily="18" charset="0"/>
            <a:cs typeface="Times New Roman" panose="02020603050405020304" pitchFamily="18" charset="0"/>
          </a:endParaRPr>
        </a:p>
      </dgm:t>
    </dgm:pt>
    <dgm:pt modelId="{19715545-1E43-4E2D-B610-65FD4BC8D21C}" type="parTrans" cxnId="{2891EE37-549E-4C62-820D-FD51EC19634C}">
      <dgm:prSet/>
      <dgm:spPr/>
      <dgm:t>
        <a:bodyPr/>
        <a:lstStyle/>
        <a:p>
          <a:endParaRPr lang="en-US"/>
        </a:p>
      </dgm:t>
    </dgm:pt>
    <dgm:pt modelId="{31486A7F-9F4C-4186-B860-2B7269CA1745}" type="sibTrans" cxnId="{2891EE37-549E-4C62-820D-FD51EC19634C}">
      <dgm:prSet/>
      <dgm:spPr/>
      <dgm:t>
        <a:bodyPr/>
        <a:lstStyle/>
        <a:p>
          <a:endParaRPr lang="en-US"/>
        </a:p>
      </dgm:t>
    </dgm:pt>
    <dgm:pt modelId="{A18F089A-F6F1-4685-A62B-171F63AC32FB}" type="pres">
      <dgm:prSet presAssocID="{2D32495F-B7CB-4C33-AFA1-A5D151C49E47}" presName="Name0" presStyleCnt="0">
        <dgm:presLayoutVars>
          <dgm:chMax val="7"/>
          <dgm:chPref val="7"/>
          <dgm:dir/>
        </dgm:presLayoutVars>
      </dgm:prSet>
      <dgm:spPr/>
      <dgm:t>
        <a:bodyPr/>
        <a:lstStyle/>
        <a:p>
          <a:endParaRPr lang="en-US"/>
        </a:p>
      </dgm:t>
    </dgm:pt>
    <dgm:pt modelId="{CBC36516-D21C-4280-B30C-7F6001527FAD}" type="pres">
      <dgm:prSet presAssocID="{2D32495F-B7CB-4C33-AFA1-A5D151C49E47}" presName="Name1" presStyleCnt="0"/>
      <dgm:spPr/>
    </dgm:pt>
    <dgm:pt modelId="{FCB88DCC-1A93-4C38-8525-ADA5FDC6BE4C}" type="pres">
      <dgm:prSet presAssocID="{2D32495F-B7CB-4C33-AFA1-A5D151C49E47}" presName="cycle" presStyleCnt="0"/>
      <dgm:spPr/>
    </dgm:pt>
    <dgm:pt modelId="{E930BEDB-A970-4AE6-B7E5-FCE08F9DA9D8}" type="pres">
      <dgm:prSet presAssocID="{2D32495F-B7CB-4C33-AFA1-A5D151C49E47}" presName="srcNode" presStyleLbl="node1" presStyleIdx="0" presStyleCnt="4"/>
      <dgm:spPr/>
    </dgm:pt>
    <dgm:pt modelId="{632B2290-A4E6-437C-A595-D63B03C1351E}" type="pres">
      <dgm:prSet presAssocID="{2D32495F-B7CB-4C33-AFA1-A5D151C49E47}" presName="conn" presStyleLbl="parChTrans1D2" presStyleIdx="0" presStyleCnt="1"/>
      <dgm:spPr/>
      <dgm:t>
        <a:bodyPr/>
        <a:lstStyle/>
        <a:p>
          <a:endParaRPr lang="en-US"/>
        </a:p>
      </dgm:t>
    </dgm:pt>
    <dgm:pt modelId="{D4CC7B6A-AD28-4A35-A31D-7E1EA26CC1E4}" type="pres">
      <dgm:prSet presAssocID="{2D32495F-B7CB-4C33-AFA1-A5D151C49E47}" presName="extraNode" presStyleLbl="node1" presStyleIdx="0" presStyleCnt="4"/>
      <dgm:spPr/>
    </dgm:pt>
    <dgm:pt modelId="{AE331642-A602-4F47-A24D-EC4F47CF5FCC}" type="pres">
      <dgm:prSet presAssocID="{2D32495F-B7CB-4C33-AFA1-A5D151C49E47}" presName="dstNode" presStyleLbl="node1" presStyleIdx="0" presStyleCnt="4"/>
      <dgm:spPr/>
    </dgm:pt>
    <dgm:pt modelId="{2F1E3753-CA78-4410-A731-DE0E2CB8602B}" type="pres">
      <dgm:prSet presAssocID="{8CF0723D-24B7-4C1F-AA48-3232260CE3A3}" presName="text_1" presStyleLbl="node1" presStyleIdx="0" presStyleCnt="4" custLinFactNeighborX="-536" custLinFactNeighborY="-4367">
        <dgm:presLayoutVars>
          <dgm:bulletEnabled val="1"/>
        </dgm:presLayoutVars>
      </dgm:prSet>
      <dgm:spPr/>
      <dgm:t>
        <a:bodyPr/>
        <a:lstStyle/>
        <a:p>
          <a:endParaRPr lang="en-US"/>
        </a:p>
      </dgm:t>
    </dgm:pt>
    <dgm:pt modelId="{1D6B5D09-7F92-4128-A13D-4DA93E8A4824}" type="pres">
      <dgm:prSet presAssocID="{8CF0723D-24B7-4C1F-AA48-3232260CE3A3}" presName="accent_1" presStyleCnt="0"/>
      <dgm:spPr/>
    </dgm:pt>
    <dgm:pt modelId="{6A0EFE08-A340-4904-9393-B0656AF50BE8}" type="pres">
      <dgm:prSet presAssocID="{8CF0723D-24B7-4C1F-AA48-3232260CE3A3}" presName="accentRepeatNode" presStyleLbl="solidFgAcc1" presStyleIdx="0" presStyleCnt="4" custLinFactNeighborX="-1871" custLinFactNeighborY="6163"/>
      <dgm:spPr/>
    </dgm:pt>
    <dgm:pt modelId="{AF01C901-FB50-4795-A510-C6C4BDAEDA1C}" type="pres">
      <dgm:prSet presAssocID="{C209D9D7-D72A-41C7-9083-D3179F90DA67}" presName="text_2" presStyleLbl="node1" presStyleIdx="1" presStyleCnt="4" custLinFactNeighborY="-19584">
        <dgm:presLayoutVars>
          <dgm:bulletEnabled val="1"/>
        </dgm:presLayoutVars>
      </dgm:prSet>
      <dgm:spPr/>
      <dgm:t>
        <a:bodyPr/>
        <a:lstStyle/>
        <a:p>
          <a:endParaRPr lang="en-US"/>
        </a:p>
      </dgm:t>
    </dgm:pt>
    <dgm:pt modelId="{C5E54782-A49B-4976-A660-89BDD8993165}" type="pres">
      <dgm:prSet presAssocID="{C209D9D7-D72A-41C7-9083-D3179F90DA67}" presName="accent_2" presStyleCnt="0"/>
      <dgm:spPr/>
    </dgm:pt>
    <dgm:pt modelId="{F4D28DE0-293F-4B78-98BB-843C08516B0F}" type="pres">
      <dgm:prSet presAssocID="{C209D9D7-D72A-41C7-9083-D3179F90DA67}" presName="accentRepeatNode" presStyleLbl="solidFgAcc1" presStyleIdx="1" presStyleCnt="4" custLinFactNeighborY="-15669"/>
      <dgm:spPr/>
    </dgm:pt>
    <dgm:pt modelId="{A231C84B-65ED-4D70-A136-CFCFB3DF49BF}" type="pres">
      <dgm:prSet presAssocID="{1FAEC1A8-787D-47F5-A848-C09BB72565F1}" presName="text_3" presStyleLbl="node1" presStyleIdx="2" presStyleCnt="4" custLinFactNeighborY="-23937">
        <dgm:presLayoutVars>
          <dgm:bulletEnabled val="1"/>
        </dgm:presLayoutVars>
      </dgm:prSet>
      <dgm:spPr/>
      <dgm:t>
        <a:bodyPr/>
        <a:lstStyle/>
        <a:p>
          <a:endParaRPr lang="en-US"/>
        </a:p>
      </dgm:t>
    </dgm:pt>
    <dgm:pt modelId="{A80D0C7F-1C8F-46D5-9D80-0B100D63E54B}" type="pres">
      <dgm:prSet presAssocID="{1FAEC1A8-787D-47F5-A848-C09BB72565F1}" presName="accent_3" presStyleCnt="0"/>
      <dgm:spPr/>
    </dgm:pt>
    <dgm:pt modelId="{DDAD58D2-A705-4056-B971-2FDF55665157}" type="pres">
      <dgm:prSet presAssocID="{1FAEC1A8-787D-47F5-A848-C09BB72565F1}" presName="accentRepeatNode" presStyleLbl="solidFgAcc1" presStyleIdx="2" presStyleCnt="4" custLinFactNeighborY="-19151"/>
      <dgm:spPr/>
    </dgm:pt>
    <dgm:pt modelId="{63A2E5B6-B4CA-4F77-B7F0-C6C2A102B932}" type="pres">
      <dgm:prSet presAssocID="{B81BFBF8-DD28-4FC2-A46C-94B8B2C4A3B1}" presName="text_4" presStyleLbl="node1" presStyleIdx="3" presStyleCnt="4" custScaleY="155200">
        <dgm:presLayoutVars>
          <dgm:bulletEnabled val="1"/>
        </dgm:presLayoutVars>
      </dgm:prSet>
      <dgm:spPr/>
      <dgm:t>
        <a:bodyPr/>
        <a:lstStyle/>
        <a:p>
          <a:endParaRPr lang="en-US"/>
        </a:p>
      </dgm:t>
    </dgm:pt>
    <dgm:pt modelId="{023D18AC-3443-49C3-993F-A022D9D0FA07}" type="pres">
      <dgm:prSet presAssocID="{B81BFBF8-DD28-4FC2-A46C-94B8B2C4A3B1}" presName="accent_4" presStyleCnt="0"/>
      <dgm:spPr/>
    </dgm:pt>
    <dgm:pt modelId="{733FCA6E-DDF1-4A18-AF7F-6D964B5AE2F3}" type="pres">
      <dgm:prSet presAssocID="{B81BFBF8-DD28-4FC2-A46C-94B8B2C4A3B1}" presName="accentRepeatNode" presStyleLbl="solidFgAcc1" presStyleIdx="3" presStyleCnt="4"/>
      <dgm:spPr/>
    </dgm:pt>
  </dgm:ptLst>
  <dgm:cxnLst>
    <dgm:cxn modelId="{2891EE37-549E-4C62-820D-FD51EC19634C}" srcId="{2D32495F-B7CB-4C33-AFA1-A5D151C49E47}" destId="{B81BFBF8-DD28-4FC2-A46C-94B8B2C4A3B1}" srcOrd="3" destOrd="0" parTransId="{19715545-1E43-4E2D-B610-65FD4BC8D21C}" sibTransId="{31486A7F-9F4C-4186-B860-2B7269CA1745}"/>
    <dgm:cxn modelId="{D2F3CB8F-4228-4B86-9A9C-4B4A393AD5DC}" type="presOf" srcId="{1E2954B9-90B9-43C4-9CC4-3814A3A274FF}" destId="{632B2290-A4E6-437C-A595-D63B03C1351E}" srcOrd="0" destOrd="0" presId="urn:microsoft.com/office/officeart/2008/layout/VerticalCurvedList"/>
    <dgm:cxn modelId="{9713D759-C5BC-4E56-B223-BA456CDDB80C}" srcId="{2D32495F-B7CB-4C33-AFA1-A5D151C49E47}" destId="{C209D9D7-D72A-41C7-9083-D3179F90DA67}" srcOrd="1" destOrd="0" parTransId="{2A748440-7168-4448-9245-F8D3926B6CA6}" sibTransId="{F1FC9090-098C-4AFB-8F43-7C79597B08A0}"/>
    <dgm:cxn modelId="{9D1F1CDB-6036-4E62-8108-0EC234524F6D}" type="presOf" srcId="{2D32495F-B7CB-4C33-AFA1-A5D151C49E47}" destId="{A18F089A-F6F1-4685-A62B-171F63AC32FB}" srcOrd="0" destOrd="0" presId="urn:microsoft.com/office/officeart/2008/layout/VerticalCurvedList"/>
    <dgm:cxn modelId="{4A12A63E-702C-49B3-9304-61A4F4CCE700}" srcId="{2D32495F-B7CB-4C33-AFA1-A5D151C49E47}" destId="{1FAEC1A8-787D-47F5-A848-C09BB72565F1}" srcOrd="2" destOrd="0" parTransId="{9A9FC1DE-D1B6-4958-836B-11CC1ABFB8F5}" sibTransId="{C8395199-D77D-45DF-9AA0-BE6F6DD70FC8}"/>
    <dgm:cxn modelId="{FA6622E3-6EBC-4218-A5B6-414EF7A26BAC}" type="presOf" srcId="{8CF0723D-24B7-4C1F-AA48-3232260CE3A3}" destId="{2F1E3753-CA78-4410-A731-DE0E2CB8602B}" srcOrd="0" destOrd="0" presId="urn:microsoft.com/office/officeart/2008/layout/VerticalCurvedList"/>
    <dgm:cxn modelId="{E8B7A996-C5D6-43A5-9D73-AEDD905B6C6E}" type="presOf" srcId="{B81BFBF8-DD28-4FC2-A46C-94B8B2C4A3B1}" destId="{63A2E5B6-B4CA-4F77-B7F0-C6C2A102B932}" srcOrd="0" destOrd="0" presId="urn:microsoft.com/office/officeart/2008/layout/VerticalCurvedList"/>
    <dgm:cxn modelId="{85B87246-3313-4858-A58B-666D217E2302}" type="presOf" srcId="{1FAEC1A8-787D-47F5-A848-C09BB72565F1}" destId="{A231C84B-65ED-4D70-A136-CFCFB3DF49BF}" srcOrd="0" destOrd="0" presId="urn:microsoft.com/office/officeart/2008/layout/VerticalCurvedList"/>
    <dgm:cxn modelId="{820181B5-4012-44B3-9604-FC8B239A688F}" srcId="{2D32495F-B7CB-4C33-AFA1-A5D151C49E47}" destId="{8CF0723D-24B7-4C1F-AA48-3232260CE3A3}" srcOrd="0" destOrd="0" parTransId="{8DFD1346-E9FA-4312-8E32-FFB7B7691747}" sibTransId="{1E2954B9-90B9-43C4-9CC4-3814A3A274FF}"/>
    <dgm:cxn modelId="{5790EB18-AA05-43AD-9C2C-39529E967B04}" type="presOf" srcId="{C209D9D7-D72A-41C7-9083-D3179F90DA67}" destId="{AF01C901-FB50-4795-A510-C6C4BDAEDA1C}" srcOrd="0" destOrd="0" presId="urn:microsoft.com/office/officeart/2008/layout/VerticalCurvedList"/>
    <dgm:cxn modelId="{66494D0F-555B-4666-B624-D9DE64FD007B}" type="presParOf" srcId="{A18F089A-F6F1-4685-A62B-171F63AC32FB}" destId="{CBC36516-D21C-4280-B30C-7F6001527FAD}" srcOrd="0" destOrd="0" presId="urn:microsoft.com/office/officeart/2008/layout/VerticalCurvedList"/>
    <dgm:cxn modelId="{B9885D3F-B387-4D3E-A24C-2BD7DB9F55FF}" type="presParOf" srcId="{CBC36516-D21C-4280-B30C-7F6001527FAD}" destId="{FCB88DCC-1A93-4C38-8525-ADA5FDC6BE4C}" srcOrd="0" destOrd="0" presId="urn:microsoft.com/office/officeart/2008/layout/VerticalCurvedList"/>
    <dgm:cxn modelId="{108C5045-56E8-4C54-81B1-8DAD1053FF4E}" type="presParOf" srcId="{FCB88DCC-1A93-4C38-8525-ADA5FDC6BE4C}" destId="{E930BEDB-A970-4AE6-B7E5-FCE08F9DA9D8}" srcOrd="0" destOrd="0" presId="urn:microsoft.com/office/officeart/2008/layout/VerticalCurvedList"/>
    <dgm:cxn modelId="{50DDD39F-FB11-467D-9822-FC7B872AA792}" type="presParOf" srcId="{FCB88DCC-1A93-4C38-8525-ADA5FDC6BE4C}" destId="{632B2290-A4E6-437C-A595-D63B03C1351E}" srcOrd="1" destOrd="0" presId="urn:microsoft.com/office/officeart/2008/layout/VerticalCurvedList"/>
    <dgm:cxn modelId="{5DE83BB1-41C2-4ECF-B316-D09B22884B6E}" type="presParOf" srcId="{FCB88DCC-1A93-4C38-8525-ADA5FDC6BE4C}" destId="{D4CC7B6A-AD28-4A35-A31D-7E1EA26CC1E4}" srcOrd="2" destOrd="0" presId="urn:microsoft.com/office/officeart/2008/layout/VerticalCurvedList"/>
    <dgm:cxn modelId="{1EC8AB16-41BB-4B78-BB94-FB93908AE4DB}" type="presParOf" srcId="{FCB88DCC-1A93-4C38-8525-ADA5FDC6BE4C}" destId="{AE331642-A602-4F47-A24D-EC4F47CF5FCC}" srcOrd="3" destOrd="0" presId="urn:microsoft.com/office/officeart/2008/layout/VerticalCurvedList"/>
    <dgm:cxn modelId="{73B08FAD-1C1C-4AB3-B1B8-7F57288AB46A}" type="presParOf" srcId="{CBC36516-D21C-4280-B30C-7F6001527FAD}" destId="{2F1E3753-CA78-4410-A731-DE0E2CB8602B}" srcOrd="1" destOrd="0" presId="urn:microsoft.com/office/officeart/2008/layout/VerticalCurvedList"/>
    <dgm:cxn modelId="{BEEE8D38-93F9-41F4-B50F-CC26C0A1B6E7}" type="presParOf" srcId="{CBC36516-D21C-4280-B30C-7F6001527FAD}" destId="{1D6B5D09-7F92-4128-A13D-4DA93E8A4824}" srcOrd="2" destOrd="0" presId="urn:microsoft.com/office/officeart/2008/layout/VerticalCurvedList"/>
    <dgm:cxn modelId="{ED1D457C-F345-4D41-A5F7-D7D2D4DC3A5B}" type="presParOf" srcId="{1D6B5D09-7F92-4128-A13D-4DA93E8A4824}" destId="{6A0EFE08-A340-4904-9393-B0656AF50BE8}" srcOrd="0" destOrd="0" presId="urn:microsoft.com/office/officeart/2008/layout/VerticalCurvedList"/>
    <dgm:cxn modelId="{DCCF5495-829D-4C8A-8AC9-E5CEB1558817}" type="presParOf" srcId="{CBC36516-D21C-4280-B30C-7F6001527FAD}" destId="{AF01C901-FB50-4795-A510-C6C4BDAEDA1C}" srcOrd="3" destOrd="0" presId="urn:microsoft.com/office/officeart/2008/layout/VerticalCurvedList"/>
    <dgm:cxn modelId="{7B8AE089-8E21-4B43-9663-855EB3E545B8}" type="presParOf" srcId="{CBC36516-D21C-4280-B30C-7F6001527FAD}" destId="{C5E54782-A49B-4976-A660-89BDD8993165}" srcOrd="4" destOrd="0" presId="urn:microsoft.com/office/officeart/2008/layout/VerticalCurvedList"/>
    <dgm:cxn modelId="{8311A041-2F15-4B82-9A83-BA2B12DEDB5D}" type="presParOf" srcId="{C5E54782-A49B-4976-A660-89BDD8993165}" destId="{F4D28DE0-293F-4B78-98BB-843C08516B0F}" srcOrd="0" destOrd="0" presId="urn:microsoft.com/office/officeart/2008/layout/VerticalCurvedList"/>
    <dgm:cxn modelId="{FBF469C4-30DD-4862-BCDC-DF0C6A8659A0}" type="presParOf" srcId="{CBC36516-D21C-4280-B30C-7F6001527FAD}" destId="{A231C84B-65ED-4D70-A136-CFCFB3DF49BF}" srcOrd="5" destOrd="0" presId="urn:microsoft.com/office/officeart/2008/layout/VerticalCurvedList"/>
    <dgm:cxn modelId="{AF12CE0F-7970-4743-8BAD-EBBBD74FEA4B}" type="presParOf" srcId="{CBC36516-D21C-4280-B30C-7F6001527FAD}" destId="{A80D0C7F-1C8F-46D5-9D80-0B100D63E54B}" srcOrd="6" destOrd="0" presId="urn:microsoft.com/office/officeart/2008/layout/VerticalCurvedList"/>
    <dgm:cxn modelId="{D59C9A96-7F98-45C7-B1A3-0BD89B4CD9D9}" type="presParOf" srcId="{A80D0C7F-1C8F-46D5-9D80-0B100D63E54B}" destId="{DDAD58D2-A705-4056-B971-2FDF55665157}" srcOrd="0" destOrd="0" presId="urn:microsoft.com/office/officeart/2008/layout/VerticalCurvedList"/>
    <dgm:cxn modelId="{D995EADE-E9AC-444D-8907-A6E80619B48D}" type="presParOf" srcId="{CBC36516-D21C-4280-B30C-7F6001527FAD}" destId="{63A2E5B6-B4CA-4F77-B7F0-C6C2A102B932}" srcOrd="7" destOrd="0" presId="urn:microsoft.com/office/officeart/2008/layout/VerticalCurvedList"/>
    <dgm:cxn modelId="{689776A4-77F6-4847-B582-B30759A0F869}" type="presParOf" srcId="{CBC36516-D21C-4280-B30C-7F6001527FAD}" destId="{023D18AC-3443-49C3-993F-A022D9D0FA07}" srcOrd="8" destOrd="0" presId="urn:microsoft.com/office/officeart/2008/layout/VerticalCurvedList"/>
    <dgm:cxn modelId="{74EF20AF-76FA-4508-B0F2-27B89E00285C}" type="presParOf" srcId="{023D18AC-3443-49C3-993F-A022D9D0FA07}" destId="{733FCA6E-DDF1-4A18-AF7F-6D964B5AE2F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15A9D2-07EC-4FE1-A602-43E73A646C60}" type="doc">
      <dgm:prSet loTypeId="urn:microsoft.com/office/officeart/2005/8/layout/chevron2" loCatId="process" qsTypeId="urn:microsoft.com/office/officeart/2005/8/quickstyle/3d3" qsCatId="3D" csTypeId="urn:microsoft.com/office/officeart/2005/8/colors/accent6_2" csCatId="accent6" phldr="1"/>
      <dgm:spPr/>
      <dgm:t>
        <a:bodyPr/>
        <a:lstStyle/>
        <a:p>
          <a:endParaRPr lang="en-US"/>
        </a:p>
      </dgm:t>
    </dgm:pt>
    <dgm:pt modelId="{A0DF6154-078C-4AB7-955F-EC210B8E700A}">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01</a:t>
          </a:r>
        </a:p>
      </dgm:t>
    </dgm:pt>
    <dgm:pt modelId="{E9583928-D60A-406A-9295-9A597AF3E2CE}" type="parTrans" cxnId="{B1BECA08-8331-4842-AF5A-CF4B0C00425D}">
      <dgm:prSet/>
      <dgm:spPr/>
      <dgm:t>
        <a:bodyPr/>
        <a:lstStyle/>
        <a:p>
          <a:endParaRPr lang="en-US"/>
        </a:p>
      </dgm:t>
    </dgm:pt>
    <dgm:pt modelId="{A6A53994-F02B-4D3C-BD86-689DEA0DDB6A}" type="sibTrans" cxnId="{B1BECA08-8331-4842-AF5A-CF4B0C00425D}">
      <dgm:prSet/>
      <dgm:spPr/>
      <dgm:t>
        <a:bodyPr/>
        <a:lstStyle/>
        <a:p>
          <a:endParaRPr lang="en-US"/>
        </a:p>
      </dgm:t>
    </dgm:pt>
    <dgm:pt modelId="{E2848CAD-CE09-4286-BB57-DB6BAE103FE0}">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02</a:t>
          </a:r>
        </a:p>
      </dgm:t>
    </dgm:pt>
    <dgm:pt modelId="{C46B4687-6EF1-4010-B0FC-D95ECB51B544}" type="parTrans" cxnId="{327A954B-C918-455E-BB36-4A1FFC24B5B7}">
      <dgm:prSet/>
      <dgm:spPr/>
      <dgm:t>
        <a:bodyPr/>
        <a:lstStyle/>
        <a:p>
          <a:endParaRPr lang="en-US"/>
        </a:p>
      </dgm:t>
    </dgm:pt>
    <dgm:pt modelId="{362D2011-5928-4F4C-927D-F36642218554}" type="sibTrans" cxnId="{327A954B-C918-455E-BB36-4A1FFC24B5B7}">
      <dgm:prSet/>
      <dgm:spPr/>
      <dgm:t>
        <a:bodyPr/>
        <a:lstStyle/>
        <a:p>
          <a:endParaRPr lang="en-US"/>
        </a:p>
      </dgm:t>
    </dgm:pt>
    <dgm:pt modelId="{11301EF1-2EC4-47CC-9EC5-445B85BD3DAA}">
      <dgm:prSet phldrT="[Text]" custT="1"/>
      <dgm:spPr/>
      <dgm:t>
        <a:bodyPr/>
        <a:lstStyle/>
        <a:p>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SUY NGẪM VÀ PHẢN HỒI</a:t>
          </a:r>
          <a:endParaRPr lang="en-US" sz="3200" b="1" dirty="0">
            <a:effectLst>
              <a:outerShdw blurRad="38100" dist="38100" dir="2700000" algn="tl">
                <a:srgbClr val="000000">
                  <a:alpha val="43137"/>
                </a:srgbClr>
              </a:outerShdw>
            </a:effectLst>
          </a:endParaRPr>
        </a:p>
      </dgm:t>
    </dgm:pt>
    <dgm:pt modelId="{D7C0D26E-A602-4D57-9D98-BB95D1E10C60}" type="parTrans" cxnId="{FA053FA4-36D8-4D2F-8352-CA83E91C5541}">
      <dgm:prSet/>
      <dgm:spPr/>
      <dgm:t>
        <a:bodyPr/>
        <a:lstStyle/>
        <a:p>
          <a:endParaRPr lang="en-US"/>
        </a:p>
      </dgm:t>
    </dgm:pt>
    <dgm:pt modelId="{C95F8DFC-6F16-4667-8903-EEB29EF48ACB}" type="sibTrans" cxnId="{FA053FA4-36D8-4D2F-8352-CA83E91C5541}">
      <dgm:prSet/>
      <dgm:spPr/>
      <dgm:t>
        <a:bodyPr/>
        <a:lstStyle/>
        <a:p>
          <a:endParaRPr lang="en-US"/>
        </a:p>
      </dgm:t>
    </dgm:pt>
    <dgm:pt modelId="{C4A7BD0A-0F25-4B6D-BA1F-59D9B3FD3D27}">
      <dgm:prSet phldrT="[Text]" custT="1"/>
      <dgm:spPr/>
      <dgm:t>
        <a:bodyPr/>
        <a:lstStyle/>
        <a:p>
          <a:r>
            <a:rPr lang="en-US" sz="3200" dirty="0" smtClean="0">
              <a:latin typeface="Times New Roman" panose="02020603050405020304" pitchFamily="18" charset="0"/>
              <a:cs typeface="Times New Roman" panose="02020603050405020304" pitchFamily="18" charset="0"/>
            </a:rPr>
            <a:t>TRẢI NGHIỆM CÙNG VĂN BẢN</a:t>
          </a:r>
          <a:endParaRPr lang="en-US" sz="3200" dirty="0">
            <a:latin typeface="Times New Roman" panose="02020603050405020304" pitchFamily="18" charset="0"/>
            <a:cs typeface="Times New Roman" panose="02020603050405020304" pitchFamily="18" charset="0"/>
          </a:endParaRPr>
        </a:p>
      </dgm:t>
    </dgm:pt>
    <dgm:pt modelId="{068DCE3A-6771-45CC-B60A-B07F0C3AE80E}" type="sibTrans" cxnId="{ED0A1BE8-8D3D-49EC-938F-9CF13A03EED8}">
      <dgm:prSet/>
      <dgm:spPr/>
      <dgm:t>
        <a:bodyPr/>
        <a:lstStyle/>
        <a:p>
          <a:endParaRPr lang="en-US"/>
        </a:p>
      </dgm:t>
    </dgm:pt>
    <dgm:pt modelId="{E6E2B6D4-ABD2-4896-A19A-9BB190219CF1}" type="parTrans" cxnId="{ED0A1BE8-8D3D-49EC-938F-9CF13A03EED8}">
      <dgm:prSet/>
      <dgm:spPr/>
      <dgm:t>
        <a:bodyPr/>
        <a:lstStyle/>
        <a:p>
          <a:endParaRPr lang="en-US"/>
        </a:p>
      </dgm:t>
    </dgm:pt>
    <dgm:pt modelId="{6FC66465-0441-4DCD-B2E8-83CCB868C267}" type="pres">
      <dgm:prSet presAssocID="{9715A9D2-07EC-4FE1-A602-43E73A646C60}" presName="linearFlow" presStyleCnt="0">
        <dgm:presLayoutVars>
          <dgm:dir/>
          <dgm:animLvl val="lvl"/>
          <dgm:resizeHandles val="exact"/>
        </dgm:presLayoutVars>
      </dgm:prSet>
      <dgm:spPr/>
      <dgm:t>
        <a:bodyPr/>
        <a:lstStyle/>
        <a:p>
          <a:endParaRPr lang="en-US"/>
        </a:p>
      </dgm:t>
    </dgm:pt>
    <dgm:pt modelId="{38801BEF-81C0-4BC0-A3A2-06759AC33B31}" type="pres">
      <dgm:prSet presAssocID="{A0DF6154-078C-4AB7-955F-EC210B8E700A}" presName="composite" presStyleCnt="0"/>
      <dgm:spPr/>
    </dgm:pt>
    <dgm:pt modelId="{D7F26A58-F4EB-41B8-BA44-FE94AE54C0C4}" type="pres">
      <dgm:prSet presAssocID="{A0DF6154-078C-4AB7-955F-EC210B8E700A}" presName="parentText" presStyleLbl="alignNode1" presStyleIdx="0" presStyleCnt="2">
        <dgm:presLayoutVars>
          <dgm:chMax val="1"/>
          <dgm:bulletEnabled val="1"/>
        </dgm:presLayoutVars>
      </dgm:prSet>
      <dgm:spPr/>
      <dgm:t>
        <a:bodyPr/>
        <a:lstStyle/>
        <a:p>
          <a:endParaRPr lang="en-US"/>
        </a:p>
      </dgm:t>
    </dgm:pt>
    <dgm:pt modelId="{80A22C8A-500E-4CE4-91BD-CC487EF58500}" type="pres">
      <dgm:prSet presAssocID="{A0DF6154-078C-4AB7-955F-EC210B8E700A}" presName="descendantText" presStyleLbl="alignAcc1" presStyleIdx="0" presStyleCnt="2" custLinFactNeighborX="9483" custLinFactNeighborY="1343">
        <dgm:presLayoutVars>
          <dgm:bulletEnabled val="1"/>
        </dgm:presLayoutVars>
      </dgm:prSet>
      <dgm:spPr/>
      <dgm:t>
        <a:bodyPr/>
        <a:lstStyle/>
        <a:p>
          <a:endParaRPr lang="en-US"/>
        </a:p>
      </dgm:t>
    </dgm:pt>
    <dgm:pt modelId="{6344B9B5-73F5-4294-BDFB-65ABEBC23A82}" type="pres">
      <dgm:prSet presAssocID="{A6A53994-F02B-4D3C-BD86-689DEA0DDB6A}" presName="sp" presStyleCnt="0"/>
      <dgm:spPr/>
    </dgm:pt>
    <dgm:pt modelId="{F6B44B4F-31A4-4FAC-BF97-C22798A464EE}" type="pres">
      <dgm:prSet presAssocID="{E2848CAD-CE09-4286-BB57-DB6BAE103FE0}" presName="composite" presStyleCnt="0"/>
      <dgm:spPr/>
    </dgm:pt>
    <dgm:pt modelId="{E0284EAF-AF09-461A-ABDA-411F34507D08}" type="pres">
      <dgm:prSet presAssocID="{E2848CAD-CE09-4286-BB57-DB6BAE103FE0}" presName="parentText" presStyleLbl="alignNode1" presStyleIdx="1" presStyleCnt="2">
        <dgm:presLayoutVars>
          <dgm:chMax val="1"/>
          <dgm:bulletEnabled val="1"/>
        </dgm:presLayoutVars>
      </dgm:prSet>
      <dgm:spPr/>
      <dgm:t>
        <a:bodyPr/>
        <a:lstStyle/>
        <a:p>
          <a:endParaRPr lang="en-US"/>
        </a:p>
      </dgm:t>
    </dgm:pt>
    <dgm:pt modelId="{521CA493-7E16-407B-8747-35576823E3AA}" type="pres">
      <dgm:prSet presAssocID="{E2848CAD-CE09-4286-BB57-DB6BAE103FE0}" presName="descendantText" presStyleLbl="alignAcc1" presStyleIdx="1" presStyleCnt="2">
        <dgm:presLayoutVars>
          <dgm:bulletEnabled val="1"/>
        </dgm:presLayoutVars>
      </dgm:prSet>
      <dgm:spPr/>
      <dgm:t>
        <a:bodyPr/>
        <a:lstStyle/>
        <a:p>
          <a:endParaRPr lang="en-US"/>
        </a:p>
      </dgm:t>
    </dgm:pt>
  </dgm:ptLst>
  <dgm:cxnLst>
    <dgm:cxn modelId="{01382A87-A949-456A-98DE-DE64976791C2}" type="presOf" srcId="{9715A9D2-07EC-4FE1-A602-43E73A646C60}" destId="{6FC66465-0441-4DCD-B2E8-83CCB868C267}" srcOrd="0" destOrd="0" presId="urn:microsoft.com/office/officeart/2005/8/layout/chevron2"/>
    <dgm:cxn modelId="{0784545E-6456-4DF4-9361-F186126C0171}" type="presOf" srcId="{11301EF1-2EC4-47CC-9EC5-445B85BD3DAA}" destId="{521CA493-7E16-407B-8747-35576823E3AA}" srcOrd="0" destOrd="0" presId="urn:microsoft.com/office/officeart/2005/8/layout/chevron2"/>
    <dgm:cxn modelId="{225F2315-2217-4844-AAE9-AEAC790CDEB6}" type="presOf" srcId="{C4A7BD0A-0F25-4B6D-BA1F-59D9B3FD3D27}" destId="{80A22C8A-500E-4CE4-91BD-CC487EF58500}" srcOrd="0" destOrd="0" presId="urn:microsoft.com/office/officeart/2005/8/layout/chevron2"/>
    <dgm:cxn modelId="{C8833D61-CDEF-4532-8C04-91421D0CA3DF}" type="presOf" srcId="{A0DF6154-078C-4AB7-955F-EC210B8E700A}" destId="{D7F26A58-F4EB-41B8-BA44-FE94AE54C0C4}" srcOrd="0" destOrd="0" presId="urn:microsoft.com/office/officeart/2005/8/layout/chevron2"/>
    <dgm:cxn modelId="{B1BECA08-8331-4842-AF5A-CF4B0C00425D}" srcId="{9715A9D2-07EC-4FE1-A602-43E73A646C60}" destId="{A0DF6154-078C-4AB7-955F-EC210B8E700A}" srcOrd="0" destOrd="0" parTransId="{E9583928-D60A-406A-9295-9A597AF3E2CE}" sibTransId="{A6A53994-F02B-4D3C-BD86-689DEA0DDB6A}"/>
    <dgm:cxn modelId="{FA053FA4-36D8-4D2F-8352-CA83E91C5541}" srcId="{E2848CAD-CE09-4286-BB57-DB6BAE103FE0}" destId="{11301EF1-2EC4-47CC-9EC5-445B85BD3DAA}" srcOrd="0" destOrd="0" parTransId="{D7C0D26E-A602-4D57-9D98-BB95D1E10C60}" sibTransId="{C95F8DFC-6F16-4667-8903-EEB29EF48ACB}"/>
    <dgm:cxn modelId="{327A954B-C918-455E-BB36-4A1FFC24B5B7}" srcId="{9715A9D2-07EC-4FE1-A602-43E73A646C60}" destId="{E2848CAD-CE09-4286-BB57-DB6BAE103FE0}" srcOrd="1" destOrd="0" parTransId="{C46B4687-6EF1-4010-B0FC-D95ECB51B544}" sibTransId="{362D2011-5928-4F4C-927D-F36642218554}"/>
    <dgm:cxn modelId="{7AA20BD8-7200-4202-8E7E-A5C504C9C7FE}" type="presOf" srcId="{E2848CAD-CE09-4286-BB57-DB6BAE103FE0}" destId="{E0284EAF-AF09-461A-ABDA-411F34507D08}" srcOrd="0" destOrd="0" presId="urn:microsoft.com/office/officeart/2005/8/layout/chevron2"/>
    <dgm:cxn modelId="{ED0A1BE8-8D3D-49EC-938F-9CF13A03EED8}" srcId="{A0DF6154-078C-4AB7-955F-EC210B8E700A}" destId="{C4A7BD0A-0F25-4B6D-BA1F-59D9B3FD3D27}" srcOrd="0" destOrd="0" parTransId="{E6E2B6D4-ABD2-4896-A19A-9BB190219CF1}" sibTransId="{068DCE3A-6771-45CC-B60A-B07F0C3AE80E}"/>
    <dgm:cxn modelId="{789D6CBF-BC53-4FF5-B21B-5D2636C00CC7}" type="presParOf" srcId="{6FC66465-0441-4DCD-B2E8-83CCB868C267}" destId="{38801BEF-81C0-4BC0-A3A2-06759AC33B31}" srcOrd="0" destOrd="0" presId="urn:microsoft.com/office/officeart/2005/8/layout/chevron2"/>
    <dgm:cxn modelId="{BB7F0AD8-D6CF-4425-B93A-087BC5AC6BF6}" type="presParOf" srcId="{38801BEF-81C0-4BC0-A3A2-06759AC33B31}" destId="{D7F26A58-F4EB-41B8-BA44-FE94AE54C0C4}" srcOrd="0" destOrd="0" presId="urn:microsoft.com/office/officeart/2005/8/layout/chevron2"/>
    <dgm:cxn modelId="{36B676C2-52D1-4EA4-A461-624D1A934997}" type="presParOf" srcId="{38801BEF-81C0-4BC0-A3A2-06759AC33B31}" destId="{80A22C8A-500E-4CE4-91BD-CC487EF58500}" srcOrd="1" destOrd="0" presId="urn:microsoft.com/office/officeart/2005/8/layout/chevron2"/>
    <dgm:cxn modelId="{DCFEE8C2-D3CF-42B9-BA98-8946F35D5F30}" type="presParOf" srcId="{6FC66465-0441-4DCD-B2E8-83CCB868C267}" destId="{6344B9B5-73F5-4294-BDFB-65ABEBC23A82}" srcOrd="1" destOrd="0" presId="urn:microsoft.com/office/officeart/2005/8/layout/chevron2"/>
    <dgm:cxn modelId="{99687AB1-C516-426B-BDAE-9DEF9B0211C2}" type="presParOf" srcId="{6FC66465-0441-4DCD-B2E8-83CCB868C267}" destId="{F6B44B4F-31A4-4FAC-BF97-C22798A464EE}" srcOrd="2" destOrd="0" presId="urn:microsoft.com/office/officeart/2005/8/layout/chevron2"/>
    <dgm:cxn modelId="{EA4A43A7-C661-4ECC-944A-99FEAA06194B}" type="presParOf" srcId="{F6B44B4F-31A4-4FAC-BF97-C22798A464EE}" destId="{E0284EAF-AF09-461A-ABDA-411F34507D08}" srcOrd="0" destOrd="0" presId="urn:microsoft.com/office/officeart/2005/8/layout/chevron2"/>
    <dgm:cxn modelId="{00022AA2-42AE-432C-AB4D-B2B126F96E3B}" type="presParOf" srcId="{F6B44B4F-31A4-4FAC-BF97-C22798A464EE}" destId="{521CA493-7E16-407B-8747-35576823E3A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288201D-1388-4796-B732-D000D5F05284}" type="doc">
      <dgm:prSet loTypeId="urn:microsoft.com/office/officeart/2005/8/layout/hList7" loCatId="list" qsTypeId="urn:microsoft.com/office/officeart/2005/8/quickstyle/simple1" qsCatId="simple" csTypeId="urn:microsoft.com/office/officeart/2005/8/colors/accent1_2" csCatId="accent1" phldr="1"/>
      <dgm:spPr/>
    </dgm:pt>
    <dgm:pt modelId="{783C1621-8281-40B2-AA26-C98165CCC87D}">
      <dgm:prSet phldrT="[Text]" custT="1"/>
      <dgm:spPr>
        <a:xfrm>
          <a:off x="1891" y="0"/>
          <a:ext cx="2942175" cy="4953000"/>
        </a:xfrm>
        <a:prstGeom prst="roundRect">
          <a:avLst>
            <a:gd name="adj" fmla="val 10000"/>
          </a:avLst>
        </a:prstGeom>
        <a:solidFill>
          <a:schemeClr val="accent2">
            <a:lumMod val="40000"/>
            <a:lumOff val="60000"/>
          </a:schemeClr>
        </a:solidFill>
        <a:ln w="12700" cap="flat" cmpd="sng" algn="ctr">
          <a:solidFill>
            <a:sysClr val="window" lastClr="FFFFFF">
              <a:hueOff val="0"/>
              <a:satOff val="0"/>
              <a:lumOff val="0"/>
              <a:alphaOff val="0"/>
            </a:sysClr>
          </a:solidFill>
          <a:prstDash val="solid"/>
          <a:miter lim="800000"/>
        </a:ln>
        <a:effectLst/>
      </dgm:spPr>
      <dgm:t>
        <a:bodyPr/>
        <a:lstStyle/>
        <a:p>
          <a:r>
            <a:rPr lang="en-US" sz="2800" b="1" dirty="0" err="1" smtClean="0">
              <a:solidFill>
                <a:srgbClr val="0000FF"/>
              </a:solidFill>
              <a:latin typeface="Times New Roman" panose="02020603050405020304" pitchFamily="18" charset="0"/>
              <a:ea typeface="+mn-ea"/>
              <a:cs typeface="Times New Roman" panose="02020603050405020304" pitchFamily="18" charset="0"/>
            </a:rPr>
            <a:t>Đặc</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điểm</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gia</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đình</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nhà</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nho</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theo</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ảnh</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hưởng</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Nho</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giáo</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endParaRPr lang="en-US" sz="2800" b="1" dirty="0">
            <a:solidFill>
              <a:srgbClr val="0000FF"/>
            </a:solidFill>
            <a:latin typeface="Times New Roman" panose="02020603050405020304" pitchFamily="18" charset="0"/>
            <a:ea typeface="+mn-ea"/>
            <a:cs typeface="Times New Roman" panose="02020603050405020304" pitchFamily="18" charset="0"/>
          </a:endParaRPr>
        </a:p>
      </dgm:t>
    </dgm:pt>
    <dgm:pt modelId="{45C783C3-B190-4DE4-A902-07031B11BC99}" type="parTrans" cxnId="{7651D384-5741-4F7A-B907-0173B9635C50}">
      <dgm:prSet/>
      <dgm:spPr/>
      <dgm:t>
        <a:bodyPr/>
        <a:lstStyle/>
        <a:p>
          <a:endParaRPr lang="en-US"/>
        </a:p>
      </dgm:t>
    </dgm:pt>
    <dgm:pt modelId="{8B830A16-AABF-4FE1-8545-061B075E704A}" type="sibTrans" cxnId="{7651D384-5741-4F7A-B907-0173B9635C50}">
      <dgm:prSet/>
      <dgm:spPr/>
      <dgm:t>
        <a:bodyPr/>
        <a:lstStyle/>
        <a:p>
          <a:endParaRPr lang="en-US"/>
        </a:p>
      </dgm:t>
    </dgm:pt>
    <dgm:pt modelId="{7092C2AB-B395-4A61-BDB2-E53E32CE5609}">
      <dgm:prSet phldrT="[Text]" custT="1"/>
      <dgm:spPr>
        <a:xfrm>
          <a:off x="3032332" y="0"/>
          <a:ext cx="2942175" cy="4953000"/>
        </a:xfrm>
        <a:prstGeom prst="roundRect">
          <a:avLst>
            <a:gd name="adj" fmla="val 10000"/>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pPr algn="l"/>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Đặc</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điểm</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bối</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cảnh</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xã</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hội</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Tây</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Tàu</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nhộn</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nhạo</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và</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ảnh</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hưởng</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của</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bối</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cảnh</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xã</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hội</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ấy</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đến</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gia</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smtClean="0">
              <a:solidFill>
                <a:sysClr val="window" lastClr="FFFFFF"/>
              </a:solidFill>
              <a:latin typeface="Times New Roman" panose="02020603050405020304" pitchFamily="18" charset="0"/>
              <a:ea typeface="+mn-ea"/>
              <a:cs typeface="Times New Roman" panose="02020603050405020304" pitchFamily="18" charset="0"/>
            </a:rPr>
            <a:t>đình</a:t>
          </a:r>
          <a:r>
            <a:rPr lang="en-US" sz="2400" b="1" dirty="0" smtClean="0">
              <a:solidFill>
                <a:sysClr val="window" lastClr="FFFFFF"/>
              </a:solidFill>
              <a:latin typeface="Times New Roman" panose="02020603050405020304" pitchFamily="18" charset="0"/>
              <a:ea typeface="+mn-ea"/>
              <a:cs typeface="Times New Roman" panose="02020603050405020304" pitchFamily="18" charset="0"/>
            </a:rPr>
            <a:t> </a:t>
          </a:r>
          <a:endParaRPr lang="en-US" sz="2400" b="1" dirty="0">
            <a:solidFill>
              <a:sysClr val="window" lastClr="FFFFFF"/>
            </a:solidFill>
            <a:latin typeface="Times New Roman" panose="02020603050405020304" pitchFamily="18" charset="0"/>
            <a:ea typeface="+mn-ea"/>
            <a:cs typeface="Times New Roman" panose="02020603050405020304" pitchFamily="18" charset="0"/>
          </a:endParaRPr>
        </a:p>
      </dgm:t>
    </dgm:pt>
    <dgm:pt modelId="{DAB42E5F-D376-46B4-AE14-61A19D94B2C3}" type="parTrans" cxnId="{2337FAF2-F5CD-44F9-9B02-720091D4B655}">
      <dgm:prSet/>
      <dgm:spPr/>
      <dgm:t>
        <a:bodyPr/>
        <a:lstStyle/>
        <a:p>
          <a:endParaRPr lang="en-US"/>
        </a:p>
      </dgm:t>
    </dgm:pt>
    <dgm:pt modelId="{9727CB44-E0E8-4D61-90C7-D1D4548A543A}" type="sibTrans" cxnId="{2337FAF2-F5CD-44F9-9B02-720091D4B655}">
      <dgm:prSet/>
      <dgm:spPr/>
      <dgm:t>
        <a:bodyPr/>
        <a:lstStyle/>
        <a:p>
          <a:endParaRPr lang="en-US"/>
        </a:p>
      </dgm:t>
    </dgm:pt>
    <dgm:pt modelId="{E871D71D-D3E7-4372-92AA-5F2EA36266BC}">
      <dgm:prSet phldrT="[Text]" custT="1"/>
      <dgm:spPr>
        <a:xfrm>
          <a:off x="6062773" y="0"/>
          <a:ext cx="2942175" cy="4953000"/>
        </a:xfrm>
        <a:prstGeom prst="roundRect">
          <a:avLst>
            <a:gd name="adj" fmla="val 10000"/>
          </a:avLst>
        </a:prstGeom>
        <a:solidFill>
          <a:schemeClr val="bg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sz="2800" b="1" dirty="0" err="1" smtClean="0">
              <a:solidFill>
                <a:srgbClr val="0000FF"/>
              </a:solidFill>
              <a:latin typeface="Times New Roman" panose="02020603050405020304" pitchFamily="18" charset="0"/>
              <a:ea typeface="+mn-ea"/>
              <a:cs typeface="Times New Roman" panose="02020603050405020304" pitchFamily="18" charset="0"/>
            </a:rPr>
            <a:t>Đặc</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điểm</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cuộc</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đời</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bà</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Tú</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bươn</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chải</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để</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đợi</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chồng</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thành</a:t>
          </a:r>
          <a:r>
            <a:rPr lang="en-US" sz="2800" b="1" dirty="0" smtClean="0">
              <a:solidFill>
                <a:srgbClr val="0000FF"/>
              </a:solidFill>
              <a:latin typeface="Times New Roman" panose="02020603050405020304" pitchFamily="18" charset="0"/>
              <a:ea typeface="+mn-ea"/>
              <a:cs typeface="Times New Roman" panose="02020603050405020304" pitchFamily="18" charset="0"/>
            </a:rPr>
            <a:t> </a:t>
          </a:r>
          <a:r>
            <a:rPr lang="en-US" sz="2800" b="1" dirty="0" err="1" smtClean="0">
              <a:solidFill>
                <a:srgbClr val="0000FF"/>
              </a:solidFill>
              <a:latin typeface="Times New Roman" panose="02020603050405020304" pitchFamily="18" charset="0"/>
              <a:ea typeface="+mn-ea"/>
              <a:cs typeface="Times New Roman" panose="02020603050405020304" pitchFamily="18" charset="0"/>
            </a:rPr>
            <a:t>đạt</a:t>
          </a:r>
          <a:endParaRPr lang="en-US" sz="2800" b="1" dirty="0">
            <a:solidFill>
              <a:srgbClr val="0000FF"/>
            </a:solidFill>
            <a:latin typeface="Times New Roman" panose="02020603050405020304" pitchFamily="18" charset="0"/>
            <a:ea typeface="+mn-ea"/>
            <a:cs typeface="Times New Roman" panose="02020603050405020304" pitchFamily="18" charset="0"/>
          </a:endParaRPr>
        </a:p>
      </dgm:t>
    </dgm:pt>
    <dgm:pt modelId="{374D022E-A78D-4469-8A5B-803A12FBFEC6}" type="parTrans" cxnId="{ECE584B2-7EC6-4DCB-AA67-3288307B57AB}">
      <dgm:prSet/>
      <dgm:spPr/>
      <dgm:t>
        <a:bodyPr/>
        <a:lstStyle/>
        <a:p>
          <a:endParaRPr lang="en-US"/>
        </a:p>
      </dgm:t>
    </dgm:pt>
    <dgm:pt modelId="{69C868D0-9478-4409-ACB2-5227F1CD2AF6}" type="sibTrans" cxnId="{ECE584B2-7EC6-4DCB-AA67-3288307B57AB}">
      <dgm:prSet/>
      <dgm:spPr/>
      <dgm:t>
        <a:bodyPr/>
        <a:lstStyle/>
        <a:p>
          <a:endParaRPr lang="en-US"/>
        </a:p>
      </dgm:t>
    </dgm:pt>
    <dgm:pt modelId="{EE961DB8-EC6B-463E-8B5D-DFF91B0B9072}" type="pres">
      <dgm:prSet presAssocID="{0288201D-1388-4796-B732-D000D5F05284}" presName="Name0" presStyleCnt="0">
        <dgm:presLayoutVars>
          <dgm:dir/>
          <dgm:resizeHandles val="exact"/>
        </dgm:presLayoutVars>
      </dgm:prSet>
      <dgm:spPr/>
    </dgm:pt>
    <dgm:pt modelId="{1FA352BE-00AB-43EA-A29B-F7D32DE2F00D}" type="pres">
      <dgm:prSet presAssocID="{0288201D-1388-4796-B732-D000D5F05284}" presName="fgShape" presStyleLbl="fgShp" presStyleIdx="0" presStyleCnt="1"/>
      <dgm:spPr>
        <a:xfrm>
          <a:off x="360273" y="3962400"/>
          <a:ext cx="8286292" cy="742950"/>
        </a:xfrm>
        <a:prstGeom prst="leftRightArrow">
          <a:avLst/>
        </a:prstGeom>
        <a:solidFill>
          <a:srgbClr val="5B9BD5">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7A30F814-2800-469D-96FB-903D868435CD}" type="pres">
      <dgm:prSet presAssocID="{0288201D-1388-4796-B732-D000D5F05284}" presName="linComp" presStyleCnt="0"/>
      <dgm:spPr/>
    </dgm:pt>
    <dgm:pt modelId="{09368362-88EE-488A-A4BD-30110963E3AB}" type="pres">
      <dgm:prSet presAssocID="{783C1621-8281-40B2-AA26-C98165CCC87D}" presName="compNode" presStyleCnt="0"/>
      <dgm:spPr/>
    </dgm:pt>
    <dgm:pt modelId="{454486B3-B9DC-4FF0-8557-30786953894F}" type="pres">
      <dgm:prSet presAssocID="{783C1621-8281-40B2-AA26-C98165CCC87D}" presName="bkgdShape" presStyleLbl="node1" presStyleIdx="0" presStyleCnt="3"/>
      <dgm:spPr/>
      <dgm:t>
        <a:bodyPr/>
        <a:lstStyle/>
        <a:p>
          <a:endParaRPr lang="en-US"/>
        </a:p>
      </dgm:t>
    </dgm:pt>
    <dgm:pt modelId="{467B08F0-95AB-4D1C-B8C3-00D9753E90FD}" type="pres">
      <dgm:prSet presAssocID="{783C1621-8281-40B2-AA26-C98165CCC87D}" presName="nodeTx" presStyleLbl="node1" presStyleIdx="0" presStyleCnt="3">
        <dgm:presLayoutVars>
          <dgm:bulletEnabled val="1"/>
        </dgm:presLayoutVars>
      </dgm:prSet>
      <dgm:spPr/>
      <dgm:t>
        <a:bodyPr/>
        <a:lstStyle/>
        <a:p>
          <a:endParaRPr lang="en-US"/>
        </a:p>
      </dgm:t>
    </dgm:pt>
    <dgm:pt modelId="{F601E09A-244F-46E1-93EF-EC4730DEEC71}" type="pres">
      <dgm:prSet presAssocID="{783C1621-8281-40B2-AA26-C98165CCC87D}" presName="invisiNode" presStyleLbl="node1" presStyleIdx="0" presStyleCnt="3"/>
      <dgm:spPr/>
    </dgm:pt>
    <dgm:pt modelId="{94CFB9F4-370A-4D7B-A823-A5042AD7758C}" type="pres">
      <dgm:prSet presAssocID="{783C1621-8281-40B2-AA26-C98165CCC87D}" presName="imagNode" presStyleLbl="fgImgPlace1" presStyleIdx="0" presStyleCnt="3"/>
      <dgm:spPr>
        <a:xfrm>
          <a:off x="648304" y="297180"/>
          <a:ext cx="1649349" cy="1649349"/>
        </a:xfrm>
        <a:prstGeom prst="ellipse">
          <a:avLst/>
        </a:prstGeom>
        <a:solidFill>
          <a:srgbClr val="5B9BD5">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6E9421D2-170D-46EB-AB90-995CD0365646}" type="pres">
      <dgm:prSet presAssocID="{8B830A16-AABF-4FE1-8545-061B075E704A}" presName="sibTrans" presStyleLbl="sibTrans2D1" presStyleIdx="0" presStyleCnt="0"/>
      <dgm:spPr/>
      <dgm:t>
        <a:bodyPr/>
        <a:lstStyle/>
        <a:p>
          <a:endParaRPr lang="en-US"/>
        </a:p>
      </dgm:t>
    </dgm:pt>
    <dgm:pt modelId="{7DC942B4-D908-417F-A10A-ADBB6A8FF136}" type="pres">
      <dgm:prSet presAssocID="{7092C2AB-B395-4A61-BDB2-E53E32CE5609}" presName="compNode" presStyleCnt="0"/>
      <dgm:spPr/>
    </dgm:pt>
    <dgm:pt modelId="{8B82CCD6-84C1-40CA-A9EF-F9A7596E7BE1}" type="pres">
      <dgm:prSet presAssocID="{7092C2AB-B395-4A61-BDB2-E53E32CE5609}" presName="bkgdShape" presStyleLbl="node1" presStyleIdx="1" presStyleCnt="3"/>
      <dgm:spPr/>
      <dgm:t>
        <a:bodyPr/>
        <a:lstStyle/>
        <a:p>
          <a:endParaRPr lang="en-US"/>
        </a:p>
      </dgm:t>
    </dgm:pt>
    <dgm:pt modelId="{0E08E497-D018-475F-A1FF-6F942C754648}" type="pres">
      <dgm:prSet presAssocID="{7092C2AB-B395-4A61-BDB2-E53E32CE5609}" presName="nodeTx" presStyleLbl="node1" presStyleIdx="1" presStyleCnt="3">
        <dgm:presLayoutVars>
          <dgm:bulletEnabled val="1"/>
        </dgm:presLayoutVars>
      </dgm:prSet>
      <dgm:spPr/>
      <dgm:t>
        <a:bodyPr/>
        <a:lstStyle/>
        <a:p>
          <a:endParaRPr lang="en-US"/>
        </a:p>
      </dgm:t>
    </dgm:pt>
    <dgm:pt modelId="{2AA7AE14-AF27-4313-8781-85E5A4304399}" type="pres">
      <dgm:prSet presAssocID="{7092C2AB-B395-4A61-BDB2-E53E32CE5609}" presName="invisiNode" presStyleLbl="node1" presStyleIdx="1" presStyleCnt="3"/>
      <dgm:spPr/>
    </dgm:pt>
    <dgm:pt modelId="{5C84EBB1-4C1E-443A-BA08-513E1ACB5F28}" type="pres">
      <dgm:prSet presAssocID="{7092C2AB-B395-4A61-BDB2-E53E32CE5609}" presName="imagNode" presStyleLbl="fgImgPlace1" presStyleIdx="1" presStyleCnt="3"/>
      <dgm:spPr>
        <a:xfrm>
          <a:off x="3678745" y="297180"/>
          <a:ext cx="1649349" cy="1649349"/>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pt>
    <dgm:pt modelId="{52FB16DD-247D-4535-B67A-89C11C140C43}" type="pres">
      <dgm:prSet presAssocID="{9727CB44-E0E8-4D61-90C7-D1D4548A543A}" presName="sibTrans" presStyleLbl="sibTrans2D1" presStyleIdx="0" presStyleCnt="0"/>
      <dgm:spPr/>
      <dgm:t>
        <a:bodyPr/>
        <a:lstStyle/>
        <a:p>
          <a:endParaRPr lang="en-US"/>
        </a:p>
      </dgm:t>
    </dgm:pt>
    <dgm:pt modelId="{E82CD0EB-265C-4C67-B7BC-A2A4D9CA34C6}" type="pres">
      <dgm:prSet presAssocID="{E871D71D-D3E7-4372-92AA-5F2EA36266BC}" presName="compNode" presStyleCnt="0"/>
      <dgm:spPr/>
    </dgm:pt>
    <dgm:pt modelId="{35785CEE-4D9E-4860-9A46-86F2F16C6DB9}" type="pres">
      <dgm:prSet presAssocID="{E871D71D-D3E7-4372-92AA-5F2EA36266BC}" presName="bkgdShape" presStyleLbl="node1" presStyleIdx="2" presStyleCnt="3"/>
      <dgm:spPr/>
      <dgm:t>
        <a:bodyPr/>
        <a:lstStyle/>
        <a:p>
          <a:endParaRPr lang="en-US"/>
        </a:p>
      </dgm:t>
    </dgm:pt>
    <dgm:pt modelId="{7F173431-BF2D-4AC3-826C-0C7624961DFA}" type="pres">
      <dgm:prSet presAssocID="{E871D71D-D3E7-4372-92AA-5F2EA36266BC}" presName="nodeTx" presStyleLbl="node1" presStyleIdx="2" presStyleCnt="3">
        <dgm:presLayoutVars>
          <dgm:bulletEnabled val="1"/>
        </dgm:presLayoutVars>
      </dgm:prSet>
      <dgm:spPr/>
      <dgm:t>
        <a:bodyPr/>
        <a:lstStyle/>
        <a:p>
          <a:endParaRPr lang="en-US"/>
        </a:p>
      </dgm:t>
    </dgm:pt>
    <dgm:pt modelId="{17155B93-C194-4ED8-9250-D0804F26F0C5}" type="pres">
      <dgm:prSet presAssocID="{E871D71D-D3E7-4372-92AA-5F2EA36266BC}" presName="invisiNode" presStyleLbl="node1" presStyleIdx="2" presStyleCnt="3"/>
      <dgm:spPr/>
    </dgm:pt>
    <dgm:pt modelId="{8E70C9B0-B758-4A5D-A0E1-6AB775848EBB}" type="pres">
      <dgm:prSet presAssocID="{E871D71D-D3E7-4372-92AA-5F2EA36266BC}" presName="imagNode" presStyleLbl="fgImgPlace1" presStyleIdx="2" presStyleCnt="3"/>
      <dgm:spPr>
        <a:xfrm>
          <a:off x="6709186" y="297180"/>
          <a:ext cx="1649349" cy="1649349"/>
        </a:xfrm>
        <a:prstGeom prst="ellipse">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gm:spPr>
    </dgm:pt>
  </dgm:ptLst>
  <dgm:cxnLst>
    <dgm:cxn modelId="{79078F42-8CC7-4F93-B80A-3E3C031528FF}" type="presOf" srcId="{9727CB44-E0E8-4D61-90C7-D1D4548A543A}" destId="{52FB16DD-247D-4535-B67A-89C11C140C43}" srcOrd="0" destOrd="0" presId="urn:microsoft.com/office/officeart/2005/8/layout/hList7"/>
    <dgm:cxn modelId="{878D733B-BA2E-4E42-91EE-1B8A3188F68E}" type="presOf" srcId="{783C1621-8281-40B2-AA26-C98165CCC87D}" destId="{454486B3-B9DC-4FF0-8557-30786953894F}" srcOrd="0" destOrd="0" presId="urn:microsoft.com/office/officeart/2005/8/layout/hList7"/>
    <dgm:cxn modelId="{22F5BC3A-8669-4B58-886E-3A51852DDD5A}" type="presOf" srcId="{E871D71D-D3E7-4372-92AA-5F2EA36266BC}" destId="{35785CEE-4D9E-4860-9A46-86F2F16C6DB9}" srcOrd="0" destOrd="0" presId="urn:microsoft.com/office/officeart/2005/8/layout/hList7"/>
    <dgm:cxn modelId="{8076723D-02C1-4C95-8E03-647B35B060A3}" type="presOf" srcId="{7092C2AB-B395-4A61-BDB2-E53E32CE5609}" destId="{8B82CCD6-84C1-40CA-A9EF-F9A7596E7BE1}" srcOrd="0" destOrd="0" presId="urn:microsoft.com/office/officeart/2005/8/layout/hList7"/>
    <dgm:cxn modelId="{ECE584B2-7EC6-4DCB-AA67-3288307B57AB}" srcId="{0288201D-1388-4796-B732-D000D5F05284}" destId="{E871D71D-D3E7-4372-92AA-5F2EA36266BC}" srcOrd="2" destOrd="0" parTransId="{374D022E-A78D-4469-8A5B-803A12FBFEC6}" sibTransId="{69C868D0-9478-4409-ACB2-5227F1CD2AF6}"/>
    <dgm:cxn modelId="{0DEADBE7-572F-43F9-910C-4CAC43FD6878}" type="presOf" srcId="{8B830A16-AABF-4FE1-8545-061B075E704A}" destId="{6E9421D2-170D-46EB-AB90-995CD0365646}" srcOrd="0" destOrd="0" presId="urn:microsoft.com/office/officeart/2005/8/layout/hList7"/>
    <dgm:cxn modelId="{D4818431-1E39-4D55-873E-70581FE68183}" type="presOf" srcId="{E871D71D-D3E7-4372-92AA-5F2EA36266BC}" destId="{7F173431-BF2D-4AC3-826C-0C7624961DFA}" srcOrd="1" destOrd="0" presId="urn:microsoft.com/office/officeart/2005/8/layout/hList7"/>
    <dgm:cxn modelId="{EE15763B-BB07-46CD-8C06-A73E2507E128}" type="presOf" srcId="{0288201D-1388-4796-B732-D000D5F05284}" destId="{EE961DB8-EC6B-463E-8B5D-DFF91B0B9072}" srcOrd="0" destOrd="0" presId="urn:microsoft.com/office/officeart/2005/8/layout/hList7"/>
    <dgm:cxn modelId="{2337FAF2-F5CD-44F9-9B02-720091D4B655}" srcId="{0288201D-1388-4796-B732-D000D5F05284}" destId="{7092C2AB-B395-4A61-BDB2-E53E32CE5609}" srcOrd="1" destOrd="0" parTransId="{DAB42E5F-D376-46B4-AE14-61A19D94B2C3}" sibTransId="{9727CB44-E0E8-4D61-90C7-D1D4548A543A}"/>
    <dgm:cxn modelId="{7651D384-5741-4F7A-B907-0173B9635C50}" srcId="{0288201D-1388-4796-B732-D000D5F05284}" destId="{783C1621-8281-40B2-AA26-C98165CCC87D}" srcOrd="0" destOrd="0" parTransId="{45C783C3-B190-4DE4-A902-07031B11BC99}" sibTransId="{8B830A16-AABF-4FE1-8545-061B075E704A}"/>
    <dgm:cxn modelId="{0A2BF533-3298-43A2-8DCA-F6D08C4BDBF2}" type="presOf" srcId="{7092C2AB-B395-4A61-BDB2-E53E32CE5609}" destId="{0E08E497-D018-475F-A1FF-6F942C754648}" srcOrd="1" destOrd="0" presId="urn:microsoft.com/office/officeart/2005/8/layout/hList7"/>
    <dgm:cxn modelId="{2D2BFF89-A6C1-4587-869F-2A3EE20A5B08}" type="presOf" srcId="{783C1621-8281-40B2-AA26-C98165CCC87D}" destId="{467B08F0-95AB-4D1C-B8C3-00D9753E90FD}" srcOrd="1" destOrd="0" presId="urn:microsoft.com/office/officeart/2005/8/layout/hList7"/>
    <dgm:cxn modelId="{B15F7623-B044-49EC-B9FA-108AAE461FA9}" type="presParOf" srcId="{EE961DB8-EC6B-463E-8B5D-DFF91B0B9072}" destId="{1FA352BE-00AB-43EA-A29B-F7D32DE2F00D}" srcOrd="0" destOrd="0" presId="urn:microsoft.com/office/officeart/2005/8/layout/hList7"/>
    <dgm:cxn modelId="{B5BDF4A9-8B9E-4F5B-B349-67FDF1D3EF84}" type="presParOf" srcId="{EE961DB8-EC6B-463E-8B5D-DFF91B0B9072}" destId="{7A30F814-2800-469D-96FB-903D868435CD}" srcOrd="1" destOrd="0" presId="urn:microsoft.com/office/officeart/2005/8/layout/hList7"/>
    <dgm:cxn modelId="{988E8DFB-6B69-4393-BB5A-1C055FBD5C9F}" type="presParOf" srcId="{7A30F814-2800-469D-96FB-903D868435CD}" destId="{09368362-88EE-488A-A4BD-30110963E3AB}" srcOrd="0" destOrd="0" presId="urn:microsoft.com/office/officeart/2005/8/layout/hList7"/>
    <dgm:cxn modelId="{22137925-4688-4CF8-BBB5-21F6AE8B20DA}" type="presParOf" srcId="{09368362-88EE-488A-A4BD-30110963E3AB}" destId="{454486B3-B9DC-4FF0-8557-30786953894F}" srcOrd="0" destOrd="0" presId="urn:microsoft.com/office/officeart/2005/8/layout/hList7"/>
    <dgm:cxn modelId="{9CF801BD-83C4-426F-B7E0-B9D568A82BED}" type="presParOf" srcId="{09368362-88EE-488A-A4BD-30110963E3AB}" destId="{467B08F0-95AB-4D1C-B8C3-00D9753E90FD}" srcOrd="1" destOrd="0" presId="urn:microsoft.com/office/officeart/2005/8/layout/hList7"/>
    <dgm:cxn modelId="{3F5F10FD-D642-41F5-A0F3-1079343C2A81}" type="presParOf" srcId="{09368362-88EE-488A-A4BD-30110963E3AB}" destId="{F601E09A-244F-46E1-93EF-EC4730DEEC71}" srcOrd="2" destOrd="0" presId="urn:microsoft.com/office/officeart/2005/8/layout/hList7"/>
    <dgm:cxn modelId="{AC96D01D-93F4-458F-B88E-A89BC58D9079}" type="presParOf" srcId="{09368362-88EE-488A-A4BD-30110963E3AB}" destId="{94CFB9F4-370A-4D7B-A823-A5042AD7758C}" srcOrd="3" destOrd="0" presId="urn:microsoft.com/office/officeart/2005/8/layout/hList7"/>
    <dgm:cxn modelId="{5C2F73FF-A6A2-46D9-8834-7D91C229573F}" type="presParOf" srcId="{7A30F814-2800-469D-96FB-903D868435CD}" destId="{6E9421D2-170D-46EB-AB90-995CD0365646}" srcOrd="1" destOrd="0" presId="urn:microsoft.com/office/officeart/2005/8/layout/hList7"/>
    <dgm:cxn modelId="{DADE135A-D87D-4C32-A4E1-81B9291D6D01}" type="presParOf" srcId="{7A30F814-2800-469D-96FB-903D868435CD}" destId="{7DC942B4-D908-417F-A10A-ADBB6A8FF136}" srcOrd="2" destOrd="0" presId="urn:microsoft.com/office/officeart/2005/8/layout/hList7"/>
    <dgm:cxn modelId="{A996DCF0-5C50-4F47-82F4-F833DB7C8563}" type="presParOf" srcId="{7DC942B4-D908-417F-A10A-ADBB6A8FF136}" destId="{8B82CCD6-84C1-40CA-A9EF-F9A7596E7BE1}" srcOrd="0" destOrd="0" presId="urn:microsoft.com/office/officeart/2005/8/layout/hList7"/>
    <dgm:cxn modelId="{17AD2F60-F612-46B3-9974-AD509EF2206C}" type="presParOf" srcId="{7DC942B4-D908-417F-A10A-ADBB6A8FF136}" destId="{0E08E497-D018-475F-A1FF-6F942C754648}" srcOrd="1" destOrd="0" presId="urn:microsoft.com/office/officeart/2005/8/layout/hList7"/>
    <dgm:cxn modelId="{B5DEB065-6453-43D1-B8FD-B98345F53DA2}" type="presParOf" srcId="{7DC942B4-D908-417F-A10A-ADBB6A8FF136}" destId="{2AA7AE14-AF27-4313-8781-85E5A4304399}" srcOrd="2" destOrd="0" presId="urn:microsoft.com/office/officeart/2005/8/layout/hList7"/>
    <dgm:cxn modelId="{981D9625-BA4F-4229-9016-564EF3D13819}" type="presParOf" srcId="{7DC942B4-D908-417F-A10A-ADBB6A8FF136}" destId="{5C84EBB1-4C1E-443A-BA08-513E1ACB5F28}" srcOrd="3" destOrd="0" presId="urn:microsoft.com/office/officeart/2005/8/layout/hList7"/>
    <dgm:cxn modelId="{544F75C8-D6AC-489B-BBB9-F42F11C57079}" type="presParOf" srcId="{7A30F814-2800-469D-96FB-903D868435CD}" destId="{52FB16DD-247D-4535-B67A-89C11C140C43}" srcOrd="3" destOrd="0" presId="urn:microsoft.com/office/officeart/2005/8/layout/hList7"/>
    <dgm:cxn modelId="{03A1C68D-F3A3-431A-AB92-7B5E15EDDEF8}" type="presParOf" srcId="{7A30F814-2800-469D-96FB-903D868435CD}" destId="{E82CD0EB-265C-4C67-B7BC-A2A4D9CA34C6}" srcOrd="4" destOrd="0" presId="urn:microsoft.com/office/officeart/2005/8/layout/hList7"/>
    <dgm:cxn modelId="{08B41F1B-B9EB-49E0-A218-04E09D431954}" type="presParOf" srcId="{E82CD0EB-265C-4C67-B7BC-A2A4D9CA34C6}" destId="{35785CEE-4D9E-4860-9A46-86F2F16C6DB9}" srcOrd="0" destOrd="0" presId="urn:microsoft.com/office/officeart/2005/8/layout/hList7"/>
    <dgm:cxn modelId="{406BB170-D024-4D8D-8BD9-F3023E0560BD}" type="presParOf" srcId="{E82CD0EB-265C-4C67-B7BC-A2A4D9CA34C6}" destId="{7F173431-BF2D-4AC3-826C-0C7624961DFA}" srcOrd="1" destOrd="0" presId="urn:microsoft.com/office/officeart/2005/8/layout/hList7"/>
    <dgm:cxn modelId="{F69E3787-BBDD-490F-A638-82917DF8FB28}" type="presParOf" srcId="{E82CD0EB-265C-4C67-B7BC-A2A4D9CA34C6}" destId="{17155B93-C194-4ED8-9250-D0804F26F0C5}" srcOrd="2" destOrd="0" presId="urn:microsoft.com/office/officeart/2005/8/layout/hList7"/>
    <dgm:cxn modelId="{BD8327F5-B829-4EE6-879E-9445FEC86C30}" type="presParOf" srcId="{E82CD0EB-265C-4C67-B7BC-A2A4D9CA34C6}" destId="{8E70C9B0-B758-4A5D-A0E1-6AB775848EB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C815A4-F179-4FA0-B2DB-02CC4A2CEB9F}" type="doc">
      <dgm:prSet loTypeId="urn:microsoft.com/office/officeart/2005/8/layout/vList3" loCatId="list" qsTypeId="urn:microsoft.com/office/officeart/2005/8/quickstyle/simple1" qsCatId="simple" csTypeId="urn:microsoft.com/office/officeart/2005/8/colors/accent1_2" csCatId="accent1" phldr="1"/>
      <dgm:spPr/>
    </dgm:pt>
    <dgm:pt modelId="{749DA61B-C6F1-4EA6-AD42-5ADAF09F77DE}">
      <dgm:prSet phldrT="[Text]"/>
      <dgm:spPr/>
      <dgm:t>
        <a:bodyPr/>
        <a:lstStyle/>
        <a:p>
          <a:r>
            <a:rPr lang="en-US" dirty="0" err="1" smtClean="0"/>
            <a:t>Về</a:t>
          </a:r>
          <a:r>
            <a:rPr lang="en-US" dirty="0" smtClean="0"/>
            <a:t> </a:t>
          </a:r>
          <a:r>
            <a:rPr lang="en-US" dirty="0" err="1" smtClean="0"/>
            <a:t>bối</a:t>
          </a:r>
          <a:r>
            <a:rPr lang="en-US" dirty="0" smtClean="0"/>
            <a:t> </a:t>
          </a:r>
          <a:r>
            <a:rPr lang="en-US" dirty="0" err="1" smtClean="0"/>
            <a:t>cảnh</a:t>
          </a:r>
          <a:r>
            <a:rPr lang="en-US" dirty="0" smtClean="0"/>
            <a:t> </a:t>
          </a:r>
          <a:r>
            <a:rPr lang="en-US" dirty="0" err="1" smtClean="0"/>
            <a:t>xã</a:t>
          </a:r>
          <a:r>
            <a:rPr lang="en-US" dirty="0" smtClean="0"/>
            <a:t> </a:t>
          </a:r>
          <a:r>
            <a:rPr lang="en-US" dirty="0" err="1" smtClean="0"/>
            <a:t>hội</a:t>
          </a:r>
          <a:r>
            <a:rPr lang="en-US" dirty="0" smtClean="0"/>
            <a:t> </a:t>
          </a:r>
          <a:r>
            <a:rPr lang="en-US" dirty="0" err="1" smtClean="0"/>
            <a:t>và</a:t>
          </a:r>
          <a:r>
            <a:rPr lang="en-US" dirty="0" smtClean="0"/>
            <a:t> </a:t>
          </a:r>
          <a:r>
            <a:rPr lang="en-US" dirty="0" err="1" smtClean="0"/>
            <a:t>ảnh</a:t>
          </a:r>
          <a:r>
            <a:rPr lang="en-US" dirty="0" smtClean="0"/>
            <a:t> </a:t>
          </a:r>
          <a:r>
            <a:rPr lang="en-US" dirty="0" err="1" smtClean="0"/>
            <a:t>hưởng</a:t>
          </a:r>
          <a:r>
            <a:rPr lang="en-US" dirty="0" smtClean="0"/>
            <a:t> </a:t>
          </a:r>
          <a:r>
            <a:rPr lang="en-US" dirty="0" err="1" smtClean="0"/>
            <a:t>của</a:t>
          </a:r>
          <a:r>
            <a:rPr lang="en-US" dirty="0" smtClean="0"/>
            <a:t> </a:t>
          </a:r>
          <a:r>
            <a:rPr lang="en-US" dirty="0" err="1" smtClean="0"/>
            <a:t>nó</a:t>
          </a:r>
          <a:r>
            <a:rPr lang="en-US" dirty="0" smtClean="0"/>
            <a:t> </a:t>
          </a:r>
          <a:r>
            <a:rPr lang="en-US" dirty="0" err="1" smtClean="0"/>
            <a:t>đến</a:t>
          </a:r>
          <a:r>
            <a:rPr lang="en-US" dirty="0" smtClean="0"/>
            <a:t> </a:t>
          </a:r>
          <a:r>
            <a:rPr lang="en-US" dirty="0" err="1" smtClean="0"/>
            <a:t>gia</a:t>
          </a:r>
          <a:r>
            <a:rPr lang="en-US" dirty="0" smtClean="0"/>
            <a:t> </a:t>
          </a:r>
          <a:r>
            <a:rPr lang="en-US" dirty="0" err="1" smtClean="0"/>
            <a:t>đình</a:t>
          </a:r>
          <a:r>
            <a:rPr lang="en-US" dirty="0" smtClean="0"/>
            <a:t> </a:t>
          </a:r>
          <a:r>
            <a:rPr lang="en-US" dirty="0" err="1" smtClean="0"/>
            <a:t>bà</a:t>
          </a:r>
          <a:r>
            <a:rPr lang="en-US" dirty="0" smtClean="0"/>
            <a:t> </a:t>
          </a:r>
          <a:r>
            <a:rPr lang="en-US" dirty="0" err="1" smtClean="0"/>
            <a:t>Tú</a:t>
          </a:r>
          <a:r>
            <a:rPr lang="en-US" dirty="0" smtClean="0"/>
            <a:t>: </a:t>
          </a:r>
          <a:endParaRPr lang="en-US" dirty="0"/>
        </a:p>
      </dgm:t>
    </dgm:pt>
    <dgm:pt modelId="{3DA300D3-E984-4E80-8FB3-506909D6BFE5}" type="parTrans" cxnId="{95B0FC84-ABB4-4AAB-ACED-4865B7C2FB77}">
      <dgm:prSet/>
      <dgm:spPr/>
      <dgm:t>
        <a:bodyPr/>
        <a:lstStyle/>
        <a:p>
          <a:endParaRPr lang="en-US"/>
        </a:p>
      </dgm:t>
    </dgm:pt>
    <dgm:pt modelId="{F96FE99C-A0CB-4B2E-B991-465DB1329C56}" type="sibTrans" cxnId="{95B0FC84-ABB4-4AAB-ACED-4865B7C2FB77}">
      <dgm:prSet/>
      <dgm:spPr/>
      <dgm:t>
        <a:bodyPr/>
        <a:lstStyle/>
        <a:p>
          <a:endParaRPr lang="en-US"/>
        </a:p>
      </dgm:t>
    </dgm:pt>
    <dgm:pt modelId="{73EF50E1-2610-468C-AB41-D377DE69FB44}">
      <dgm:prSet phldrT="[Text]"/>
      <dgm:spPr/>
      <dgm:t>
        <a:bodyPr/>
        <a:lstStyle/>
        <a:p>
          <a:r>
            <a:rPr lang="en-US" dirty="0" err="1" smtClean="0"/>
            <a:t>Về</a:t>
          </a:r>
          <a:r>
            <a:rPr lang="en-US" dirty="0" smtClean="0"/>
            <a:t> </a:t>
          </a:r>
          <a:r>
            <a:rPr lang="en-US" dirty="0" err="1" smtClean="0"/>
            <a:t>hình</a:t>
          </a:r>
          <a:r>
            <a:rPr lang="en-US" dirty="0" smtClean="0"/>
            <a:t> </a:t>
          </a:r>
          <a:r>
            <a:rPr lang="en-US" dirty="0" err="1" smtClean="0"/>
            <a:t>tượng</a:t>
          </a:r>
          <a:r>
            <a:rPr lang="en-US" dirty="0" smtClean="0"/>
            <a:t> </a:t>
          </a:r>
          <a:r>
            <a:rPr lang="en-US" dirty="0" err="1" smtClean="0"/>
            <a:t>bà</a:t>
          </a:r>
          <a:r>
            <a:rPr lang="en-US" dirty="0" smtClean="0"/>
            <a:t> </a:t>
          </a:r>
          <a:r>
            <a:rPr lang="en-US" dirty="0" err="1" smtClean="0"/>
            <a:t>Tú</a:t>
          </a:r>
          <a:r>
            <a:rPr lang="en-US" dirty="0" smtClean="0"/>
            <a:t>:</a:t>
          </a:r>
          <a:endParaRPr lang="en-US" dirty="0"/>
        </a:p>
      </dgm:t>
    </dgm:pt>
    <dgm:pt modelId="{93450925-BDD5-4699-A63C-7BEFC5F0F4A5}" type="parTrans" cxnId="{906FF718-C2AF-4FC9-BBCB-F07F31F56A41}">
      <dgm:prSet/>
      <dgm:spPr/>
      <dgm:t>
        <a:bodyPr/>
        <a:lstStyle/>
        <a:p>
          <a:endParaRPr lang="en-US"/>
        </a:p>
      </dgm:t>
    </dgm:pt>
    <dgm:pt modelId="{7A840332-838F-452D-A6B5-15F1C14A8E7A}" type="sibTrans" cxnId="{906FF718-C2AF-4FC9-BBCB-F07F31F56A41}">
      <dgm:prSet/>
      <dgm:spPr/>
      <dgm:t>
        <a:bodyPr/>
        <a:lstStyle/>
        <a:p>
          <a:endParaRPr lang="en-US"/>
        </a:p>
      </dgm:t>
    </dgm:pt>
    <dgm:pt modelId="{13581682-D667-4D28-B4E9-860C24F4D6BB}" type="pres">
      <dgm:prSet presAssocID="{98C815A4-F179-4FA0-B2DB-02CC4A2CEB9F}" presName="linearFlow" presStyleCnt="0">
        <dgm:presLayoutVars>
          <dgm:dir/>
          <dgm:resizeHandles val="exact"/>
        </dgm:presLayoutVars>
      </dgm:prSet>
      <dgm:spPr/>
    </dgm:pt>
    <dgm:pt modelId="{8DF0BE9C-5B1D-4D1E-82BF-49D3BBAFF9D0}" type="pres">
      <dgm:prSet presAssocID="{749DA61B-C6F1-4EA6-AD42-5ADAF09F77DE}" presName="composite" presStyleCnt="0"/>
      <dgm:spPr/>
    </dgm:pt>
    <dgm:pt modelId="{06842EE8-42D5-486E-B8AF-C2E119F25ACC}" type="pres">
      <dgm:prSet presAssocID="{749DA61B-C6F1-4EA6-AD42-5ADAF09F77DE}" presName="imgShp" presStyleLbl="fgImgPlace1" presStyleIdx="0" presStyleCnt="2"/>
      <dgm:spPr/>
    </dgm:pt>
    <dgm:pt modelId="{422E2E1B-3E43-45DA-AA22-E83C7FA0520E}" type="pres">
      <dgm:prSet presAssocID="{749DA61B-C6F1-4EA6-AD42-5ADAF09F77DE}" presName="txShp" presStyleLbl="node1" presStyleIdx="0" presStyleCnt="2" custScaleX="84391" custScaleY="65991">
        <dgm:presLayoutVars>
          <dgm:bulletEnabled val="1"/>
        </dgm:presLayoutVars>
      </dgm:prSet>
      <dgm:spPr/>
      <dgm:t>
        <a:bodyPr/>
        <a:lstStyle/>
        <a:p>
          <a:endParaRPr lang="en-US"/>
        </a:p>
      </dgm:t>
    </dgm:pt>
    <dgm:pt modelId="{4E5B6462-709E-4E12-BF8B-9D09ED812B1C}" type="pres">
      <dgm:prSet presAssocID="{F96FE99C-A0CB-4B2E-B991-465DB1329C56}" presName="spacing" presStyleCnt="0"/>
      <dgm:spPr/>
    </dgm:pt>
    <dgm:pt modelId="{A3A28CBB-90AD-4990-80A3-02AF952ED600}" type="pres">
      <dgm:prSet presAssocID="{73EF50E1-2610-468C-AB41-D377DE69FB44}" presName="composite" presStyleCnt="0"/>
      <dgm:spPr/>
    </dgm:pt>
    <dgm:pt modelId="{FB1E0D23-077C-4B06-8765-454DB496D745}" type="pres">
      <dgm:prSet presAssocID="{73EF50E1-2610-468C-AB41-D377DE69FB44}" presName="imgShp" presStyleLbl="fgImgPlace1" presStyleIdx="1" presStyleCnt="2"/>
      <dgm:spPr/>
    </dgm:pt>
    <dgm:pt modelId="{1F81A06F-2D9D-4B89-9F42-BD1D3195A819}" type="pres">
      <dgm:prSet presAssocID="{73EF50E1-2610-468C-AB41-D377DE69FB44}" presName="txShp" presStyleLbl="node1" presStyleIdx="1" presStyleCnt="2" custScaleX="77530" custScaleY="67815">
        <dgm:presLayoutVars>
          <dgm:bulletEnabled val="1"/>
        </dgm:presLayoutVars>
      </dgm:prSet>
      <dgm:spPr/>
      <dgm:t>
        <a:bodyPr/>
        <a:lstStyle/>
        <a:p>
          <a:endParaRPr lang="en-US"/>
        </a:p>
      </dgm:t>
    </dgm:pt>
  </dgm:ptLst>
  <dgm:cxnLst>
    <dgm:cxn modelId="{906FF718-C2AF-4FC9-BBCB-F07F31F56A41}" srcId="{98C815A4-F179-4FA0-B2DB-02CC4A2CEB9F}" destId="{73EF50E1-2610-468C-AB41-D377DE69FB44}" srcOrd="1" destOrd="0" parTransId="{93450925-BDD5-4699-A63C-7BEFC5F0F4A5}" sibTransId="{7A840332-838F-452D-A6B5-15F1C14A8E7A}"/>
    <dgm:cxn modelId="{8B6B3FD2-CCE3-4A4A-93CC-BFAA8FDF199E}" type="presOf" srcId="{73EF50E1-2610-468C-AB41-D377DE69FB44}" destId="{1F81A06F-2D9D-4B89-9F42-BD1D3195A819}" srcOrd="0" destOrd="0" presId="urn:microsoft.com/office/officeart/2005/8/layout/vList3"/>
    <dgm:cxn modelId="{8D24AE99-FC8B-4089-8AD8-CAAD4207C950}" type="presOf" srcId="{98C815A4-F179-4FA0-B2DB-02CC4A2CEB9F}" destId="{13581682-D667-4D28-B4E9-860C24F4D6BB}" srcOrd="0" destOrd="0" presId="urn:microsoft.com/office/officeart/2005/8/layout/vList3"/>
    <dgm:cxn modelId="{95B0FC84-ABB4-4AAB-ACED-4865B7C2FB77}" srcId="{98C815A4-F179-4FA0-B2DB-02CC4A2CEB9F}" destId="{749DA61B-C6F1-4EA6-AD42-5ADAF09F77DE}" srcOrd="0" destOrd="0" parTransId="{3DA300D3-E984-4E80-8FB3-506909D6BFE5}" sibTransId="{F96FE99C-A0CB-4B2E-B991-465DB1329C56}"/>
    <dgm:cxn modelId="{541D763C-CE4C-4053-A22A-78C43AE44820}" type="presOf" srcId="{749DA61B-C6F1-4EA6-AD42-5ADAF09F77DE}" destId="{422E2E1B-3E43-45DA-AA22-E83C7FA0520E}" srcOrd="0" destOrd="0" presId="urn:microsoft.com/office/officeart/2005/8/layout/vList3"/>
    <dgm:cxn modelId="{06A2876D-EB22-4624-B8E3-0962E9ED69B8}" type="presParOf" srcId="{13581682-D667-4D28-B4E9-860C24F4D6BB}" destId="{8DF0BE9C-5B1D-4D1E-82BF-49D3BBAFF9D0}" srcOrd="0" destOrd="0" presId="urn:microsoft.com/office/officeart/2005/8/layout/vList3"/>
    <dgm:cxn modelId="{8640D0A4-2BE2-4CFE-9B3F-6E045D95039F}" type="presParOf" srcId="{8DF0BE9C-5B1D-4D1E-82BF-49D3BBAFF9D0}" destId="{06842EE8-42D5-486E-B8AF-C2E119F25ACC}" srcOrd="0" destOrd="0" presId="urn:microsoft.com/office/officeart/2005/8/layout/vList3"/>
    <dgm:cxn modelId="{C6729D98-D620-44BD-A695-C8AC91E35146}" type="presParOf" srcId="{8DF0BE9C-5B1D-4D1E-82BF-49D3BBAFF9D0}" destId="{422E2E1B-3E43-45DA-AA22-E83C7FA0520E}" srcOrd="1" destOrd="0" presId="urn:microsoft.com/office/officeart/2005/8/layout/vList3"/>
    <dgm:cxn modelId="{6DFB4F95-91AA-4383-95B4-9BB36E272790}" type="presParOf" srcId="{13581682-D667-4D28-B4E9-860C24F4D6BB}" destId="{4E5B6462-709E-4E12-BF8B-9D09ED812B1C}" srcOrd="1" destOrd="0" presId="urn:microsoft.com/office/officeart/2005/8/layout/vList3"/>
    <dgm:cxn modelId="{C0FD21A3-5940-4334-8A1E-9B3492585E83}" type="presParOf" srcId="{13581682-D667-4D28-B4E9-860C24F4D6BB}" destId="{A3A28CBB-90AD-4990-80A3-02AF952ED600}" srcOrd="2" destOrd="0" presId="urn:microsoft.com/office/officeart/2005/8/layout/vList3"/>
    <dgm:cxn modelId="{87E43019-5E15-42F8-BDAB-BF832EF281B4}" type="presParOf" srcId="{A3A28CBB-90AD-4990-80A3-02AF952ED600}" destId="{FB1E0D23-077C-4B06-8765-454DB496D745}" srcOrd="0" destOrd="0" presId="urn:microsoft.com/office/officeart/2005/8/layout/vList3"/>
    <dgm:cxn modelId="{C8A3C070-75DA-4D9F-9883-BF52404B5E74}" type="presParOf" srcId="{A3A28CBB-90AD-4990-80A3-02AF952ED600}" destId="{1F81A06F-2D9D-4B89-9F42-BD1D3195A81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E3A029-DF1B-4B70-9645-55C5FFC7826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859ECB8-8261-421F-B6D3-B9ACBAF01C38}">
      <dgm:prSet phldrT="[Text]" custT="1"/>
      <dgm:spPr/>
      <dgm:t>
        <a:bodyPr/>
        <a:lstStyle/>
        <a:p>
          <a:r>
            <a:rPr lang="en-US" sz="4400" b="1" dirty="0" smtClean="0">
              <a:latin typeface="Times New Roman" panose="02020603050405020304" pitchFamily="18" charset="0"/>
              <a:cs typeface="Times New Roman" panose="02020603050405020304" pitchFamily="18" charset="0"/>
            </a:rPr>
            <a:t>NHÓM 1</a:t>
          </a:r>
          <a:endParaRPr lang="en-US" sz="4400" b="1" dirty="0">
            <a:latin typeface="Times New Roman" panose="02020603050405020304" pitchFamily="18" charset="0"/>
            <a:cs typeface="Times New Roman" panose="02020603050405020304" pitchFamily="18" charset="0"/>
          </a:endParaRPr>
        </a:p>
      </dgm:t>
    </dgm:pt>
    <dgm:pt modelId="{BFDA76FA-7F39-49F6-95A6-CAAB6D3C71E7}" type="parTrans" cxnId="{EC9323F6-767B-40D9-A520-3DE60E9FC054}">
      <dgm:prSet/>
      <dgm:spPr/>
      <dgm:t>
        <a:bodyPr/>
        <a:lstStyle/>
        <a:p>
          <a:endParaRPr lang="en-US"/>
        </a:p>
      </dgm:t>
    </dgm:pt>
    <dgm:pt modelId="{AB9D5650-8A80-484C-A0CE-CCAEC935B1A1}" type="sibTrans" cxnId="{EC9323F6-767B-40D9-A520-3DE60E9FC054}">
      <dgm:prSet/>
      <dgm:spPr/>
      <dgm:t>
        <a:bodyPr/>
        <a:lstStyle/>
        <a:p>
          <a:endParaRPr lang="en-US"/>
        </a:p>
      </dgm:t>
    </dgm:pt>
    <dgm:pt modelId="{6D831D60-AA7E-4A1F-99B8-04954C1F1C1A}">
      <dgm:prSet phldrT="[Text]" custT="1"/>
      <dgm:spPr/>
      <dgm:t>
        <a:bodyPr/>
        <a:lstStyle/>
        <a:p>
          <a:r>
            <a:rPr lang="es-ES" sz="2000" i="1" dirty="0" err="1" smtClean="0">
              <a:latin typeface="Times New Roman" panose="02020603050405020304" pitchFamily="18" charset="0"/>
              <a:cs typeface="Times New Roman" panose="02020603050405020304" pitchFamily="18" charset="0"/>
            </a:rPr>
            <a:t>Xác</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định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cách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trình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bày</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vấn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đề</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khách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quan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và</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cách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trình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bày</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vấn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đề</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chủ</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quan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trong</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đoạn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đầu</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tiên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của</a:t>
          </a:r>
          <a:r>
            <a:rPr lang="es-ES" sz="2000" i="1"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dgm:t>
    </dgm:pt>
    <dgm:pt modelId="{44CC1223-0C1F-4EB2-8E80-E7F8FF80667F}" type="parTrans" cxnId="{153593F3-9626-4EDE-887C-EDA432ABC902}">
      <dgm:prSet/>
      <dgm:spPr/>
      <dgm:t>
        <a:bodyPr/>
        <a:lstStyle/>
        <a:p>
          <a:endParaRPr lang="en-US"/>
        </a:p>
      </dgm:t>
    </dgm:pt>
    <dgm:pt modelId="{B09BEF24-DB15-45D9-87E0-C12DCD5FD2CD}" type="sibTrans" cxnId="{153593F3-9626-4EDE-887C-EDA432ABC902}">
      <dgm:prSet/>
      <dgm:spPr/>
      <dgm:t>
        <a:bodyPr/>
        <a:lstStyle/>
        <a:p>
          <a:endParaRPr lang="en-US"/>
        </a:p>
      </dgm:t>
    </dgm:pt>
    <dgm:pt modelId="{FB07B2FF-4530-456B-9707-898215D643DD}">
      <dgm:prSet phldrT="[Text]" custT="1"/>
      <dgm:spPr/>
      <dgm:t>
        <a:bodyPr/>
        <a:lstStyle/>
        <a:p>
          <a:r>
            <a:rPr lang="en-US" sz="4400" b="1" dirty="0" smtClean="0">
              <a:latin typeface="Times New Roman" panose="02020603050405020304" pitchFamily="18" charset="0"/>
              <a:cs typeface="Times New Roman" panose="02020603050405020304" pitchFamily="18" charset="0"/>
            </a:rPr>
            <a:t>NHÓM 2</a:t>
          </a:r>
          <a:endParaRPr lang="en-US" sz="4400" b="1" dirty="0">
            <a:latin typeface="Times New Roman" panose="02020603050405020304" pitchFamily="18" charset="0"/>
            <a:cs typeface="Times New Roman" panose="02020603050405020304" pitchFamily="18" charset="0"/>
          </a:endParaRPr>
        </a:p>
      </dgm:t>
    </dgm:pt>
    <dgm:pt modelId="{3753838B-8190-4EFF-8049-1973332B61D2}" type="parTrans" cxnId="{E4F5B704-2652-4E85-B469-A4D70D602954}">
      <dgm:prSet/>
      <dgm:spPr/>
      <dgm:t>
        <a:bodyPr/>
        <a:lstStyle/>
        <a:p>
          <a:endParaRPr lang="en-US"/>
        </a:p>
      </dgm:t>
    </dgm:pt>
    <dgm:pt modelId="{9927F725-D225-4A75-8FDF-648EA6A68419}" type="sibTrans" cxnId="{E4F5B704-2652-4E85-B469-A4D70D602954}">
      <dgm:prSet/>
      <dgm:spPr/>
      <dgm:t>
        <a:bodyPr/>
        <a:lstStyle/>
        <a:p>
          <a:endParaRPr lang="en-US"/>
        </a:p>
      </dgm:t>
    </dgm:pt>
    <dgm:pt modelId="{2FB320D1-B7D4-4EF7-8F01-A71C78D754CE}">
      <dgm:prSet phldrT="[Text]" custT="1"/>
      <dgm:spPr/>
      <dgm:t>
        <a:bodyPr/>
        <a:lstStyle/>
        <a:p>
          <a:r>
            <a:rPr lang="es-ES" sz="2400" b="1" dirty="0" err="1" smtClean="0">
              <a:latin typeface="Times New Roman" panose="02020603050405020304" pitchFamily="18" charset="0"/>
              <a:cs typeface="Times New Roman" panose="02020603050405020304" pitchFamily="18" charset="0"/>
            </a:rPr>
            <a:t>Xác</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định</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luận</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điểm</a:t>
          </a:r>
          <a:r>
            <a:rPr lang="es-ES" sz="2400" b="1" dirty="0" smtClean="0">
              <a:latin typeface="Times New Roman" panose="02020603050405020304" pitchFamily="18" charset="0"/>
              <a:cs typeface="Times New Roman" panose="02020603050405020304" pitchFamily="18" charset="0"/>
            </a:rPr>
            <a:t> 2, </a:t>
          </a:r>
          <a:r>
            <a:rPr lang="es-ES" sz="2400" b="1" dirty="0" err="1" smtClean="0">
              <a:latin typeface="Times New Roman" panose="02020603050405020304" pitchFamily="18" charset="0"/>
              <a:cs typeface="Times New Roman" panose="02020603050405020304" pitchFamily="18" charset="0"/>
            </a:rPr>
            <a:t>lí</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lẽ</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và</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bằng</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chứng</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trong</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văn</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bản</a:t>
          </a:r>
          <a:endParaRPr lang="en-US" sz="2800" dirty="0">
            <a:latin typeface="Times New Roman" panose="02020603050405020304" pitchFamily="18" charset="0"/>
            <a:cs typeface="Times New Roman" panose="02020603050405020304" pitchFamily="18" charset="0"/>
          </a:endParaRPr>
        </a:p>
      </dgm:t>
    </dgm:pt>
    <dgm:pt modelId="{4D65CF03-2BFA-4D97-943C-6101F38CE1A3}" type="parTrans" cxnId="{CF132640-4F11-4156-A2C6-50E37A864568}">
      <dgm:prSet/>
      <dgm:spPr/>
      <dgm:t>
        <a:bodyPr/>
        <a:lstStyle/>
        <a:p>
          <a:endParaRPr lang="en-US"/>
        </a:p>
      </dgm:t>
    </dgm:pt>
    <dgm:pt modelId="{2AE25B65-838D-4054-9425-EBDCE9996E6E}" type="sibTrans" cxnId="{CF132640-4F11-4156-A2C6-50E37A864568}">
      <dgm:prSet/>
      <dgm:spPr/>
      <dgm:t>
        <a:bodyPr/>
        <a:lstStyle/>
        <a:p>
          <a:endParaRPr lang="en-US"/>
        </a:p>
      </dgm:t>
    </dgm:pt>
    <dgm:pt modelId="{DF208A05-EB86-464B-8B28-29213C2ADA02}">
      <dgm:prSet phldrT="[Text]" custT="1"/>
      <dgm:spPr/>
      <dgm:t>
        <a:bodyPr/>
        <a:lstStyle/>
        <a:p>
          <a:r>
            <a:rPr lang="es-ES" sz="2000" i="1" dirty="0" err="1" smtClean="0">
              <a:latin typeface="Times New Roman" panose="02020603050405020304" pitchFamily="18" charset="0"/>
              <a:cs typeface="Times New Roman" panose="02020603050405020304" pitchFamily="18" charset="0"/>
            </a:rPr>
            <a:t>Xác</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định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cách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trình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bày</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vấn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đề</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khách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quan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và</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cách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trình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bày</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vấn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đề</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chủ</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quan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trong</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đoạn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đầu</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tiên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của</a:t>
          </a:r>
          <a:r>
            <a:rPr lang="es-ES" sz="2000" i="1"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dgm:t>
    </dgm:pt>
    <dgm:pt modelId="{67DD0453-871B-4F31-90F4-BB05365FF0D3}" type="parTrans" cxnId="{994FE0F4-2533-4056-8BD0-36E432A7AF02}">
      <dgm:prSet/>
      <dgm:spPr/>
      <dgm:t>
        <a:bodyPr/>
        <a:lstStyle/>
        <a:p>
          <a:endParaRPr lang="en-US"/>
        </a:p>
      </dgm:t>
    </dgm:pt>
    <dgm:pt modelId="{539F42A4-8869-4139-B41B-FA6AEED7DF0B}" type="sibTrans" cxnId="{994FE0F4-2533-4056-8BD0-36E432A7AF02}">
      <dgm:prSet/>
      <dgm:spPr/>
      <dgm:t>
        <a:bodyPr/>
        <a:lstStyle/>
        <a:p>
          <a:endParaRPr lang="en-US"/>
        </a:p>
      </dgm:t>
    </dgm:pt>
    <dgm:pt modelId="{D4343BEF-3699-4C5E-BB47-630E17A544F6}">
      <dgm:prSet phldrT="[Text]" custT="1"/>
      <dgm:spPr/>
      <dgm:t>
        <a:bodyPr/>
        <a:lstStyle/>
        <a:p>
          <a:r>
            <a:rPr lang="en-US" sz="4400" b="1" dirty="0" smtClean="0">
              <a:latin typeface="Times New Roman" panose="02020603050405020304" pitchFamily="18" charset="0"/>
              <a:cs typeface="Times New Roman" panose="02020603050405020304" pitchFamily="18" charset="0"/>
            </a:rPr>
            <a:t>NHÓM 3</a:t>
          </a:r>
          <a:endParaRPr lang="en-US" sz="4400" b="1" dirty="0">
            <a:latin typeface="Times New Roman" panose="02020603050405020304" pitchFamily="18" charset="0"/>
            <a:cs typeface="Times New Roman" panose="02020603050405020304" pitchFamily="18" charset="0"/>
          </a:endParaRPr>
        </a:p>
      </dgm:t>
    </dgm:pt>
    <dgm:pt modelId="{974C7257-0421-4AB6-89B9-6C14E81B9B1F}" type="parTrans" cxnId="{56A43EB9-9C98-40DA-82B9-84653635B47A}">
      <dgm:prSet/>
      <dgm:spPr/>
      <dgm:t>
        <a:bodyPr/>
        <a:lstStyle/>
        <a:p>
          <a:endParaRPr lang="en-US"/>
        </a:p>
      </dgm:t>
    </dgm:pt>
    <dgm:pt modelId="{135DCEDB-05A6-4BE6-9BCC-020E2FDC02E3}" type="sibTrans" cxnId="{56A43EB9-9C98-40DA-82B9-84653635B47A}">
      <dgm:prSet/>
      <dgm:spPr/>
      <dgm:t>
        <a:bodyPr/>
        <a:lstStyle/>
        <a:p>
          <a:endParaRPr lang="en-US"/>
        </a:p>
      </dgm:t>
    </dgm:pt>
    <dgm:pt modelId="{D5EB93C5-036E-4A64-91CB-BB5C1EFD15D4}">
      <dgm:prSet phldrT="[Text]" custT="1"/>
      <dgm:spPr/>
      <dgm:t>
        <a:bodyPr/>
        <a:lstStyle/>
        <a:p>
          <a:r>
            <a:rPr lang="es-ES" sz="2400" b="1" dirty="0" err="1" smtClean="0">
              <a:latin typeface="Times New Roman" panose="02020603050405020304" pitchFamily="18" charset="0"/>
              <a:cs typeface="Times New Roman" panose="02020603050405020304" pitchFamily="18" charset="0"/>
            </a:rPr>
            <a:t>Xác</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định</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luận</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điểm</a:t>
          </a:r>
          <a:r>
            <a:rPr lang="es-ES" sz="2400" b="1" dirty="0" smtClean="0">
              <a:latin typeface="Times New Roman" panose="02020603050405020304" pitchFamily="18" charset="0"/>
              <a:cs typeface="Times New Roman" panose="02020603050405020304" pitchFamily="18" charset="0"/>
            </a:rPr>
            <a:t> 3, </a:t>
          </a:r>
          <a:r>
            <a:rPr lang="es-ES" sz="2400" b="1" dirty="0" err="1" smtClean="0">
              <a:latin typeface="Times New Roman" panose="02020603050405020304" pitchFamily="18" charset="0"/>
              <a:cs typeface="Times New Roman" panose="02020603050405020304" pitchFamily="18" charset="0"/>
            </a:rPr>
            <a:t>lí</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lẽ</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và</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bằng</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chứng</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trong</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văn</a:t>
          </a:r>
          <a:r>
            <a:rPr lang="es-ES" sz="2400" b="1"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bản</a:t>
          </a:r>
          <a:endParaRPr lang="en-US" sz="2400" dirty="0">
            <a:latin typeface="Times New Roman" panose="02020603050405020304" pitchFamily="18" charset="0"/>
            <a:cs typeface="Times New Roman" panose="02020603050405020304" pitchFamily="18" charset="0"/>
          </a:endParaRPr>
        </a:p>
      </dgm:t>
    </dgm:pt>
    <dgm:pt modelId="{34949A8E-8B5E-4156-A939-579812BFBE0F}" type="parTrans" cxnId="{A3CC3F31-1637-4B29-AC32-F81F610C8B09}">
      <dgm:prSet/>
      <dgm:spPr/>
      <dgm:t>
        <a:bodyPr/>
        <a:lstStyle/>
        <a:p>
          <a:endParaRPr lang="en-US"/>
        </a:p>
      </dgm:t>
    </dgm:pt>
    <dgm:pt modelId="{30828D3D-4707-40AB-9760-2996A37DAFE6}" type="sibTrans" cxnId="{A3CC3F31-1637-4B29-AC32-F81F610C8B09}">
      <dgm:prSet/>
      <dgm:spPr/>
      <dgm:t>
        <a:bodyPr/>
        <a:lstStyle/>
        <a:p>
          <a:endParaRPr lang="en-US"/>
        </a:p>
      </dgm:t>
    </dgm:pt>
    <dgm:pt modelId="{FA4D8BBA-E619-4686-8B24-2506B306696D}">
      <dgm:prSet phldrT="[Text]" custT="1"/>
      <dgm:spPr/>
      <dgm:t>
        <a:bodyPr/>
        <a:lstStyle/>
        <a:p>
          <a:r>
            <a:rPr lang="es-ES" sz="2000" i="1" dirty="0" err="1" smtClean="0">
              <a:latin typeface="Times New Roman" panose="02020603050405020304" pitchFamily="18" charset="0"/>
              <a:cs typeface="Times New Roman" panose="02020603050405020304" pitchFamily="18" charset="0"/>
            </a:rPr>
            <a:t>Xác</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định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cách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trình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bày</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vấn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đề</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khách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quan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và</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cách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trình</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bày</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vấn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đề</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chủ</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quan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trong</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đoạn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đầu</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tiên</a:t>
          </a:r>
          <a:r>
            <a:rPr lang="es-ES" sz="2000" i="1"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của</a:t>
          </a:r>
          <a:r>
            <a:rPr lang="es-ES" sz="2000" i="1"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dgm:t>
    </dgm:pt>
    <dgm:pt modelId="{87FF8353-7F07-46AC-91E4-4584D6321671}" type="parTrans" cxnId="{46667E3D-DC7D-4FDC-B609-D0CDA4BE22DD}">
      <dgm:prSet/>
      <dgm:spPr/>
      <dgm:t>
        <a:bodyPr/>
        <a:lstStyle/>
        <a:p>
          <a:endParaRPr lang="en-US"/>
        </a:p>
      </dgm:t>
    </dgm:pt>
    <dgm:pt modelId="{89AFC389-0656-4462-B68E-E69F31C43D63}" type="sibTrans" cxnId="{46667E3D-DC7D-4FDC-B609-D0CDA4BE22DD}">
      <dgm:prSet/>
      <dgm:spPr/>
      <dgm:t>
        <a:bodyPr/>
        <a:lstStyle/>
        <a:p>
          <a:endParaRPr lang="en-US"/>
        </a:p>
      </dgm:t>
    </dgm:pt>
    <dgm:pt modelId="{5FB23D31-DAC8-4938-91A1-8AEB28472A61}">
      <dgm:prSet phldrT="[Text]"/>
      <dgm:spPr/>
      <dgm:t>
        <a:bodyPr/>
        <a:lstStyle/>
        <a:p>
          <a:r>
            <a:rPr lang="es-ES" b="1" dirty="0" err="1" smtClean="0">
              <a:latin typeface="Times New Roman" panose="02020603050405020304" pitchFamily="18" charset="0"/>
              <a:cs typeface="Times New Roman" panose="02020603050405020304" pitchFamily="18" charset="0"/>
            </a:rPr>
            <a:t>Xác</a:t>
          </a:r>
          <a:r>
            <a:rPr lang="es-ES" b="1" dirty="0" smtClean="0">
              <a:latin typeface="Times New Roman" panose="02020603050405020304" pitchFamily="18" charset="0"/>
              <a:cs typeface="Times New Roman" panose="02020603050405020304" pitchFamily="18" charset="0"/>
            </a:rPr>
            <a:t> </a:t>
          </a:r>
          <a:r>
            <a:rPr lang="es-ES" b="1" dirty="0" err="1" smtClean="0">
              <a:latin typeface="Times New Roman" panose="02020603050405020304" pitchFamily="18" charset="0"/>
              <a:cs typeface="Times New Roman" panose="02020603050405020304" pitchFamily="18" charset="0"/>
            </a:rPr>
            <a:t>định</a:t>
          </a:r>
          <a:r>
            <a:rPr lang="es-ES" b="1" dirty="0" smtClean="0">
              <a:latin typeface="Times New Roman" panose="02020603050405020304" pitchFamily="18" charset="0"/>
              <a:cs typeface="Times New Roman" panose="02020603050405020304" pitchFamily="18" charset="0"/>
            </a:rPr>
            <a:t> </a:t>
          </a:r>
          <a:r>
            <a:rPr lang="es-ES" b="1" dirty="0" err="1" smtClean="0">
              <a:latin typeface="Times New Roman" panose="02020603050405020304" pitchFamily="18" charset="0"/>
              <a:cs typeface="Times New Roman" panose="02020603050405020304" pitchFamily="18" charset="0"/>
            </a:rPr>
            <a:t>luận</a:t>
          </a:r>
          <a:r>
            <a:rPr lang="es-ES" b="1" dirty="0" smtClean="0">
              <a:latin typeface="Times New Roman" panose="02020603050405020304" pitchFamily="18" charset="0"/>
              <a:cs typeface="Times New Roman" panose="02020603050405020304" pitchFamily="18" charset="0"/>
            </a:rPr>
            <a:t> </a:t>
          </a:r>
          <a:r>
            <a:rPr lang="es-ES" b="1" dirty="0" err="1" smtClean="0">
              <a:latin typeface="Times New Roman" panose="02020603050405020304" pitchFamily="18" charset="0"/>
              <a:cs typeface="Times New Roman" panose="02020603050405020304" pitchFamily="18" charset="0"/>
            </a:rPr>
            <a:t>điểm</a:t>
          </a:r>
          <a:r>
            <a:rPr lang="es-ES" b="1" dirty="0" smtClean="0">
              <a:latin typeface="Times New Roman" panose="02020603050405020304" pitchFamily="18" charset="0"/>
              <a:cs typeface="Times New Roman" panose="02020603050405020304" pitchFamily="18" charset="0"/>
            </a:rPr>
            <a:t> 1, </a:t>
          </a:r>
          <a:r>
            <a:rPr lang="es-ES" b="1" dirty="0" err="1" smtClean="0">
              <a:latin typeface="Times New Roman" panose="02020603050405020304" pitchFamily="18" charset="0"/>
              <a:cs typeface="Times New Roman" panose="02020603050405020304" pitchFamily="18" charset="0"/>
            </a:rPr>
            <a:t>lí</a:t>
          </a:r>
          <a:r>
            <a:rPr lang="es-ES" b="1" dirty="0" smtClean="0">
              <a:latin typeface="Times New Roman" panose="02020603050405020304" pitchFamily="18" charset="0"/>
              <a:cs typeface="Times New Roman" panose="02020603050405020304" pitchFamily="18" charset="0"/>
            </a:rPr>
            <a:t> </a:t>
          </a:r>
          <a:r>
            <a:rPr lang="es-ES" b="1" dirty="0" err="1" smtClean="0">
              <a:latin typeface="Times New Roman" panose="02020603050405020304" pitchFamily="18" charset="0"/>
              <a:cs typeface="Times New Roman" panose="02020603050405020304" pitchFamily="18" charset="0"/>
            </a:rPr>
            <a:t>lẽ</a:t>
          </a:r>
          <a:r>
            <a:rPr lang="es-ES" b="1" dirty="0" smtClean="0">
              <a:latin typeface="Times New Roman" panose="02020603050405020304" pitchFamily="18" charset="0"/>
              <a:cs typeface="Times New Roman" panose="02020603050405020304" pitchFamily="18" charset="0"/>
            </a:rPr>
            <a:t> </a:t>
          </a:r>
          <a:r>
            <a:rPr lang="es-ES" b="1" dirty="0" err="1" smtClean="0">
              <a:latin typeface="Times New Roman" panose="02020603050405020304" pitchFamily="18" charset="0"/>
              <a:cs typeface="Times New Roman" panose="02020603050405020304" pitchFamily="18" charset="0"/>
            </a:rPr>
            <a:t>và</a:t>
          </a:r>
          <a:r>
            <a:rPr lang="es-ES" b="1" dirty="0" smtClean="0">
              <a:latin typeface="Times New Roman" panose="02020603050405020304" pitchFamily="18" charset="0"/>
              <a:cs typeface="Times New Roman" panose="02020603050405020304" pitchFamily="18" charset="0"/>
            </a:rPr>
            <a:t> </a:t>
          </a:r>
          <a:r>
            <a:rPr lang="es-ES" b="1" dirty="0" err="1" smtClean="0">
              <a:latin typeface="Times New Roman" panose="02020603050405020304" pitchFamily="18" charset="0"/>
              <a:cs typeface="Times New Roman" panose="02020603050405020304" pitchFamily="18" charset="0"/>
            </a:rPr>
            <a:t>bằng</a:t>
          </a:r>
          <a:r>
            <a:rPr lang="es-ES" b="1" dirty="0" smtClean="0">
              <a:latin typeface="Times New Roman" panose="02020603050405020304" pitchFamily="18" charset="0"/>
              <a:cs typeface="Times New Roman" panose="02020603050405020304" pitchFamily="18" charset="0"/>
            </a:rPr>
            <a:t> </a:t>
          </a:r>
          <a:r>
            <a:rPr lang="es-ES" b="1" dirty="0" err="1" smtClean="0">
              <a:latin typeface="Times New Roman" panose="02020603050405020304" pitchFamily="18" charset="0"/>
              <a:cs typeface="Times New Roman" panose="02020603050405020304" pitchFamily="18" charset="0"/>
            </a:rPr>
            <a:t>chứng</a:t>
          </a:r>
          <a:r>
            <a:rPr lang="es-ES" b="1" dirty="0" smtClean="0">
              <a:latin typeface="Times New Roman" panose="02020603050405020304" pitchFamily="18" charset="0"/>
              <a:cs typeface="Times New Roman" panose="02020603050405020304" pitchFamily="18" charset="0"/>
            </a:rPr>
            <a:t> </a:t>
          </a:r>
          <a:r>
            <a:rPr lang="es-ES" b="1" dirty="0" err="1" smtClean="0">
              <a:latin typeface="Times New Roman" panose="02020603050405020304" pitchFamily="18" charset="0"/>
              <a:cs typeface="Times New Roman" panose="02020603050405020304" pitchFamily="18" charset="0"/>
            </a:rPr>
            <a:t>trong</a:t>
          </a:r>
          <a:r>
            <a:rPr lang="es-ES" b="1" dirty="0" smtClean="0">
              <a:latin typeface="Times New Roman" panose="02020603050405020304" pitchFamily="18" charset="0"/>
              <a:cs typeface="Times New Roman" panose="02020603050405020304" pitchFamily="18" charset="0"/>
            </a:rPr>
            <a:t> </a:t>
          </a:r>
          <a:r>
            <a:rPr lang="es-ES" b="1" dirty="0" err="1" smtClean="0">
              <a:latin typeface="Times New Roman" panose="02020603050405020304" pitchFamily="18" charset="0"/>
              <a:cs typeface="Times New Roman" panose="02020603050405020304" pitchFamily="18" charset="0"/>
            </a:rPr>
            <a:t>văn</a:t>
          </a:r>
          <a:r>
            <a:rPr lang="es-ES" b="1" dirty="0" smtClean="0">
              <a:latin typeface="Times New Roman" panose="02020603050405020304" pitchFamily="18" charset="0"/>
              <a:cs typeface="Times New Roman" panose="02020603050405020304" pitchFamily="18" charset="0"/>
            </a:rPr>
            <a:t> </a:t>
          </a:r>
          <a:r>
            <a:rPr lang="es-ES" b="1" dirty="0" err="1" smtClean="0">
              <a:latin typeface="Times New Roman" panose="02020603050405020304" pitchFamily="18" charset="0"/>
              <a:cs typeface="Times New Roman" panose="02020603050405020304" pitchFamily="18" charset="0"/>
            </a:rPr>
            <a:t>bản</a:t>
          </a:r>
          <a:endParaRPr lang="en-US" dirty="0">
            <a:latin typeface="Times New Roman" panose="02020603050405020304" pitchFamily="18" charset="0"/>
            <a:cs typeface="Times New Roman" panose="02020603050405020304" pitchFamily="18" charset="0"/>
          </a:endParaRPr>
        </a:p>
      </dgm:t>
    </dgm:pt>
    <dgm:pt modelId="{F2E6FC40-8809-46CB-B303-5F64D6700AF7}" type="parTrans" cxnId="{AA9BA79D-145B-4F5C-833C-93D77D4A5FF4}">
      <dgm:prSet/>
      <dgm:spPr/>
      <dgm:t>
        <a:bodyPr/>
        <a:lstStyle/>
        <a:p>
          <a:endParaRPr lang="en-US"/>
        </a:p>
      </dgm:t>
    </dgm:pt>
    <dgm:pt modelId="{1AA3B6BE-C495-4E07-9C43-47BE338EB427}" type="sibTrans" cxnId="{AA9BA79D-145B-4F5C-833C-93D77D4A5FF4}">
      <dgm:prSet/>
      <dgm:spPr/>
      <dgm:t>
        <a:bodyPr/>
        <a:lstStyle/>
        <a:p>
          <a:endParaRPr lang="en-US"/>
        </a:p>
      </dgm:t>
    </dgm:pt>
    <dgm:pt modelId="{C0B0A823-52F3-4BE3-8CF6-DBD8728766E7}" type="pres">
      <dgm:prSet presAssocID="{38E3A029-DF1B-4B70-9645-55C5FFC78264}" presName="theList" presStyleCnt="0">
        <dgm:presLayoutVars>
          <dgm:dir/>
          <dgm:animLvl val="lvl"/>
          <dgm:resizeHandles val="exact"/>
        </dgm:presLayoutVars>
      </dgm:prSet>
      <dgm:spPr/>
      <dgm:t>
        <a:bodyPr/>
        <a:lstStyle/>
        <a:p>
          <a:endParaRPr lang="en-US"/>
        </a:p>
      </dgm:t>
    </dgm:pt>
    <dgm:pt modelId="{9A2EFDF5-4FA1-4F25-ABF5-170E4FC78EBE}" type="pres">
      <dgm:prSet presAssocID="{8859ECB8-8261-421F-B6D3-B9ACBAF01C38}" presName="compNode" presStyleCnt="0"/>
      <dgm:spPr/>
    </dgm:pt>
    <dgm:pt modelId="{E87A57E4-A663-4D07-8F94-673CF945A3DE}" type="pres">
      <dgm:prSet presAssocID="{8859ECB8-8261-421F-B6D3-B9ACBAF01C38}" presName="aNode" presStyleLbl="bgShp" presStyleIdx="0" presStyleCnt="3"/>
      <dgm:spPr/>
      <dgm:t>
        <a:bodyPr/>
        <a:lstStyle/>
        <a:p>
          <a:endParaRPr lang="en-US"/>
        </a:p>
      </dgm:t>
    </dgm:pt>
    <dgm:pt modelId="{B727A711-463B-49B9-8905-482F71F52FF9}" type="pres">
      <dgm:prSet presAssocID="{8859ECB8-8261-421F-B6D3-B9ACBAF01C38}" presName="textNode" presStyleLbl="bgShp" presStyleIdx="0" presStyleCnt="3"/>
      <dgm:spPr/>
      <dgm:t>
        <a:bodyPr/>
        <a:lstStyle/>
        <a:p>
          <a:endParaRPr lang="en-US"/>
        </a:p>
      </dgm:t>
    </dgm:pt>
    <dgm:pt modelId="{75080723-2B48-46AA-AD1C-83E7969497FB}" type="pres">
      <dgm:prSet presAssocID="{8859ECB8-8261-421F-B6D3-B9ACBAF01C38}" presName="compChildNode" presStyleCnt="0"/>
      <dgm:spPr/>
    </dgm:pt>
    <dgm:pt modelId="{F70DD586-DCD4-45BA-ACD1-E7B1F9A12EAD}" type="pres">
      <dgm:prSet presAssocID="{8859ECB8-8261-421F-B6D3-B9ACBAF01C38}" presName="theInnerList" presStyleCnt="0"/>
      <dgm:spPr/>
    </dgm:pt>
    <dgm:pt modelId="{0EDB91BF-0864-4024-8CBB-1655A0F73882}" type="pres">
      <dgm:prSet presAssocID="{5FB23D31-DAC8-4938-91A1-8AEB28472A61}" presName="childNode" presStyleLbl="node1" presStyleIdx="0" presStyleCnt="6" custScaleY="132216" custLinFactNeighborX="2841" custLinFactNeighborY="-94500">
        <dgm:presLayoutVars>
          <dgm:bulletEnabled val="1"/>
        </dgm:presLayoutVars>
      </dgm:prSet>
      <dgm:spPr/>
      <dgm:t>
        <a:bodyPr/>
        <a:lstStyle/>
        <a:p>
          <a:endParaRPr lang="en-US"/>
        </a:p>
      </dgm:t>
    </dgm:pt>
    <dgm:pt modelId="{E23A55BD-9BAE-47C8-9FE2-09D93FAA49EB}" type="pres">
      <dgm:prSet presAssocID="{5FB23D31-DAC8-4938-91A1-8AEB28472A61}" presName="aSpace2" presStyleCnt="0"/>
      <dgm:spPr/>
    </dgm:pt>
    <dgm:pt modelId="{49F5FE36-BCDC-4B44-A29F-2CDA183CBCEB}" type="pres">
      <dgm:prSet presAssocID="{6D831D60-AA7E-4A1F-99B8-04954C1F1C1A}" presName="childNode" presStyleLbl="node1" presStyleIdx="1" presStyleCnt="6" custScaleY="143686">
        <dgm:presLayoutVars>
          <dgm:bulletEnabled val="1"/>
        </dgm:presLayoutVars>
      </dgm:prSet>
      <dgm:spPr/>
      <dgm:t>
        <a:bodyPr/>
        <a:lstStyle/>
        <a:p>
          <a:endParaRPr lang="en-US"/>
        </a:p>
      </dgm:t>
    </dgm:pt>
    <dgm:pt modelId="{D0E03AE3-F865-4331-B19A-04E86EBCE049}" type="pres">
      <dgm:prSet presAssocID="{8859ECB8-8261-421F-B6D3-B9ACBAF01C38}" presName="aSpace" presStyleCnt="0"/>
      <dgm:spPr/>
    </dgm:pt>
    <dgm:pt modelId="{49DB0C78-8C7C-40A0-87D2-273D480A78E6}" type="pres">
      <dgm:prSet presAssocID="{FB07B2FF-4530-456B-9707-898215D643DD}" presName="compNode" presStyleCnt="0"/>
      <dgm:spPr/>
    </dgm:pt>
    <dgm:pt modelId="{0C430100-3DBE-49C2-BC95-79B3EDF77F1E}" type="pres">
      <dgm:prSet presAssocID="{FB07B2FF-4530-456B-9707-898215D643DD}" presName="aNode" presStyleLbl="bgShp" presStyleIdx="1" presStyleCnt="3"/>
      <dgm:spPr/>
      <dgm:t>
        <a:bodyPr/>
        <a:lstStyle/>
        <a:p>
          <a:endParaRPr lang="en-US"/>
        </a:p>
      </dgm:t>
    </dgm:pt>
    <dgm:pt modelId="{56C2E3D6-D732-4DFE-91E1-A20EEB96CA0B}" type="pres">
      <dgm:prSet presAssocID="{FB07B2FF-4530-456B-9707-898215D643DD}" presName="textNode" presStyleLbl="bgShp" presStyleIdx="1" presStyleCnt="3"/>
      <dgm:spPr/>
      <dgm:t>
        <a:bodyPr/>
        <a:lstStyle/>
        <a:p>
          <a:endParaRPr lang="en-US"/>
        </a:p>
      </dgm:t>
    </dgm:pt>
    <dgm:pt modelId="{C8B9DDED-8C13-49C7-A3B9-87C76AEAE221}" type="pres">
      <dgm:prSet presAssocID="{FB07B2FF-4530-456B-9707-898215D643DD}" presName="compChildNode" presStyleCnt="0"/>
      <dgm:spPr/>
    </dgm:pt>
    <dgm:pt modelId="{D05DBD49-AE7F-483B-92E4-C9B56092CA04}" type="pres">
      <dgm:prSet presAssocID="{FB07B2FF-4530-456B-9707-898215D643DD}" presName="theInnerList" presStyleCnt="0"/>
      <dgm:spPr/>
    </dgm:pt>
    <dgm:pt modelId="{D9DE642A-BEB7-4E82-867C-A0742D73461B}" type="pres">
      <dgm:prSet presAssocID="{2FB320D1-B7D4-4EF7-8F01-A71C78D754CE}" presName="childNode" presStyleLbl="node1" presStyleIdx="2" presStyleCnt="6" custScaleY="132216" custLinFactNeighborX="2841" custLinFactNeighborY="-94500">
        <dgm:presLayoutVars>
          <dgm:bulletEnabled val="1"/>
        </dgm:presLayoutVars>
      </dgm:prSet>
      <dgm:spPr/>
      <dgm:t>
        <a:bodyPr/>
        <a:lstStyle/>
        <a:p>
          <a:endParaRPr lang="en-US"/>
        </a:p>
      </dgm:t>
    </dgm:pt>
    <dgm:pt modelId="{E75286B3-7738-4B9C-A919-14431E9E551B}" type="pres">
      <dgm:prSet presAssocID="{2FB320D1-B7D4-4EF7-8F01-A71C78D754CE}" presName="aSpace2" presStyleCnt="0"/>
      <dgm:spPr/>
    </dgm:pt>
    <dgm:pt modelId="{E694EA57-27ED-48CD-B583-E6A281EB05AD}" type="pres">
      <dgm:prSet presAssocID="{DF208A05-EB86-464B-8B28-29213C2ADA02}" presName="childNode" presStyleLbl="node1" presStyleIdx="3" presStyleCnt="6" custScaleY="142395">
        <dgm:presLayoutVars>
          <dgm:bulletEnabled val="1"/>
        </dgm:presLayoutVars>
      </dgm:prSet>
      <dgm:spPr/>
      <dgm:t>
        <a:bodyPr/>
        <a:lstStyle/>
        <a:p>
          <a:endParaRPr lang="en-US"/>
        </a:p>
      </dgm:t>
    </dgm:pt>
    <dgm:pt modelId="{9904DFE1-3E9A-414F-990F-6DD769E05DC1}" type="pres">
      <dgm:prSet presAssocID="{FB07B2FF-4530-456B-9707-898215D643DD}" presName="aSpace" presStyleCnt="0"/>
      <dgm:spPr/>
    </dgm:pt>
    <dgm:pt modelId="{E4D2AB7B-84CF-4868-92E9-710A7952BBF3}" type="pres">
      <dgm:prSet presAssocID="{D4343BEF-3699-4C5E-BB47-630E17A544F6}" presName="compNode" presStyleCnt="0"/>
      <dgm:spPr/>
    </dgm:pt>
    <dgm:pt modelId="{EA93A1F1-18E8-43BD-8106-E9ABF74218AD}" type="pres">
      <dgm:prSet presAssocID="{D4343BEF-3699-4C5E-BB47-630E17A544F6}" presName="aNode" presStyleLbl="bgShp" presStyleIdx="2" presStyleCnt="3"/>
      <dgm:spPr/>
      <dgm:t>
        <a:bodyPr/>
        <a:lstStyle/>
        <a:p>
          <a:endParaRPr lang="en-US"/>
        </a:p>
      </dgm:t>
    </dgm:pt>
    <dgm:pt modelId="{3C9CF39E-503F-4006-8E90-CBC718C2FD2A}" type="pres">
      <dgm:prSet presAssocID="{D4343BEF-3699-4C5E-BB47-630E17A544F6}" presName="textNode" presStyleLbl="bgShp" presStyleIdx="2" presStyleCnt="3"/>
      <dgm:spPr/>
      <dgm:t>
        <a:bodyPr/>
        <a:lstStyle/>
        <a:p>
          <a:endParaRPr lang="en-US"/>
        </a:p>
      </dgm:t>
    </dgm:pt>
    <dgm:pt modelId="{EF154C59-2995-4D81-B219-6F084BD87041}" type="pres">
      <dgm:prSet presAssocID="{D4343BEF-3699-4C5E-BB47-630E17A544F6}" presName="compChildNode" presStyleCnt="0"/>
      <dgm:spPr/>
    </dgm:pt>
    <dgm:pt modelId="{AD57D992-E918-4454-AA4B-DEDD5A12E625}" type="pres">
      <dgm:prSet presAssocID="{D4343BEF-3699-4C5E-BB47-630E17A544F6}" presName="theInnerList" presStyleCnt="0"/>
      <dgm:spPr/>
    </dgm:pt>
    <dgm:pt modelId="{80A3CF72-D496-4A0F-9AB7-4A5FA1194585}" type="pres">
      <dgm:prSet presAssocID="{D5EB93C5-036E-4A64-91CB-BB5C1EFD15D4}" presName="childNode" presStyleLbl="node1" presStyleIdx="4" presStyleCnt="6" custScaleY="131696" custLinFactNeighborY="-82688">
        <dgm:presLayoutVars>
          <dgm:bulletEnabled val="1"/>
        </dgm:presLayoutVars>
      </dgm:prSet>
      <dgm:spPr/>
      <dgm:t>
        <a:bodyPr/>
        <a:lstStyle/>
        <a:p>
          <a:endParaRPr lang="en-US"/>
        </a:p>
      </dgm:t>
    </dgm:pt>
    <dgm:pt modelId="{AA7CFB9A-CBA7-4114-A995-F7291491657D}" type="pres">
      <dgm:prSet presAssocID="{D5EB93C5-036E-4A64-91CB-BB5C1EFD15D4}" presName="aSpace2" presStyleCnt="0"/>
      <dgm:spPr/>
    </dgm:pt>
    <dgm:pt modelId="{BB1B7451-44B6-45F3-AF3E-96250AEC7EEC}" type="pres">
      <dgm:prSet presAssocID="{FA4D8BBA-E619-4686-8B24-2506B306696D}" presName="childNode" presStyleLbl="node1" presStyleIdx="5" presStyleCnt="6" custScaleY="140496">
        <dgm:presLayoutVars>
          <dgm:bulletEnabled val="1"/>
        </dgm:presLayoutVars>
      </dgm:prSet>
      <dgm:spPr/>
      <dgm:t>
        <a:bodyPr/>
        <a:lstStyle/>
        <a:p>
          <a:endParaRPr lang="en-US"/>
        </a:p>
      </dgm:t>
    </dgm:pt>
  </dgm:ptLst>
  <dgm:cxnLst>
    <dgm:cxn modelId="{C4109FDC-D1CE-4A69-A7F6-8C443C65D5D0}" type="presOf" srcId="{FB07B2FF-4530-456B-9707-898215D643DD}" destId="{56C2E3D6-D732-4DFE-91E1-A20EEB96CA0B}" srcOrd="1" destOrd="0" presId="urn:microsoft.com/office/officeart/2005/8/layout/lProcess2"/>
    <dgm:cxn modelId="{A4F3D4BB-19B1-45FA-A3B8-DC9129A00157}" type="presOf" srcId="{2FB320D1-B7D4-4EF7-8F01-A71C78D754CE}" destId="{D9DE642A-BEB7-4E82-867C-A0742D73461B}" srcOrd="0" destOrd="0" presId="urn:microsoft.com/office/officeart/2005/8/layout/lProcess2"/>
    <dgm:cxn modelId="{565498F4-6ECD-4FD9-851E-27670C46BD98}" type="presOf" srcId="{FA4D8BBA-E619-4686-8B24-2506B306696D}" destId="{BB1B7451-44B6-45F3-AF3E-96250AEC7EEC}" srcOrd="0" destOrd="0" presId="urn:microsoft.com/office/officeart/2005/8/layout/lProcess2"/>
    <dgm:cxn modelId="{38BFD25E-2823-4034-B7C6-BACA628AF087}" type="presOf" srcId="{6D831D60-AA7E-4A1F-99B8-04954C1F1C1A}" destId="{49F5FE36-BCDC-4B44-A29F-2CDA183CBCEB}" srcOrd="0" destOrd="0" presId="urn:microsoft.com/office/officeart/2005/8/layout/lProcess2"/>
    <dgm:cxn modelId="{56A43EB9-9C98-40DA-82B9-84653635B47A}" srcId="{38E3A029-DF1B-4B70-9645-55C5FFC78264}" destId="{D4343BEF-3699-4C5E-BB47-630E17A544F6}" srcOrd="2" destOrd="0" parTransId="{974C7257-0421-4AB6-89B9-6C14E81B9B1F}" sibTransId="{135DCEDB-05A6-4BE6-9BCC-020E2FDC02E3}"/>
    <dgm:cxn modelId="{C91882F3-48A0-47B7-8735-20698319099F}" type="presOf" srcId="{8859ECB8-8261-421F-B6D3-B9ACBAF01C38}" destId="{B727A711-463B-49B9-8905-482F71F52FF9}" srcOrd="1" destOrd="0" presId="urn:microsoft.com/office/officeart/2005/8/layout/lProcess2"/>
    <dgm:cxn modelId="{F3538274-3182-451B-8365-2033185E9164}" type="presOf" srcId="{8859ECB8-8261-421F-B6D3-B9ACBAF01C38}" destId="{E87A57E4-A663-4D07-8F94-673CF945A3DE}" srcOrd="0" destOrd="0" presId="urn:microsoft.com/office/officeart/2005/8/layout/lProcess2"/>
    <dgm:cxn modelId="{01B080BA-344A-4831-B6E5-BCFC16EE5619}" type="presOf" srcId="{D4343BEF-3699-4C5E-BB47-630E17A544F6}" destId="{EA93A1F1-18E8-43BD-8106-E9ABF74218AD}" srcOrd="0" destOrd="0" presId="urn:microsoft.com/office/officeart/2005/8/layout/lProcess2"/>
    <dgm:cxn modelId="{3589F1A8-A465-4F3D-B8A2-E136917D31E3}" type="presOf" srcId="{5FB23D31-DAC8-4938-91A1-8AEB28472A61}" destId="{0EDB91BF-0864-4024-8CBB-1655A0F73882}" srcOrd="0" destOrd="0" presId="urn:microsoft.com/office/officeart/2005/8/layout/lProcess2"/>
    <dgm:cxn modelId="{994FE0F4-2533-4056-8BD0-36E432A7AF02}" srcId="{FB07B2FF-4530-456B-9707-898215D643DD}" destId="{DF208A05-EB86-464B-8B28-29213C2ADA02}" srcOrd="1" destOrd="0" parTransId="{67DD0453-871B-4F31-90F4-BB05365FF0D3}" sibTransId="{539F42A4-8869-4139-B41B-FA6AEED7DF0B}"/>
    <dgm:cxn modelId="{B3E2885E-C978-44B7-919A-1C23C88A9BC3}" type="presOf" srcId="{DF208A05-EB86-464B-8B28-29213C2ADA02}" destId="{E694EA57-27ED-48CD-B583-E6A281EB05AD}" srcOrd="0" destOrd="0" presId="urn:microsoft.com/office/officeart/2005/8/layout/lProcess2"/>
    <dgm:cxn modelId="{B6F13D76-E8F9-4FE0-B035-7ED9DC51528A}" type="presOf" srcId="{38E3A029-DF1B-4B70-9645-55C5FFC78264}" destId="{C0B0A823-52F3-4BE3-8CF6-DBD8728766E7}" srcOrd="0" destOrd="0" presId="urn:microsoft.com/office/officeart/2005/8/layout/lProcess2"/>
    <dgm:cxn modelId="{E4F5B704-2652-4E85-B469-A4D70D602954}" srcId="{38E3A029-DF1B-4B70-9645-55C5FFC78264}" destId="{FB07B2FF-4530-456B-9707-898215D643DD}" srcOrd="1" destOrd="0" parTransId="{3753838B-8190-4EFF-8049-1973332B61D2}" sibTransId="{9927F725-D225-4A75-8FDF-648EA6A68419}"/>
    <dgm:cxn modelId="{A3CC3F31-1637-4B29-AC32-F81F610C8B09}" srcId="{D4343BEF-3699-4C5E-BB47-630E17A544F6}" destId="{D5EB93C5-036E-4A64-91CB-BB5C1EFD15D4}" srcOrd="0" destOrd="0" parTransId="{34949A8E-8B5E-4156-A939-579812BFBE0F}" sibTransId="{30828D3D-4707-40AB-9760-2996A37DAFE6}"/>
    <dgm:cxn modelId="{46667E3D-DC7D-4FDC-B609-D0CDA4BE22DD}" srcId="{D4343BEF-3699-4C5E-BB47-630E17A544F6}" destId="{FA4D8BBA-E619-4686-8B24-2506B306696D}" srcOrd="1" destOrd="0" parTransId="{87FF8353-7F07-46AC-91E4-4584D6321671}" sibTransId="{89AFC389-0656-4462-B68E-E69F31C43D63}"/>
    <dgm:cxn modelId="{EC9323F6-767B-40D9-A520-3DE60E9FC054}" srcId="{38E3A029-DF1B-4B70-9645-55C5FFC78264}" destId="{8859ECB8-8261-421F-B6D3-B9ACBAF01C38}" srcOrd="0" destOrd="0" parTransId="{BFDA76FA-7F39-49F6-95A6-CAAB6D3C71E7}" sibTransId="{AB9D5650-8A80-484C-A0CE-CCAEC935B1A1}"/>
    <dgm:cxn modelId="{34CEFB69-75F5-40BA-B6DF-BB43870A4513}" type="presOf" srcId="{D4343BEF-3699-4C5E-BB47-630E17A544F6}" destId="{3C9CF39E-503F-4006-8E90-CBC718C2FD2A}" srcOrd="1" destOrd="0" presId="urn:microsoft.com/office/officeart/2005/8/layout/lProcess2"/>
    <dgm:cxn modelId="{AA9BA79D-145B-4F5C-833C-93D77D4A5FF4}" srcId="{8859ECB8-8261-421F-B6D3-B9ACBAF01C38}" destId="{5FB23D31-DAC8-4938-91A1-8AEB28472A61}" srcOrd="0" destOrd="0" parTransId="{F2E6FC40-8809-46CB-B303-5F64D6700AF7}" sibTransId="{1AA3B6BE-C495-4E07-9C43-47BE338EB427}"/>
    <dgm:cxn modelId="{CF132640-4F11-4156-A2C6-50E37A864568}" srcId="{FB07B2FF-4530-456B-9707-898215D643DD}" destId="{2FB320D1-B7D4-4EF7-8F01-A71C78D754CE}" srcOrd="0" destOrd="0" parTransId="{4D65CF03-2BFA-4D97-943C-6101F38CE1A3}" sibTransId="{2AE25B65-838D-4054-9425-EBDCE9996E6E}"/>
    <dgm:cxn modelId="{153593F3-9626-4EDE-887C-EDA432ABC902}" srcId="{8859ECB8-8261-421F-B6D3-B9ACBAF01C38}" destId="{6D831D60-AA7E-4A1F-99B8-04954C1F1C1A}" srcOrd="1" destOrd="0" parTransId="{44CC1223-0C1F-4EB2-8E80-E7F8FF80667F}" sibTransId="{B09BEF24-DB15-45D9-87E0-C12DCD5FD2CD}"/>
    <dgm:cxn modelId="{62C8CA49-021A-4782-8864-C9B00C73CD5D}" type="presOf" srcId="{D5EB93C5-036E-4A64-91CB-BB5C1EFD15D4}" destId="{80A3CF72-D496-4A0F-9AB7-4A5FA1194585}" srcOrd="0" destOrd="0" presId="urn:microsoft.com/office/officeart/2005/8/layout/lProcess2"/>
    <dgm:cxn modelId="{BB6FEB07-0AF1-4E19-8B80-878DFFDB1BF2}" type="presOf" srcId="{FB07B2FF-4530-456B-9707-898215D643DD}" destId="{0C430100-3DBE-49C2-BC95-79B3EDF77F1E}" srcOrd="0" destOrd="0" presId="urn:microsoft.com/office/officeart/2005/8/layout/lProcess2"/>
    <dgm:cxn modelId="{102C9BE1-56BA-49A2-8F9F-B3D46AA7F62E}" type="presParOf" srcId="{C0B0A823-52F3-4BE3-8CF6-DBD8728766E7}" destId="{9A2EFDF5-4FA1-4F25-ABF5-170E4FC78EBE}" srcOrd="0" destOrd="0" presId="urn:microsoft.com/office/officeart/2005/8/layout/lProcess2"/>
    <dgm:cxn modelId="{846906BF-40AC-4E86-8490-6196C28BA9E5}" type="presParOf" srcId="{9A2EFDF5-4FA1-4F25-ABF5-170E4FC78EBE}" destId="{E87A57E4-A663-4D07-8F94-673CF945A3DE}" srcOrd="0" destOrd="0" presId="urn:microsoft.com/office/officeart/2005/8/layout/lProcess2"/>
    <dgm:cxn modelId="{FA6049A3-F927-42A2-9F77-F61ECEECF263}" type="presParOf" srcId="{9A2EFDF5-4FA1-4F25-ABF5-170E4FC78EBE}" destId="{B727A711-463B-49B9-8905-482F71F52FF9}" srcOrd="1" destOrd="0" presId="urn:microsoft.com/office/officeart/2005/8/layout/lProcess2"/>
    <dgm:cxn modelId="{2EF094F2-9DBC-4025-BDD9-2204742BA163}" type="presParOf" srcId="{9A2EFDF5-4FA1-4F25-ABF5-170E4FC78EBE}" destId="{75080723-2B48-46AA-AD1C-83E7969497FB}" srcOrd="2" destOrd="0" presId="urn:microsoft.com/office/officeart/2005/8/layout/lProcess2"/>
    <dgm:cxn modelId="{39A7D6E7-657E-4680-931D-E2224A694BB2}" type="presParOf" srcId="{75080723-2B48-46AA-AD1C-83E7969497FB}" destId="{F70DD586-DCD4-45BA-ACD1-E7B1F9A12EAD}" srcOrd="0" destOrd="0" presId="urn:microsoft.com/office/officeart/2005/8/layout/lProcess2"/>
    <dgm:cxn modelId="{B249EB46-FB6E-4809-BB1A-F9DA64ADE4D4}" type="presParOf" srcId="{F70DD586-DCD4-45BA-ACD1-E7B1F9A12EAD}" destId="{0EDB91BF-0864-4024-8CBB-1655A0F73882}" srcOrd="0" destOrd="0" presId="urn:microsoft.com/office/officeart/2005/8/layout/lProcess2"/>
    <dgm:cxn modelId="{96236D45-D58D-4035-B129-DB6E87817C17}" type="presParOf" srcId="{F70DD586-DCD4-45BA-ACD1-E7B1F9A12EAD}" destId="{E23A55BD-9BAE-47C8-9FE2-09D93FAA49EB}" srcOrd="1" destOrd="0" presId="urn:microsoft.com/office/officeart/2005/8/layout/lProcess2"/>
    <dgm:cxn modelId="{71E0A2E7-280E-4DA1-A68C-1C3495441F46}" type="presParOf" srcId="{F70DD586-DCD4-45BA-ACD1-E7B1F9A12EAD}" destId="{49F5FE36-BCDC-4B44-A29F-2CDA183CBCEB}" srcOrd="2" destOrd="0" presId="urn:microsoft.com/office/officeart/2005/8/layout/lProcess2"/>
    <dgm:cxn modelId="{D0DF0A40-0C52-4657-ABA1-5A0E0A297332}" type="presParOf" srcId="{C0B0A823-52F3-4BE3-8CF6-DBD8728766E7}" destId="{D0E03AE3-F865-4331-B19A-04E86EBCE049}" srcOrd="1" destOrd="0" presId="urn:microsoft.com/office/officeart/2005/8/layout/lProcess2"/>
    <dgm:cxn modelId="{A5EE6CBF-08CE-41A0-9BAB-7C598DB86191}" type="presParOf" srcId="{C0B0A823-52F3-4BE3-8CF6-DBD8728766E7}" destId="{49DB0C78-8C7C-40A0-87D2-273D480A78E6}" srcOrd="2" destOrd="0" presId="urn:microsoft.com/office/officeart/2005/8/layout/lProcess2"/>
    <dgm:cxn modelId="{5F79EC16-2993-4DA0-B671-092776AC139F}" type="presParOf" srcId="{49DB0C78-8C7C-40A0-87D2-273D480A78E6}" destId="{0C430100-3DBE-49C2-BC95-79B3EDF77F1E}" srcOrd="0" destOrd="0" presId="urn:microsoft.com/office/officeart/2005/8/layout/lProcess2"/>
    <dgm:cxn modelId="{6AD18348-3343-4DB1-8D5C-C4147E661029}" type="presParOf" srcId="{49DB0C78-8C7C-40A0-87D2-273D480A78E6}" destId="{56C2E3D6-D732-4DFE-91E1-A20EEB96CA0B}" srcOrd="1" destOrd="0" presId="urn:microsoft.com/office/officeart/2005/8/layout/lProcess2"/>
    <dgm:cxn modelId="{9172D07D-D8EE-4716-96D6-99ABBDE10D62}" type="presParOf" srcId="{49DB0C78-8C7C-40A0-87D2-273D480A78E6}" destId="{C8B9DDED-8C13-49C7-A3B9-87C76AEAE221}" srcOrd="2" destOrd="0" presId="urn:microsoft.com/office/officeart/2005/8/layout/lProcess2"/>
    <dgm:cxn modelId="{A1B0D064-13B7-44FE-AA91-A27EB62163A2}" type="presParOf" srcId="{C8B9DDED-8C13-49C7-A3B9-87C76AEAE221}" destId="{D05DBD49-AE7F-483B-92E4-C9B56092CA04}" srcOrd="0" destOrd="0" presId="urn:microsoft.com/office/officeart/2005/8/layout/lProcess2"/>
    <dgm:cxn modelId="{403142D0-EDD9-4A71-87F0-6DF6BD8F2123}" type="presParOf" srcId="{D05DBD49-AE7F-483B-92E4-C9B56092CA04}" destId="{D9DE642A-BEB7-4E82-867C-A0742D73461B}" srcOrd="0" destOrd="0" presId="urn:microsoft.com/office/officeart/2005/8/layout/lProcess2"/>
    <dgm:cxn modelId="{F97735D0-0C8B-4F6E-91B9-F7CADBD9CD3B}" type="presParOf" srcId="{D05DBD49-AE7F-483B-92E4-C9B56092CA04}" destId="{E75286B3-7738-4B9C-A919-14431E9E551B}" srcOrd="1" destOrd="0" presId="urn:microsoft.com/office/officeart/2005/8/layout/lProcess2"/>
    <dgm:cxn modelId="{F028DDBB-3E76-41A6-9C2F-442EFB103306}" type="presParOf" srcId="{D05DBD49-AE7F-483B-92E4-C9B56092CA04}" destId="{E694EA57-27ED-48CD-B583-E6A281EB05AD}" srcOrd="2" destOrd="0" presId="urn:microsoft.com/office/officeart/2005/8/layout/lProcess2"/>
    <dgm:cxn modelId="{A7EAF1A0-D098-457C-87AF-0DA5FF8AD0F4}" type="presParOf" srcId="{C0B0A823-52F3-4BE3-8CF6-DBD8728766E7}" destId="{9904DFE1-3E9A-414F-990F-6DD769E05DC1}" srcOrd="3" destOrd="0" presId="urn:microsoft.com/office/officeart/2005/8/layout/lProcess2"/>
    <dgm:cxn modelId="{13514B7C-6D57-4629-B664-4FCA6EF9624D}" type="presParOf" srcId="{C0B0A823-52F3-4BE3-8CF6-DBD8728766E7}" destId="{E4D2AB7B-84CF-4868-92E9-710A7952BBF3}" srcOrd="4" destOrd="0" presId="urn:microsoft.com/office/officeart/2005/8/layout/lProcess2"/>
    <dgm:cxn modelId="{8467482B-7C31-4324-8F49-3B037263EAA1}" type="presParOf" srcId="{E4D2AB7B-84CF-4868-92E9-710A7952BBF3}" destId="{EA93A1F1-18E8-43BD-8106-E9ABF74218AD}" srcOrd="0" destOrd="0" presId="urn:microsoft.com/office/officeart/2005/8/layout/lProcess2"/>
    <dgm:cxn modelId="{24198683-DEBE-4FD5-98F8-65C839E6D88A}" type="presParOf" srcId="{E4D2AB7B-84CF-4868-92E9-710A7952BBF3}" destId="{3C9CF39E-503F-4006-8E90-CBC718C2FD2A}" srcOrd="1" destOrd="0" presId="urn:microsoft.com/office/officeart/2005/8/layout/lProcess2"/>
    <dgm:cxn modelId="{DB748008-51E3-4414-B176-7173505D538C}" type="presParOf" srcId="{E4D2AB7B-84CF-4868-92E9-710A7952BBF3}" destId="{EF154C59-2995-4D81-B219-6F084BD87041}" srcOrd="2" destOrd="0" presId="urn:microsoft.com/office/officeart/2005/8/layout/lProcess2"/>
    <dgm:cxn modelId="{45368913-3729-4FBC-9869-846CB925F694}" type="presParOf" srcId="{EF154C59-2995-4D81-B219-6F084BD87041}" destId="{AD57D992-E918-4454-AA4B-DEDD5A12E625}" srcOrd="0" destOrd="0" presId="urn:microsoft.com/office/officeart/2005/8/layout/lProcess2"/>
    <dgm:cxn modelId="{41B6A6BA-B962-4286-83C8-4BBACA00F8EC}" type="presParOf" srcId="{AD57D992-E918-4454-AA4B-DEDD5A12E625}" destId="{80A3CF72-D496-4A0F-9AB7-4A5FA1194585}" srcOrd="0" destOrd="0" presId="urn:microsoft.com/office/officeart/2005/8/layout/lProcess2"/>
    <dgm:cxn modelId="{B19350E0-368C-4ABF-BD17-CA5773CFBF55}" type="presParOf" srcId="{AD57D992-E918-4454-AA4B-DEDD5A12E625}" destId="{AA7CFB9A-CBA7-4114-A995-F7291491657D}" srcOrd="1" destOrd="0" presId="urn:microsoft.com/office/officeart/2005/8/layout/lProcess2"/>
    <dgm:cxn modelId="{F28A2101-D142-4F77-A5E4-8F83A449F37E}" type="presParOf" srcId="{AD57D992-E918-4454-AA4B-DEDD5A12E625}" destId="{BB1B7451-44B6-45F3-AF3E-96250AEC7EEC}"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085EC0-EC8C-47AC-AB66-20EA2BD932C4}"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C0AE74D6-0F54-4401-B160-C1D1ACA57D5E}">
      <dgm:prSet phldrT="[Text]" custT="1"/>
      <dgm:spPr/>
      <dgm:t>
        <a:bodyPr/>
        <a:lstStyle/>
        <a:p>
          <a:endParaRPr lang="vi-VN" sz="900" b="0" i="0" dirty="0" smtClean="0"/>
        </a:p>
        <a:p>
          <a:r>
            <a:rPr lang="vi-VN" sz="2400" b="1" i="0" dirty="0" smtClean="0">
              <a:latin typeface="+mj-lt"/>
            </a:rPr>
            <a:t>Luận điểm 1: </a:t>
          </a:r>
          <a:r>
            <a:rPr lang="vi-VN" sz="2400" b="0" i="0" dirty="0" smtClean="0">
              <a:latin typeface="+mj-lt"/>
            </a:rPr>
            <a:t>Hình tượng bà Tú thuộc về kiểu gia đình nhà nho theo ảnh hưởng Nho giáo.</a:t>
          </a:r>
        </a:p>
      </dgm:t>
    </dgm:pt>
    <dgm:pt modelId="{608F7E62-BFF8-46E7-A4A9-263F85DBFC26}" type="parTrans" cxnId="{ED7DB54C-DCFE-437E-B2EB-F89F4643DAB8}">
      <dgm:prSet/>
      <dgm:spPr/>
      <dgm:t>
        <a:bodyPr/>
        <a:lstStyle/>
        <a:p>
          <a:endParaRPr lang="en-US"/>
        </a:p>
      </dgm:t>
    </dgm:pt>
    <dgm:pt modelId="{F89842F1-476A-4ADB-9852-DE47484417B7}" type="sibTrans" cxnId="{ED7DB54C-DCFE-437E-B2EB-F89F4643DAB8}">
      <dgm:prSet/>
      <dgm:spPr/>
      <dgm:t>
        <a:bodyPr/>
        <a:lstStyle/>
        <a:p>
          <a:endParaRPr lang="en-US"/>
        </a:p>
      </dgm:t>
    </dgm:pt>
    <dgm:pt modelId="{514E239A-D5A9-4473-8097-A2A51A09C3FB}">
      <dgm:prSet phldrT="[Text]" phldr="1"/>
      <dgm:spPr/>
      <dgm:t>
        <a:bodyPr/>
        <a:lstStyle/>
        <a:p>
          <a:endParaRPr lang="en-US"/>
        </a:p>
      </dgm:t>
    </dgm:pt>
    <dgm:pt modelId="{0A65C5D5-BCEB-4366-97CC-FA5D07529A28}" type="parTrans" cxnId="{E591C26F-B656-4D4E-A41E-8A762120188C}">
      <dgm:prSet/>
      <dgm:spPr/>
      <dgm:t>
        <a:bodyPr/>
        <a:lstStyle/>
        <a:p>
          <a:endParaRPr lang="en-US"/>
        </a:p>
      </dgm:t>
    </dgm:pt>
    <dgm:pt modelId="{6C9A9165-9EB2-44E2-BFFD-34BBE78AA8E9}" type="sibTrans" cxnId="{E591C26F-B656-4D4E-A41E-8A762120188C}">
      <dgm:prSet/>
      <dgm:spPr/>
      <dgm:t>
        <a:bodyPr/>
        <a:lstStyle/>
        <a:p>
          <a:endParaRPr lang="en-US"/>
        </a:p>
      </dgm:t>
    </dgm:pt>
    <dgm:pt modelId="{3100C3FE-AD9F-4AE5-B93A-6E3765204ABA}">
      <dgm:prSet phldrT="[Text]" phldr="1"/>
      <dgm:spPr/>
      <dgm:t>
        <a:bodyPr/>
        <a:lstStyle/>
        <a:p>
          <a:endParaRPr lang="en-US"/>
        </a:p>
      </dgm:t>
    </dgm:pt>
    <dgm:pt modelId="{1B8CB1A5-D7A2-484D-ACDF-2E6650B51918}" type="parTrans" cxnId="{A64251F0-22BE-4602-8CFB-4862186A1354}">
      <dgm:prSet/>
      <dgm:spPr/>
      <dgm:t>
        <a:bodyPr/>
        <a:lstStyle/>
        <a:p>
          <a:endParaRPr lang="en-US"/>
        </a:p>
      </dgm:t>
    </dgm:pt>
    <dgm:pt modelId="{C9FF8649-CEBF-4300-9320-D9E2DDC7CBEF}" type="sibTrans" cxnId="{A64251F0-22BE-4602-8CFB-4862186A1354}">
      <dgm:prSet/>
      <dgm:spPr/>
      <dgm:t>
        <a:bodyPr/>
        <a:lstStyle/>
        <a:p>
          <a:endParaRPr lang="en-US"/>
        </a:p>
      </dgm:t>
    </dgm:pt>
    <dgm:pt modelId="{FFA0CD6B-073F-4B1F-8C94-13A3C569F4FC}">
      <dgm:prSet phldrT="[Text]" custT="1"/>
      <dgm:spPr/>
      <dgm:t>
        <a:bodyPr/>
        <a:lstStyle/>
        <a:p>
          <a:r>
            <a:rPr lang="vi-VN" sz="2400" b="1" i="0" dirty="0" smtClean="0">
              <a:latin typeface="+mj-lt"/>
            </a:rPr>
            <a:t>Luận điểm 2: </a:t>
          </a:r>
          <a:r>
            <a:rPr lang="vi-VN" sz="2400" b="0" i="0" dirty="0" smtClean="0">
              <a:latin typeface="+mj-lt"/>
            </a:rPr>
            <a:t>Hình tượng bà Tú trong hai câu đề hiện lên như chân dung một cuộc đời, một duyên phận</a:t>
          </a:r>
        </a:p>
      </dgm:t>
    </dgm:pt>
    <dgm:pt modelId="{DF733044-6016-495E-B3D7-28901DD211D6}" type="parTrans" cxnId="{B736E5B0-B72C-4E71-93FA-E7F719D1EA0B}">
      <dgm:prSet/>
      <dgm:spPr/>
      <dgm:t>
        <a:bodyPr/>
        <a:lstStyle/>
        <a:p>
          <a:endParaRPr lang="en-US"/>
        </a:p>
      </dgm:t>
    </dgm:pt>
    <dgm:pt modelId="{9DA42C69-50FD-4EA5-9A43-4468236CEA37}" type="sibTrans" cxnId="{B736E5B0-B72C-4E71-93FA-E7F719D1EA0B}">
      <dgm:prSet/>
      <dgm:spPr/>
      <dgm:t>
        <a:bodyPr/>
        <a:lstStyle/>
        <a:p>
          <a:endParaRPr lang="en-US"/>
        </a:p>
      </dgm:t>
    </dgm:pt>
    <dgm:pt modelId="{4A11C6E0-A1DC-4F4D-B47B-872926A63C30}">
      <dgm:prSet phldrT="[Text]" phldr="1"/>
      <dgm:spPr/>
      <dgm:t>
        <a:bodyPr/>
        <a:lstStyle/>
        <a:p>
          <a:endParaRPr lang="en-US"/>
        </a:p>
      </dgm:t>
    </dgm:pt>
    <dgm:pt modelId="{FF77BB47-F639-4A61-94F0-2CD381829BF7}" type="parTrans" cxnId="{DDEA03F0-CEB8-4DB6-A962-3AFC1F06CC22}">
      <dgm:prSet/>
      <dgm:spPr/>
      <dgm:t>
        <a:bodyPr/>
        <a:lstStyle/>
        <a:p>
          <a:endParaRPr lang="en-US"/>
        </a:p>
      </dgm:t>
    </dgm:pt>
    <dgm:pt modelId="{8354F0AD-27C8-44C1-8750-938EB08B2B9E}" type="sibTrans" cxnId="{DDEA03F0-CEB8-4DB6-A962-3AFC1F06CC22}">
      <dgm:prSet/>
      <dgm:spPr/>
      <dgm:t>
        <a:bodyPr/>
        <a:lstStyle/>
        <a:p>
          <a:endParaRPr lang="en-US"/>
        </a:p>
      </dgm:t>
    </dgm:pt>
    <dgm:pt modelId="{62494459-6BD2-4A01-8C20-31971E9CE3A2}">
      <dgm:prSet phldrT="[Text]" phldr="1"/>
      <dgm:spPr/>
      <dgm:t>
        <a:bodyPr/>
        <a:lstStyle/>
        <a:p>
          <a:endParaRPr lang="en-US"/>
        </a:p>
      </dgm:t>
    </dgm:pt>
    <dgm:pt modelId="{C41E1CAB-AD74-44D9-95D8-43329A6BDC65}" type="parTrans" cxnId="{3E7D4172-2891-4EB2-B85A-E43B8958F81B}">
      <dgm:prSet/>
      <dgm:spPr/>
      <dgm:t>
        <a:bodyPr/>
        <a:lstStyle/>
        <a:p>
          <a:endParaRPr lang="en-US"/>
        </a:p>
      </dgm:t>
    </dgm:pt>
    <dgm:pt modelId="{9C4588CF-D073-4FAB-BB86-A669403420CD}" type="sibTrans" cxnId="{3E7D4172-2891-4EB2-B85A-E43B8958F81B}">
      <dgm:prSet/>
      <dgm:spPr/>
      <dgm:t>
        <a:bodyPr/>
        <a:lstStyle/>
        <a:p>
          <a:endParaRPr lang="en-US"/>
        </a:p>
      </dgm:t>
    </dgm:pt>
    <dgm:pt modelId="{755E5C88-743D-4C35-ACD1-A6D6C84FBDB1}">
      <dgm:prSet phldrT="[Text]" custT="1"/>
      <dgm:spPr/>
      <dgm:t>
        <a:bodyPr/>
        <a:lstStyle/>
        <a:p>
          <a:endParaRPr lang="en-US" sz="2400" b="1" i="0" dirty="0" smtClean="0">
            <a:latin typeface="Times New Roman" panose="02020603050405020304" pitchFamily="18" charset="0"/>
            <a:cs typeface="Times New Roman" panose="02020603050405020304" pitchFamily="18" charset="0"/>
          </a:endParaRPr>
        </a:p>
        <a:p>
          <a:r>
            <a:rPr lang="vi-VN" sz="2400" b="1" i="0" dirty="0" smtClean="0">
              <a:latin typeface="Times New Roman" panose="02020603050405020304" pitchFamily="18" charset="0"/>
              <a:cs typeface="Times New Roman" panose="02020603050405020304" pitchFamily="18" charset="0"/>
            </a:rPr>
            <a:t>Luận điểm 3: </a:t>
          </a:r>
          <a:r>
            <a:rPr lang="vi-VN" sz="2400" b="0" i="0" dirty="0" smtClean="0">
              <a:latin typeface="Times New Roman" panose="02020603050405020304" pitchFamily="18" charset="0"/>
              <a:cs typeface="Times New Roman" panose="02020603050405020304" pitchFamily="18" charset="0"/>
            </a:rPr>
            <a:t>Hình tượng bà Tú trong hai câu thực trong không gian xã hội, giữa cảnh chợ đời, là con người công việc.</a:t>
          </a:r>
        </a:p>
        <a:p>
          <a:endParaRPr lang="vi-VN" sz="1800" b="1" i="0" dirty="0" smtClean="0"/>
        </a:p>
      </dgm:t>
    </dgm:pt>
    <dgm:pt modelId="{6E21F3F7-98B3-4699-B7C0-448B20D81FDC}" type="parTrans" cxnId="{198F6D02-E03B-46B4-ADEA-46FB5F5BA359}">
      <dgm:prSet/>
      <dgm:spPr/>
      <dgm:t>
        <a:bodyPr/>
        <a:lstStyle/>
        <a:p>
          <a:endParaRPr lang="en-US"/>
        </a:p>
      </dgm:t>
    </dgm:pt>
    <dgm:pt modelId="{C3B3D74B-1FD9-45CF-A9BB-78DB9BB62553}" type="sibTrans" cxnId="{198F6D02-E03B-46B4-ADEA-46FB5F5BA359}">
      <dgm:prSet/>
      <dgm:spPr/>
      <dgm:t>
        <a:bodyPr/>
        <a:lstStyle/>
        <a:p>
          <a:endParaRPr lang="en-US"/>
        </a:p>
      </dgm:t>
    </dgm:pt>
    <dgm:pt modelId="{91761D20-E136-4FEC-82F1-DA5E5C6B9978}">
      <dgm:prSet phldrT="[Text]" phldr="1"/>
      <dgm:spPr/>
      <dgm:t>
        <a:bodyPr/>
        <a:lstStyle/>
        <a:p>
          <a:endParaRPr lang="en-US" dirty="0"/>
        </a:p>
      </dgm:t>
    </dgm:pt>
    <dgm:pt modelId="{D5457856-5563-45EC-9C80-771E71920652}" type="parTrans" cxnId="{E02C79FB-1642-4AA1-BF40-125496F2F3A9}">
      <dgm:prSet/>
      <dgm:spPr/>
      <dgm:t>
        <a:bodyPr/>
        <a:lstStyle/>
        <a:p>
          <a:endParaRPr lang="en-US"/>
        </a:p>
      </dgm:t>
    </dgm:pt>
    <dgm:pt modelId="{749AE102-77F9-4929-A8F3-7B22C0ECF92D}" type="sibTrans" cxnId="{E02C79FB-1642-4AA1-BF40-125496F2F3A9}">
      <dgm:prSet/>
      <dgm:spPr/>
      <dgm:t>
        <a:bodyPr/>
        <a:lstStyle/>
        <a:p>
          <a:endParaRPr lang="en-US"/>
        </a:p>
      </dgm:t>
    </dgm:pt>
    <dgm:pt modelId="{AFEFFABF-8F78-4307-AA9B-4790D59C1A2B}">
      <dgm:prSet phldrT="[Text]" phldr="1"/>
      <dgm:spPr/>
      <dgm:t>
        <a:bodyPr/>
        <a:lstStyle/>
        <a:p>
          <a:endParaRPr lang="en-US"/>
        </a:p>
      </dgm:t>
    </dgm:pt>
    <dgm:pt modelId="{F2C55BEA-9FDE-492B-A9B7-E882C6E97B88}" type="parTrans" cxnId="{F03DB082-5969-485E-B194-1BD0A027F34C}">
      <dgm:prSet/>
      <dgm:spPr/>
      <dgm:t>
        <a:bodyPr/>
        <a:lstStyle/>
        <a:p>
          <a:endParaRPr lang="en-US"/>
        </a:p>
      </dgm:t>
    </dgm:pt>
    <dgm:pt modelId="{9F38E414-7C7E-43C8-B179-C51EB9EAEFF2}" type="sibTrans" cxnId="{F03DB082-5969-485E-B194-1BD0A027F34C}">
      <dgm:prSet/>
      <dgm:spPr/>
      <dgm:t>
        <a:bodyPr/>
        <a:lstStyle/>
        <a:p>
          <a:endParaRPr lang="en-US"/>
        </a:p>
      </dgm:t>
    </dgm:pt>
    <dgm:pt modelId="{C323D6DE-96D7-44BC-B380-74407AA20E8E}">
      <dgm:prSet phldrT="[Text]" custT="1"/>
      <dgm:spPr/>
      <dgm:t>
        <a:bodyPr/>
        <a:lstStyle/>
        <a:p>
          <a:r>
            <a:rPr lang="vi-VN" sz="2400" b="1" i="0" dirty="0" smtClean="0">
              <a:latin typeface="+mj-lt"/>
            </a:rPr>
            <a:t>Luận điểm 4: </a:t>
          </a:r>
          <a:r>
            <a:rPr lang="vi-VN" sz="2400" b="0" i="0" dirty="0" smtClean="0">
              <a:latin typeface="+mj-lt"/>
            </a:rPr>
            <a:t>Hình tượng bà Tú trong hai câu luận chính là bà Tú với mối quan hệ với gia đình.</a:t>
          </a:r>
          <a:endParaRPr lang="en-US" sz="2400" dirty="0">
            <a:latin typeface="+mj-lt"/>
          </a:endParaRPr>
        </a:p>
      </dgm:t>
    </dgm:pt>
    <dgm:pt modelId="{D7548F69-4833-4F4B-B8D7-081192B78D6F}" type="parTrans" cxnId="{4185DF7A-4A60-4E78-B9DF-2EF4D00415E0}">
      <dgm:prSet/>
      <dgm:spPr/>
      <dgm:t>
        <a:bodyPr/>
        <a:lstStyle/>
        <a:p>
          <a:endParaRPr lang="en-US"/>
        </a:p>
      </dgm:t>
    </dgm:pt>
    <dgm:pt modelId="{86645C92-A5E7-492C-AED7-412BEEC59896}" type="sibTrans" cxnId="{4185DF7A-4A60-4E78-B9DF-2EF4D00415E0}">
      <dgm:prSet/>
      <dgm:spPr/>
      <dgm:t>
        <a:bodyPr/>
        <a:lstStyle/>
        <a:p>
          <a:endParaRPr lang="en-US"/>
        </a:p>
      </dgm:t>
    </dgm:pt>
    <dgm:pt modelId="{8CAD1FC0-2369-4035-9715-4497F45D9CF5}" type="pres">
      <dgm:prSet presAssocID="{F9085EC0-EC8C-47AC-AB66-20EA2BD932C4}" presName="Name0" presStyleCnt="0">
        <dgm:presLayoutVars>
          <dgm:chMax val="7"/>
          <dgm:dir/>
          <dgm:animLvl val="lvl"/>
          <dgm:resizeHandles val="exact"/>
        </dgm:presLayoutVars>
      </dgm:prSet>
      <dgm:spPr/>
      <dgm:t>
        <a:bodyPr/>
        <a:lstStyle/>
        <a:p>
          <a:endParaRPr lang="en-US"/>
        </a:p>
      </dgm:t>
    </dgm:pt>
    <dgm:pt modelId="{5D628002-E37F-4359-A2CD-D8B312073FAB}" type="pres">
      <dgm:prSet presAssocID="{C0AE74D6-0F54-4401-B160-C1D1ACA57D5E}" presName="circle1" presStyleLbl="node1" presStyleIdx="0" presStyleCnt="4" custLinFactNeighborX="496"/>
      <dgm:spPr>
        <a:solidFill>
          <a:schemeClr val="accent2"/>
        </a:solidFill>
      </dgm:spPr>
    </dgm:pt>
    <dgm:pt modelId="{102E05C5-A80A-44D8-AA36-FC47AC36BA63}" type="pres">
      <dgm:prSet presAssocID="{C0AE74D6-0F54-4401-B160-C1D1ACA57D5E}" presName="space" presStyleCnt="0"/>
      <dgm:spPr/>
    </dgm:pt>
    <dgm:pt modelId="{D3EC954B-0220-4192-9917-1509BCC826E9}" type="pres">
      <dgm:prSet presAssocID="{C0AE74D6-0F54-4401-B160-C1D1ACA57D5E}" presName="rect1" presStyleLbl="alignAcc1" presStyleIdx="0" presStyleCnt="4"/>
      <dgm:spPr/>
      <dgm:t>
        <a:bodyPr/>
        <a:lstStyle/>
        <a:p>
          <a:endParaRPr lang="en-US"/>
        </a:p>
      </dgm:t>
    </dgm:pt>
    <dgm:pt modelId="{CA61DBF8-0BF3-41A1-8843-4CFB1708D2B6}" type="pres">
      <dgm:prSet presAssocID="{FFA0CD6B-073F-4B1F-8C94-13A3C569F4FC}" presName="vertSpace2" presStyleLbl="node1" presStyleIdx="0" presStyleCnt="4"/>
      <dgm:spPr/>
    </dgm:pt>
    <dgm:pt modelId="{D1862B6D-AA7F-46FF-B76B-F5309D805184}" type="pres">
      <dgm:prSet presAssocID="{FFA0CD6B-073F-4B1F-8C94-13A3C569F4FC}" presName="circle2" presStyleLbl="node1" presStyleIdx="1" presStyleCnt="4"/>
      <dgm:spPr>
        <a:solidFill>
          <a:schemeClr val="accent2">
            <a:lumMod val="20000"/>
            <a:lumOff val="80000"/>
          </a:schemeClr>
        </a:solidFill>
      </dgm:spPr>
    </dgm:pt>
    <dgm:pt modelId="{887B3791-75EA-49FE-9F28-6359C5D450D2}" type="pres">
      <dgm:prSet presAssocID="{FFA0CD6B-073F-4B1F-8C94-13A3C569F4FC}" presName="rect2" presStyleLbl="alignAcc1" presStyleIdx="1" presStyleCnt="4"/>
      <dgm:spPr/>
      <dgm:t>
        <a:bodyPr/>
        <a:lstStyle/>
        <a:p>
          <a:endParaRPr lang="en-US"/>
        </a:p>
      </dgm:t>
    </dgm:pt>
    <dgm:pt modelId="{88A2C2E4-94A1-4F2E-BC92-FB8C31B4DB0E}" type="pres">
      <dgm:prSet presAssocID="{755E5C88-743D-4C35-ACD1-A6D6C84FBDB1}" presName="vertSpace3" presStyleLbl="node1" presStyleIdx="1" presStyleCnt="4"/>
      <dgm:spPr/>
    </dgm:pt>
    <dgm:pt modelId="{4C151A5A-AAF0-4344-A5DB-721A687902E2}" type="pres">
      <dgm:prSet presAssocID="{755E5C88-743D-4C35-ACD1-A6D6C84FBDB1}" presName="circle3" presStyleLbl="node1" presStyleIdx="2" presStyleCnt="4"/>
      <dgm:spPr>
        <a:solidFill>
          <a:srgbClr val="FFFF00"/>
        </a:solidFill>
      </dgm:spPr>
    </dgm:pt>
    <dgm:pt modelId="{C734CA65-D92F-4386-813C-FA117012FA13}" type="pres">
      <dgm:prSet presAssocID="{755E5C88-743D-4C35-ACD1-A6D6C84FBDB1}" presName="rect3" presStyleLbl="alignAcc1" presStyleIdx="2" presStyleCnt="4" custLinFactNeighborX="194" custLinFactNeighborY="2612"/>
      <dgm:spPr/>
      <dgm:t>
        <a:bodyPr/>
        <a:lstStyle/>
        <a:p>
          <a:endParaRPr lang="en-US"/>
        </a:p>
      </dgm:t>
    </dgm:pt>
    <dgm:pt modelId="{74CD4A46-5ACC-4BC4-AE14-1C9325443780}" type="pres">
      <dgm:prSet presAssocID="{C323D6DE-96D7-44BC-B380-74407AA20E8E}" presName="vertSpace4" presStyleLbl="node1" presStyleIdx="2" presStyleCnt="4"/>
      <dgm:spPr/>
    </dgm:pt>
    <dgm:pt modelId="{79136215-1936-4D83-A433-3E8467FAC176}" type="pres">
      <dgm:prSet presAssocID="{C323D6DE-96D7-44BC-B380-74407AA20E8E}" presName="circle4" presStyleLbl="node1" presStyleIdx="3" presStyleCnt="4"/>
      <dgm:spPr>
        <a:solidFill>
          <a:schemeClr val="accent2">
            <a:lumMod val="60000"/>
            <a:lumOff val="40000"/>
          </a:schemeClr>
        </a:solidFill>
      </dgm:spPr>
    </dgm:pt>
    <dgm:pt modelId="{18A48470-2B5C-467F-98C7-F5DCFFD1C975}" type="pres">
      <dgm:prSet presAssocID="{C323D6DE-96D7-44BC-B380-74407AA20E8E}" presName="rect4" presStyleLbl="alignAcc1" presStyleIdx="3" presStyleCnt="4"/>
      <dgm:spPr/>
      <dgm:t>
        <a:bodyPr/>
        <a:lstStyle/>
        <a:p>
          <a:endParaRPr lang="en-US"/>
        </a:p>
      </dgm:t>
    </dgm:pt>
    <dgm:pt modelId="{31DF762B-AD15-48F5-9785-5AA12995CB22}" type="pres">
      <dgm:prSet presAssocID="{C0AE74D6-0F54-4401-B160-C1D1ACA57D5E}" presName="rect1ParTx" presStyleLbl="alignAcc1" presStyleIdx="3" presStyleCnt="4">
        <dgm:presLayoutVars>
          <dgm:chMax val="1"/>
          <dgm:bulletEnabled val="1"/>
        </dgm:presLayoutVars>
      </dgm:prSet>
      <dgm:spPr/>
      <dgm:t>
        <a:bodyPr/>
        <a:lstStyle/>
        <a:p>
          <a:endParaRPr lang="en-US"/>
        </a:p>
      </dgm:t>
    </dgm:pt>
    <dgm:pt modelId="{784065F0-FDD1-4E92-ADF5-22F6BAE32BEE}" type="pres">
      <dgm:prSet presAssocID="{C0AE74D6-0F54-4401-B160-C1D1ACA57D5E}" presName="rect1ChTx" presStyleLbl="alignAcc1" presStyleIdx="3" presStyleCnt="4">
        <dgm:presLayoutVars>
          <dgm:bulletEnabled val="1"/>
        </dgm:presLayoutVars>
      </dgm:prSet>
      <dgm:spPr/>
      <dgm:t>
        <a:bodyPr/>
        <a:lstStyle/>
        <a:p>
          <a:endParaRPr lang="en-US"/>
        </a:p>
      </dgm:t>
    </dgm:pt>
    <dgm:pt modelId="{B2FD66C6-FD61-4A2F-B288-EBB44CBC8231}" type="pres">
      <dgm:prSet presAssocID="{FFA0CD6B-073F-4B1F-8C94-13A3C569F4FC}" presName="rect2ParTx" presStyleLbl="alignAcc1" presStyleIdx="3" presStyleCnt="4">
        <dgm:presLayoutVars>
          <dgm:chMax val="1"/>
          <dgm:bulletEnabled val="1"/>
        </dgm:presLayoutVars>
      </dgm:prSet>
      <dgm:spPr/>
      <dgm:t>
        <a:bodyPr/>
        <a:lstStyle/>
        <a:p>
          <a:endParaRPr lang="en-US"/>
        </a:p>
      </dgm:t>
    </dgm:pt>
    <dgm:pt modelId="{38CD44E1-1FD7-4E6C-9D1A-7D26F85FAF69}" type="pres">
      <dgm:prSet presAssocID="{FFA0CD6B-073F-4B1F-8C94-13A3C569F4FC}" presName="rect2ChTx" presStyleLbl="alignAcc1" presStyleIdx="3" presStyleCnt="4">
        <dgm:presLayoutVars>
          <dgm:bulletEnabled val="1"/>
        </dgm:presLayoutVars>
      </dgm:prSet>
      <dgm:spPr/>
      <dgm:t>
        <a:bodyPr/>
        <a:lstStyle/>
        <a:p>
          <a:endParaRPr lang="en-US"/>
        </a:p>
      </dgm:t>
    </dgm:pt>
    <dgm:pt modelId="{90F38946-1750-4F8E-ADE4-4D0FA9351D14}" type="pres">
      <dgm:prSet presAssocID="{755E5C88-743D-4C35-ACD1-A6D6C84FBDB1}" presName="rect3ParTx" presStyleLbl="alignAcc1" presStyleIdx="3" presStyleCnt="4">
        <dgm:presLayoutVars>
          <dgm:chMax val="1"/>
          <dgm:bulletEnabled val="1"/>
        </dgm:presLayoutVars>
      </dgm:prSet>
      <dgm:spPr/>
      <dgm:t>
        <a:bodyPr/>
        <a:lstStyle/>
        <a:p>
          <a:endParaRPr lang="en-US"/>
        </a:p>
      </dgm:t>
    </dgm:pt>
    <dgm:pt modelId="{56DD5A88-BFFF-45C2-A0CA-6158E14C3CD1}" type="pres">
      <dgm:prSet presAssocID="{755E5C88-743D-4C35-ACD1-A6D6C84FBDB1}" presName="rect3ChTx" presStyleLbl="alignAcc1" presStyleIdx="3" presStyleCnt="4">
        <dgm:presLayoutVars>
          <dgm:bulletEnabled val="1"/>
        </dgm:presLayoutVars>
      </dgm:prSet>
      <dgm:spPr/>
      <dgm:t>
        <a:bodyPr/>
        <a:lstStyle/>
        <a:p>
          <a:endParaRPr lang="en-US"/>
        </a:p>
      </dgm:t>
    </dgm:pt>
    <dgm:pt modelId="{58F0E380-D2CF-4E41-8BA0-6ED9D9696A12}" type="pres">
      <dgm:prSet presAssocID="{C323D6DE-96D7-44BC-B380-74407AA20E8E}" presName="rect4ParTx" presStyleLbl="alignAcc1" presStyleIdx="3" presStyleCnt="4">
        <dgm:presLayoutVars>
          <dgm:chMax val="1"/>
          <dgm:bulletEnabled val="1"/>
        </dgm:presLayoutVars>
      </dgm:prSet>
      <dgm:spPr/>
      <dgm:t>
        <a:bodyPr/>
        <a:lstStyle/>
        <a:p>
          <a:endParaRPr lang="en-US"/>
        </a:p>
      </dgm:t>
    </dgm:pt>
    <dgm:pt modelId="{A93AC06A-002A-4DA5-86C8-B001C8C7A76B}" type="pres">
      <dgm:prSet presAssocID="{C323D6DE-96D7-44BC-B380-74407AA20E8E}" presName="rect4ChTx" presStyleLbl="alignAcc1" presStyleIdx="3" presStyleCnt="4">
        <dgm:presLayoutVars>
          <dgm:bulletEnabled val="1"/>
        </dgm:presLayoutVars>
      </dgm:prSet>
      <dgm:spPr/>
    </dgm:pt>
  </dgm:ptLst>
  <dgm:cxnLst>
    <dgm:cxn modelId="{4FB82B1A-1307-4A68-AA36-91B966215B0C}" type="presOf" srcId="{4A11C6E0-A1DC-4F4D-B47B-872926A63C30}" destId="{38CD44E1-1FD7-4E6C-9D1A-7D26F85FAF69}" srcOrd="0" destOrd="0" presId="urn:microsoft.com/office/officeart/2005/8/layout/target3"/>
    <dgm:cxn modelId="{A64251F0-22BE-4602-8CFB-4862186A1354}" srcId="{C0AE74D6-0F54-4401-B160-C1D1ACA57D5E}" destId="{3100C3FE-AD9F-4AE5-B93A-6E3765204ABA}" srcOrd="1" destOrd="0" parTransId="{1B8CB1A5-D7A2-484D-ACDF-2E6650B51918}" sibTransId="{C9FF8649-CEBF-4300-9320-D9E2DDC7CBEF}"/>
    <dgm:cxn modelId="{E2F3431B-56A2-4904-A10F-4F4A976D0450}" type="presOf" srcId="{91761D20-E136-4FEC-82F1-DA5E5C6B9978}" destId="{56DD5A88-BFFF-45C2-A0CA-6158E14C3CD1}" srcOrd="0" destOrd="0" presId="urn:microsoft.com/office/officeart/2005/8/layout/target3"/>
    <dgm:cxn modelId="{DDEA03F0-CEB8-4DB6-A962-3AFC1F06CC22}" srcId="{FFA0CD6B-073F-4B1F-8C94-13A3C569F4FC}" destId="{4A11C6E0-A1DC-4F4D-B47B-872926A63C30}" srcOrd="0" destOrd="0" parTransId="{FF77BB47-F639-4A61-94F0-2CD381829BF7}" sibTransId="{8354F0AD-27C8-44C1-8750-938EB08B2B9E}"/>
    <dgm:cxn modelId="{3634AF18-E96E-4D01-8412-E4B7D5BDBFFF}" type="presOf" srcId="{C323D6DE-96D7-44BC-B380-74407AA20E8E}" destId="{58F0E380-D2CF-4E41-8BA0-6ED9D9696A12}" srcOrd="1" destOrd="0" presId="urn:microsoft.com/office/officeart/2005/8/layout/target3"/>
    <dgm:cxn modelId="{91E667F4-83A5-41BC-9D99-37EF3AB042D7}" type="presOf" srcId="{FFA0CD6B-073F-4B1F-8C94-13A3C569F4FC}" destId="{887B3791-75EA-49FE-9F28-6359C5D450D2}" srcOrd="0" destOrd="0" presId="urn:microsoft.com/office/officeart/2005/8/layout/target3"/>
    <dgm:cxn modelId="{E1EEC5B5-1B19-456E-9925-DC2B1B1126EA}" type="presOf" srcId="{C0AE74D6-0F54-4401-B160-C1D1ACA57D5E}" destId="{D3EC954B-0220-4192-9917-1509BCC826E9}" srcOrd="0" destOrd="0" presId="urn:microsoft.com/office/officeart/2005/8/layout/target3"/>
    <dgm:cxn modelId="{43554939-DD10-43C2-AAD6-6D1E63426439}" type="presOf" srcId="{FFA0CD6B-073F-4B1F-8C94-13A3C569F4FC}" destId="{B2FD66C6-FD61-4A2F-B288-EBB44CBC8231}" srcOrd="1" destOrd="0" presId="urn:microsoft.com/office/officeart/2005/8/layout/target3"/>
    <dgm:cxn modelId="{CB615AE5-6B17-4D56-952F-34294D95B84F}" type="presOf" srcId="{AFEFFABF-8F78-4307-AA9B-4790D59C1A2B}" destId="{56DD5A88-BFFF-45C2-A0CA-6158E14C3CD1}" srcOrd="0" destOrd="1" presId="urn:microsoft.com/office/officeart/2005/8/layout/target3"/>
    <dgm:cxn modelId="{E2AB1975-0C4A-4EC7-AC50-5BEAF7A7D698}" type="presOf" srcId="{62494459-6BD2-4A01-8C20-31971E9CE3A2}" destId="{38CD44E1-1FD7-4E6C-9D1A-7D26F85FAF69}" srcOrd="0" destOrd="1" presId="urn:microsoft.com/office/officeart/2005/8/layout/target3"/>
    <dgm:cxn modelId="{B736E5B0-B72C-4E71-93FA-E7F719D1EA0B}" srcId="{F9085EC0-EC8C-47AC-AB66-20EA2BD932C4}" destId="{FFA0CD6B-073F-4B1F-8C94-13A3C569F4FC}" srcOrd="1" destOrd="0" parTransId="{DF733044-6016-495E-B3D7-28901DD211D6}" sibTransId="{9DA42C69-50FD-4EA5-9A43-4468236CEA37}"/>
    <dgm:cxn modelId="{E591C26F-B656-4D4E-A41E-8A762120188C}" srcId="{C0AE74D6-0F54-4401-B160-C1D1ACA57D5E}" destId="{514E239A-D5A9-4473-8097-A2A51A09C3FB}" srcOrd="0" destOrd="0" parTransId="{0A65C5D5-BCEB-4366-97CC-FA5D07529A28}" sibTransId="{6C9A9165-9EB2-44E2-BFFD-34BBE78AA8E9}"/>
    <dgm:cxn modelId="{623F1EE2-C970-494F-AFEC-6184886A11A6}" type="presOf" srcId="{F9085EC0-EC8C-47AC-AB66-20EA2BD932C4}" destId="{8CAD1FC0-2369-4035-9715-4497F45D9CF5}" srcOrd="0" destOrd="0" presId="urn:microsoft.com/office/officeart/2005/8/layout/target3"/>
    <dgm:cxn modelId="{5BED5942-3332-4E90-BE1F-B8121CE3CF4A}" type="presOf" srcId="{C0AE74D6-0F54-4401-B160-C1D1ACA57D5E}" destId="{31DF762B-AD15-48F5-9785-5AA12995CB22}" srcOrd="1" destOrd="0" presId="urn:microsoft.com/office/officeart/2005/8/layout/target3"/>
    <dgm:cxn modelId="{6E8A0897-A7E9-4820-9C56-3F5FC693DDF5}" type="presOf" srcId="{C323D6DE-96D7-44BC-B380-74407AA20E8E}" destId="{18A48470-2B5C-467F-98C7-F5DCFFD1C975}" srcOrd="0" destOrd="0" presId="urn:microsoft.com/office/officeart/2005/8/layout/target3"/>
    <dgm:cxn modelId="{3F134778-131F-4A82-93D8-2E8522150A02}" type="presOf" srcId="{755E5C88-743D-4C35-ACD1-A6D6C84FBDB1}" destId="{C734CA65-D92F-4386-813C-FA117012FA13}" srcOrd="0" destOrd="0" presId="urn:microsoft.com/office/officeart/2005/8/layout/target3"/>
    <dgm:cxn modelId="{E02C79FB-1642-4AA1-BF40-125496F2F3A9}" srcId="{755E5C88-743D-4C35-ACD1-A6D6C84FBDB1}" destId="{91761D20-E136-4FEC-82F1-DA5E5C6B9978}" srcOrd="0" destOrd="0" parTransId="{D5457856-5563-45EC-9C80-771E71920652}" sibTransId="{749AE102-77F9-4929-A8F3-7B22C0ECF92D}"/>
    <dgm:cxn modelId="{198F6D02-E03B-46B4-ADEA-46FB5F5BA359}" srcId="{F9085EC0-EC8C-47AC-AB66-20EA2BD932C4}" destId="{755E5C88-743D-4C35-ACD1-A6D6C84FBDB1}" srcOrd="2" destOrd="0" parTransId="{6E21F3F7-98B3-4699-B7C0-448B20D81FDC}" sibTransId="{C3B3D74B-1FD9-45CF-A9BB-78DB9BB62553}"/>
    <dgm:cxn modelId="{3E7D4172-2891-4EB2-B85A-E43B8958F81B}" srcId="{FFA0CD6B-073F-4B1F-8C94-13A3C569F4FC}" destId="{62494459-6BD2-4A01-8C20-31971E9CE3A2}" srcOrd="1" destOrd="0" parTransId="{C41E1CAB-AD74-44D9-95D8-43329A6BDC65}" sibTransId="{9C4588CF-D073-4FAB-BB86-A669403420CD}"/>
    <dgm:cxn modelId="{B6F9C00F-D984-470A-8138-B40D58208D1E}" type="presOf" srcId="{514E239A-D5A9-4473-8097-A2A51A09C3FB}" destId="{784065F0-FDD1-4E92-ADF5-22F6BAE32BEE}" srcOrd="0" destOrd="0" presId="urn:microsoft.com/office/officeart/2005/8/layout/target3"/>
    <dgm:cxn modelId="{4185DF7A-4A60-4E78-B9DF-2EF4D00415E0}" srcId="{F9085EC0-EC8C-47AC-AB66-20EA2BD932C4}" destId="{C323D6DE-96D7-44BC-B380-74407AA20E8E}" srcOrd="3" destOrd="0" parTransId="{D7548F69-4833-4F4B-B8D7-081192B78D6F}" sibTransId="{86645C92-A5E7-492C-AED7-412BEEC59896}"/>
    <dgm:cxn modelId="{F03DB082-5969-485E-B194-1BD0A027F34C}" srcId="{755E5C88-743D-4C35-ACD1-A6D6C84FBDB1}" destId="{AFEFFABF-8F78-4307-AA9B-4790D59C1A2B}" srcOrd="1" destOrd="0" parTransId="{F2C55BEA-9FDE-492B-A9B7-E882C6E97B88}" sibTransId="{9F38E414-7C7E-43C8-B179-C51EB9EAEFF2}"/>
    <dgm:cxn modelId="{ED7DB54C-DCFE-437E-B2EB-F89F4643DAB8}" srcId="{F9085EC0-EC8C-47AC-AB66-20EA2BD932C4}" destId="{C0AE74D6-0F54-4401-B160-C1D1ACA57D5E}" srcOrd="0" destOrd="0" parTransId="{608F7E62-BFF8-46E7-A4A9-263F85DBFC26}" sibTransId="{F89842F1-476A-4ADB-9852-DE47484417B7}"/>
    <dgm:cxn modelId="{CBC7BAD0-E8FA-4522-AD90-79BC829EAF38}" type="presOf" srcId="{3100C3FE-AD9F-4AE5-B93A-6E3765204ABA}" destId="{784065F0-FDD1-4E92-ADF5-22F6BAE32BEE}" srcOrd="0" destOrd="1" presId="urn:microsoft.com/office/officeart/2005/8/layout/target3"/>
    <dgm:cxn modelId="{9A4B8FE4-99DE-4082-AC18-D323B6DA7411}" type="presOf" srcId="{755E5C88-743D-4C35-ACD1-A6D6C84FBDB1}" destId="{90F38946-1750-4F8E-ADE4-4D0FA9351D14}" srcOrd="1" destOrd="0" presId="urn:microsoft.com/office/officeart/2005/8/layout/target3"/>
    <dgm:cxn modelId="{0D00F0DD-5A1B-4214-87FF-06170C2D082A}" type="presParOf" srcId="{8CAD1FC0-2369-4035-9715-4497F45D9CF5}" destId="{5D628002-E37F-4359-A2CD-D8B312073FAB}" srcOrd="0" destOrd="0" presId="urn:microsoft.com/office/officeart/2005/8/layout/target3"/>
    <dgm:cxn modelId="{EEB1C253-47F4-4F0B-B9E7-95A73CB8ACD3}" type="presParOf" srcId="{8CAD1FC0-2369-4035-9715-4497F45D9CF5}" destId="{102E05C5-A80A-44D8-AA36-FC47AC36BA63}" srcOrd="1" destOrd="0" presId="urn:microsoft.com/office/officeart/2005/8/layout/target3"/>
    <dgm:cxn modelId="{4E07CE8B-7E10-42BE-899C-FE1B152B2198}" type="presParOf" srcId="{8CAD1FC0-2369-4035-9715-4497F45D9CF5}" destId="{D3EC954B-0220-4192-9917-1509BCC826E9}" srcOrd="2" destOrd="0" presId="urn:microsoft.com/office/officeart/2005/8/layout/target3"/>
    <dgm:cxn modelId="{50E09083-D8F4-4CDF-8867-61237F77A087}" type="presParOf" srcId="{8CAD1FC0-2369-4035-9715-4497F45D9CF5}" destId="{CA61DBF8-0BF3-41A1-8843-4CFB1708D2B6}" srcOrd="3" destOrd="0" presId="urn:microsoft.com/office/officeart/2005/8/layout/target3"/>
    <dgm:cxn modelId="{66D964DC-F646-4650-8D63-F827DA2D2901}" type="presParOf" srcId="{8CAD1FC0-2369-4035-9715-4497F45D9CF5}" destId="{D1862B6D-AA7F-46FF-B76B-F5309D805184}" srcOrd="4" destOrd="0" presId="urn:microsoft.com/office/officeart/2005/8/layout/target3"/>
    <dgm:cxn modelId="{07457A2D-7575-4BDB-B03D-8CACBE87DE35}" type="presParOf" srcId="{8CAD1FC0-2369-4035-9715-4497F45D9CF5}" destId="{887B3791-75EA-49FE-9F28-6359C5D450D2}" srcOrd="5" destOrd="0" presId="urn:microsoft.com/office/officeart/2005/8/layout/target3"/>
    <dgm:cxn modelId="{01D34665-7920-4272-A588-F9004160EA2A}" type="presParOf" srcId="{8CAD1FC0-2369-4035-9715-4497F45D9CF5}" destId="{88A2C2E4-94A1-4F2E-BC92-FB8C31B4DB0E}" srcOrd="6" destOrd="0" presId="urn:microsoft.com/office/officeart/2005/8/layout/target3"/>
    <dgm:cxn modelId="{2DEADECD-51B9-4357-B926-9BE160008B91}" type="presParOf" srcId="{8CAD1FC0-2369-4035-9715-4497F45D9CF5}" destId="{4C151A5A-AAF0-4344-A5DB-721A687902E2}" srcOrd="7" destOrd="0" presId="urn:microsoft.com/office/officeart/2005/8/layout/target3"/>
    <dgm:cxn modelId="{50657A7E-93A4-41DF-8AF4-165C44490C53}" type="presParOf" srcId="{8CAD1FC0-2369-4035-9715-4497F45D9CF5}" destId="{C734CA65-D92F-4386-813C-FA117012FA13}" srcOrd="8" destOrd="0" presId="urn:microsoft.com/office/officeart/2005/8/layout/target3"/>
    <dgm:cxn modelId="{B0E08CDA-C95B-445F-9910-92A8DC70191E}" type="presParOf" srcId="{8CAD1FC0-2369-4035-9715-4497F45D9CF5}" destId="{74CD4A46-5ACC-4BC4-AE14-1C9325443780}" srcOrd="9" destOrd="0" presId="urn:microsoft.com/office/officeart/2005/8/layout/target3"/>
    <dgm:cxn modelId="{B8532FAC-5AEC-4E80-A600-724C7A07C11E}" type="presParOf" srcId="{8CAD1FC0-2369-4035-9715-4497F45D9CF5}" destId="{79136215-1936-4D83-A433-3E8467FAC176}" srcOrd="10" destOrd="0" presId="urn:microsoft.com/office/officeart/2005/8/layout/target3"/>
    <dgm:cxn modelId="{E6B3DDE6-76DB-439A-82B5-39B06F3C25F7}" type="presParOf" srcId="{8CAD1FC0-2369-4035-9715-4497F45D9CF5}" destId="{18A48470-2B5C-467F-98C7-F5DCFFD1C975}" srcOrd="11" destOrd="0" presId="urn:microsoft.com/office/officeart/2005/8/layout/target3"/>
    <dgm:cxn modelId="{063BE4E7-E6DA-4C3F-B1CF-D6894B4F0ADF}" type="presParOf" srcId="{8CAD1FC0-2369-4035-9715-4497F45D9CF5}" destId="{31DF762B-AD15-48F5-9785-5AA12995CB22}" srcOrd="12" destOrd="0" presId="urn:microsoft.com/office/officeart/2005/8/layout/target3"/>
    <dgm:cxn modelId="{3CD0A01D-089D-49E3-B1EF-C6EEC9C10C28}" type="presParOf" srcId="{8CAD1FC0-2369-4035-9715-4497F45D9CF5}" destId="{784065F0-FDD1-4E92-ADF5-22F6BAE32BEE}" srcOrd="13" destOrd="0" presId="urn:microsoft.com/office/officeart/2005/8/layout/target3"/>
    <dgm:cxn modelId="{F504A97C-6B2D-445D-AFA1-8620553BEC61}" type="presParOf" srcId="{8CAD1FC0-2369-4035-9715-4497F45D9CF5}" destId="{B2FD66C6-FD61-4A2F-B288-EBB44CBC8231}" srcOrd="14" destOrd="0" presId="urn:microsoft.com/office/officeart/2005/8/layout/target3"/>
    <dgm:cxn modelId="{192A5925-DC7E-4216-85FA-4424B5F231E9}" type="presParOf" srcId="{8CAD1FC0-2369-4035-9715-4497F45D9CF5}" destId="{38CD44E1-1FD7-4E6C-9D1A-7D26F85FAF69}" srcOrd="15" destOrd="0" presId="urn:microsoft.com/office/officeart/2005/8/layout/target3"/>
    <dgm:cxn modelId="{ADC7CBE6-8B89-44C7-AE0C-CD0601E99B70}" type="presParOf" srcId="{8CAD1FC0-2369-4035-9715-4497F45D9CF5}" destId="{90F38946-1750-4F8E-ADE4-4D0FA9351D14}" srcOrd="16" destOrd="0" presId="urn:microsoft.com/office/officeart/2005/8/layout/target3"/>
    <dgm:cxn modelId="{E4FD4771-154D-4451-A936-6BEC112B76C5}" type="presParOf" srcId="{8CAD1FC0-2369-4035-9715-4497F45D9CF5}" destId="{56DD5A88-BFFF-45C2-A0CA-6158E14C3CD1}" srcOrd="17" destOrd="0" presId="urn:microsoft.com/office/officeart/2005/8/layout/target3"/>
    <dgm:cxn modelId="{0EE7F82E-C839-4F87-82E2-906357E14ACB}" type="presParOf" srcId="{8CAD1FC0-2369-4035-9715-4497F45D9CF5}" destId="{58F0E380-D2CF-4E41-8BA0-6ED9D9696A12}" srcOrd="18" destOrd="0" presId="urn:microsoft.com/office/officeart/2005/8/layout/target3"/>
    <dgm:cxn modelId="{56F53E85-2933-4F13-8DAB-9830FF4A8A5D}" type="presParOf" srcId="{8CAD1FC0-2369-4035-9715-4497F45D9CF5}" destId="{A93AC06A-002A-4DA5-86C8-B001C8C7A76B}"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0E3605-40E9-4735-A16D-1B2B514DA8B3}"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en-US"/>
        </a:p>
      </dgm:t>
    </dgm:pt>
    <dgm:pt modelId="{8E82BA50-DBC3-4928-8E0A-04D97FB6C6CA}">
      <dgm:prSet phldrT="[Text]"/>
      <dgm:spPr/>
      <dgm:t>
        <a:bodyPr/>
        <a:lstStyle/>
        <a:p>
          <a:r>
            <a:rPr lang="en-US" b="1" dirty="0" smtClean="0">
              <a:solidFill>
                <a:schemeClr val="bg1"/>
              </a:solidFill>
              <a:latin typeface="Times New Roman" panose="02020603050405020304" pitchFamily="18" charset="0"/>
              <a:cs typeface="Times New Roman" panose="02020603050405020304" pitchFamily="18" charset="0"/>
            </a:rPr>
            <a:t>NỘI DUNG</a:t>
          </a:r>
          <a:endParaRPr lang="en-US" b="1" dirty="0">
            <a:solidFill>
              <a:schemeClr val="bg1"/>
            </a:solidFill>
            <a:latin typeface="Times New Roman" panose="02020603050405020304" pitchFamily="18" charset="0"/>
            <a:cs typeface="Times New Roman" panose="02020603050405020304" pitchFamily="18" charset="0"/>
          </a:endParaRPr>
        </a:p>
      </dgm:t>
    </dgm:pt>
    <dgm:pt modelId="{23498D2E-5703-4A59-A5A1-1223AD994B28}" type="parTrans" cxnId="{2B4B072F-0A87-418E-BC04-DDDBE68DB690}">
      <dgm:prSet/>
      <dgm:spPr/>
      <dgm:t>
        <a:bodyPr/>
        <a:lstStyle/>
        <a:p>
          <a:endParaRPr lang="en-US"/>
        </a:p>
      </dgm:t>
    </dgm:pt>
    <dgm:pt modelId="{E061667A-C977-4E76-A6D2-B4C038D67038}" type="sibTrans" cxnId="{2B4B072F-0A87-418E-BC04-DDDBE68DB690}">
      <dgm:prSet/>
      <dgm:spPr/>
      <dgm:t>
        <a:bodyPr/>
        <a:lstStyle/>
        <a:p>
          <a:endParaRPr lang="en-US"/>
        </a:p>
      </dgm:t>
    </dgm:pt>
    <dgm:pt modelId="{4EAED35C-F467-4245-A750-1D8793DB77AA}">
      <dgm:prSet phldrT="[Text]" custT="1"/>
      <dgm:spPr/>
      <dgm:t>
        <a:bodyPr/>
        <a:lstStyle/>
        <a:p>
          <a:r>
            <a:rPr lang="en-US" sz="2400" dirty="0" err="1" smtClean="0">
              <a:latin typeface="Times New Roman" panose="02020603050405020304" pitchFamily="18" charset="0"/>
              <a:cs typeface="Times New Roman" panose="02020603050405020304" pitchFamily="18" charset="0"/>
            </a:rPr>
            <a:t>T</a:t>
          </a:r>
          <a:r>
            <a:rPr lang="en-US" sz="2400" b="0" i="0" dirty="0" err="1" smtClean="0">
              <a:latin typeface="Times New Roman" panose="02020603050405020304" pitchFamily="18" charset="0"/>
              <a:cs typeface="Times New Roman" panose="02020603050405020304" pitchFamily="18" charset="0"/>
            </a:rPr>
            <a:t>rong</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hoàn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cảnh</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đầy</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nhốn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nháo</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hình</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ảnh</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của</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bà</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Tú</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hiện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lên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với</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những</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phẩm</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chất</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tuyệt</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vời</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cần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cù</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nhẫn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nại</a:t>
          </a:r>
          <a:r>
            <a:rPr lang="en-US" sz="2400" b="0" i="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E1312864-5AA3-4AA1-8E9C-00F270068DDE}" type="parTrans" cxnId="{59CFC0D8-F8E5-40D3-AE11-606BFF72778E}">
      <dgm:prSet/>
      <dgm:spPr/>
      <dgm:t>
        <a:bodyPr/>
        <a:lstStyle/>
        <a:p>
          <a:endParaRPr lang="en-US"/>
        </a:p>
      </dgm:t>
    </dgm:pt>
    <dgm:pt modelId="{B2367A7A-59AB-447C-9743-4FA2846115E1}" type="sibTrans" cxnId="{59CFC0D8-F8E5-40D3-AE11-606BFF72778E}">
      <dgm:prSet/>
      <dgm:spPr/>
      <dgm:t>
        <a:bodyPr/>
        <a:lstStyle/>
        <a:p>
          <a:endParaRPr lang="en-US"/>
        </a:p>
      </dgm:t>
    </dgm:pt>
    <dgm:pt modelId="{27D9A505-E617-437E-92CA-860208315364}">
      <dgm:prSet phldrT="[Text]" custT="1"/>
      <dgm:spPr/>
      <dgm:t>
        <a:bodyPr/>
        <a:lstStyle/>
        <a:p>
          <a:pPr algn="ctr"/>
          <a:r>
            <a:rPr lang="en-US" sz="2400" b="0" i="0" dirty="0" smtClean="0">
              <a:latin typeface="+mj-lt"/>
            </a:rPr>
            <a:t>- </a:t>
          </a:r>
          <a:r>
            <a:rPr lang="vi-VN" sz="2400" b="0" i="0" dirty="0" smtClean="0">
              <a:latin typeface="+mj-lt"/>
            </a:rPr>
            <a:t>Những phẩm chất sáng ngời của người phụ nữ Việt từ bao đời nay</a:t>
          </a:r>
        </a:p>
        <a:p>
          <a:pPr algn="l"/>
          <a:r>
            <a:rPr lang="en-US" sz="2400" b="0" i="0" dirty="0" err="1" smtClean="0">
              <a:latin typeface="Times New Roman" panose="02020603050405020304" pitchFamily="18" charset="0"/>
              <a:cs typeface="Times New Roman" panose="02020603050405020304" pitchFamily="18" charset="0"/>
            </a:rPr>
            <a:t>Hệ</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thống</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luận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điểm</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củng</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cố</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vô</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cùng</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vững</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chắc</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cho</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luận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đề</a:t>
          </a:r>
          <a:r>
            <a:rPr lang="en-US" sz="2400" b="0" i="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5B306150-8899-43F3-8FB0-0B8245930084}" type="parTrans" cxnId="{0C2C2E0F-4BAD-4BA1-8BE3-5DF3E80FEFF8}">
      <dgm:prSet/>
      <dgm:spPr/>
      <dgm:t>
        <a:bodyPr/>
        <a:lstStyle/>
        <a:p>
          <a:endParaRPr lang="en-US"/>
        </a:p>
      </dgm:t>
    </dgm:pt>
    <dgm:pt modelId="{E4D9015D-E00C-4394-A1B4-35CF4648333A}" type="sibTrans" cxnId="{0C2C2E0F-4BAD-4BA1-8BE3-5DF3E80FEFF8}">
      <dgm:prSet/>
      <dgm:spPr/>
      <dgm:t>
        <a:bodyPr/>
        <a:lstStyle/>
        <a:p>
          <a:endParaRPr lang="en-US"/>
        </a:p>
      </dgm:t>
    </dgm:pt>
    <dgm:pt modelId="{C9E6348D-8C35-420C-A0EA-6818BC8F9183}">
      <dgm:prSet phldrT="[Text]"/>
      <dgm:spPr/>
      <dgm:t>
        <a:bodyPr/>
        <a:lstStyle/>
        <a:p>
          <a:r>
            <a:rPr lang="en-US" b="1" dirty="0" smtClean="0">
              <a:solidFill>
                <a:schemeClr val="bg1"/>
              </a:solidFill>
              <a:latin typeface="Times New Roman" panose="02020603050405020304" pitchFamily="18" charset="0"/>
              <a:cs typeface="Times New Roman" panose="02020603050405020304" pitchFamily="18" charset="0"/>
            </a:rPr>
            <a:t>NGHỆ THUẬT</a:t>
          </a:r>
          <a:endParaRPr lang="en-US" b="1" dirty="0">
            <a:solidFill>
              <a:schemeClr val="bg1"/>
            </a:solidFill>
            <a:latin typeface="Times New Roman" panose="02020603050405020304" pitchFamily="18" charset="0"/>
            <a:cs typeface="Times New Roman" panose="02020603050405020304" pitchFamily="18" charset="0"/>
          </a:endParaRPr>
        </a:p>
      </dgm:t>
    </dgm:pt>
    <dgm:pt modelId="{EA968807-7234-4334-BA82-6E68399E18FA}" type="parTrans" cxnId="{18ECF261-BF98-4C2A-8B9C-A326F57C556A}">
      <dgm:prSet/>
      <dgm:spPr/>
      <dgm:t>
        <a:bodyPr/>
        <a:lstStyle/>
        <a:p>
          <a:endParaRPr lang="en-US"/>
        </a:p>
      </dgm:t>
    </dgm:pt>
    <dgm:pt modelId="{BC81DC5E-F4F6-4BBC-AD5C-AB728A4866DA}" type="sibTrans" cxnId="{18ECF261-BF98-4C2A-8B9C-A326F57C556A}">
      <dgm:prSet/>
      <dgm:spPr/>
      <dgm:t>
        <a:bodyPr/>
        <a:lstStyle/>
        <a:p>
          <a:endParaRPr lang="en-US"/>
        </a:p>
      </dgm:t>
    </dgm:pt>
    <dgm:pt modelId="{2A2F6180-BA08-4F4E-B7BB-5C4710128927}">
      <dgm:prSet phldrT="[Text]" custT="1"/>
      <dgm:spPr/>
      <dgm:t>
        <a:bodyPr/>
        <a:lstStyle/>
        <a:p>
          <a:pPr algn="l"/>
          <a:r>
            <a:rPr lang="en-US" sz="2400" dirty="0" smtClean="0">
              <a:latin typeface="Times New Roman" panose="02020603050405020304" pitchFamily="18" charset="0"/>
              <a:cs typeface="Times New Roman" panose="02020603050405020304" pitchFamily="18" charset="0"/>
            </a:rPr>
            <a:t>C</a:t>
          </a:r>
          <a:r>
            <a:rPr lang="vi-VN" sz="2400" b="0" i="0" dirty="0" smtClean="0">
              <a:latin typeface="Times New Roman" panose="02020603050405020304" pitchFamily="18" charset="0"/>
              <a:cs typeface="Times New Roman" panose="02020603050405020304" pitchFamily="18" charset="0"/>
            </a:rPr>
            <a:t>ác luận điểm, lí lẽ, bằng chứng được thể hiện sáng rõ, hợp lí.</a:t>
          </a:r>
        </a:p>
        <a:p>
          <a:pPr algn="l"/>
          <a:r>
            <a:rPr lang="en-US" sz="2400" b="0" i="0" dirty="0" err="1" smtClean="0">
              <a:latin typeface="Times New Roman" panose="02020603050405020304" pitchFamily="18" charset="0"/>
              <a:cs typeface="Times New Roman" panose="02020603050405020304" pitchFamily="18" charset="0"/>
            </a:rPr>
            <a:t>Cách</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triển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khai</a:t>
          </a:r>
          <a:r>
            <a:rPr lang="en-US" sz="2400" b="0" i="0" dirty="0" smtClean="0">
              <a:latin typeface="Times New Roman" panose="02020603050405020304" pitchFamily="18" charset="0"/>
              <a:cs typeface="Times New Roman" panose="02020603050405020304" pitchFamily="18" charset="0"/>
            </a:rPr>
            <a:t> logic, </a:t>
          </a:r>
          <a:r>
            <a:rPr lang="en-US" sz="2400" b="0" i="0" dirty="0" err="1" smtClean="0">
              <a:latin typeface="Times New Roman" panose="02020603050405020304" pitchFamily="18" charset="0"/>
              <a:cs typeface="Times New Roman" panose="02020603050405020304" pitchFamily="18" charset="0"/>
            </a:rPr>
            <a:t>phù</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hợp</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với</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tác</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phẩm</a:t>
          </a:r>
          <a:r>
            <a:rPr lang="en-US" sz="2400" b="0" i="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507B8965-B1AF-4661-8BC2-817F20E61478}" type="parTrans" cxnId="{42B3DC0D-27FA-43B8-B99F-9A79ECF74DA6}">
      <dgm:prSet/>
      <dgm:spPr/>
      <dgm:t>
        <a:bodyPr/>
        <a:lstStyle/>
        <a:p>
          <a:endParaRPr lang="en-US"/>
        </a:p>
      </dgm:t>
    </dgm:pt>
    <dgm:pt modelId="{BFEAD3EB-902C-4DF4-882B-2CFD29C796F7}" type="sibTrans" cxnId="{42B3DC0D-27FA-43B8-B99F-9A79ECF74DA6}">
      <dgm:prSet/>
      <dgm:spPr/>
      <dgm:t>
        <a:bodyPr/>
        <a:lstStyle/>
        <a:p>
          <a:endParaRPr lang="en-US"/>
        </a:p>
      </dgm:t>
    </dgm:pt>
    <dgm:pt modelId="{A5917510-BD18-42DD-93C2-3D40FEB8A2CC}">
      <dgm:prSet phldrT="[Text]" custT="1"/>
      <dgm:spPr/>
      <dgm:t>
        <a:bodyPr/>
        <a:lstStyle/>
        <a:p>
          <a:pPr algn="l"/>
          <a:r>
            <a:rPr lang="en-US" sz="2400" b="0" i="0" dirty="0" err="1" smtClean="0">
              <a:latin typeface="Times New Roman" panose="02020603050405020304" pitchFamily="18" charset="0"/>
              <a:cs typeface="Times New Roman" panose="02020603050405020304" pitchFamily="18" charset="0"/>
            </a:rPr>
            <a:t>Ngôn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ngữ</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dễ</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hiểu</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tinh</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tế</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giúp</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văn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bản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truyền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đạt</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một</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cách</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dễ</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dàng</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và</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nhanh</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chóng</a:t>
          </a:r>
          <a:endParaRPr lang="en-US" sz="2400" dirty="0">
            <a:latin typeface="Times New Roman" panose="02020603050405020304" pitchFamily="18" charset="0"/>
            <a:cs typeface="Times New Roman" panose="02020603050405020304" pitchFamily="18" charset="0"/>
          </a:endParaRPr>
        </a:p>
      </dgm:t>
    </dgm:pt>
    <dgm:pt modelId="{6697BF58-2C18-42F7-AD39-29D1D588698A}" type="parTrans" cxnId="{0391ACAD-2FC5-40FC-A423-2BE171517D56}">
      <dgm:prSet/>
      <dgm:spPr/>
      <dgm:t>
        <a:bodyPr/>
        <a:lstStyle/>
        <a:p>
          <a:endParaRPr lang="en-US"/>
        </a:p>
      </dgm:t>
    </dgm:pt>
    <dgm:pt modelId="{CB64AAAD-4FF2-4C4D-B013-950D4D229517}" type="sibTrans" cxnId="{0391ACAD-2FC5-40FC-A423-2BE171517D56}">
      <dgm:prSet/>
      <dgm:spPr/>
      <dgm:t>
        <a:bodyPr/>
        <a:lstStyle/>
        <a:p>
          <a:endParaRPr lang="en-US"/>
        </a:p>
      </dgm:t>
    </dgm:pt>
    <dgm:pt modelId="{4F9CECEB-5C34-46B0-BF86-EAE2D52A6413}" type="pres">
      <dgm:prSet presAssocID="{F00E3605-40E9-4735-A16D-1B2B514DA8B3}" presName="diagram" presStyleCnt="0">
        <dgm:presLayoutVars>
          <dgm:chPref val="1"/>
          <dgm:dir/>
          <dgm:animOne val="branch"/>
          <dgm:animLvl val="lvl"/>
          <dgm:resizeHandles/>
        </dgm:presLayoutVars>
      </dgm:prSet>
      <dgm:spPr/>
      <dgm:t>
        <a:bodyPr/>
        <a:lstStyle/>
        <a:p>
          <a:endParaRPr lang="en-US"/>
        </a:p>
      </dgm:t>
    </dgm:pt>
    <dgm:pt modelId="{E8968BF7-AE3C-4BA6-8AA1-D8F982AC9D8E}" type="pres">
      <dgm:prSet presAssocID="{8E82BA50-DBC3-4928-8E0A-04D97FB6C6CA}" presName="root" presStyleCnt="0"/>
      <dgm:spPr/>
    </dgm:pt>
    <dgm:pt modelId="{2B15B419-ED03-4603-BEE8-BA4CF8976A8D}" type="pres">
      <dgm:prSet presAssocID="{8E82BA50-DBC3-4928-8E0A-04D97FB6C6CA}" presName="rootComposite" presStyleCnt="0"/>
      <dgm:spPr/>
    </dgm:pt>
    <dgm:pt modelId="{01FA95ED-9B21-4FF6-96DB-3465909469AD}" type="pres">
      <dgm:prSet presAssocID="{8E82BA50-DBC3-4928-8E0A-04D97FB6C6CA}" presName="rootText" presStyleLbl="node1" presStyleIdx="0" presStyleCnt="2" custScaleX="147426"/>
      <dgm:spPr/>
      <dgm:t>
        <a:bodyPr/>
        <a:lstStyle/>
        <a:p>
          <a:endParaRPr lang="en-US"/>
        </a:p>
      </dgm:t>
    </dgm:pt>
    <dgm:pt modelId="{4171EF83-2715-48A1-8221-898065FF8B36}" type="pres">
      <dgm:prSet presAssocID="{8E82BA50-DBC3-4928-8E0A-04D97FB6C6CA}" presName="rootConnector" presStyleLbl="node1" presStyleIdx="0" presStyleCnt="2"/>
      <dgm:spPr/>
      <dgm:t>
        <a:bodyPr/>
        <a:lstStyle/>
        <a:p>
          <a:endParaRPr lang="en-US"/>
        </a:p>
      </dgm:t>
    </dgm:pt>
    <dgm:pt modelId="{6B7FF4B1-CE9C-441B-A210-0DABCBA1E118}" type="pres">
      <dgm:prSet presAssocID="{8E82BA50-DBC3-4928-8E0A-04D97FB6C6CA}" presName="childShape" presStyleCnt="0"/>
      <dgm:spPr/>
    </dgm:pt>
    <dgm:pt modelId="{F4FF069B-F9DA-46A5-82E2-3A918403AE6C}" type="pres">
      <dgm:prSet presAssocID="{E1312864-5AA3-4AA1-8E9C-00F270068DDE}" presName="Name13" presStyleLbl="parChTrans1D2" presStyleIdx="0" presStyleCnt="4"/>
      <dgm:spPr/>
      <dgm:t>
        <a:bodyPr/>
        <a:lstStyle/>
        <a:p>
          <a:endParaRPr lang="en-US"/>
        </a:p>
      </dgm:t>
    </dgm:pt>
    <dgm:pt modelId="{B24B8E40-FA54-419A-BD3A-812FDA93BD1B}" type="pres">
      <dgm:prSet presAssocID="{4EAED35C-F467-4245-A750-1D8793DB77AA}" presName="childText" presStyleLbl="bgAcc1" presStyleIdx="0" presStyleCnt="4" custScaleX="140459">
        <dgm:presLayoutVars>
          <dgm:bulletEnabled val="1"/>
        </dgm:presLayoutVars>
      </dgm:prSet>
      <dgm:spPr/>
      <dgm:t>
        <a:bodyPr/>
        <a:lstStyle/>
        <a:p>
          <a:endParaRPr lang="en-US"/>
        </a:p>
      </dgm:t>
    </dgm:pt>
    <dgm:pt modelId="{94B1F687-891B-4B5F-9447-53A401EF7693}" type="pres">
      <dgm:prSet presAssocID="{5B306150-8899-43F3-8FB0-0B8245930084}" presName="Name13" presStyleLbl="parChTrans1D2" presStyleIdx="1" presStyleCnt="4"/>
      <dgm:spPr/>
      <dgm:t>
        <a:bodyPr/>
        <a:lstStyle/>
        <a:p>
          <a:endParaRPr lang="en-US"/>
        </a:p>
      </dgm:t>
    </dgm:pt>
    <dgm:pt modelId="{299CA24F-CA20-44D5-AF39-DD6171165C3F}" type="pres">
      <dgm:prSet presAssocID="{27D9A505-E617-437E-92CA-860208315364}" presName="childText" presStyleLbl="bgAcc1" presStyleIdx="1" presStyleCnt="4" custScaleX="159443">
        <dgm:presLayoutVars>
          <dgm:bulletEnabled val="1"/>
        </dgm:presLayoutVars>
      </dgm:prSet>
      <dgm:spPr/>
      <dgm:t>
        <a:bodyPr/>
        <a:lstStyle/>
        <a:p>
          <a:endParaRPr lang="en-US"/>
        </a:p>
      </dgm:t>
    </dgm:pt>
    <dgm:pt modelId="{9F3A5A41-E625-4A8F-9460-272BEEB480B0}" type="pres">
      <dgm:prSet presAssocID="{C9E6348D-8C35-420C-A0EA-6818BC8F9183}" presName="root" presStyleCnt="0"/>
      <dgm:spPr/>
    </dgm:pt>
    <dgm:pt modelId="{3A99C5A9-62D5-4601-8A6E-160596C923CD}" type="pres">
      <dgm:prSet presAssocID="{C9E6348D-8C35-420C-A0EA-6818BC8F9183}" presName="rootComposite" presStyleCnt="0"/>
      <dgm:spPr/>
    </dgm:pt>
    <dgm:pt modelId="{FC297AC5-688D-47A9-B24C-321B3C5388E9}" type="pres">
      <dgm:prSet presAssocID="{C9E6348D-8C35-420C-A0EA-6818BC8F9183}" presName="rootText" presStyleLbl="node1" presStyleIdx="1" presStyleCnt="2" custScaleX="144452"/>
      <dgm:spPr/>
      <dgm:t>
        <a:bodyPr/>
        <a:lstStyle/>
        <a:p>
          <a:endParaRPr lang="en-US"/>
        </a:p>
      </dgm:t>
    </dgm:pt>
    <dgm:pt modelId="{066C0479-7558-4FE5-85BD-20CC97321DBA}" type="pres">
      <dgm:prSet presAssocID="{C9E6348D-8C35-420C-A0EA-6818BC8F9183}" presName="rootConnector" presStyleLbl="node1" presStyleIdx="1" presStyleCnt="2"/>
      <dgm:spPr/>
      <dgm:t>
        <a:bodyPr/>
        <a:lstStyle/>
        <a:p>
          <a:endParaRPr lang="en-US"/>
        </a:p>
      </dgm:t>
    </dgm:pt>
    <dgm:pt modelId="{0E28200D-2A54-41C5-81C5-13795F5B4EB2}" type="pres">
      <dgm:prSet presAssocID="{C9E6348D-8C35-420C-A0EA-6818BC8F9183}" presName="childShape" presStyleCnt="0"/>
      <dgm:spPr/>
    </dgm:pt>
    <dgm:pt modelId="{B044D24C-E3FF-4267-A070-E32B1A67FC6A}" type="pres">
      <dgm:prSet presAssocID="{507B8965-B1AF-4661-8BC2-817F20E61478}" presName="Name13" presStyleLbl="parChTrans1D2" presStyleIdx="2" presStyleCnt="4"/>
      <dgm:spPr/>
      <dgm:t>
        <a:bodyPr/>
        <a:lstStyle/>
        <a:p>
          <a:endParaRPr lang="en-US"/>
        </a:p>
      </dgm:t>
    </dgm:pt>
    <dgm:pt modelId="{212A82E6-138E-425F-8DB4-FD38FDDE2308}" type="pres">
      <dgm:prSet presAssocID="{2A2F6180-BA08-4F4E-B7BB-5C4710128927}" presName="childText" presStyleLbl="bgAcc1" presStyleIdx="2" presStyleCnt="4" custScaleX="155933">
        <dgm:presLayoutVars>
          <dgm:bulletEnabled val="1"/>
        </dgm:presLayoutVars>
      </dgm:prSet>
      <dgm:spPr/>
      <dgm:t>
        <a:bodyPr/>
        <a:lstStyle/>
        <a:p>
          <a:endParaRPr lang="en-US"/>
        </a:p>
      </dgm:t>
    </dgm:pt>
    <dgm:pt modelId="{86937292-E45C-4EDF-BF7A-13EAA09B3BFF}" type="pres">
      <dgm:prSet presAssocID="{6697BF58-2C18-42F7-AD39-29D1D588698A}" presName="Name13" presStyleLbl="parChTrans1D2" presStyleIdx="3" presStyleCnt="4"/>
      <dgm:spPr/>
      <dgm:t>
        <a:bodyPr/>
        <a:lstStyle/>
        <a:p>
          <a:endParaRPr lang="en-US"/>
        </a:p>
      </dgm:t>
    </dgm:pt>
    <dgm:pt modelId="{A99D3104-A2C1-4C7F-890E-1C5D7765D834}" type="pres">
      <dgm:prSet presAssocID="{A5917510-BD18-42DD-93C2-3D40FEB8A2CC}" presName="childText" presStyleLbl="bgAcc1" presStyleIdx="3" presStyleCnt="4" custScaleX="152720" custLinFactNeighborX="2690" custLinFactNeighborY="2582">
        <dgm:presLayoutVars>
          <dgm:bulletEnabled val="1"/>
        </dgm:presLayoutVars>
      </dgm:prSet>
      <dgm:spPr/>
      <dgm:t>
        <a:bodyPr/>
        <a:lstStyle/>
        <a:p>
          <a:endParaRPr lang="en-US"/>
        </a:p>
      </dgm:t>
    </dgm:pt>
  </dgm:ptLst>
  <dgm:cxnLst>
    <dgm:cxn modelId="{30136BB4-11D2-409E-945A-7FC180C09B02}" type="presOf" srcId="{2A2F6180-BA08-4F4E-B7BB-5C4710128927}" destId="{212A82E6-138E-425F-8DB4-FD38FDDE2308}" srcOrd="0" destOrd="0" presId="urn:microsoft.com/office/officeart/2005/8/layout/hierarchy3"/>
    <dgm:cxn modelId="{0A4B1E3A-1613-4D00-96EE-7991D0EA64BA}" type="presOf" srcId="{A5917510-BD18-42DD-93C2-3D40FEB8A2CC}" destId="{A99D3104-A2C1-4C7F-890E-1C5D7765D834}" srcOrd="0" destOrd="0" presId="urn:microsoft.com/office/officeart/2005/8/layout/hierarchy3"/>
    <dgm:cxn modelId="{0C2C2E0F-4BAD-4BA1-8BE3-5DF3E80FEFF8}" srcId="{8E82BA50-DBC3-4928-8E0A-04D97FB6C6CA}" destId="{27D9A505-E617-437E-92CA-860208315364}" srcOrd="1" destOrd="0" parTransId="{5B306150-8899-43F3-8FB0-0B8245930084}" sibTransId="{E4D9015D-E00C-4394-A1B4-35CF4648333A}"/>
    <dgm:cxn modelId="{8E79ED39-D061-4E82-9A00-831296B0C99A}" type="presOf" srcId="{8E82BA50-DBC3-4928-8E0A-04D97FB6C6CA}" destId="{01FA95ED-9B21-4FF6-96DB-3465909469AD}" srcOrd="0" destOrd="0" presId="urn:microsoft.com/office/officeart/2005/8/layout/hierarchy3"/>
    <dgm:cxn modelId="{63D0F0EB-CA72-424E-8AD9-A055F0B7DE5B}" type="presOf" srcId="{E1312864-5AA3-4AA1-8E9C-00F270068DDE}" destId="{F4FF069B-F9DA-46A5-82E2-3A918403AE6C}" srcOrd="0" destOrd="0" presId="urn:microsoft.com/office/officeart/2005/8/layout/hierarchy3"/>
    <dgm:cxn modelId="{4B955E4E-E88D-46A9-A4D2-829EF8565759}" type="presOf" srcId="{F00E3605-40E9-4735-A16D-1B2B514DA8B3}" destId="{4F9CECEB-5C34-46B0-BF86-EAE2D52A6413}" srcOrd="0" destOrd="0" presId="urn:microsoft.com/office/officeart/2005/8/layout/hierarchy3"/>
    <dgm:cxn modelId="{00B664DB-4059-489A-92E7-C6C2FD179B13}" type="presOf" srcId="{8E82BA50-DBC3-4928-8E0A-04D97FB6C6CA}" destId="{4171EF83-2715-48A1-8221-898065FF8B36}" srcOrd="1" destOrd="0" presId="urn:microsoft.com/office/officeart/2005/8/layout/hierarchy3"/>
    <dgm:cxn modelId="{42B3DC0D-27FA-43B8-B99F-9A79ECF74DA6}" srcId="{C9E6348D-8C35-420C-A0EA-6818BC8F9183}" destId="{2A2F6180-BA08-4F4E-B7BB-5C4710128927}" srcOrd="0" destOrd="0" parTransId="{507B8965-B1AF-4661-8BC2-817F20E61478}" sibTransId="{BFEAD3EB-902C-4DF4-882B-2CFD29C796F7}"/>
    <dgm:cxn modelId="{708F9D8E-A045-4CDB-B9A0-B6E900517019}" type="presOf" srcId="{6697BF58-2C18-42F7-AD39-29D1D588698A}" destId="{86937292-E45C-4EDF-BF7A-13EAA09B3BFF}" srcOrd="0" destOrd="0" presId="urn:microsoft.com/office/officeart/2005/8/layout/hierarchy3"/>
    <dgm:cxn modelId="{18ECF261-BF98-4C2A-8B9C-A326F57C556A}" srcId="{F00E3605-40E9-4735-A16D-1B2B514DA8B3}" destId="{C9E6348D-8C35-420C-A0EA-6818BC8F9183}" srcOrd="1" destOrd="0" parTransId="{EA968807-7234-4334-BA82-6E68399E18FA}" sibTransId="{BC81DC5E-F4F6-4BBC-AD5C-AB728A4866DA}"/>
    <dgm:cxn modelId="{1BB19C94-A880-419C-8790-477F646D6860}" type="presOf" srcId="{C9E6348D-8C35-420C-A0EA-6818BC8F9183}" destId="{FC297AC5-688D-47A9-B24C-321B3C5388E9}" srcOrd="0" destOrd="0" presId="urn:microsoft.com/office/officeart/2005/8/layout/hierarchy3"/>
    <dgm:cxn modelId="{6D4F1D7E-E6C9-45F6-8573-9D37D40A0F0A}" type="presOf" srcId="{5B306150-8899-43F3-8FB0-0B8245930084}" destId="{94B1F687-891B-4B5F-9447-53A401EF7693}" srcOrd="0" destOrd="0" presId="urn:microsoft.com/office/officeart/2005/8/layout/hierarchy3"/>
    <dgm:cxn modelId="{860F4A9F-C0E9-4C80-B6B6-949DB131B821}" type="presOf" srcId="{C9E6348D-8C35-420C-A0EA-6818BC8F9183}" destId="{066C0479-7558-4FE5-85BD-20CC97321DBA}" srcOrd="1" destOrd="0" presId="urn:microsoft.com/office/officeart/2005/8/layout/hierarchy3"/>
    <dgm:cxn modelId="{E2CD5822-4827-4841-8C7F-1CC9E44239E5}" type="presOf" srcId="{507B8965-B1AF-4661-8BC2-817F20E61478}" destId="{B044D24C-E3FF-4267-A070-E32B1A67FC6A}" srcOrd="0" destOrd="0" presId="urn:microsoft.com/office/officeart/2005/8/layout/hierarchy3"/>
    <dgm:cxn modelId="{2B4B072F-0A87-418E-BC04-DDDBE68DB690}" srcId="{F00E3605-40E9-4735-A16D-1B2B514DA8B3}" destId="{8E82BA50-DBC3-4928-8E0A-04D97FB6C6CA}" srcOrd="0" destOrd="0" parTransId="{23498D2E-5703-4A59-A5A1-1223AD994B28}" sibTransId="{E061667A-C977-4E76-A6D2-B4C038D67038}"/>
    <dgm:cxn modelId="{59CFC0D8-F8E5-40D3-AE11-606BFF72778E}" srcId="{8E82BA50-DBC3-4928-8E0A-04D97FB6C6CA}" destId="{4EAED35C-F467-4245-A750-1D8793DB77AA}" srcOrd="0" destOrd="0" parTransId="{E1312864-5AA3-4AA1-8E9C-00F270068DDE}" sibTransId="{B2367A7A-59AB-447C-9743-4FA2846115E1}"/>
    <dgm:cxn modelId="{C7C620D7-1A92-4E2B-9E44-79F3D896E72D}" type="presOf" srcId="{27D9A505-E617-437E-92CA-860208315364}" destId="{299CA24F-CA20-44D5-AF39-DD6171165C3F}" srcOrd="0" destOrd="0" presId="urn:microsoft.com/office/officeart/2005/8/layout/hierarchy3"/>
    <dgm:cxn modelId="{00EB952B-0C43-4116-9167-96BBCB016007}" type="presOf" srcId="{4EAED35C-F467-4245-A750-1D8793DB77AA}" destId="{B24B8E40-FA54-419A-BD3A-812FDA93BD1B}" srcOrd="0" destOrd="0" presId="urn:microsoft.com/office/officeart/2005/8/layout/hierarchy3"/>
    <dgm:cxn modelId="{0391ACAD-2FC5-40FC-A423-2BE171517D56}" srcId="{C9E6348D-8C35-420C-A0EA-6818BC8F9183}" destId="{A5917510-BD18-42DD-93C2-3D40FEB8A2CC}" srcOrd="1" destOrd="0" parTransId="{6697BF58-2C18-42F7-AD39-29D1D588698A}" sibTransId="{CB64AAAD-4FF2-4C4D-B013-950D4D229517}"/>
    <dgm:cxn modelId="{006D394B-E86E-413B-82DE-C8C07B32E795}" type="presParOf" srcId="{4F9CECEB-5C34-46B0-BF86-EAE2D52A6413}" destId="{E8968BF7-AE3C-4BA6-8AA1-D8F982AC9D8E}" srcOrd="0" destOrd="0" presId="urn:microsoft.com/office/officeart/2005/8/layout/hierarchy3"/>
    <dgm:cxn modelId="{E9C7CC1C-42CB-43F6-A429-6B289CBE83DA}" type="presParOf" srcId="{E8968BF7-AE3C-4BA6-8AA1-D8F982AC9D8E}" destId="{2B15B419-ED03-4603-BEE8-BA4CF8976A8D}" srcOrd="0" destOrd="0" presId="urn:microsoft.com/office/officeart/2005/8/layout/hierarchy3"/>
    <dgm:cxn modelId="{4E82C601-B7F9-4D71-83C6-D66BE6F4D9CE}" type="presParOf" srcId="{2B15B419-ED03-4603-BEE8-BA4CF8976A8D}" destId="{01FA95ED-9B21-4FF6-96DB-3465909469AD}" srcOrd="0" destOrd="0" presId="urn:microsoft.com/office/officeart/2005/8/layout/hierarchy3"/>
    <dgm:cxn modelId="{D954C152-F49B-401B-AADC-89C342A5B04D}" type="presParOf" srcId="{2B15B419-ED03-4603-BEE8-BA4CF8976A8D}" destId="{4171EF83-2715-48A1-8221-898065FF8B36}" srcOrd="1" destOrd="0" presId="urn:microsoft.com/office/officeart/2005/8/layout/hierarchy3"/>
    <dgm:cxn modelId="{A2FC899E-4FAE-43B5-A626-45B481D4BE11}" type="presParOf" srcId="{E8968BF7-AE3C-4BA6-8AA1-D8F982AC9D8E}" destId="{6B7FF4B1-CE9C-441B-A210-0DABCBA1E118}" srcOrd="1" destOrd="0" presId="urn:microsoft.com/office/officeart/2005/8/layout/hierarchy3"/>
    <dgm:cxn modelId="{5BB7AE57-154B-4533-930C-A814CBA85549}" type="presParOf" srcId="{6B7FF4B1-CE9C-441B-A210-0DABCBA1E118}" destId="{F4FF069B-F9DA-46A5-82E2-3A918403AE6C}" srcOrd="0" destOrd="0" presId="urn:microsoft.com/office/officeart/2005/8/layout/hierarchy3"/>
    <dgm:cxn modelId="{35BC8C8B-D795-4659-B85B-9BBB0CB5A03E}" type="presParOf" srcId="{6B7FF4B1-CE9C-441B-A210-0DABCBA1E118}" destId="{B24B8E40-FA54-419A-BD3A-812FDA93BD1B}" srcOrd="1" destOrd="0" presId="urn:microsoft.com/office/officeart/2005/8/layout/hierarchy3"/>
    <dgm:cxn modelId="{5723BA75-31ED-4C66-9B83-D291FAA18150}" type="presParOf" srcId="{6B7FF4B1-CE9C-441B-A210-0DABCBA1E118}" destId="{94B1F687-891B-4B5F-9447-53A401EF7693}" srcOrd="2" destOrd="0" presId="urn:microsoft.com/office/officeart/2005/8/layout/hierarchy3"/>
    <dgm:cxn modelId="{558E06F2-92A5-434F-9F7B-F28A553449EB}" type="presParOf" srcId="{6B7FF4B1-CE9C-441B-A210-0DABCBA1E118}" destId="{299CA24F-CA20-44D5-AF39-DD6171165C3F}" srcOrd="3" destOrd="0" presId="urn:microsoft.com/office/officeart/2005/8/layout/hierarchy3"/>
    <dgm:cxn modelId="{04D80EAC-E136-4E3D-9170-7E7B24ECFA4C}" type="presParOf" srcId="{4F9CECEB-5C34-46B0-BF86-EAE2D52A6413}" destId="{9F3A5A41-E625-4A8F-9460-272BEEB480B0}" srcOrd="1" destOrd="0" presId="urn:microsoft.com/office/officeart/2005/8/layout/hierarchy3"/>
    <dgm:cxn modelId="{8AB134C5-ED2D-45DC-ACFF-806E7CAD1D2E}" type="presParOf" srcId="{9F3A5A41-E625-4A8F-9460-272BEEB480B0}" destId="{3A99C5A9-62D5-4601-8A6E-160596C923CD}" srcOrd="0" destOrd="0" presId="urn:microsoft.com/office/officeart/2005/8/layout/hierarchy3"/>
    <dgm:cxn modelId="{6DF0D76F-97B6-4BC6-951E-89D5BAD09ECE}" type="presParOf" srcId="{3A99C5A9-62D5-4601-8A6E-160596C923CD}" destId="{FC297AC5-688D-47A9-B24C-321B3C5388E9}" srcOrd="0" destOrd="0" presId="urn:microsoft.com/office/officeart/2005/8/layout/hierarchy3"/>
    <dgm:cxn modelId="{4AF42133-5971-4761-8C8C-5B9CD4697457}" type="presParOf" srcId="{3A99C5A9-62D5-4601-8A6E-160596C923CD}" destId="{066C0479-7558-4FE5-85BD-20CC97321DBA}" srcOrd="1" destOrd="0" presId="urn:microsoft.com/office/officeart/2005/8/layout/hierarchy3"/>
    <dgm:cxn modelId="{802659EC-42BC-4D96-97B7-3687FBCAF713}" type="presParOf" srcId="{9F3A5A41-E625-4A8F-9460-272BEEB480B0}" destId="{0E28200D-2A54-41C5-81C5-13795F5B4EB2}" srcOrd="1" destOrd="0" presId="urn:microsoft.com/office/officeart/2005/8/layout/hierarchy3"/>
    <dgm:cxn modelId="{57B8AB03-03DB-4CEE-9350-519B4A79A025}" type="presParOf" srcId="{0E28200D-2A54-41C5-81C5-13795F5B4EB2}" destId="{B044D24C-E3FF-4267-A070-E32B1A67FC6A}" srcOrd="0" destOrd="0" presId="urn:microsoft.com/office/officeart/2005/8/layout/hierarchy3"/>
    <dgm:cxn modelId="{12FDACB8-3528-4CD7-8BF8-3254DECF20F2}" type="presParOf" srcId="{0E28200D-2A54-41C5-81C5-13795F5B4EB2}" destId="{212A82E6-138E-425F-8DB4-FD38FDDE2308}" srcOrd="1" destOrd="0" presId="urn:microsoft.com/office/officeart/2005/8/layout/hierarchy3"/>
    <dgm:cxn modelId="{B32DED5B-4AF0-4E37-8026-B03C93E7C49A}" type="presParOf" srcId="{0E28200D-2A54-41C5-81C5-13795F5B4EB2}" destId="{86937292-E45C-4EDF-BF7A-13EAA09B3BFF}" srcOrd="2" destOrd="0" presId="urn:microsoft.com/office/officeart/2005/8/layout/hierarchy3"/>
    <dgm:cxn modelId="{4459A34E-4D21-40B9-AE9F-DD40F7BEECA8}" type="presParOf" srcId="{0E28200D-2A54-41C5-81C5-13795F5B4EB2}" destId="{A99D3104-A2C1-4C7F-890E-1C5D7765D83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6A58-F4EB-41B8-BA44-FE94AE54C0C4}">
      <dsp:nvSpPr>
        <dsp:cNvPr id="0" name=""/>
        <dsp:cNvSpPr/>
      </dsp:nvSpPr>
      <dsp:spPr>
        <a:xfrm rot="5400000">
          <a:off x="-248440" y="251562"/>
          <a:ext cx="1656268" cy="1159387"/>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1" kern="1200" dirty="0">
              <a:solidFill>
                <a:srgbClr val="002060"/>
              </a:solidFill>
              <a:latin typeface="Times New Roman" panose="02020603050405020304" pitchFamily="18" charset="0"/>
              <a:cs typeface="Times New Roman" panose="02020603050405020304" pitchFamily="18" charset="0"/>
            </a:rPr>
            <a:t>01</a:t>
          </a:r>
        </a:p>
      </dsp:txBody>
      <dsp:txXfrm rot="-5400000">
        <a:off x="1" y="582816"/>
        <a:ext cx="1159387" cy="496881"/>
      </dsp:txXfrm>
    </dsp:sp>
    <dsp:sp modelId="{80A22C8A-500E-4CE4-91BD-CC487EF58500}">
      <dsp:nvSpPr>
        <dsp:cNvPr id="0" name=""/>
        <dsp:cNvSpPr/>
      </dsp:nvSpPr>
      <dsp:spPr>
        <a:xfrm rot="5400000">
          <a:off x="5311278" y="-4134309"/>
          <a:ext cx="1076574" cy="93803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latin typeface="Times New Roman" panose="02020603050405020304" pitchFamily="18" charset="0"/>
              <a:cs typeface="Times New Roman" panose="02020603050405020304" pitchFamily="18" charset="0"/>
            </a:rPr>
            <a:t>HS </a:t>
          </a:r>
          <a:r>
            <a:rPr lang="en-US" sz="2800" kern="1200" dirty="0" err="1" smtClean="0">
              <a:latin typeface="Times New Roman" panose="02020603050405020304" pitchFamily="18" charset="0"/>
              <a:cs typeface="Times New Roman" panose="02020603050405020304" pitchFamily="18" charset="0"/>
            </a:rPr>
            <a:t>nhận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biết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được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đặc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điểm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của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thể</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loại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tác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phẩm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xác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định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được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bố</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cục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phân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tích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được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giá</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trị</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nội</a:t>
          </a:r>
          <a:r>
            <a:rPr lang="en-US" sz="2800" kern="1200" dirty="0" smtClean="0">
              <a:latin typeface="Times New Roman" panose="02020603050405020304" pitchFamily="18" charset="0"/>
              <a:cs typeface="Times New Roman" panose="02020603050405020304" pitchFamily="18" charset="0"/>
            </a:rPr>
            <a:t> dung </a:t>
          </a:r>
          <a:r>
            <a:rPr lang="en-US" sz="2800" kern="1200" dirty="0" err="1" smtClean="0">
              <a:latin typeface="Times New Roman" panose="02020603050405020304" pitchFamily="18" charset="0"/>
              <a:cs typeface="Times New Roman" panose="02020603050405020304" pitchFamily="18" charset="0"/>
            </a:rPr>
            <a:t>và</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nghệ</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thuật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của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bài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Về</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hình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tượng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Bà</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Tú</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trong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bài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thơ</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Thương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vợ</a:t>
          </a:r>
          <a:r>
            <a:rPr lang="en-US" sz="2800" kern="1200" dirty="0" smtClean="0">
              <a:latin typeface="Times New Roman" panose="02020603050405020304" pitchFamily="18" charset="0"/>
              <a:cs typeface="Times New Roman" panose="02020603050405020304" pitchFamily="18" charset="0"/>
            </a:rPr>
            <a:t>. </a:t>
          </a:r>
          <a:endParaRPr lang="en-US" sz="3200" kern="1200" dirty="0">
            <a:latin typeface="Times New Roman" panose="02020603050405020304" pitchFamily="18" charset="0"/>
            <a:cs typeface="Times New Roman" panose="02020603050405020304" pitchFamily="18" charset="0"/>
          </a:endParaRPr>
        </a:p>
      </dsp:txBody>
      <dsp:txXfrm rot="-5400000">
        <a:off x="1159388" y="70135"/>
        <a:ext cx="9327801" cy="971466"/>
      </dsp:txXfrm>
    </dsp:sp>
    <dsp:sp modelId="{E0284EAF-AF09-461A-ABDA-411F34507D08}">
      <dsp:nvSpPr>
        <dsp:cNvPr id="0" name=""/>
        <dsp:cNvSpPr/>
      </dsp:nvSpPr>
      <dsp:spPr>
        <a:xfrm rot="5400000">
          <a:off x="-248440" y="1714463"/>
          <a:ext cx="1656268" cy="1159387"/>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1" kern="1200" dirty="0">
              <a:solidFill>
                <a:srgbClr val="002060"/>
              </a:solidFill>
              <a:latin typeface="Times New Roman" panose="02020603050405020304" pitchFamily="18" charset="0"/>
              <a:cs typeface="Times New Roman" panose="02020603050405020304" pitchFamily="18" charset="0"/>
            </a:rPr>
            <a:t>02</a:t>
          </a:r>
        </a:p>
      </dsp:txBody>
      <dsp:txXfrm rot="-5400000">
        <a:off x="1" y="2045717"/>
        <a:ext cx="1159387" cy="496881"/>
      </dsp:txXfrm>
    </dsp:sp>
    <dsp:sp modelId="{521CA493-7E16-407B-8747-35576823E3AA}">
      <dsp:nvSpPr>
        <dsp:cNvPr id="0" name=""/>
        <dsp:cNvSpPr/>
      </dsp:nvSpPr>
      <dsp:spPr>
        <a:xfrm rot="5400000">
          <a:off x="5311278" y="-2685867"/>
          <a:ext cx="1076574" cy="93803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latin typeface="Times New Roman" panose="02020603050405020304" pitchFamily="18" charset="0"/>
              <a:cs typeface="Times New Roman" panose="02020603050405020304" pitchFamily="18" charset="0"/>
            </a:rPr>
            <a:t>HS </a:t>
          </a:r>
          <a:r>
            <a:rPr lang="en-US" sz="2800" kern="1200" dirty="0" err="1" smtClean="0">
              <a:latin typeface="Times New Roman" panose="02020603050405020304" pitchFamily="18" charset="0"/>
              <a:cs typeface="Times New Roman" panose="02020603050405020304" pitchFamily="18" charset="0"/>
            </a:rPr>
            <a:t>có</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thể</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hiểu</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được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cách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trình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bày</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và</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sắp</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xếp</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các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luận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điểm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luận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cứ</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trong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một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tác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phẩm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nghị</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luận</a:t>
          </a:r>
          <a:r>
            <a:rPr lang="en-US" sz="2800" kern="1200" dirty="0" smtClean="0"/>
            <a:t>.</a:t>
          </a:r>
          <a:endParaRPr lang="en-US" sz="2800" kern="1200" dirty="0"/>
        </a:p>
      </dsp:txBody>
      <dsp:txXfrm rot="-5400000">
        <a:off x="1159388" y="1518577"/>
        <a:ext cx="9327801" cy="971466"/>
      </dsp:txXfrm>
    </dsp:sp>
    <dsp:sp modelId="{31476F04-166D-4D16-BCED-58A62F2FD3CD}">
      <dsp:nvSpPr>
        <dsp:cNvPr id="0" name=""/>
        <dsp:cNvSpPr/>
      </dsp:nvSpPr>
      <dsp:spPr>
        <a:xfrm rot="5400000">
          <a:off x="-248440" y="3177364"/>
          <a:ext cx="1656268" cy="1159387"/>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1" kern="1200" dirty="0" smtClean="0">
              <a:solidFill>
                <a:srgbClr val="002060"/>
              </a:solidFill>
              <a:latin typeface="Times New Roman" panose="02020603050405020304" pitchFamily="18" charset="0"/>
              <a:cs typeface="Times New Roman" panose="02020603050405020304" pitchFamily="18" charset="0"/>
            </a:rPr>
            <a:t>03</a:t>
          </a:r>
          <a:endParaRPr lang="en-US" sz="3400" b="1" kern="1200" dirty="0">
            <a:solidFill>
              <a:srgbClr val="002060"/>
            </a:solidFill>
            <a:latin typeface="Times New Roman" panose="02020603050405020304" pitchFamily="18" charset="0"/>
            <a:cs typeface="Times New Roman" panose="02020603050405020304" pitchFamily="18" charset="0"/>
          </a:endParaRPr>
        </a:p>
      </dsp:txBody>
      <dsp:txXfrm rot="-5400000">
        <a:off x="1" y="3508618"/>
        <a:ext cx="1159387" cy="496881"/>
      </dsp:txXfrm>
    </dsp:sp>
    <dsp:sp modelId="{BAC6256F-C229-41C5-8947-A15FA420C259}">
      <dsp:nvSpPr>
        <dsp:cNvPr id="0" name=""/>
        <dsp:cNvSpPr/>
      </dsp:nvSpPr>
      <dsp:spPr>
        <a:xfrm rot="5400000">
          <a:off x="5311278" y="-1222966"/>
          <a:ext cx="1076574" cy="93803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err="1" smtClean="0">
              <a:latin typeface="Times New Roman" panose="02020603050405020304" pitchFamily="18" charset="0"/>
              <a:cs typeface="Times New Roman" panose="02020603050405020304" pitchFamily="18" charset="0"/>
            </a:rPr>
            <a:t>Từ</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đó</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hình</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thành</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rèn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luyện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năng</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lực</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đọc</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hiểu</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một</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tác</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phẩm</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nghị</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luận</a:t>
          </a:r>
          <a:r>
            <a:rPr lang="en-US" sz="2800" b="1" kern="1200" dirty="0" smtClean="0">
              <a:latin typeface="Times New Roman" panose="02020603050405020304" pitchFamily="18" charset="0"/>
              <a:cs typeface="Times New Roman" panose="02020603050405020304" pitchFamily="18" charset="0"/>
            </a:rPr>
            <a:t>.</a:t>
          </a:r>
          <a:endParaRPr lang="en-US" sz="2800" b="1" kern="1200" dirty="0">
            <a:latin typeface="Times New Roman" panose="02020603050405020304" pitchFamily="18" charset="0"/>
            <a:cs typeface="Times New Roman" panose="02020603050405020304" pitchFamily="18" charset="0"/>
          </a:endParaRPr>
        </a:p>
      </dsp:txBody>
      <dsp:txXfrm rot="-5400000">
        <a:off x="1159388" y="2981478"/>
        <a:ext cx="9327801" cy="9714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6A58-F4EB-41B8-BA44-FE94AE54C0C4}">
      <dsp:nvSpPr>
        <dsp:cNvPr id="0" name=""/>
        <dsp:cNvSpPr/>
      </dsp:nvSpPr>
      <dsp:spPr>
        <a:xfrm rot="5400000">
          <a:off x="-248683" y="249565"/>
          <a:ext cx="1657887" cy="1160521"/>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1" kern="1200" dirty="0">
              <a:solidFill>
                <a:srgbClr val="002060"/>
              </a:solidFill>
              <a:latin typeface="Times New Roman" panose="02020603050405020304" pitchFamily="18" charset="0"/>
              <a:cs typeface="Times New Roman" panose="02020603050405020304" pitchFamily="18" charset="0"/>
            </a:rPr>
            <a:t>01</a:t>
          </a:r>
        </a:p>
      </dsp:txBody>
      <dsp:txXfrm rot="-5400000">
        <a:off x="1" y="581143"/>
        <a:ext cx="1160521" cy="497366"/>
      </dsp:txXfrm>
    </dsp:sp>
    <dsp:sp modelId="{80A22C8A-500E-4CE4-91BD-CC487EF58500}">
      <dsp:nvSpPr>
        <dsp:cNvPr id="0" name=""/>
        <dsp:cNvSpPr/>
      </dsp:nvSpPr>
      <dsp:spPr>
        <a:xfrm rot="5400000">
          <a:off x="5311318" y="-4135442"/>
          <a:ext cx="1077626" cy="937922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Times New Roman" panose="02020603050405020304" pitchFamily="18" charset="0"/>
              <a:cs typeface="Times New Roman" panose="02020603050405020304" pitchFamily="18" charset="0"/>
            </a:rPr>
            <a:t>TRẢI NGHIỆM CÙNG VĂN BẢN</a:t>
          </a:r>
          <a:endParaRPr lang="en-US" sz="3200" kern="1200" dirty="0">
            <a:latin typeface="Times New Roman" panose="02020603050405020304" pitchFamily="18" charset="0"/>
            <a:cs typeface="Times New Roman" panose="02020603050405020304" pitchFamily="18" charset="0"/>
          </a:endParaRPr>
        </a:p>
      </dsp:txBody>
      <dsp:txXfrm rot="-5400000">
        <a:off x="1160521" y="67960"/>
        <a:ext cx="9326616" cy="972416"/>
      </dsp:txXfrm>
    </dsp:sp>
    <dsp:sp modelId="{E0284EAF-AF09-461A-ABDA-411F34507D08}">
      <dsp:nvSpPr>
        <dsp:cNvPr id="0" name=""/>
        <dsp:cNvSpPr/>
      </dsp:nvSpPr>
      <dsp:spPr>
        <a:xfrm rot="5400000">
          <a:off x="-248683" y="1713896"/>
          <a:ext cx="1657887" cy="1160521"/>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1" kern="1200" dirty="0">
              <a:solidFill>
                <a:srgbClr val="002060"/>
              </a:solidFill>
              <a:latin typeface="Times New Roman" panose="02020603050405020304" pitchFamily="18" charset="0"/>
              <a:cs typeface="Times New Roman" panose="02020603050405020304" pitchFamily="18" charset="0"/>
            </a:rPr>
            <a:t>02</a:t>
          </a:r>
        </a:p>
      </dsp:txBody>
      <dsp:txXfrm rot="-5400000">
        <a:off x="1" y="2045474"/>
        <a:ext cx="1160521" cy="497366"/>
      </dsp:txXfrm>
    </dsp:sp>
    <dsp:sp modelId="{521CA493-7E16-407B-8747-35576823E3AA}">
      <dsp:nvSpPr>
        <dsp:cNvPr id="0" name=""/>
        <dsp:cNvSpPr/>
      </dsp:nvSpPr>
      <dsp:spPr>
        <a:xfrm rot="5400000">
          <a:off x="5311318" y="-2685583"/>
          <a:ext cx="1077626" cy="937922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Times New Roman" panose="02020603050405020304" pitchFamily="18" charset="0"/>
              <a:cs typeface="Times New Roman" panose="02020603050405020304" pitchFamily="18" charset="0"/>
            </a:rPr>
            <a:t>SUY NGẪM VÀ PHẢN HỒI</a:t>
          </a:r>
          <a:endParaRPr lang="en-US" sz="3200" kern="1200" dirty="0"/>
        </a:p>
      </dsp:txBody>
      <dsp:txXfrm rot="-5400000">
        <a:off x="1160521" y="1517819"/>
        <a:ext cx="9326616" cy="972416"/>
      </dsp:txXfrm>
    </dsp:sp>
    <dsp:sp modelId="{31476F04-166D-4D16-BCED-58A62F2FD3CD}">
      <dsp:nvSpPr>
        <dsp:cNvPr id="0" name=""/>
        <dsp:cNvSpPr/>
      </dsp:nvSpPr>
      <dsp:spPr>
        <a:xfrm rot="5400000">
          <a:off x="-248683" y="3178227"/>
          <a:ext cx="1657887" cy="1160521"/>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1" kern="1200" dirty="0" smtClean="0">
              <a:solidFill>
                <a:srgbClr val="002060"/>
              </a:solidFill>
              <a:latin typeface="Times New Roman" panose="02020603050405020304" pitchFamily="18" charset="0"/>
              <a:cs typeface="Times New Roman" panose="02020603050405020304" pitchFamily="18" charset="0"/>
            </a:rPr>
            <a:t>03</a:t>
          </a:r>
          <a:endParaRPr lang="en-US" sz="3400" b="1" kern="1200" dirty="0">
            <a:solidFill>
              <a:srgbClr val="002060"/>
            </a:solidFill>
            <a:latin typeface="Times New Roman" panose="02020603050405020304" pitchFamily="18" charset="0"/>
            <a:cs typeface="Times New Roman" panose="02020603050405020304" pitchFamily="18" charset="0"/>
          </a:endParaRPr>
        </a:p>
      </dsp:txBody>
      <dsp:txXfrm rot="-5400000">
        <a:off x="1" y="3509805"/>
        <a:ext cx="1160521" cy="497366"/>
      </dsp:txXfrm>
    </dsp:sp>
    <dsp:sp modelId="{BAC6256F-C229-41C5-8947-A15FA420C259}">
      <dsp:nvSpPr>
        <dsp:cNvPr id="0" name=""/>
        <dsp:cNvSpPr/>
      </dsp:nvSpPr>
      <dsp:spPr>
        <a:xfrm rot="5400000">
          <a:off x="5311318" y="-1221252"/>
          <a:ext cx="1077626" cy="937922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endParaRPr lang="en-US" sz="3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1160521" y="2982150"/>
        <a:ext cx="9326616" cy="9724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6A58-F4EB-41B8-BA44-FE94AE54C0C4}">
      <dsp:nvSpPr>
        <dsp:cNvPr id="0" name=""/>
        <dsp:cNvSpPr/>
      </dsp:nvSpPr>
      <dsp:spPr>
        <a:xfrm rot="5400000">
          <a:off x="-188528" y="189075"/>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a:solidFill>
                <a:srgbClr val="002060"/>
              </a:solidFill>
              <a:latin typeface="Times New Roman" panose="02020603050405020304" pitchFamily="18" charset="0"/>
              <a:cs typeface="Times New Roman" panose="02020603050405020304" pitchFamily="18" charset="0"/>
            </a:rPr>
            <a:t>01</a:t>
          </a:r>
        </a:p>
      </dsp:txBody>
      <dsp:txXfrm rot="-5400000">
        <a:off x="1" y="440446"/>
        <a:ext cx="879800" cy="377057"/>
      </dsp:txXfrm>
    </dsp:sp>
    <dsp:sp modelId="{80A22C8A-500E-4CE4-91BD-CC487EF58500}">
      <dsp:nvSpPr>
        <dsp:cNvPr id="0" name=""/>
        <dsp:cNvSpPr/>
      </dsp:nvSpPr>
      <dsp:spPr>
        <a:xfrm rot="5400000">
          <a:off x="5301292" y="-4409973"/>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Times New Roman" panose="02020603050405020304" pitchFamily="18" charset="0"/>
              <a:cs typeface="Times New Roman" panose="02020603050405020304" pitchFamily="18" charset="0"/>
            </a:rPr>
            <a:t>TRẢI NGHIỆM CÙNG VĂN BẢN</a:t>
          </a:r>
          <a:endParaRPr lang="en-US" sz="3200" kern="1200" dirty="0">
            <a:latin typeface="Times New Roman" panose="02020603050405020304" pitchFamily="18" charset="0"/>
            <a:cs typeface="Times New Roman" panose="02020603050405020304" pitchFamily="18" charset="0"/>
          </a:endParaRPr>
        </a:p>
      </dsp:txBody>
      <dsp:txXfrm rot="-5400000">
        <a:off x="879800" y="51400"/>
        <a:ext cx="9620061" cy="737195"/>
      </dsp:txXfrm>
    </dsp:sp>
    <dsp:sp modelId="{E0284EAF-AF09-461A-ABDA-411F34507D08}">
      <dsp:nvSpPr>
        <dsp:cNvPr id="0" name=""/>
        <dsp:cNvSpPr/>
      </dsp:nvSpPr>
      <dsp:spPr>
        <a:xfrm rot="5400000">
          <a:off x="-188528" y="1299196"/>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a:solidFill>
                <a:srgbClr val="002060"/>
              </a:solidFill>
              <a:latin typeface="Times New Roman" panose="02020603050405020304" pitchFamily="18" charset="0"/>
              <a:cs typeface="Times New Roman" panose="02020603050405020304" pitchFamily="18" charset="0"/>
            </a:rPr>
            <a:t>02</a:t>
          </a:r>
        </a:p>
      </dsp:txBody>
      <dsp:txXfrm rot="-5400000">
        <a:off x="1" y="1550567"/>
        <a:ext cx="879800" cy="377057"/>
      </dsp:txXfrm>
    </dsp:sp>
    <dsp:sp modelId="{521CA493-7E16-407B-8747-35576823E3AA}">
      <dsp:nvSpPr>
        <dsp:cNvPr id="0" name=""/>
        <dsp:cNvSpPr/>
      </dsp:nvSpPr>
      <dsp:spPr>
        <a:xfrm rot="5400000">
          <a:off x="5301292" y="-3310824"/>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Times New Roman" panose="02020603050405020304" pitchFamily="18" charset="0"/>
              <a:cs typeface="Times New Roman" panose="02020603050405020304" pitchFamily="18" charset="0"/>
            </a:rPr>
            <a:t>SUY NGẪM VÀ PHẢN HỒI</a:t>
          </a:r>
          <a:endParaRPr lang="en-US" sz="3200" kern="1200" dirty="0"/>
        </a:p>
      </dsp:txBody>
      <dsp:txXfrm rot="-5400000">
        <a:off x="879800" y="1150549"/>
        <a:ext cx="9620061" cy="737195"/>
      </dsp:txXfrm>
    </dsp:sp>
    <dsp:sp modelId="{31476F04-166D-4D16-BCED-58A62F2FD3CD}">
      <dsp:nvSpPr>
        <dsp:cNvPr id="0" name=""/>
        <dsp:cNvSpPr/>
      </dsp:nvSpPr>
      <dsp:spPr>
        <a:xfrm rot="5400000">
          <a:off x="-188528" y="2409317"/>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2060"/>
              </a:solidFill>
              <a:latin typeface="Times New Roman" panose="02020603050405020304" pitchFamily="18" charset="0"/>
              <a:cs typeface="Times New Roman" panose="02020603050405020304" pitchFamily="18" charset="0"/>
            </a:rPr>
            <a:t>03</a:t>
          </a:r>
          <a:endParaRPr lang="en-US" sz="2600" b="1" kern="1200" dirty="0">
            <a:solidFill>
              <a:srgbClr val="002060"/>
            </a:solidFill>
            <a:latin typeface="Times New Roman" panose="02020603050405020304" pitchFamily="18" charset="0"/>
            <a:cs typeface="Times New Roman" panose="02020603050405020304" pitchFamily="18" charset="0"/>
          </a:endParaRPr>
        </a:p>
      </dsp:txBody>
      <dsp:txXfrm rot="-5400000">
        <a:off x="1" y="2660688"/>
        <a:ext cx="879800" cy="377057"/>
      </dsp:txXfrm>
    </dsp:sp>
    <dsp:sp modelId="{BAC6256F-C229-41C5-8947-A15FA420C259}">
      <dsp:nvSpPr>
        <dsp:cNvPr id="0" name=""/>
        <dsp:cNvSpPr/>
      </dsp:nvSpPr>
      <dsp:spPr>
        <a:xfrm rot="5400000">
          <a:off x="5301292" y="-2200703"/>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0" kern="1200" dirty="0" smtClean="0">
              <a:latin typeface="Times New Roman" panose="02020603050405020304" pitchFamily="18" charset="0"/>
              <a:cs typeface="Times New Roman" panose="02020603050405020304" pitchFamily="18" charset="0"/>
            </a:rPr>
            <a:t>LUYỆN TẬP</a:t>
          </a:r>
          <a:endParaRPr lang="en-US" sz="3200" b="0" kern="1200" dirty="0">
            <a:latin typeface="Times New Roman" panose="02020603050405020304" pitchFamily="18" charset="0"/>
            <a:cs typeface="Times New Roman" panose="02020603050405020304" pitchFamily="18" charset="0"/>
          </a:endParaRPr>
        </a:p>
      </dsp:txBody>
      <dsp:txXfrm rot="-5400000">
        <a:off x="879800" y="2260670"/>
        <a:ext cx="9620061" cy="737195"/>
      </dsp:txXfrm>
    </dsp:sp>
    <dsp:sp modelId="{86102A0D-D644-43EB-8530-4D6F915B9BEE}">
      <dsp:nvSpPr>
        <dsp:cNvPr id="0" name=""/>
        <dsp:cNvSpPr/>
      </dsp:nvSpPr>
      <dsp:spPr>
        <a:xfrm rot="5400000">
          <a:off x="-188528" y="3519439"/>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2060"/>
              </a:solidFill>
              <a:latin typeface="Times New Roman" panose="02020603050405020304" pitchFamily="18" charset="0"/>
              <a:cs typeface="Times New Roman" panose="02020603050405020304" pitchFamily="18" charset="0"/>
            </a:rPr>
            <a:t>04</a:t>
          </a:r>
          <a:endParaRPr lang="en-US" sz="2600" b="1" kern="1200" dirty="0">
            <a:solidFill>
              <a:srgbClr val="002060"/>
            </a:solidFill>
            <a:latin typeface="Times New Roman" panose="02020603050405020304" pitchFamily="18" charset="0"/>
            <a:cs typeface="Times New Roman" panose="02020603050405020304" pitchFamily="18" charset="0"/>
          </a:endParaRPr>
        </a:p>
      </dsp:txBody>
      <dsp:txXfrm rot="-5400000">
        <a:off x="1" y="3770810"/>
        <a:ext cx="879800" cy="377057"/>
      </dsp:txXfrm>
    </dsp:sp>
    <dsp:sp modelId="{C5516B2D-2B65-4301-A0BC-A07314C3B36A}">
      <dsp:nvSpPr>
        <dsp:cNvPr id="0" name=""/>
        <dsp:cNvSpPr/>
      </dsp:nvSpPr>
      <dsp:spPr>
        <a:xfrm rot="5400000">
          <a:off x="5301292" y="-1090582"/>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endParaRPr lang="en-US" sz="3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879800" y="3370791"/>
        <a:ext cx="9620061" cy="737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6A58-F4EB-41B8-BA44-FE94AE54C0C4}">
      <dsp:nvSpPr>
        <dsp:cNvPr id="0" name=""/>
        <dsp:cNvSpPr/>
      </dsp:nvSpPr>
      <dsp:spPr>
        <a:xfrm rot="5400000">
          <a:off x="-188528" y="189075"/>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a:solidFill>
                <a:srgbClr val="002060"/>
              </a:solidFill>
              <a:latin typeface="Times New Roman" panose="02020603050405020304" pitchFamily="18" charset="0"/>
              <a:cs typeface="Times New Roman" panose="02020603050405020304" pitchFamily="18" charset="0"/>
            </a:rPr>
            <a:t>01</a:t>
          </a:r>
        </a:p>
      </dsp:txBody>
      <dsp:txXfrm rot="-5400000">
        <a:off x="1" y="440446"/>
        <a:ext cx="879800" cy="377057"/>
      </dsp:txXfrm>
    </dsp:sp>
    <dsp:sp modelId="{80A22C8A-500E-4CE4-91BD-CC487EF58500}">
      <dsp:nvSpPr>
        <dsp:cNvPr id="0" name=""/>
        <dsp:cNvSpPr/>
      </dsp:nvSpPr>
      <dsp:spPr>
        <a:xfrm rot="5400000">
          <a:off x="5301292" y="-4409973"/>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Times New Roman" panose="02020603050405020304" pitchFamily="18" charset="0"/>
              <a:cs typeface="Times New Roman" panose="02020603050405020304" pitchFamily="18" charset="0"/>
            </a:rPr>
            <a:t>TRẢI NGHIỆM CÙNG VĂN BẢN</a:t>
          </a:r>
          <a:endParaRPr lang="en-US" sz="3200" kern="1200" dirty="0">
            <a:latin typeface="Times New Roman" panose="02020603050405020304" pitchFamily="18" charset="0"/>
            <a:cs typeface="Times New Roman" panose="02020603050405020304" pitchFamily="18" charset="0"/>
          </a:endParaRPr>
        </a:p>
      </dsp:txBody>
      <dsp:txXfrm rot="-5400000">
        <a:off x="879800" y="51400"/>
        <a:ext cx="9620061" cy="737195"/>
      </dsp:txXfrm>
    </dsp:sp>
    <dsp:sp modelId="{E0284EAF-AF09-461A-ABDA-411F34507D08}">
      <dsp:nvSpPr>
        <dsp:cNvPr id="0" name=""/>
        <dsp:cNvSpPr/>
      </dsp:nvSpPr>
      <dsp:spPr>
        <a:xfrm rot="5400000">
          <a:off x="-188528" y="1299196"/>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a:solidFill>
                <a:srgbClr val="002060"/>
              </a:solidFill>
              <a:latin typeface="Times New Roman" panose="02020603050405020304" pitchFamily="18" charset="0"/>
              <a:cs typeface="Times New Roman" panose="02020603050405020304" pitchFamily="18" charset="0"/>
            </a:rPr>
            <a:t>02</a:t>
          </a:r>
        </a:p>
      </dsp:txBody>
      <dsp:txXfrm rot="-5400000">
        <a:off x="1" y="1550567"/>
        <a:ext cx="879800" cy="377057"/>
      </dsp:txXfrm>
    </dsp:sp>
    <dsp:sp modelId="{521CA493-7E16-407B-8747-35576823E3AA}">
      <dsp:nvSpPr>
        <dsp:cNvPr id="0" name=""/>
        <dsp:cNvSpPr/>
      </dsp:nvSpPr>
      <dsp:spPr>
        <a:xfrm rot="5400000">
          <a:off x="5301292" y="-3310824"/>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Times New Roman" panose="02020603050405020304" pitchFamily="18" charset="0"/>
              <a:cs typeface="Times New Roman" panose="02020603050405020304" pitchFamily="18" charset="0"/>
            </a:rPr>
            <a:t>SUY NGẪM VÀ PHẢN HỒI</a:t>
          </a:r>
          <a:endParaRPr lang="en-US" sz="3200" kern="1200" dirty="0"/>
        </a:p>
      </dsp:txBody>
      <dsp:txXfrm rot="-5400000">
        <a:off x="879800" y="1150549"/>
        <a:ext cx="9620061" cy="737195"/>
      </dsp:txXfrm>
    </dsp:sp>
    <dsp:sp modelId="{31476F04-166D-4D16-BCED-58A62F2FD3CD}">
      <dsp:nvSpPr>
        <dsp:cNvPr id="0" name=""/>
        <dsp:cNvSpPr/>
      </dsp:nvSpPr>
      <dsp:spPr>
        <a:xfrm rot="5400000">
          <a:off x="-188528" y="2409317"/>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2060"/>
              </a:solidFill>
              <a:latin typeface="Times New Roman" panose="02020603050405020304" pitchFamily="18" charset="0"/>
              <a:cs typeface="Times New Roman" panose="02020603050405020304" pitchFamily="18" charset="0"/>
            </a:rPr>
            <a:t>03</a:t>
          </a:r>
          <a:endParaRPr lang="en-US" sz="2600" b="1" kern="1200" dirty="0">
            <a:solidFill>
              <a:srgbClr val="002060"/>
            </a:solidFill>
            <a:latin typeface="Times New Roman" panose="02020603050405020304" pitchFamily="18" charset="0"/>
            <a:cs typeface="Times New Roman" panose="02020603050405020304" pitchFamily="18" charset="0"/>
          </a:endParaRPr>
        </a:p>
      </dsp:txBody>
      <dsp:txXfrm rot="-5400000">
        <a:off x="1" y="2660688"/>
        <a:ext cx="879800" cy="377057"/>
      </dsp:txXfrm>
    </dsp:sp>
    <dsp:sp modelId="{BAC6256F-C229-41C5-8947-A15FA420C259}">
      <dsp:nvSpPr>
        <dsp:cNvPr id="0" name=""/>
        <dsp:cNvSpPr/>
      </dsp:nvSpPr>
      <dsp:spPr>
        <a:xfrm rot="5400000">
          <a:off x="5301292" y="-2200703"/>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0" kern="1200" dirty="0" smtClean="0">
              <a:latin typeface="Times New Roman" panose="02020603050405020304" pitchFamily="18" charset="0"/>
              <a:cs typeface="Times New Roman" panose="02020603050405020304" pitchFamily="18" charset="0"/>
            </a:rPr>
            <a:t>LUYỆN TẬP</a:t>
          </a:r>
          <a:endParaRPr lang="en-US" sz="3200" b="0" kern="1200" dirty="0">
            <a:latin typeface="Times New Roman" panose="02020603050405020304" pitchFamily="18" charset="0"/>
            <a:cs typeface="Times New Roman" panose="02020603050405020304" pitchFamily="18" charset="0"/>
          </a:endParaRPr>
        </a:p>
      </dsp:txBody>
      <dsp:txXfrm rot="-5400000">
        <a:off x="879800" y="2260670"/>
        <a:ext cx="9620061" cy="737195"/>
      </dsp:txXfrm>
    </dsp:sp>
    <dsp:sp modelId="{86102A0D-D644-43EB-8530-4D6F915B9BEE}">
      <dsp:nvSpPr>
        <dsp:cNvPr id="0" name=""/>
        <dsp:cNvSpPr/>
      </dsp:nvSpPr>
      <dsp:spPr>
        <a:xfrm rot="5400000">
          <a:off x="-188528" y="3519439"/>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2060"/>
              </a:solidFill>
              <a:latin typeface="Times New Roman" panose="02020603050405020304" pitchFamily="18" charset="0"/>
              <a:cs typeface="Times New Roman" panose="02020603050405020304" pitchFamily="18" charset="0"/>
            </a:rPr>
            <a:t>04</a:t>
          </a:r>
          <a:endParaRPr lang="en-US" sz="2600" b="1" kern="1200" dirty="0">
            <a:solidFill>
              <a:srgbClr val="002060"/>
            </a:solidFill>
            <a:latin typeface="Times New Roman" panose="02020603050405020304" pitchFamily="18" charset="0"/>
            <a:cs typeface="Times New Roman" panose="02020603050405020304" pitchFamily="18" charset="0"/>
          </a:endParaRPr>
        </a:p>
      </dsp:txBody>
      <dsp:txXfrm rot="-5400000">
        <a:off x="1" y="3770810"/>
        <a:ext cx="879800" cy="377057"/>
      </dsp:txXfrm>
    </dsp:sp>
    <dsp:sp modelId="{C5516B2D-2B65-4301-A0BC-A07314C3B36A}">
      <dsp:nvSpPr>
        <dsp:cNvPr id="0" name=""/>
        <dsp:cNvSpPr/>
      </dsp:nvSpPr>
      <dsp:spPr>
        <a:xfrm rot="5400000">
          <a:off x="5301292" y="-1090582"/>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Times New Roman" panose="02020603050405020304" pitchFamily="18" charset="0"/>
              <a:cs typeface="Times New Roman" panose="02020603050405020304" pitchFamily="18" charset="0"/>
            </a:rPr>
            <a:t>VẬN DỤNG</a:t>
          </a:r>
          <a:endParaRPr lang="en-US" sz="3200" kern="1200" dirty="0">
            <a:latin typeface="Times New Roman" panose="02020603050405020304" pitchFamily="18" charset="0"/>
            <a:cs typeface="Times New Roman" panose="02020603050405020304" pitchFamily="18" charset="0"/>
          </a:endParaRPr>
        </a:p>
      </dsp:txBody>
      <dsp:txXfrm rot="-5400000">
        <a:off x="879800" y="3370791"/>
        <a:ext cx="9620061" cy="7371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B2290-A4E6-437C-A595-D63B03C1351E}">
      <dsp:nvSpPr>
        <dsp:cNvPr id="0" name=""/>
        <dsp:cNvSpPr/>
      </dsp:nvSpPr>
      <dsp:spPr>
        <a:xfrm>
          <a:off x="-5986065" y="-915987"/>
          <a:ext cx="7126090" cy="7126090"/>
        </a:xfrm>
        <a:prstGeom prst="blockArc">
          <a:avLst>
            <a:gd name="adj1" fmla="val 18900000"/>
            <a:gd name="adj2" fmla="val 2700000"/>
            <a:gd name="adj3" fmla="val 30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1E3753-CA78-4410-A731-DE0E2CB8602B}">
      <dsp:nvSpPr>
        <dsp:cNvPr id="0" name=""/>
        <dsp:cNvSpPr/>
      </dsp:nvSpPr>
      <dsp:spPr>
        <a:xfrm>
          <a:off x="542150" y="371444"/>
          <a:ext cx="10173139" cy="814446"/>
        </a:xfrm>
        <a:prstGeom prst="rect">
          <a:avLst/>
        </a:prstGeom>
        <a:solidFill>
          <a:srgbClr val="6AAC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467"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Xuất</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xứ</a:t>
          </a:r>
          <a:r>
            <a:rPr lang="en-US" sz="2600" kern="1200" dirty="0" smtClean="0">
              <a:latin typeface="Times New Roman" panose="02020603050405020304" pitchFamily="18" charset="0"/>
              <a:cs typeface="Times New Roman" panose="02020603050405020304" pitchFamily="18" charset="0"/>
            </a:rPr>
            <a:t>: I</a:t>
          </a:r>
          <a:r>
            <a:rPr lang="vi-VN" sz="2600" b="0" i="0" kern="1200" dirty="0" smtClean="0">
              <a:latin typeface="Times New Roman" panose="02020603050405020304" pitchFamily="18" charset="0"/>
              <a:cs typeface="Times New Roman" panose="02020603050405020304" pitchFamily="18" charset="0"/>
            </a:rPr>
            <a:t>n trong Tác phẩm văn học trong nhà trường – những vấn đề trao đổi, </a:t>
          </a:r>
          <a:r>
            <a:rPr lang="vi-VN" sz="2600" b="0" i="1" kern="1200" dirty="0" smtClean="0">
              <a:latin typeface="Times New Roman" panose="02020603050405020304" pitchFamily="18" charset="0"/>
              <a:cs typeface="Times New Roman" panose="02020603050405020304" pitchFamily="18" charset="0"/>
            </a:rPr>
            <a:t>tập 2, NXB Giáo dục Việt Nam, 2012.</a:t>
          </a:r>
          <a:endParaRPr lang="en-US" sz="2600" kern="1200" dirty="0" smtClean="0">
            <a:latin typeface="Times New Roman" panose="02020603050405020304" pitchFamily="18" charset="0"/>
            <a:cs typeface="Times New Roman" panose="02020603050405020304" pitchFamily="18" charset="0"/>
          </a:endParaRPr>
        </a:p>
      </dsp:txBody>
      <dsp:txXfrm>
        <a:off x="542150" y="371444"/>
        <a:ext cx="10173139" cy="814446"/>
      </dsp:txXfrm>
    </dsp:sp>
    <dsp:sp modelId="{6A0EFE08-A340-4904-9393-B0656AF50BE8}">
      <dsp:nvSpPr>
        <dsp:cNvPr id="0" name=""/>
        <dsp:cNvSpPr/>
      </dsp:nvSpPr>
      <dsp:spPr>
        <a:xfrm>
          <a:off x="68601" y="367948"/>
          <a:ext cx="1018058" cy="10180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01C901-FB50-4795-A510-C6C4BDAEDA1C}">
      <dsp:nvSpPr>
        <dsp:cNvPr id="0" name=""/>
        <dsp:cNvSpPr/>
      </dsp:nvSpPr>
      <dsp:spPr>
        <a:xfrm>
          <a:off x="1063619" y="1469392"/>
          <a:ext cx="9706198" cy="814446"/>
        </a:xfrm>
        <a:prstGeom prst="rect">
          <a:avLst/>
        </a:prstGeom>
        <a:solidFill>
          <a:srgbClr val="6AAC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467"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Thể</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loại</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Nghị</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luận</a:t>
          </a:r>
          <a:endParaRPr lang="en-US" sz="2600" kern="1200" dirty="0">
            <a:solidFill>
              <a:srgbClr val="0000CC"/>
            </a:solidFill>
            <a:latin typeface="Times New Roman" panose="02020603050405020304" pitchFamily="18" charset="0"/>
            <a:cs typeface="Times New Roman" panose="02020603050405020304" pitchFamily="18" charset="0"/>
          </a:endParaRPr>
        </a:p>
      </dsp:txBody>
      <dsp:txXfrm>
        <a:off x="1063619" y="1469392"/>
        <a:ext cx="9706198" cy="814446"/>
      </dsp:txXfrm>
    </dsp:sp>
    <dsp:sp modelId="{F4D28DE0-293F-4B78-98BB-843C08516B0F}">
      <dsp:nvSpPr>
        <dsp:cNvPr id="0" name=""/>
        <dsp:cNvSpPr/>
      </dsp:nvSpPr>
      <dsp:spPr>
        <a:xfrm>
          <a:off x="554590" y="1367567"/>
          <a:ext cx="1018058" cy="10180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31C84B-65ED-4D70-A136-CFCFB3DF49BF}">
      <dsp:nvSpPr>
        <dsp:cNvPr id="0" name=""/>
        <dsp:cNvSpPr/>
      </dsp:nvSpPr>
      <dsp:spPr>
        <a:xfrm>
          <a:off x="1063619" y="2655820"/>
          <a:ext cx="9706198" cy="814446"/>
        </a:xfrm>
        <a:prstGeom prst="rect">
          <a:avLst/>
        </a:prstGeom>
        <a:solidFill>
          <a:srgbClr val="6AAC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467"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Bố</a:t>
          </a:r>
          <a:r>
            <a:rPr lang="en-US" sz="2600" kern="1200" dirty="0" smtClean="0">
              <a:latin typeface="Times New Roman" panose="02020603050405020304" pitchFamily="18" charset="0"/>
              <a:cs typeface="Times New Roman" panose="02020603050405020304" pitchFamily="18" charset="0"/>
            </a:rPr>
            <a:t> </a:t>
          </a:r>
          <a:r>
            <a:rPr lang="en-US" sz="2600" kern="1200" dirty="0" err="1" smtClean="0">
              <a:latin typeface="Times New Roman" panose="02020603050405020304" pitchFamily="18" charset="0"/>
              <a:cs typeface="Times New Roman" panose="02020603050405020304" pitchFamily="18" charset="0"/>
            </a:rPr>
            <a:t>cục</a:t>
          </a:r>
          <a:r>
            <a:rPr lang="en-US" sz="2600" kern="1200" dirty="0" smtClean="0">
              <a:latin typeface="Times New Roman" panose="02020603050405020304" pitchFamily="18" charset="0"/>
              <a:cs typeface="Times New Roman" panose="02020603050405020304" pitchFamily="18" charset="0"/>
            </a:rPr>
            <a:t>: 4 </a:t>
          </a:r>
          <a:r>
            <a:rPr lang="en-US" sz="2600" kern="1200" dirty="0" err="1" smtClean="0">
              <a:latin typeface="Times New Roman" panose="02020603050405020304" pitchFamily="18" charset="0"/>
              <a:cs typeface="Times New Roman" panose="02020603050405020304" pitchFamily="18" charset="0"/>
            </a:rPr>
            <a:t>phần</a:t>
          </a:r>
          <a:endParaRPr lang="en-US" sz="2600" kern="1200" dirty="0" smtClean="0">
            <a:latin typeface="Times New Roman" panose="02020603050405020304" pitchFamily="18" charset="0"/>
            <a:cs typeface="Times New Roman" panose="02020603050405020304" pitchFamily="18" charset="0"/>
          </a:endParaRPr>
        </a:p>
      </dsp:txBody>
      <dsp:txXfrm>
        <a:off x="1063619" y="2655820"/>
        <a:ext cx="9706198" cy="814446"/>
      </dsp:txXfrm>
    </dsp:sp>
    <dsp:sp modelId="{DDAD58D2-A705-4056-B971-2FDF55665157}">
      <dsp:nvSpPr>
        <dsp:cNvPr id="0" name=""/>
        <dsp:cNvSpPr/>
      </dsp:nvSpPr>
      <dsp:spPr>
        <a:xfrm>
          <a:off x="554590" y="2554000"/>
          <a:ext cx="1018058" cy="10180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A2E5B6-B4CA-4F77-B7F0-C6C2A102B932}">
      <dsp:nvSpPr>
        <dsp:cNvPr id="0" name=""/>
        <dsp:cNvSpPr/>
      </dsp:nvSpPr>
      <dsp:spPr>
        <a:xfrm>
          <a:off x="596678" y="3847869"/>
          <a:ext cx="10173139" cy="1264021"/>
        </a:xfrm>
        <a:prstGeom prst="rect">
          <a:avLst/>
        </a:prstGeom>
        <a:solidFill>
          <a:srgbClr val="6AAC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467"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Xác</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định</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một</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số</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từ</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ngữ</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câu</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văn</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cho</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thấy</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cảm</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nhận</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đánh</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giá</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chủ</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quan</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của</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người</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viết</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trong</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đoạn</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văn</a:t>
          </a:r>
          <a:r>
            <a:rPr lang="en-US" sz="2600" i="1" kern="1200" dirty="0" smtClean="0">
              <a:latin typeface="Times New Roman" panose="02020603050405020304" pitchFamily="18" charset="0"/>
              <a:cs typeface="Times New Roman" panose="02020603050405020304" pitchFamily="18" charset="0"/>
            </a:rPr>
            <a:t> </a:t>
          </a:r>
          <a:r>
            <a:rPr lang="en-US" sz="2600" i="1" kern="1200" dirty="0" err="1" smtClean="0">
              <a:latin typeface="Times New Roman" panose="02020603050405020304" pitchFamily="18" charset="0"/>
              <a:cs typeface="Times New Roman" panose="02020603050405020304" pitchFamily="18" charset="0"/>
            </a:rPr>
            <a:t>này</a:t>
          </a:r>
          <a:endParaRPr lang="en-US" sz="2600" kern="1200" dirty="0">
            <a:solidFill>
              <a:srgbClr val="0000CC"/>
            </a:solidFill>
            <a:latin typeface="Times New Roman" panose="02020603050405020304" pitchFamily="18" charset="0"/>
            <a:cs typeface="Times New Roman" panose="02020603050405020304" pitchFamily="18" charset="0"/>
          </a:endParaRPr>
        </a:p>
      </dsp:txBody>
      <dsp:txXfrm>
        <a:off x="596678" y="3847869"/>
        <a:ext cx="10173139" cy="1264021"/>
      </dsp:txXfrm>
    </dsp:sp>
    <dsp:sp modelId="{733FCA6E-DDF1-4A18-AF7F-6D964B5AE2F3}">
      <dsp:nvSpPr>
        <dsp:cNvPr id="0" name=""/>
        <dsp:cNvSpPr/>
      </dsp:nvSpPr>
      <dsp:spPr>
        <a:xfrm>
          <a:off x="87649" y="3970850"/>
          <a:ext cx="1018058" cy="10180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6A58-F4EB-41B8-BA44-FE94AE54C0C4}">
      <dsp:nvSpPr>
        <dsp:cNvPr id="0" name=""/>
        <dsp:cNvSpPr/>
      </dsp:nvSpPr>
      <dsp:spPr>
        <a:xfrm rot="5400000">
          <a:off x="-254497" y="255545"/>
          <a:ext cx="1696649" cy="1187654"/>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b="1" kern="1200" dirty="0">
              <a:solidFill>
                <a:srgbClr val="002060"/>
              </a:solidFill>
              <a:latin typeface="Times New Roman" panose="02020603050405020304" pitchFamily="18" charset="0"/>
              <a:cs typeface="Times New Roman" panose="02020603050405020304" pitchFamily="18" charset="0"/>
            </a:rPr>
            <a:t>01</a:t>
          </a:r>
        </a:p>
      </dsp:txBody>
      <dsp:txXfrm rot="-5400000">
        <a:off x="1" y="594874"/>
        <a:ext cx="1187654" cy="508995"/>
      </dsp:txXfrm>
    </dsp:sp>
    <dsp:sp modelId="{80A22C8A-500E-4CE4-91BD-CC487EF58500}">
      <dsp:nvSpPr>
        <dsp:cNvPr id="0" name=""/>
        <dsp:cNvSpPr/>
      </dsp:nvSpPr>
      <dsp:spPr>
        <a:xfrm rot="5400000">
          <a:off x="5312287" y="-4108774"/>
          <a:ext cx="1102822" cy="935208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Times New Roman" panose="02020603050405020304" pitchFamily="18" charset="0"/>
              <a:cs typeface="Times New Roman" panose="02020603050405020304" pitchFamily="18" charset="0"/>
            </a:rPr>
            <a:t>TRẢI NGHIỆM CÙNG VĂN BẢN</a:t>
          </a:r>
          <a:endParaRPr lang="en-US" sz="3200" kern="1200" dirty="0">
            <a:latin typeface="Times New Roman" panose="02020603050405020304" pitchFamily="18" charset="0"/>
            <a:cs typeface="Times New Roman" panose="02020603050405020304" pitchFamily="18" charset="0"/>
          </a:endParaRPr>
        </a:p>
      </dsp:txBody>
      <dsp:txXfrm rot="-5400000">
        <a:off x="1187655" y="69693"/>
        <a:ext cx="9298253" cy="995152"/>
      </dsp:txXfrm>
    </dsp:sp>
    <dsp:sp modelId="{E0284EAF-AF09-461A-ABDA-411F34507D08}">
      <dsp:nvSpPr>
        <dsp:cNvPr id="0" name=""/>
        <dsp:cNvSpPr/>
      </dsp:nvSpPr>
      <dsp:spPr>
        <a:xfrm rot="5400000">
          <a:off x="-254497" y="1659244"/>
          <a:ext cx="1696649" cy="1187654"/>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b="1" kern="1200" dirty="0">
              <a:solidFill>
                <a:srgbClr val="002060"/>
              </a:solidFill>
              <a:latin typeface="Times New Roman" panose="02020603050405020304" pitchFamily="18" charset="0"/>
              <a:cs typeface="Times New Roman" panose="02020603050405020304" pitchFamily="18" charset="0"/>
            </a:rPr>
            <a:t>02</a:t>
          </a:r>
        </a:p>
      </dsp:txBody>
      <dsp:txXfrm rot="-5400000">
        <a:off x="1" y="1998573"/>
        <a:ext cx="1187654" cy="508995"/>
      </dsp:txXfrm>
    </dsp:sp>
    <dsp:sp modelId="{521CA493-7E16-407B-8747-35576823E3AA}">
      <dsp:nvSpPr>
        <dsp:cNvPr id="0" name=""/>
        <dsp:cNvSpPr/>
      </dsp:nvSpPr>
      <dsp:spPr>
        <a:xfrm rot="5400000">
          <a:off x="5312287" y="-2719885"/>
          <a:ext cx="1102822" cy="935208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SUY NGẪM VÀ PHẢN HỒI</a:t>
          </a:r>
          <a:endParaRPr lang="en-US" sz="3200" b="1" kern="1200" dirty="0">
            <a:effectLst>
              <a:outerShdw blurRad="38100" dist="38100" dir="2700000" algn="tl">
                <a:srgbClr val="000000">
                  <a:alpha val="43137"/>
                </a:srgbClr>
              </a:outerShdw>
            </a:effectLst>
          </a:endParaRPr>
        </a:p>
      </dsp:txBody>
      <dsp:txXfrm rot="-5400000">
        <a:off x="1187655" y="1458582"/>
        <a:ext cx="9298253" cy="995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486B3-B9DC-4FF0-8557-30786953894F}">
      <dsp:nvSpPr>
        <dsp:cNvPr id="0" name=""/>
        <dsp:cNvSpPr/>
      </dsp:nvSpPr>
      <dsp:spPr>
        <a:xfrm>
          <a:off x="1891" y="0"/>
          <a:ext cx="2942175" cy="4953000"/>
        </a:xfrm>
        <a:prstGeom prst="roundRect">
          <a:avLst>
            <a:gd name="adj" fmla="val 10000"/>
          </a:avLst>
        </a:prstGeom>
        <a:solidFill>
          <a:schemeClr val="accent2">
            <a:lumMod val="40000"/>
            <a:lumOff val="6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Đặc</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điểm</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gia</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đình</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nhà</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nho</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theo</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ảnh</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hưởng</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Nho</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giáo</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endParaRPr lang="en-US" sz="2800" b="1" kern="1200" dirty="0">
            <a:solidFill>
              <a:srgbClr val="0000FF"/>
            </a:solidFill>
            <a:latin typeface="Times New Roman" panose="02020603050405020304" pitchFamily="18" charset="0"/>
            <a:ea typeface="+mn-ea"/>
            <a:cs typeface="Times New Roman" panose="02020603050405020304" pitchFamily="18" charset="0"/>
          </a:endParaRPr>
        </a:p>
      </dsp:txBody>
      <dsp:txXfrm>
        <a:off x="59918" y="2039227"/>
        <a:ext cx="2826121" cy="1865146"/>
      </dsp:txXfrm>
    </dsp:sp>
    <dsp:sp modelId="{94CFB9F4-370A-4D7B-A823-A5042AD7758C}">
      <dsp:nvSpPr>
        <dsp:cNvPr id="0" name=""/>
        <dsp:cNvSpPr/>
      </dsp:nvSpPr>
      <dsp:spPr>
        <a:xfrm>
          <a:off x="648304" y="297180"/>
          <a:ext cx="1649349" cy="1649349"/>
        </a:xfrm>
        <a:prstGeom prst="ellipse">
          <a:avLst/>
        </a:prstGeom>
        <a:solidFill>
          <a:srgbClr val="5B9BD5">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8B82CCD6-84C1-40CA-A9EF-F9A7596E7BE1}">
      <dsp:nvSpPr>
        <dsp:cNvPr id="0" name=""/>
        <dsp:cNvSpPr/>
      </dsp:nvSpPr>
      <dsp:spPr>
        <a:xfrm>
          <a:off x="3032332" y="0"/>
          <a:ext cx="2942175" cy="4953000"/>
        </a:xfrm>
        <a:prstGeom prst="roundRect">
          <a:avLst>
            <a:gd name="adj" fmla="val 10000"/>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Đặc</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điểm</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bối</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cảnh</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xã</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hội</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Tây</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Tàu</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nhộn</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nhạo</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và</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ảnh</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hưởng</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của</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bối</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cảnh</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xã</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hội</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ấy</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đến</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gia</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smtClean="0">
              <a:solidFill>
                <a:sysClr val="window" lastClr="FFFFFF"/>
              </a:solidFill>
              <a:latin typeface="Times New Roman" panose="02020603050405020304" pitchFamily="18" charset="0"/>
              <a:ea typeface="+mn-ea"/>
              <a:cs typeface="Times New Roman" panose="02020603050405020304" pitchFamily="18" charset="0"/>
            </a:rPr>
            <a:t>đình</a:t>
          </a:r>
          <a:r>
            <a:rPr lang="en-US" sz="2400" b="1" kern="1200" dirty="0" smtClean="0">
              <a:solidFill>
                <a:sysClr val="window" lastClr="FFFFFF"/>
              </a:solidFill>
              <a:latin typeface="Times New Roman" panose="02020603050405020304" pitchFamily="18" charset="0"/>
              <a:ea typeface="+mn-ea"/>
              <a:cs typeface="Times New Roman" panose="02020603050405020304" pitchFamily="18" charset="0"/>
            </a:rPr>
            <a:t> </a:t>
          </a:r>
          <a:endParaRPr lang="en-US" sz="2400" b="1"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3090359" y="2039227"/>
        <a:ext cx="2826121" cy="1865146"/>
      </dsp:txXfrm>
    </dsp:sp>
    <dsp:sp modelId="{5C84EBB1-4C1E-443A-BA08-513E1ACB5F28}">
      <dsp:nvSpPr>
        <dsp:cNvPr id="0" name=""/>
        <dsp:cNvSpPr/>
      </dsp:nvSpPr>
      <dsp:spPr>
        <a:xfrm>
          <a:off x="3678745" y="297180"/>
          <a:ext cx="1649349" cy="1649349"/>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35785CEE-4D9E-4860-9A46-86F2F16C6DB9}">
      <dsp:nvSpPr>
        <dsp:cNvPr id="0" name=""/>
        <dsp:cNvSpPr/>
      </dsp:nvSpPr>
      <dsp:spPr>
        <a:xfrm>
          <a:off x="6062773" y="0"/>
          <a:ext cx="2942175" cy="4953000"/>
        </a:xfrm>
        <a:prstGeom prst="roundRect">
          <a:avLst>
            <a:gd name="adj" fmla="val 10000"/>
          </a:avLst>
        </a:prstGeom>
        <a:solidFill>
          <a:schemeClr val="bg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Đặc</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điểm</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cuộc</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đời</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bà</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Tú</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bươn</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chải</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để</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đợi</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chồng</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thành</a:t>
          </a:r>
          <a:r>
            <a:rPr lang="en-US" sz="2800" b="1" kern="1200" dirty="0" smtClean="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smtClean="0">
              <a:solidFill>
                <a:srgbClr val="0000FF"/>
              </a:solidFill>
              <a:latin typeface="Times New Roman" panose="02020603050405020304" pitchFamily="18" charset="0"/>
              <a:ea typeface="+mn-ea"/>
              <a:cs typeface="Times New Roman" panose="02020603050405020304" pitchFamily="18" charset="0"/>
            </a:rPr>
            <a:t>đạt</a:t>
          </a:r>
          <a:endParaRPr lang="en-US" sz="2800" b="1" kern="1200" dirty="0">
            <a:solidFill>
              <a:srgbClr val="0000FF"/>
            </a:solidFill>
            <a:latin typeface="Times New Roman" panose="02020603050405020304" pitchFamily="18" charset="0"/>
            <a:ea typeface="+mn-ea"/>
            <a:cs typeface="Times New Roman" panose="02020603050405020304" pitchFamily="18" charset="0"/>
          </a:endParaRPr>
        </a:p>
      </dsp:txBody>
      <dsp:txXfrm>
        <a:off x="6120800" y="2039227"/>
        <a:ext cx="2826121" cy="1865146"/>
      </dsp:txXfrm>
    </dsp:sp>
    <dsp:sp modelId="{8E70C9B0-B758-4A5D-A0E1-6AB775848EBB}">
      <dsp:nvSpPr>
        <dsp:cNvPr id="0" name=""/>
        <dsp:cNvSpPr/>
      </dsp:nvSpPr>
      <dsp:spPr>
        <a:xfrm>
          <a:off x="6709186" y="297180"/>
          <a:ext cx="1649349" cy="1649349"/>
        </a:xfrm>
        <a:prstGeom prst="ellipse">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FA352BE-00AB-43EA-A29B-F7D32DE2F00D}">
      <dsp:nvSpPr>
        <dsp:cNvPr id="0" name=""/>
        <dsp:cNvSpPr/>
      </dsp:nvSpPr>
      <dsp:spPr>
        <a:xfrm>
          <a:off x="360273" y="3962400"/>
          <a:ext cx="8286292" cy="742950"/>
        </a:xfrm>
        <a:prstGeom prst="leftRightArrow">
          <a:avLst/>
        </a:prstGeom>
        <a:solidFill>
          <a:srgbClr val="5B9BD5">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E2E1B-3E43-45DA-AA22-E83C7FA0520E}">
      <dsp:nvSpPr>
        <dsp:cNvPr id="0" name=""/>
        <dsp:cNvSpPr/>
      </dsp:nvSpPr>
      <dsp:spPr>
        <a:xfrm rot="10800000">
          <a:off x="2384416" y="284439"/>
          <a:ext cx="4498715" cy="11024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59" tIns="83820" rIns="156464" bIns="83820" numCol="1" spcCol="1270" anchor="ctr" anchorCtr="0">
          <a:noAutofit/>
        </a:bodyPr>
        <a:lstStyle/>
        <a:p>
          <a:pPr lvl="0" algn="ctr" defTabSz="977900">
            <a:lnSpc>
              <a:spcPct val="90000"/>
            </a:lnSpc>
            <a:spcBef>
              <a:spcPct val="0"/>
            </a:spcBef>
            <a:spcAft>
              <a:spcPct val="35000"/>
            </a:spcAft>
          </a:pPr>
          <a:r>
            <a:rPr lang="en-US" sz="2200" kern="1200" dirty="0" err="1" smtClean="0"/>
            <a:t>Về</a:t>
          </a:r>
          <a:r>
            <a:rPr lang="en-US" sz="2200" kern="1200" dirty="0" smtClean="0"/>
            <a:t> </a:t>
          </a:r>
          <a:r>
            <a:rPr lang="en-US" sz="2200" kern="1200" dirty="0" err="1" smtClean="0"/>
            <a:t>bối</a:t>
          </a:r>
          <a:r>
            <a:rPr lang="en-US" sz="2200" kern="1200" dirty="0" smtClean="0"/>
            <a:t> </a:t>
          </a:r>
          <a:r>
            <a:rPr lang="en-US" sz="2200" kern="1200" dirty="0" err="1" smtClean="0"/>
            <a:t>cảnh</a:t>
          </a:r>
          <a:r>
            <a:rPr lang="en-US" sz="2200" kern="1200" dirty="0" smtClean="0"/>
            <a:t> </a:t>
          </a:r>
          <a:r>
            <a:rPr lang="en-US" sz="2200" kern="1200" dirty="0" err="1" smtClean="0"/>
            <a:t>xã</a:t>
          </a:r>
          <a:r>
            <a:rPr lang="en-US" sz="2200" kern="1200" dirty="0" smtClean="0"/>
            <a:t> </a:t>
          </a:r>
          <a:r>
            <a:rPr lang="en-US" sz="2200" kern="1200" dirty="0" err="1" smtClean="0"/>
            <a:t>hội</a:t>
          </a:r>
          <a:r>
            <a:rPr lang="en-US" sz="2200" kern="1200" dirty="0" smtClean="0"/>
            <a:t> </a:t>
          </a:r>
          <a:r>
            <a:rPr lang="en-US" sz="2200" kern="1200" dirty="0" err="1" smtClean="0"/>
            <a:t>và</a:t>
          </a:r>
          <a:r>
            <a:rPr lang="en-US" sz="2200" kern="1200" dirty="0" smtClean="0"/>
            <a:t> </a:t>
          </a:r>
          <a:r>
            <a:rPr lang="en-US" sz="2200" kern="1200" dirty="0" err="1" smtClean="0"/>
            <a:t>ảnh</a:t>
          </a:r>
          <a:r>
            <a:rPr lang="en-US" sz="2200" kern="1200" dirty="0" smtClean="0"/>
            <a:t> </a:t>
          </a:r>
          <a:r>
            <a:rPr lang="en-US" sz="2200" kern="1200" dirty="0" err="1" smtClean="0"/>
            <a:t>hưởng</a:t>
          </a:r>
          <a:r>
            <a:rPr lang="en-US" sz="2200" kern="1200" dirty="0" smtClean="0"/>
            <a:t> </a:t>
          </a:r>
          <a:r>
            <a:rPr lang="en-US" sz="2200" kern="1200" dirty="0" err="1" smtClean="0"/>
            <a:t>của</a:t>
          </a:r>
          <a:r>
            <a:rPr lang="en-US" sz="2200" kern="1200" dirty="0" smtClean="0"/>
            <a:t> </a:t>
          </a:r>
          <a:r>
            <a:rPr lang="en-US" sz="2200" kern="1200" dirty="0" err="1" smtClean="0"/>
            <a:t>nó</a:t>
          </a:r>
          <a:r>
            <a:rPr lang="en-US" sz="2200" kern="1200" dirty="0" smtClean="0"/>
            <a:t> </a:t>
          </a:r>
          <a:r>
            <a:rPr lang="en-US" sz="2200" kern="1200" dirty="0" err="1" smtClean="0"/>
            <a:t>đến</a:t>
          </a:r>
          <a:r>
            <a:rPr lang="en-US" sz="2200" kern="1200" dirty="0" smtClean="0"/>
            <a:t> </a:t>
          </a:r>
          <a:r>
            <a:rPr lang="en-US" sz="2200" kern="1200" dirty="0" err="1" smtClean="0"/>
            <a:t>gia</a:t>
          </a:r>
          <a:r>
            <a:rPr lang="en-US" sz="2200" kern="1200" dirty="0" smtClean="0"/>
            <a:t> </a:t>
          </a:r>
          <a:r>
            <a:rPr lang="en-US" sz="2200" kern="1200" dirty="0" err="1" smtClean="0"/>
            <a:t>đình</a:t>
          </a:r>
          <a:r>
            <a:rPr lang="en-US" sz="2200" kern="1200" dirty="0" smtClean="0"/>
            <a:t> </a:t>
          </a:r>
          <a:r>
            <a:rPr lang="en-US" sz="2200" kern="1200" dirty="0" err="1" smtClean="0"/>
            <a:t>bà</a:t>
          </a:r>
          <a:r>
            <a:rPr lang="en-US" sz="2200" kern="1200" dirty="0" smtClean="0"/>
            <a:t> </a:t>
          </a:r>
          <a:r>
            <a:rPr lang="en-US" sz="2200" kern="1200" dirty="0" err="1" smtClean="0"/>
            <a:t>Tú</a:t>
          </a:r>
          <a:r>
            <a:rPr lang="en-US" sz="2200" kern="1200" dirty="0" smtClean="0"/>
            <a:t>: </a:t>
          </a:r>
          <a:endParaRPr lang="en-US" sz="2200" kern="1200" dirty="0"/>
        </a:p>
      </dsp:txBody>
      <dsp:txXfrm rot="10800000">
        <a:off x="2660016" y="284439"/>
        <a:ext cx="4223115" cy="1102401"/>
      </dsp:txXfrm>
    </dsp:sp>
    <dsp:sp modelId="{06842EE8-42D5-486E-B8AF-C2E119F25ACC}">
      <dsp:nvSpPr>
        <dsp:cNvPr id="0" name=""/>
        <dsp:cNvSpPr/>
      </dsp:nvSpPr>
      <dsp:spPr>
        <a:xfrm>
          <a:off x="1133108" y="374"/>
          <a:ext cx="1670532" cy="167053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81A06F-2D9D-4B89-9F42-BD1D3195A819}">
      <dsp:nvSpPr>
        <dsp:cNvPr id="0" name=""/>
        <dsp:cNvSpPr/>
      </dsp:nvSpPr>
      <dsp:spPr>
        <a:xfrm rot="10800000">
          <a:off x="2658726" y="2438403"/>
          <a:ext cx="4132968" cy="11328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59" tIns="83820" rIns="156464" bIns="83820" numCol="1" spcCol="1270" anchor="ctr" anchorCtr="0">
          <a:noAutofit/>
        </a:bodyPr>
        <a:lstStyle/>
        <a:p>
          <a:pPr lvl="0" algn="ctr" defTabSz="977900">
            <a:lnSpc>
              <a:spcPct val="90000"/>
            </a:lnSpc>
            <a:spcBef>
              <a:spcPct val="0"/>
            </a:spcBef>
            <a:spcAft>
              <a:spcPct val="35000"/>
            </a:spcAft>
          </a:pPr>
          <a:r>
            <a:rPr lang="en-US" sz="2200" kern="1200" dirty="0" err="1" smtClean="0"/>
            <a:t>Về</a:t>
          </a:r>
          <a:r>
            <a:rPr lang="en-US" sz="2200" kern="1200" dirty="0" smtClean="0"/>
            <a:t> </a:t>
          </a:r>
          <a:r>
            <a:rPr lang="en-US" sz="2200" kern="1200" dirty="0" err="1" smtClean="0"/>
            <a:t>hình</a:t>
          </a:r>
          <a:r>
            <a:rPr lang="en-US" sz="2200" kern="1200" dirty="0" smtClean="0"/>
            <a:t> </a:t>
          </a:r>
          <a:r>
            <a:rPr lang="en-US" sz="2200" kern="1200" dirty="0" err="1" smtClean="0"/>
            <a:t>tượng</a:t>
          </a:r>
          <a:r>
            <a:rPr lang="en-US" sz="2200" kern="1200" dirty="0" smtClean="0"/>
            <a:t> </a:t>
          </a:r>
          <a:r>
            <a:rPr lang="en-US" sz="2200" kern="1200" dirty="0" err="1" smtClean="0"/>
            <a:t>bà</a:t>
          </a:r>
          <a:r>
            <a:rPr lang="en-US" sz="2200" kern="1200" dirty="0" smtClean="0"/>
            <a:t> </a:t>
          </a:r>
          <a:r>
            <a:rPr lang="en-US" sz="2200" kern="1200" dirty="0" err="1" smtClean="0"/>
            <a:t>Tú</a:t>
          </a:r>
          <a:r>
            <a:rPr lang="en-US" sz="2200" kern="1200" dirty="0" smtClean="0"/>
            <a:t>:</a:t>
          </a:r>
          <a:endParaRPr lang="en-US" sz="2200" kern="1200" dirty="0"/>
        </a:p>
      </dsp:txBody>
      <dsp:txXfrm rot="10800000">
        <a:off x="2941944" y="2438403"/>
        <a:ext cx="3849750" cy="1132871"/>
      </dsp:txXfrm>
    </dsp:sp>
    <dsp:sp modelId="{FB1E0D23-077C-4B06-8765-454DB496D745}">
      <dsp:nvSpPr>
        <dsp:cNvPr id="0" name=""/>
        <dsp:cNvSpPr/>
      </dsp:nvSpPr>
      <dsp:spPr>
        <a:xfrm>
          <a:off x="1224544" y="2169573"/>
          <a:ext cx="1670532" cy="167053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A57E4-A663-4D07-8F94-673CF945A3DE}">
      <dsp:nvSpPr>
        <dsp:cNvPr id="0" name=""/>
        <dsp:cNvSpPr/>
      </dsp:nvSpPr>
      <dsp:spPr>
        <a:xfrm>
          <a:off x="1021" y="0"/>
          <a:ext cx="2657150" cy="51358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dirty="0" smtClean="0">
              <a:latin typeface="Times New Roman" panose="02020603050405020304" pitchFamily="18" charset="0"/>
              <a:cs typeface="Times New Roman" panose="02020603050405020304" pitchFamily="18" charset="0"/>
            </a:rPr>
            <a:t>NHÓM 1</a:t>
          </a:r>
          <a:endParaRPr lang="en-US" sz="4400" b="1" kern="1200" dirty="0">
            <a:latin typeface="Times New Roman" panose="02020603050405020304" pitchFamily="18" charset="0"/>
            <a:cs typeface="Times New Roman" panose="02020603050405020304" pitchFamily="18" charset="0"/>
          </a:endParaRPr>
        </a:p>
      </dsp:txBody>
      <dsp:txXfrm>
        <a:off x="1021" y="0"/>
        <a:ext cx="2657150" cy="1540763"/>
      </dsp:txXfrm>
    </dsp:sp>
    <dsp:sp modelId="{0EDB91BF-0864-4024-8CBB-1655A0F73882}">
      <dsp:nvSpPr>
        <dsp:cNvPr id="0" name=""/>
        <dsp:cNvSpPr/>
      </dsp:nvSpPr>
      <dsp:spPr>
        <a:xfrm>
          <a:off x="327128" y="1374372"/>
          <a:ext cx="2125720" cy="15150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s-ES" sz="2400" b="1" kern="1200" dirty="0" err="1" smtClean="0">
              <a:latin typeface="Times New Roman" panose="02020603050405020304" pitchFamily="18" charset="0"/>
              <a:cs typeface="Times New Roman" panose="02020603050405020304" pitchFamily="18" charset="0"/>
            </a:rPr>
            <a:t>Xác</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định</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luận</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điểm</a:t>
          </a:r>
          <a:r>
            <a:rPr lang="es-ES" sz="2400" b="1" kern="1200" dirty="0" smtClean="0">
              <a:latin typeface="Times New Roman" panose="02020603050405020304" pitchFamily="18" charset="0"/>
              <a:cs typeface="Times New Roman" panose="02020603050405020304" pitchFamily="18" charset="0"/>
            </a:rPr>
            <a:t> 1, </a:t>
          </a:r>
          <a:r>
            <a:rPr lang="es-ES" sz="2400" b="1" kern="1200" dirty="0" err="1" smtClean="0">
              <a:latin typeface="Times New Roman" panose="02020603050405020304" pitchFamily="18" charset="0"/>
              <a:cs typeface="Times New Roman" panose="02020603050405020304" pitchFamily="18" charset="0"/>
            </a:rPr>
            <a:t>lí</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lẽ</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và</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bằng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chứng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trong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văn</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bản</a:t>
          </a:r>
          <a:endParaRPr lang="en-US" sz="2400" kern="1200" dirty="0">
            <a:latin typeface="Times New Roman" panose="02020603050405020304" pitchFamily="18" charset="0"/>
            <a:cs typeface="Times New Roman" panose="02020603050405020304" pitchFamily="18" charset="0"/>
          </a:endParaRPr>
        </a:p>
      </dsp:txBody>
      <dsp:txXfrm>
        <a:off x="371503" y="1418747"/>
        <a:ext cx="2036970" cy="1426336"/>
      </dsp:txXfrm>
    </dsp:sp>
    <dsp:sp modelId="{49F5FE36-BCDC-4B44-A29F-2CDA183CBCEB}">
      <dsp:nvSpPr>
        <dsp:cNvPr id="0" name=""/>
        <dsp:cNvSpPr/>
      </dsp:nvSpPr>
      <dsp:spPr>
        <a:xfrm>
          <a:off x="266736" y="3232353"/>
          <a:ext cx="2125720" cy="16465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S" sz="2000" i="1" kern="1200" dirty="0" err="1" smtClean="0">
              <a:latin typeface="Times New Roman" panose="02020603050405020304" pitchFamily="18" charset="0"/>
              <a:cs typeface="Times New Roman" panose="02020603050405020304" pitchFamily="18" charset="0"/>
            </a:rPr>
            <a:t>Xác</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định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trình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bày</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vấn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đề</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khách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quan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và</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trình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bày</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vấn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đề</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chủ</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quan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trong</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đoạn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đầu</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tiên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của</a:t>
          </a:r>
          <a:r>
            <a:rPr lang="es-ES" sz="2000" i="1" kern="1200" dirty="0" smtClean="0">
              <a:latin typeface="Times New Roman" panose="02020603050405020304" pitchFamily="18" charset="0"/>
              <a:cs typeface="Times New Roman" panose="02020603050405020304" pitchFamily="18" charset="0"/>
            </a:rPr>
            <a:t> </a:t>
          </a:r>
          <a:endParaRPr lang="en-US" sz="2000" kern="1200" dirty="0">
            <a:latin typeface="Times New Roman" panose="02020603050405020304" pitchFamily="18" charset="0"/>
            <a:cs typeface="Times New Roman" panose="02020603050405020304" pitchFamily="18" charset="0"/>
          </a:endParaRPr>
        </a:p>
      </dsp:txBody>
      <dsp:txXfrm>
        <a:off x="314961" y="3280578"/>
        <a:ext cx="2029270" cy="1550073"/>
      </dsp:txXfrm>
    </dsp:sp>
    <dsp:sp modelId="{0C430100-3DBE-49C2-BC95-79B3EDF77F1E}">
      <dsp:nvSpPr>
        <dsp:cNvPr id="0" name=""/>
        <dsp:cNvSpPr/>
      </dsp:nvSpPr>
      <dsp:spPr>
        <a:xfrm>
          <a:off x="2857458" y="0"/>
          <a:ext cx="2657150" cy="51358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dirty="0" smtClean="0">
              <a:latin typeface="Times New Roman" panose="02020603050405020304" pitchFamily="18" charset="0"/>
              <a:cs typeface="Times New Roman" panose="02020603050405020304" pitchFamily="18" charset="0"/>
            </a:rPr>
            <a:t>NHÓM 2</a:t>
          </a:r>
          <a:endParaRPr lang="en-US" sz="4400" b="1" kern="1200" dirty="0">
            <a:latin typeface="Times New Roman" panose="02020603050405020304" pitchFamily="18" charset="0"/>
            <a:cs typeface="Times New Roman" panose="02020603050405020304" pitchFamily="18" charset="0"/>
          </a:endParaRPr>
        </a:p>
      </dsp:txBody>
      <dsp:txXfrm>
        <a:off x="2857458" y="0"/>
        <a:ext cx="2657150" cy="1540763"/>
      </dsp:txXfrm>
    </dsp:sp>
    <dsp:sp modelId="{D9DE642A-BEB7-4E82-867C-A0742D73461B}">
      <dsp:nvSpPr>
        <dsp:cNvPr id="0" name=""/>
        <dsp:cNvSpPr/>
      </dsp:nvSpPr>
      <dsp:spPr>
        <a:xfrm>
          <a:off x="3183565" y="1373968"/>
          <a:ext cx="2125720" cy="15215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s-ES" sz="2400" b="1" kern="1200" dirty="0" err="1" smtClean="0">
              <a:latin typeface="Times New Roman" panose="02020603050405020304" pitchFamily="18" charset="0"/>
              <a:cs typeface="Times New Roman" panose="02020603050405020304" pitchFamily="18" charset="0"/>
            </a:rPr>
            <a:t>Xác</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định</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luận</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điểm</a:t>
          </a:r>
          <a:r>
            <a:rPr lang="es-ES" sz="2400" b="1" kern="1200" dirty="0" smtClean="0">
              <a:latin typeface="Times New Roman" panose="02020603050405020304" pitchFamily="18" charset="0"/>
              <a:cs typeface="Times New Roman" panose="02020603050405020304" pitchFamily="18" charset="0"/>
            </a:rPr>
            <a:t> 2, </a:t>
          </a:r>
          <a:r>
            <a:rPr lang="es-ES" sz="2400" b="1" kern="1200" dirty="0" err="1" smtClean="0">
              <a:latin typeface="Times New Roman" panose="02020603050405020304" pitchFamily="18" charset="0"/>
              <a:cs typeface="Times New Roman" panose="02020603050405020304" pitchFamily="18" charset="0"/>
            </a:rPr>
            <a:t>lí</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lẽ</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và</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bằng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chứng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trong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văn</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bản</a:t>
          </a:r>
          <a:endParaRPr lang="en-US" sz="2800" kern="1200" dirty="0">
            <a:latin typeface="Times New Roman" panose="02020603050405020304" pitchFamily="18" charset="0"/>
            <a:cs typeface="Times New Roman" panose="02020603050405020304" pitchFamily="18" charset="0"/>
          </a:endParaRPr>
        </a:p>
      </dsp:txBody>
      <dsp:txXfrm>
        <a:off x="3228130" y="1418533"/>
        <a:ext cx="2036590" cy="1432422"/>
      </dsp:txXfrm>
    </dsp:sp>
    <dsp:sp modelId="{E694EA57-27ED-48CD-B583-E6A281EB05AD}">
      <dsp:nvSpPr>
        <dsp:cNvPr id="0" name=""/>
        <dsp:cNvSpPr/>
      </dsp:nvSpPr>
      <dsp:spPr>
        <a:xfrm>
          <a:off x="3123173" y="3239877"/>
          <a:ext cx="2125720" cy="16386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S" sz="2000" i="1" kern="1200" dirty="0" err="1" smtClean="0">
              <a:latin typeface="Times New Roman" panose="02020603050405020304" pitchFamily="18" charset="0"/>
              <a:cs typeface="Times New Roman" panose="02020603050405020304" pitchFamily="18" charset="0"/>
            </a:rPr>
            <a:t>Xác</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định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trình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bày</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vấn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đề</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khách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quan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và</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trình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bày</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vấn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đề</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chủ</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quan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trong</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đoạn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đầu</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tiên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của</a:t>
          </a:r>
          <a:r>
            <a:rPr lang="es-ES" sz="2000" i="1" kern="1200" dirty="0" smtClean="0">
              <a:latin typeface="Times New Roman" panose="02020603050405020304" pitchFamily="18" charset="0"/>
              <a:cs typeface="Times New Roman" panose="02020603050405020304" pitchFamily="18" charset="0"/>
            </a:rPr>
            <a:t> </a:t>
          </a:r>
          <a:endParaRPr lang="en-US" sz="2000" kern="1200" dirty="0">
            <a:latin typeface="Times New Roman" panose="02020603050405020304" pitchFamily="18" charset="0"/>
            <a:cs typeface="Times New Roman" panose="02020603050405020304" pitchFamily="18" charset="0"/>
          </a:endParaRPr>
        </a:p>
      </dsp:txBody>
      <dsp:txXfrm>
        <a:off x="3171169" y="3287873"/>
        <a:ext cx="2029728" cy="1542701"/>
      </dsp:txXfrm>
    </dsp:sp>
    <dsp:sp modelId="{EA93A1F1-18E8-43BD-8106-E9ABF74218AD}">
      <dsp:nvSpPr>
        <dsp:cNvPr id="0" name=""/>
        <dsp:cNvSpPr/>
      </dsp:nvSpPr>
      <dsp:spPr>
        <a:xfrm>
          <a:off x="5713894" y="0"/>
          <a:ext cx="2657150" cy="51358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dirty="0" smtClean="0">
              <a:latin typeface="Times New Roman" panose="02020603050405020304" pitchFamily="18" charset="0"/>
              <a:cs typeface="Times New Roman" panose="02020603050405020304" pitchFamily="18" charset="0"/>
            </a:rPr>
            <a:t>NHÓM 3</a:t>
          </a:r>
          <a:endParaRPr lang="en-US" sz="4400" b="1" kern="1200" dirty="0">
            <a:latin typeface="Times New Roman" panose="02020603050405020304" pitchFamily="18" charset="0"/>
            <a:cs typeface="Times New Roman" panose="02020603050405020304" pitchFamily="18" charset="0"/>
          </a:endParaRPr>
        </a:p>
      </dsp:txBody>
      <dsp:txXfrm>
        <a:off x="5713894" y="0"/>
        <a:ext cx="2657150" cy="1540763"/>
      </dsp:txXfrm>
    </dsp:sp>
    <dsp:sp modelId="{80A3CF72-D496-4A0F-9AB7-4A5FA1194585}">
      <dsp:nvSpPr>
        <dsp:cNvPr id="0" name=""/>
        <dsp:cNvSpPr/>
      </dsp:nvSpPr>
      <dsp:spPr>
        <a:xfrm>
          <a:off x="5979609" y="1393493"/>
          <a:ext cx="2125720" cy="1528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s-ES" sz="2400" b="1" kern="1200" dirty="0" err="1" smtClean="0">
              <a:latin typeface="Times New Roman" panose="02020603050405020304" pitchFamily="18" charset="0"/>
              <a:cs typeface="Times New Roman" panose="02020603050405020304" pitchFamily="18" charset="0"/>
            </a:rPr>
            <a:t>Xác</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định</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luận</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điểm</a:t>
          </a:r>
          <a:r>
            <a:rPr lang="es-ES" sz="2400" b="1" kern="1200" dirty="0" smtClean="0">
              <a:latin typeface="Times New Roman" panose="02020603050405020304" pitchFamily="18" charset="0"/>
              <a:cs typeface="Times New Roman" panose="02020603050405020304" pitchFamily="18" charset="0"/>
            </a:rPr>
            <a:t> 3, </a:t>
          </a:r>
          <a:r>
            <a:rPr lang="es-ES" sz="2400" b="1" kern="1200" dirty="0" err="1" smtClean="0">
              <a:latin typeface="Times New Roman" panose="02020603050405020304" pitchFamily="18" charset="0"/>
              <a:cs typeface="Times New Roman" panose="02020603050405020304" pitchFamily="18" charset="0"/>
            </a:rPr>
            <a:t>lí</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lẽ</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và</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bằng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chứng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trong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văn</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bản</a:t>
          </a:r>
          <a:endParaRPr lang="en-US" sz="2400" kern="1200" dirty="0">
            <a:latin typeface="Times New Roman" panose="02020603050405020304" pitchFamily="18" charset="0"/>
            <a:cs typeface="Times New Roman" panose="02020603050405020304" pitchFamily="18" charset="0"/>
          </a:endParaRPr>
        </a:p>
      </dsp:txBody>
      <dsp:txXfrm>
        <a:off x="6024376" y="1438260"/>
        <a:ext cx="2036186" cy="1438914"/>
      </dsp:txXfrm>
    </dsp:sp>
    <dsp:sp modelId="{BB1B7451-44B6-45F3-AF3E-96250AEC7EEC}">
      <dsp:nvSpPr>
        <dsp:cNvPr id="0" name=""/>
        <dsp:cNvSpPr/>
      </dsp:nvSpPr>
      <dsp:spPr>
        <a:xfrm>
          <a:off x="5979609" y="3248134"/>
          <a:ext cx="2125720" cy="16305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S" sz="2000" i="1" kern="1200" dirty="0" err="1" smtClean="0">
              <a:latin typeface="Times New Roman" panose="02020603050405020304" pitchFamily="18" charset="0"/>
              <a:cs typeface="Times New Roman" panose="02020603050405020304" pitchFamily="18" charset="0"/>
            </a:rPr>
            <a:t>Xác</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định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trình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bày</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vấn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đề</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khách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quan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và</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trình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bày</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vấn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đề</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chủ</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quan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trong</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đoạn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đầu</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tiên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của</a:t>
          </a:r>
          <a:r>
            <a:rPr lang="es-ES" sz="2000" i="1" kern="1200" dirty="0" smtClean="0">
              <a:latin typeface="Times New Roman" panose="02020603050405020304" pitchFamily="18" charset="0"/>
              <a:cs typeface="Times New Roman" panose="02020603050405020304" pitchFamily="18" charset="0"/>
            </a:rPr>
            <a:t> </a:t>
          </a:r>
          <a:endParaRPr lang="en-US" sz="2000" kern="1200" dirty="0">
            <a:latin typeface="Times New Roman" panose="02020603050405020304" pitchFamily="18" charset="0"/>
            <a:cs typeface="Times New Roman" panose="02020603050405020304" pitchFamily="18" charset="0"/>
          </a:endParaRPr>
        </a:p>
      </dsp:txBody>
      <dsp:txXfrm>
        <a:off x="6027367" y="3295892"/>
        <a:ext cx="2030204" cy="15350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28002-E37F-4359-A2CD-D8B312073FAB}">
      <dsp:nvSpPr>
        <dsp:cNvPr id="0" name=""/>
        <dsp:cNvSpPr/>
      </dsp:nvSpPr>
      <dsp:spPr>
        <a:xfrm>
          <a:off x="30462" y="0"/>
          <a:ext cx="6141720" cy="6141720"/>
        </a:xfrm>
        <a:prstGeom prst="pie">
          <a:avLst>
            <a:gd name="adj1" fmla="val 5400000"/>
            <a:gd name="adj2" fmla="val 16200000"/>
          </a:avLst>
        </a:prstGeom>
        <a:solidFill>
          <a:schemeClr val="accent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3EC954B-0220-4192-9917-1509BCC826E9}">
      <dsp:nvSpPr>
        <dsp:cNvPr id="0" name=""/>
        <dsp:cNvSpPr/>
      </dsp:nvSpPr>
      <dsp:spPr>
        <a:xfrm>
          <a:off x="3070860" y="0"/>
          <a:ext cx="11803380" cy="614172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vi-VN" sz="900" b="0" i="0" kern="1200" dirty="0" smtClean="0"/>
        </a:p>
        <a:p>
          <a:pPr lvl="0" algn="ctr" defTabSz="400050">
            <a:lnSpc>
              <a:spcPct val="90000"/>
            </a:lnSpc>
            <a:spcBef>
              <a:spcPct val="0"/>
            </a:spcBef>
            <a:spcAft>
              <a:spcPct val="35000"/>
            </a:spcAft>
          </a:pPr>
          <a:r>
            <a:rPr lang="vi-VN" sz="2400" b="1" i="0" kern="1200" dirty="0" smtClean="0">
              <a:latin typeface="+mj-lt"/>
            </a:rPr>
            <a:t>Luận điểm 1: </a:t>
          </a:r>
          <a:r>
            <a:rPr lang="vi-VN" sz="2400" b="0" i="0" kern="1200" dirty="0" smtClean="0">
              <a:latin typeface="+mj-lt"/>
            </a:rPr>
            <a:t>Hình tượng bà Tú thuộc về kiểu gia đình nhà nho theo ảnh hưởng Nho giáo.</a:t>
          </a:r>
        </a:p>
      </dsp:txBody>
      <dsp:txXfrm>
        <a:off x="3070860" y="0"/>
        <a:ext cx="5901690" cy="1305115"/>
      </dsp:txXfrm>
    </dsp:sp>
    <dsp:sp modelId="{D1862B6D-AA7F-46FF-B76B-F5309D805184}">
      <dsp:nvSpPr>
        <dsp:cNvPr id="0" name=""/>
        <dsp:cNvSpPr/>
      </dsp:nvSpPr>
      <dsp:spPr>
        <a:xfrm>
          <a:off x="806100" y="1305115"/>
          <a:ext cx="4529518" cy="4529518"/>
        </a:xfrm>
        <a:prstGeom prst="pie">
          <a:avLst>
            <a:gd name="adj1" fmla="val 5400000"/>
            <a:gd name="adj2" fmla="val 16200000"/>
          </a:avLst>
        </a:prstGeom>
        <a:solidFill>
          <a:schemeClr val="accent2">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87B3791-75EA-49FE-9F28-6359C5D450D2}">
      <dsp:nvSpPr>
        <dsp:cNvPr id="0" name=""/>
        <dsp:cNvSpPr/>
      </dsp:nvSpPr>
      <dsp:spPr>
        <a:xfrm>
          <a:off x="3070860" y="1305115"/>
          <a:ext cx="11803380" cy="452951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vi-VN" sz="2400" b="1" i="0" kern="1200" dirty="0" smtClean="0">
              <a:latin typeface="+mj-lt"/>
            </a:rPr>
            <a:t>Luận điểm 2: </a:t>
          </a:r>
          <a:r>
            <a:rPr lang="vi-VN" sz="2400" b="0" i="0" kern="1200" dirty="0" smtClean="0">
              <a:latin typeface="+mj-lt"/>
            </a:rPr>
            <a:t>Hình tượng bà Tú trong hai câu đề hiện lên như chân dung một cuộc đời, một duyên phận</a:t>
          </a:r>
        </a:p>
      </dsp:txBody>
      <dsp:txXfrm>
        <a:off x="3070860" y="1305115"/>
        <a:ext cx="5901690" cy="1305115"/>
      </dsp:txXfrm>
    </dsp:sp>
    <dsp:sp modelId="{4C151A5A-AAF0-4344-A5DB-721A687902E2}">
      <dsp:nvSpPr>
        <dsp:cNvPr id="0" name=""/>
        <dsp:cNvSpPr/>
      </dsp:nvSpPr>
      <dsp:spPr>
        <a:xfrm>
          <a:off x="1612201" y="2610230"/>
          <a:ext cx="2917316" cy="2917316"/>
        </a:xfrm>
        <a:prstGeom prst="pie">
          <a:avLst>
            <a:gd name="adj1" fmla="val 5400000"/>
            <a:gd name="adj2" fmla="val 16200000"/>
          </a:avLst>
        </a:prstGeom>
        <a:solidFill>
          <a:srgbClr val="FFFF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734CA65-D92F-4386-813C-FA117012FA13}">
      <dsp:nvSpPr>
        <dsp:cNvPr id="0" name=""/>
        <dsp:cNvSpPr/>
      </dsp:nvSpPr>
      <dsp:spPr>
        <a:xfrm>
          <a:off x="3070860" y="2686431"/>
          <a:ext cx="11803380" cy="291731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b="1" i="0" kern="1200" dirty="0" smtClean="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vi-VN" sz="2400" b="1" i="0" kern="1200" dirty="0" smtClean="0">
              <a:latin typeface="Times New Roman" panose="02020603050405020304" pitchFamily="18" charset="0"/>
              <a:cs typeface="Times New Roman" panose="02020603050405020304" pitchFamily="18" charset="0"/>
            </a:rPr>
            <a:t>Luận điểm 3: </a:t>
          </a:r>
          <a:r>
            <a:rPr lang="vi-VN" sz="2400" b="0" i="0" kern="1200" dirty="0" smtClean="0">
              <a:latin typeface="Times New Roman" panose="02020603050405020304" pitchFamily="18" charset="0"/>
              <a:cs typeface="Times New Roman" panose="02020603050405020304" pitchFamily="18" charset="0"/>
            </a:rPr>
            <a:t>Hình tượng bà Tú trong hai câu thực trong không gian xã hội, giữa cảnh chợ đời, là con người công việc.</a:t>
          </a:r>
        </a:p>
        <a:p>
          <a:pPr lvl="0" algn="ctr" defTabSz="1066800">
            <a:lnSpc>
              <a:spcPct val="90000"/>
            </a:lnSpc>
            <a:spcBef>
              <a:spcPct val="0"/>
            </a:spcBef>
            <a:spcAft>
              <a:spcPct val="35000"/>
            </a:spcAft>
          </a:pPr>
          <a:endParaRPr lang="vi-VN" sz="1800" b="1" i="0" kern="1200" dirty="0" smtClean="0"/>
        </a:p>
      </dsp:txBody>
      <dsp:txXfrm>
        <a:off x="3070860" y="2686431"/>
        <a:ext cx="5901690" cy="1305115"/>
      </dsp:txXfrm>
    </dsp:sp>
    <dsp:sp modelId="{79136215-1936-4D83-A433-3E8467FAC176}">
      <dsp:nvSpPr>
        <dsp:cNvPr id="0" name=""/>
        <dsp:cNvSpPr/>
      </dsp:nvSpPr>
      <dsp:spPr>
        <a:xfrm>
          <a:off x="2418302" y="3915346"/>
          <a:ext cx="1305115" cy="1305115"/>
        </a:xfrm>
        <a:prstGeom prst="pie">
          <a:avLst>
            <a:gd name="adj1" fmla="val 5400000"/>
            <a:gd name="adj2" fmla="val 16200000"/>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A48470-2B5C-467F-98C7-F5DCFFD1C975}">
      <dsp:nvSpPr>
        <dsp:cNvPr id="0" name=""/>
        <dsp:cNvSpPr/>
      </dsp:nvSpPr>
      <dsp:spPr>
        <a:xfrm>
          <a:off x="3070860" y="3915346"/>
          <a:ext cx="11803380" cy="130511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vi-VN" sz="2400" b="1" i="0" kern="1200" dirty="0" smtClean="0">
              <a:latin typeface="+mj-lt"/>
            </a:rPr>
            <a:t>Luận điểm 4: </a:t>
          </a:r>
          <a:r>
            <a:rPr lang="vi-VN" sz="2400" b="0" i="0" kern="1200" dirty="0" smtClean="0">
              <a:latin typeface="+mj-lt"/>
            </a:rPr>
            <a:t>Hình tượng bà Tú trong hai câu luận chính là bà Tú với mối quan hệ với gia đình.</a:t>
          </a:r>
          <a:endParaRPr lang="en-US" sz="2400" kern="1200" dirty="0">
            <a:latin typeface="+mj-lt"/>
          </a:endParaRPr>
        </a:p>
      </dsp:txBody>
      <dsp:txXfrm>
        <a:off x="3070860" y="3915346"/>
        <a:ext cx="5901690" cy="1305115"/>
      </dsp:txXfrm>
    </dsp:sp>
    <dsp:sp modelId="{784065F0-FDD1-4E92-ADF5-22F6BAE32BEE}">
      <dsp:nvSpPr>
        <dsp:cNvPr id="0" name=""/>
        <dsp:cNvSpPr/>
      </dsp:nvSpPr>
      <dsp:spPr>
        <a:xfrm>
          <a:off x="8972550" y="0"/>
          <a:ext cx="5901690" cy="1305115"/>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marL="285750" lvl="1" indent="-285750" algn="l" defTabSz="1511300">
            <a:lnSpc>
              <a:spcPct val="90000"/>
            </a:lnSpc>
            <a:spcBef>
              <a:spcPct val="0"/>
            </a:spcBef>
            <a:spcAft>
              <a:spcPct val="15000"/>
            </a:spcAft>
            <a:buChar char="••"/>
          </a:pPr>
          <a:endParaRPr lang="en-US" sz="3400" kern="1200"/>
        </a:p>
        <a:p>
          <a:pPr marL="285750" lvl="1" indent="-285750" algn="l" defTabSz="1511300">
            <a:lnSpc>
              <a:spcPct val="90000"/>
            </a:lnSpc>
            <a:spcBef>
              <a:spcPct val="0"/>
            </a:spcBef>
            <a:spcAft>
              <a:spcPct val="15000"/>
            </a:spcAft>
            <a:buChar char="••"/>
          </a:pPr>
          <a:endParaRPr lang="en-US" sz="3400" kern="1200"/>
        </a:p>
      </dsp:txBody>
      <dsp:txXfrm>
        <a:off x="8972550" y="0"/>
        <a:ext cx="5901690" cy="1305115"/>
      </dsp:txXfrm>
    </dsp:sp>
    <dsp:sp modelId="{38CD44E1-1FD7-4E6C-9D1A-7D26F85FAF69}">
      <dsp:nvSpPr>
        <dsp:cNvPr id="0" name=""/>
        <dsp:cNvSpPr/>
      </dsp:nvSpPr>
      <dsp:spPr>
        <a:xfrm>
          <a:off x="8972550" y="1305115"/>
          <a:ext cx="5901690" cy="1305115"/>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marL="285750" lvl="1" indent="-285750" algn="l" defTabSz="1511300">
            <a:lnSpc>
              <a:spcPct val="90000"/>
            </a:lnSpc>
            <a:spcBef>
              <a:spcPct val="0"/>
            </a:spcBef>
            <a:spcAft>
              <a:spcPct val="15000"/>
            </a:spcAft>
            <a:buChar char="••"/>
          </a:pPr>
          <a:endParaRPr lang="en-US" sz="3400" kern="1200"/>
        </a:p>
        <a:p>
          <a:pPr marL="285750" lvl="1" indent="-285750" algn="l" defTabSz="1511300">
            <a:lnSpc>
              <a:spcPct val="90000"/>
            </a:lnSpc>
            <a:spcBef>
              <a:spcPct val="0"/>
            </a:spcBef>
            <a:spcAft>
              <a:spcPct val="15000"/>
            </a:spcAft>
            <a:buChar char="••"/>
          </a:pPr>
          <a:endParaRPr lang="en-US" sz="3400" kern="1200"/>
        </a:p>
      </dsp:txBody>
      <dsp:txXfrm>
        <a:off x="8972550" y="1305115"/>
        <a:ext cx="5901690" cy="1305115"/>
      </dsp:txXfrm>
    </dsp:sp>
    <dsp:sp modelId="{56DD5A88-BFFF-45C2-A0CA-6158E14C3CD1}">
      <dsp:nvSpPr>
        <dsp:cNvPr id="0" name=""/>
        <dsp:cNvSpPr/>
      </dsp:nvSpPr>
      <dsp:spPr>
        <a:xfrm>
          <a:off x="8972550" y="2610230"/>
          <a:ext cx="5901690" cy="1305115"/>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marL="285750" lvl="1" indent="-285750" algn="l" defTabSz="1511300">
            <a:lnSpc>
              <a:spcPct val="90000"/>
            </a:lnSpc>
            <a:spcBef>
              <a:spcPct val="0"/>
            </a:spcBef>
            <a:spcAft>
              <a:spcPct val="15000"/>
            </a:spcAft>
            <a:buChar char="••"/>
          </a:pPr>
          <a:endParaRPr lang="en-US" sz="3400" kern="1200" dirty="0"/>
        </a:p>
        <a:p>
          <a:pPr marL="285750" lvl="1" indent="-285750" algn="l" defTabSz="1511300">
            <a:lnSpc>
              <a:spcPct val="90000"/>
            </a:lnSpc>
            <a:spcBef>
              <a:spcPct val="0"/>
            </a:spcBef>
            <a:spcAft>
              <a:spcPct val="15000"/>
            </a:spcAft>
            <a:buChar char="••"/>
          </a:pPr>
          <a:endParaRPr lang="en-US" sz="3400" kern="1200"/>
        </a:p>
      </dsp:txBody>
      <dsp:txXfrm>
        <a:off x="8972550" y="2610230"/>
        <a:ext cx="5901690" cy="13051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A95ED-9B21-4FF6-96DB-3465909469AD}">
      <dsp:nvSpPr>
        <dsp:cNvPr id="0" name=""/>
        <dsp:cNvSpPr/>
      </dsp:nvSpPr>
      <dsp:spPr>
        <a:xfrm>
          <a:off x="2601243" y="2860"/>
          <a:ext cx="5220531" cy="177055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8585" tIns="72390" rIns="108585" bIns="72390" numCol="1" spcCol="1270" anchor="ctr" anchorCtr="0">
          <a:noAutofit/>
        </a:bodyPr>
        <a:lstStyle/>
        <a:p>
          <a:pPr lvl="0" algn="ctr" defTabSz="2533650">
            <a:lnSpc>
              <a:spcPct val="90000"/>
            </a:lnSpc>
            <a:spcBef>
              <a:spcPct val="0"/>
            </a:spcBef>
            <a:spcAft>
              <a:spcPct val="35000"/>
            </a:spcAft>
          </a:pPr>
          <a:r>
            <a:rPr lang="en-US" sz="5700" b="1" kern="1200" dirty="0" smtClean="0">
              <a:solidFill>
                <a:schemeClr val="bg1"/>
              </a:solidFill>
              <a:latin typeface="Times New Roman" panose="02020603050405020304" pitchFamily="18" charset="0"/>
              <a:cs typeface="Times New Roman" panose="02020603050405020304" pitchFamily="18" charset="0"/>
            </a:rPr>
            <a:t>NỘI DUNG</a:t>
          </a:r>
          <a:endParaRPr lang="en-US" sz="5700" b="1" kern="1200" dirty="0">
            <a:solidFill>
              <a:schemeClr val="bg1"/>
            </a:solidFill>
            <a:latin typeface="Times New Roman" panose="02020603050405020304" pitchFamily="18" charset="0"/>
            <a:cs typeface="Times New Roman" panose="02020603050405020304" pitchFamily="18" charset="0"/>
          </a:endParaRPr>
        </a:p>
      </dsp:txBody>
      <dsp:txXfrm>
        <a:off x="2653101" y="54718"/>
        <a:ext cx="5116815" cy="1666843"/>
      </dsp:txXfrm>
    </dsp:sp>
    <dsp:sp modelId="{F4FF069B-F9DA-46A5-82E2-3A918403AE6C}">
      <dsp:nvSpPr>
        <dsp:cNvPr id="0" name=""/>
        <dsp:cNvSpPr/>
      </dsp:nvSpPr>
      <dsp:spPr>
        <a:xfrm>
          <a:off x="3123296" y="1773420"/>
          <a:ext cx="522053" cy="1327919"/>
        </a:xfrm>
        <a:custGeom>
          <a:avLst/>
          <a:gdLst/>
          <a:ahLst/>
          <a:cxnLst/>
          <a:rect l="0" t="0" r="0" b="0"/>
          <a:pathLst>
            <a:path>
              <a:moveTo>
                <a:pt x="0" y="0"/>
              </a:moveTo>
              <a:lnTo>
                <a:pt x="0" y="1327919"/>
              </a:lnTo>
              <a:lnTo>
                <a:pt x="522053" y="13279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24B8E40-FA54-419A-BD3A-812FDA93BD1B}">
      <dsp:nvSpPr>
        <dsp:cNvPr id="0" name=""/>
        <dsp:cNvSpPr/>
      </dsp:nvSpPr>
      <dsp:spPr>
        <a:xfrm>
          <a:off x="3645349" y="2216060"/>
          <a:ext cx="3979057" cy="177055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err="1" smtClean="0">
              <a:latin typeface="Times New Roman" panose="02020603050405020304" pitchFamily="18" charset="0"/>
              <a:cs typeface="Times New Roman" panose="02020603050405020304" pitchFamily="18" charset="0"/>
            </a:rPr>
            <a:t>T</a:t>
          </a:r>
          <a:r>
            <a:rPr lang="en-US" sz="2400" b="0" i="0" kern="1200" dirty="0" err="1" smtClean="0">
              <a:latin typeface="Times New Roman" panose="02020603050405020304" pitchFamily="18" charset="0"/>
              <a:cs typeface="Times New Roman" panose="02020603050405020304" pitchFamily="18" charset="0"/>
            </a:rPr>
            <a:t>rong</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hoàn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cảnh</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đầy</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nhốn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nháo</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hình</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ảnh</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của</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bà</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Tú</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hiện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lên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với</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những</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phẩm</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chất</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tuyệt</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vời</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cần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cù</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nhẫn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nại</a:t>
          </a:r>
          <a:r>
            <a:rPr lang="en-US" sz="2400" b="0" i="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3697207" y="2267918"/>
        <a:ext cx="3875341" cy="1666843"/>
      </dsp:txXfrm>
    </dsp:sp>
    <dsp:sp modelId="{94B1F687-891B-4B5F-9447-53A401EF7693}">
      <dsp:nvSpPr>
        <dsp:cNvPr id="0" name=""/>
        <dsp:cNvSpPr/>
      </dsp:nvSpPr>
      <dsp:spPr>
        <a:xfrm>
          <a:off x="3123296" y="1773420"/>
          <a:ext cx="522053" cy="3541119"/>
        </a:xfrm>
        <a:custGeom>
          <a:avLst/>
          <a:gdLst/>
          <a:ahLst/>
          <a:cxnLst/>
          <a:rect l="0" t="0" r="0" b="0"/>
          <a:pathLst>
            <a:path>
              <a:moveTo>
                <a:pt x="0" y="0"/>
              </a:moveTo>
              <a:lnTo>
                <a:pt x="0" y="3541119"/>
              </a:lnTo>
              <a:lnTo>
                <a:pt x="522053" y="35411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9CA24F-CA20-44D5-AF39-DD6171165C3F}">
      <dsp:nvSpPr>
        <dsp:cNvPr id="0" name=""/>
        <dsp:cNvSpPr/>
      </dsp:nvSpPr>
      <dsp:spPr>
        <a:xfrm>
          <a:off x="3645349" y="4429260"/>
          <a:ext cx="4516853" cy="177055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i="0" kern="1200" dirty="0" smtClean="0">
              <a:latin typeface="+mj-lt"/>
            </a:rPr>
            <a:t>- </a:t>
          </a:r>
          <a:r>
            <a:rPr lang="vi-VN" sz="2400" b="0" i="0" kern="1200" dirty="0" smtClean="0">
              <a:latin typeface="+mj-lt"/>
            </a:rPr>
            <a:t>Những phẩm chất sáng ngời của người phụ nữ Việt từ bao đời nay</a:t>
          </a:r>
        </a:p>
        <a:p>
          <a:pPr lvl="0" algn="l" defTabSz="1066800">
            <a:lnSpc>
              <a:spcPct val="90000"/>
            </a:lnSpc>
            <a:spcBef>
              <a:spcPct val="0"/>
            </a:spcBef>
            <a:spcAft>
              <a:spcPct val="35000"/>
            </a:spcAft>
          </a:pPr>
          <a:r>
            <a:rPr lang="en-US" sz="2400" b="0" i="0" kern="1200" dirty="0" err="1" smtClean="0">
              <a:latin typeface="Times New Roman" panose="02020603050405020304" pitchFamily="18" charset="0"/>
              <a:cs typeface="Times New Roman" panose="02020603050405020304" pitchFamily="18" charset="0"/>
            </a:rPr>
            <a:t>Hệ</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thống</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luận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điểm</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củng</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cố</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vô</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cùng</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vững</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chắc</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cho</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luận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đề</a:t>
          </a:r>
          <a:r>
            <a:rPr lang="en-US" sz="2400" b="0" i="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3697207" y="4481118"/>
        <a:ext cx="4413137" cy="1666843"/>
      </dsp:txXfrm>
    </dsp:sp>
    <dsp:sp modelId="{FC297AC5-688D-47A9-B24C-321B3C5388E9}">
      <dsp:nvSpPr>
        <dsp:cNvPr id="0" name=""/>
        <dsp:cNvSpPr/>
      </dsp:nvSpPr>
      <dsp:spPr>
        <a:xfrm>
          <a:off x="8707054" y="2860"/>
          <a:ext cx="5115218" cy="177055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8585" tIns="72390" rIns="108585" bIns="72390" numCol="1" spcCol="1270" anchor="ctr" anchorCtr="0">
          <a:noAutofit/>
        </a:bodyPr>
        <a:lstStyle/>
        <a:p>
          <a:pPr lvl="0" algn="ctr" defTabSz="2533650">
            <a:lnSpc>
              <a:spcPct val="90000"/>
            </a:lnSpc>
            <a:spcBef>
              <a:spcPct val="0"/>
            </a:spcBef>
            <a:spcAft>
              <a:spcPct val="35000"/>
            </a:spcAft>
          </a:pPr>
          <a:r>
            <a:rPr lang="en-US" sz="5700" b="1" kern="1200" dirty="0" smtClean="0">
              <a:solidFill>
                <a:schemeClr val="bg1"/>
              </a:solidFill>
              <a:latin typeface="Times New Roman" panose="02020603050405020304" pitchFamily="18" charset="0"/>
              <a:cs typeface="Times New Roman" panose="02020603050405020304" pitchFamily="18" charset="0"/>
            </a:rPr>
            <a:t>NGHỆ THUẬT</a:t>
          </a:r>
          <a:endParaRPr lang="en-US" sz="5700" b="1" kern="1200" dirty="0">
            <a:solidFill>
              <a:schemeClr val="bg1"/>
            </a:solidFill>
            <a:latin typeface="Times New Roman" panose="02020603050405020304" pitchFamily="18" charset="0"/>
            <a:cs typeface="Times New Roman" panose="02020603050405020304" pitchFamily="18" charset="0"/>
          </a:endParaRPr>
        </a:p>
      </dsp:txBody>
      <dsp:txXfrm>
        <a:off x="8758912" y="54718"/>
        <a:ext cx="5011502" cy="1666843"/>
      </dsp:txXfrm>
    </dsp:sp>
    <dsp:sp modelId="{B044D24C-E3FF-4267-A070-E32B1A67FC6A}">
      <dsp:nvSpPr>
        <dsp:cNvPr id="0" name=""/>
        <dsp:cNvSpPr/>
      </dsp:nvSpPr>
      <dsp:spPr>
        <a:xfrm>
          <a:off x="9218575" y="1773420"/>
          <a:ext cx="511521" cy="1327919"/>
        </a:xfrm>
        <a:custGeom>
          <a:avLst/>
          <a:gdLst/>
          <a:ahLst/>
          <a:cxnLst/>
          <a:rect l="0" t="0" r="0" b="0"/>
          <a:pathLst>
            <a:path>
              <a:moveTo>
                <a:pt x="0" y="0"/>
              </a:moveTo>
              <a:lnTo>
                <a:pt x="0" y="1327919"/>
              </a:lnTo>
              <a:lnTo>
                <a:pt x="511521" y="13279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12A82E6-138E-425F-8DB4-FD38FDDE2308}">
      <dsp:nvSpPr>
        <dsp:cNvPr id="0" name=""/>
        <dsp:cNvSpPr/>
      </dsp:nvSpPr>
      <dsp:spPr>
        <a:xfrm>
          <a:off x="9730097" y="2216060"/>
          <a:ext cx="4417419" cy="177055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C</a:t>
          </a:r>
          <a:r>
            <a:rPr lang="vi-VN" sz="2400" b="0" i="0" kern="1200" dirty="0" smtClean="0">
              <a:latin typeface="Times New Roman" panose="02020603050405020304" pitchFamily="18" charset="0"/>
              <a:cs typeface="Times New Roman" panose="02020603050405020304" pitchFamily="18" charset="0"/>
            </a:rPr>
            <a:t>ác luận điểm, lí lẽ, bằng chứng được thể hiện sáng rõ, hợp lí.</a:t>
          </a:r>
        </a:p>
        <a:p>
          <a:pPr lvl="0" algn="l" defTabSz="1066800">
            <a:lnSpc>
              <a:spcPct val="90000"/>
            </a:lnSpc>
            <a:spcBef>
              <a:spcPct val="0"/>
            </a:spcBef>
            <a:spcAft>
              <a:spcPct val="35000"/>
            </a:spcAft>
          </a:pPr>
          <a:r>
            <a:rPr lang="en-US" sz="2400" b="0" i="0" kern="1200" dirty="0" err="1" smtClean="0">
              <a:latin typeface="Times New Roman" panose="02020603050405020304" pitchFamily="18" charset="0"/>
              <a:cs typeface="Times New Roman" panose="02020603050405020304" pitchFamily="18" charset="0"/>
            </a:rPr>
            <a:t>Cách</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triển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khai</a:t>
          </a:r>
          <a:r>
            <a:rPr lang="en-US" sz="2400" b="0" i="0" kern="1200" dirty="0" smtClean="0">
              <a:latin typeface="Times New Roman" panose="02020603050405020304" pitchFamily="18" charset="0"/>
              <a:cs typeface="Times New Roman" panose="02020603050405020304" pitchFamily="18" charset="0"/>
            </a:rPr>
            <a:t> logic, </a:t>
          </a:r>
          <a:r>
            <a:rPr lang="en-US" sz="2400" b="0" i="0" kern="1200" dirty="0" err="1" smtClean="0">
              <a:latin typeface="Times New Roman" panose="02020603050405020304" pitchFamily="18" charset="0"/>
              <a:cs typeface="Times New Roman" panose="02020603050405020304" pitchFamily="18" charset="0"/>
            </a:rPr>
            <a:t>phù</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hợp</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với</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tác</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phẩm</a:t>
          </a:r>
          <a:r>
            <a:rPr lang="en-US" sz="2400" b="0" i="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9781955" y="2267918"/>
        <a:ext cx="4313703" cy="1666843"/>
      </dsp:txXfrm>
    </dsp:sp>
    <dsp:sp modelId="{86937292-E45C-4EDF-BF7A-13EAA09B3BFF}">
      <dsp:nvSpPr>
        <dsp:cNvPr id="0" name=""/>
        <dsp:cNvSpPr/>
      </dsp:nvSpPr>
      <dsp:spPr>
        <a:xfrm>
          <a:off x="9218575" y="1773420"/>
          <a:ext cx="587726" cy="3543980"/>
        </a:xfrm>
        <a:custGeom>
          <a:avLst/>
          <a:gdLst/>
          <a:ahLst/>
          <a:cxnLst/>
          <a:rect l="0" t="0" r="0" b="0"/>
          <a:pathLst>
            <a:path>
              <a:moveTo>
                <a:pt x="0" y="0"/>
              </a:moveTo>
              <a:lnTo>
                <a:pt x="0" y="3543980"/>
              </a:lnTo>
              <a:lnTo>
                <a:pt x="587726" y="354398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99D3104-A2C1-4C7F-890E-1C5D7765D834}">
      <dsp:nvSpPr>
        <dsp:cNvPr id="0" name=""/>
        <dsp:cNvSpPr/>
      </dsp:nvSpPr>
      <dsp:spPr>
        <a:xfrm>
          <a:off x="9806302" y="4432121"/>
          <a:ext cx="4326398" cy="177055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sz="2400" b="0" i="0" kern="1200" dirty="0" err="1" smtClean="0">
              <a:latin typeface="Times New Roman" panose="02020603050405020304" pitchFamily="18" charset="0"/>
              <a:cs typeface="Times New Roman" panose="02020603050405020304" pitchFamily="18" charset="0"/>
            </a:rPr>
            <a:t>Ngôn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ngữ</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dễ</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hiểu</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tinh</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tế</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giúp</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văn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bản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truyền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đạt</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một</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cách</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dễ</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dàng</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và</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nhanh</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chóng</a:t>
          </a:r>
          <a:endParaRPr lang="en-US" sz="2400" kern="1200" dirty="0">
            <a:latin typeface="Times New Roman" panose="02020603050405020304" pitchFamily="18" charset="0"/>
            <a:cs typeface="Times New Roman" panose="02020603050405020304" pitchFamily="18" charset="0"/>
          </a:endParaRPr>
        </a:p>
      </dsp:txBody>
      <dsp:txXfrm>
        <a:off x="9858160" y="4483979"/>
        <a:ext cx="4222682" cy="16668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9F7B94-AA27-446C-B1FE-492F5BFA228F}" type="datetimeFigureOut">
              <a:rPr lang="en-US" smtClean="0"/>
              <a:t>06/10/2025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30989-F46C-4526-8404-29D541643FF2}" type="slidenum">
              <a:rPr lang="en-US" smtClean="0"/>
              <a:t>‹#›</a:t>
            </a:fld>
            <a:endParaRPr lang="en-US"/>
          </a:p>
        </p:txBody>
      </p:sp>
    </p:spTree>
    <p:extLst>
      <p:ext uri="{BB962C8B-B14F-4D97-AF65-F5344CB8AC3E}">
        <p14:creationId xmlns:p14="http://schemas.microsoft.com/office/powerpoint/2010/main" val="3282982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2326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475121-F9EB-4331-B1A0-508A375E89F2}" type="datetimeFigureOut">
              <a:rPr lang="en-US" smtClean="0"/>
              <a:t>06/10/2025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130383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75121-F9EB-4331-B1A0-508A375E89F2}" type="datetimeFigureOut">
              <a:rPr lang="en-US" smtClean="0"/>
              <a:t>06/10/2025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55566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75121-F9EB-4331-B1A0-508A375E89F2}" type="datetimeFigureOut">
              <a:rPr lang="en-US" smtClean="0"/>
              <a:t>06/10/2025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564645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a:fillRect/>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srcRect/>
          <a:stretch>
            <a:fill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57918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475121-F9EB-4331-B1A0-508A375E89F2}" type="datetimeFigureOut">
              <a:rPr lang="en-US" smtClean="0"/>
              <a:t>06/10/2025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33586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475121-F9EB-4331-B1A0-508A375E89F2}" type="datetimeFigureOut">
              <a:rPr lang="en-US" smtClean="0"/>
              <a:t>06/10/2025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390071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475121-F9EB-4331-B1A0-508A375E89F2}" type="datetimeFigureOut">
              <a:rPr lang="en-US" smtClean="0"/>
              <a:t>06/10/2025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213494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475121-F9EB-4331-B1A0-508A375E89F2}" type="datetimeFigureOut">
              <a:rPr lang="en-US" smtClean="0"/>
              <a:t>06/10/2025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209586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475121-F9EB-4331-B1A0-508A375E89F2}" type="datetimeFigureOut">
              <a:rPr lang="en-US" smtClean="0"/>
              <a:t>06/10/2025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1900440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75121-F9EB-4331-B1A0-508A375E89F2}" type="datetimeFigureOut">
              <a:rPr lang="en-US" smtClean="0"/>
              <a:t>06/10/2025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347450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475121-F9EB-4331-B1A0-508A375E89F2}" type="datetimeFigureOut">
              <a:rPr lang="en-US" smtClean="0"/>
              <a:t>06/10/2025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225739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475121-F9EB-4331-B1A0-508A375E89F2}" type="datetimeFigureOut">
              <a:rPr lang="en-US" smtClean="0"/>
              <a:t>06/10/2025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593990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75121-F9EB-4331-B1A0-508A375E89F2}" type="datetimeFigureOut">
              <a:rPr lang="en-US" smtClean="0"/>
              <a:t>06/10/2025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F4050-4A6A-46D2-A2E4-781DACC7C16E}" type="slidenum">
              <a:rPr lang="en-US" smtClean="0"/>
              <a:t>‹#›</a:t>
            </a:fld>
            <a:endParaRPr lang="en-US"/>
          </a:p>
        </p:txBody>
      </p:sp>
    </p:spTree>
    <p:extLst>
      <p:ext uri="{BB962C8B-B14F-4D97-AF65-F5344CB8AC3E}">
        <p14:creationId xmlns:p14="http://schemas.microsoft.com/office/powerpoint/2010/main" val="3767763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9.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ai%20tri&#7879;u%20t&#7845;n%20r&#225;c%202.mp4"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8.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8.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2"/>
          <p:cNvGrpSpPr/>
          <p:nvPr/>
        </p:nvGrpSpPr>
        <p:grpSpPr bwMode="auto">
          <a:xfrm>
            <a:off x="0" y="-199054"/>
            <a:ext cx="12192000" cy="6858000"/>
            <a:chOff x="0" y="0"/>
            <a:chExt cx="5760" cy="4320"/>
          </a:xfrm>
        </p:grpSpPr>
        <p:pic>
          <p:nvPicPr>
            <p:cNvPr id="27658" name="Picture 3" descr="NEN 7"/>
            <p:cNvPicPr>
              <a:picLocks noChangeAspect="1" noChangeArrowheads="1"/>
            </p:cNvPicPr>
            <p:nvPr/>
          </p:nvPicPr>
          <p:blipFill>
            <a:blip r:embed="rId2"/>
            <a:srcRect/>
            <a:stretch>
              <a:fillRect/>
            </a:stretch>
          </p:blipFill>
          <p:spPr bwMode="auto">
            <a:xfrm>
              <a:off x="0" y="0"/>
              <a:ext cx="5760" cy="4320"/>
            </a:xfrm>
            <a:prstGeom prst="rect">
              <a:avLst/>
            </a:prstGeom>
            <a:noFill/>
            <a:ln w="9525">
              <a:noFill/>
              <a:miter lim="800000"/>
              <a:headEnd/>
              <a:tailEnd/>
            </a:ln>
          </p:spPr>
        </p:pic>
        <p:sp>
          <p:nvSpPr>
            <p:cNvPr id="27659" name="AutoShape 4"/>
            <p:cNvSpPr>
              <a:spLocks noChangeArrowheads="1"/>
            </p:cNvSpPr>
            <p:nvPr/>
          </p:nvSpPr>
          <p:spPr bwMode="auto">
            <a:xfrm>
              <a:off x="384" y="312"/>
              <a:ext cx="4992" cy="3696"/>
            </a:xfrm>
            <a:prstGeom prst="roundRect">
              <a:avLst>
                <a:gd name="adj" fmla="val 4139"/>
              </a:avLst>
            </a:prstGeom>
            <a:solidFill>
              <a:schemeClr val="bg1"/>
            </a:solidFill>
            <a:ln w="9525">
              <a:solidFill>
                <a:schemeClr val="tx1"/>
              </a:solidFill>
              <a:round/>
            </a:ln>
          </p:spPr>
          <p:txBody>
            <a:bodyPr wrap="none" anchor="ctr"/>
            <a:lstStyle/>
            <a:p>
              <a:endParaRPr lang="en-US">
                <a:latin typeface="Calibri" panose="020F0502020204030204" pitchFamily="34" charset="0"/>
              </a:endParaRPr>
            </a:p>
          </p:txBody>
        </p:sp>
      </p:grpSp>
      <p:grpSp>
        <p:nvGrpSpPr>
          <p:cNvPr id="27651" name="Group 6"/>
          <p:cNvGrpSpPr/>
          <p:nvPr/>
        </p:nvGrpSpPr>
        <p:grpSpPr bwMode="auto">
          <a:xfrm>
            <a:off x="2045335" y="408846"/>
            <a:ext cx="8827135" cy="783978"/>
            <a:chOff x="662" y="94"/>
            <a:chExt cx="4564" cy="447"/>
          </a:xfrm>
        </p:grpSpPr>
        <p:sp>
          <p:nvSpPr>
            <p:cNvPr id="27656" name="Text Box 7"/>
            <p:cNvSpPr txBox="1">
              <a:spLocks noChangeArrowheads="1"/>
            </p:cNvSpPr>
            <p:nvPr/>
          </p:nvSpPr>
          <p:spPr bwMode="auto">
            <a:xfrm>
              <a:off x="662" y="94"/>
              <a:ext cx="4564" cy="447"/>
            </a:xfrm>
            <a:prstGeom prst="rect">
              <a:avLst/>
            </a:prstGeom>
            <a:noFill/>
            <a:ln w="9525">
              <a:noFill/>
              <a:miter lim="800000"/>
            </a:ln>
          </p:spPr>
          <p:txBody>
            <a:bodyPr wrap="square">
              <a:spAutoFit/>
            </a:bodyPr>
            <a:lstStyle/>
            <a:p>
              <a:pPr algn="ctr">
                <a:spcBef>
                  <a:spcPct val="50000"/>
                </a:spcBef>
              </a:pPr>
              <a:r>
                <a:rPr lang="en-US" b="1" dirty="0" smtClean="0">
                  <a:solidFill>
                    <a:srgbClr val="7030A0"/>
                  </a:solidFill>
                  <a:latin typeface="Times New Roman" panose="02020603050405020304" pitchFamily="18" charset="0"/>
                  <a:cs typeface="Times New Roman" panose="02020603050405020304" pitchFamily="18" charset="0"/>
                </a:rPr>
                <a:t>UBND PHƯỜNG AN NHƠN ĐÔNG</a:t>
              </a:r>
            </a:p>
            <a:p>
              <a:pPr algn="ctr">
                <a:spcBef>
                  <a:spcPct val="50000"/>
                </a:spcBef>
              </a:pPr>
              <a:r>
                <a:rPr lang="en-US" b="1" dirty="0" smtClean="0">
                  <a:solidFill>
                    <a:srgbClr val="7030A0"/>
                  </a:solidFill>
                  <a:latin typeface="Times New Roman" panose="02020603050405020304" pitchFamily="18" charset="0"/>
                  <a:cs typeface="Times New Roman" panose="02020603050405020304" pitchFamily="18" charset="0"/>
                </a:rPr>
                <a:t>TRƯỜNG TRUNG </a:t>
              </a:r>
              <a:r>
                <a:rPr lang="en-US" b="1" dirty="0" smtClean="0">
                  <a:solidFill>
                    <a:srgbClr val="7030A0"/>
                  </a:solidFill>
                  <a:latin typeface="Times New Roman" panose="02020603050405020304" pitchFamily="18" charset="0"/>
                  <a:cs typeface="Times New Roman" panose="02020603050405020304" pitchFamily="18" charset="0"/>
                </a:rPr>
                <a:t>HỌC CƠ </a:t>
              </a:r>
              <a:r>
                <a:rPr lang="en-US" b="1" dirty="0" smtClean="0">
                  <a:solidFill>
                    <a:srgbClr val="7030A0"/>
                  </a:solidFill>
                  <a:latin typeface="Times New Roman" panose="02020603050405020304" pitchFamily="18" charset="0"/>
                  <a:cs typeface="Times New Roman" panose="02020603050405020304" pitchFamily="18" charset="0"/>
                </a:rPr>
                <a:t>SỞ NHƠN AN</a:t>
              </a:r>
              <a:endParaRPr lang="en-US" b="1" dirty="0">
                <a:solidFill>
                  <a:srgbClr val="7030A0"/>
                </a:solidFill>
                <a:latin typeface="Times New Roman" panose="02020603050405020304" pitchFamily="18" charset="0"/>
                <a:cs typeface="Times New Roman" panose="02020603050405020304" pitchFamily="18" charset="0"/>
              </a:endParaRPr>
            </a:p>
          </p:txBody>
        </p:sp>
        <p:sp>
          <p:nvSpPr>
            <p:cNvPr id="27657" name="Line 8"/>
            <p:cNvSpPr>
              <a:spLocks noChangeShapeType="1"/>
            </p:cNvSpPr>
            <p:nvPr/>
          </p:nvSpPr>
          <p:spPr bwMode="auto">
            <a:xfrm>
              <a:off x="1906" y="523"/>
              <a:ext cx="1970" cy="0"/>
            </a:xfrm>
            <a:prstGeom prst="line">
              <a:avLst/>
            </a:prstGeom>
            <a:noFill/>
            <a:ln w="9525">
              <a:solidFill>
                <a:schemeClr val="accent1">
                  <a:lumMod val="75000"/>
                </a:schemeClr>
              </a:solidFill>
              <a:round/>
            </a:ln>
          </p:spPr>
          <p:txBody>
            <a:bodyPr/>
            <a:lstStyle/>
            <a:p>
              <a:endParaRPr lang="en-US"/>
            </a:p>
          </p:txBody>
        </p:sp>
      </p:grpSp>
      <p:sp>
        <p:nvSpPr>
          <p:cNvPr id="27652" name="Text Box 9"/>
          <p:cNvSpPr txBox="1">
            <a:spLocks noChangeArrowheads="1"/>
          </p:cNvSpPr>
          <p:nvPr/>
        </p:nvSpPr>
        <p:spPr bwMode="auto">
          <a:xfrm>
            <a:off x="2561272" y="4749081"/>
            <a:ext cx="7069455" cy="461665"/>
          </a:xfrm>
          <a:prstGeom prst="rect">
            <a:avLst/>
          </a:prstGeom>
          <a:noFill/>
          <a:ln w="9525">
            <a:noFill/>
            <a:miter lim="800000"/>
          </a:ln>
        </p:spPr>
        <p:txBody>
          <a:bodyPr wrap="square">
            <a:spAutoFit/>
          </a:bodyPr>
          <a:lstStyle/>
          <a:p>
            <a:pPr algn="ctr">
              <a:spcBef>
                <a:spcPct val="50000"/>
              </a:spcBef>
            </a:pPr>
            <a:r>
              <a:rPr lang="en-US" sz="2400" b="1" dirty="0" err="1">
                <a:solidFill>
                  <a:srgbClr val="7030A0"/>
                </a:solidFill>
                <a:latin typeface="Times New Roman" panose="02020603050405020304" pitchFamily="18" charset="0"/>
                <a:cs typeface="Times New Roman" panose="02020603050405020304" pitchFamily="18" charset="0"/>
              </a:rPr>
              <a:t>Giáo</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viên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thực</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hiện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Phan</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Thị</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Dư</a:t>
            </a:r>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27653" name="Text Box 10"/>
          <p:cNvSpPr txBox="1">
            <a:spLocks noChangeArrowheads="1"/>
          </p:cNvSpPr>
          <p:nvPr/>
        </p:nvSpPr>
        <p:spPr bwMode="auto">
          <a:xfrm>
            <a:off x="1519747" y="1918755"/>
            <a:ext cx="9407046" cy="2777683"/>
          </a:xfrm>
          <a:prstGeom prst="rect">
            <a:avLst/>
          </a:prstGeom>
          <a:noFill/>
          <a:ln w="9525">
            <a:noFill/>
            <a:miter lim="800000"/>
          </a:ln>
        </p:spPr>
        <p:txBody>
          <a:bodyPr wrap="square">
            <a:spAutoFit/>
          </a:bodyPr>
          <a:lstStyle/>
          <a:p>
            <a:pPr algn="ctr">
              <a:spcBef>
                <a:spcPct val="50000"/>
              </a:spcBef>
            </a:pPr>
            <a:r>
              <a:rPr lang="en-US" sz="2300" b="1" dirty="0" smtClean="0">
                <a:solidFill>
                  <a:srgbClr val="7030A0"/>
                </a:solidFill>
                <a:latin typeface="Times New Roman" panose="02020603050405020304" pitchFamily="18" charset="0"/>
                <a:cs typeface="Times New Roman" panose="02020603050405020304" pitchFamily="18" charset="0"/>
              </a:rPr>
              <a:t>BÀI 2: GIÁ TRỊ CỦA VĂN CHƯƠNG</a:t>
            </a:r>
          </a:p>
          <a:p>
            <a:pPr algn="ctr">
              <a:spcBef>
                <a:spcPct val="50000"/>
              </a:spcBef>
            </a:pPr>
            <a:r>
              <a:rPr lang="en-US" sz="2300" b="1" dirty="0">
                <a:solidFill>
                  <a:srgbClr val="7030A0"/>
                </a:solidFill>
                <a:latin typeface="Times New Roman" panose="02020603050405020304" pitchFamily="18" charset="0"/>
                <a:cs typeface="Times New Roman" panose="02020603050405020304" pitchFamily="18" charset="0"/>
              </a:rPr>
              <a:t>(</a:t>
            </a:r>
            <a:r>
              <a:rPr lang="en-US" sz="2300" b="1" dirty="0" err="1" smtClean="0">
                <a:solidFill>
                  <a:srgbClr val="7030A0"/>
                </a:solidFill>
                <a:latin typeface="Times New Roman" panose="02020603050405020304" pitchFamily="18" charset="0"/>
                <a:cs typeface="Times New Roman" panose="02020603050405020304" pitchFamily="18" charset="0"/>
              </a:rPr>
              <a:t>Văn</a:t>
            </a:r>
            <a:r>
              <a:rPr lang="en-US" sz="2300" b="1" dirty="0" smtClean="0">
                <a:solidFill>
                  <a:srgbClr val="7030A0"/>
                </a:solidFill>
                <a:latin typeface="Times New Roman" panose="02020603050405020304" pitchFamily="18" charset="0"/>
                <a:cs typeface="Times New Roman" panose="02020603050405020304" pitchFamily="18" charset="0"/>
              </a:rPr>
              <a:t> </a:t>
            </a:r>
            <a:r>
              <a:rPr lang="en-US" sz="2300" b="1" dirty="0" err="1" smtClean="0">
                <a:solidFill>
                  <a:srgbClr val="7030A0"/>
                </a:solidFill>
                <a:latin typeface="Times New Roman" panose="02020603050405020304" pitchFamily="18" charset="0"/>
                <a:cs typeface="Times New Roman" panose="02020603050405020304" pitchFamily="18" charset="0"/>
              </a:rPr>
              <a:t>bản</a:t>
            </a:r>
            <a:r>
              <a:rPr lang="en-US" sz="2300" b="1" dirty="0" smtClean="0">
                <a:solidFill>
                  <a:srgbClr val="7030A0"/>
                </a:solidFill>
                <a:latin typeface="Times New Roman" panose="02020603050405020304" pitchFamily="18" charset="0"/>
                <a:cs typeface="Times New Roman" panose="02020603050405020304" pitchFamily="18" charset="0"/>
              </a:rPr>
              <a:t> </a:t>
            </a:r>
            <a:r>
              <a:rPr lang="en-US" sz="2300" b="1" dirty="0" err="1" smtClean="0">
                <a:solidFill>
                  <a:srgbClr val="7030A0"/>
                </a:solidFill>
                <a:latin typeface="Times New Roman" panose="02020603050405020304" pitchFamily="18" charset="0"/>
                <a:cs typeface="Times New Roman" panose="02020603050405020304" pitchFamily="18" charset="0"/>
              </a:rPr>
              <a:t>nghị</a:t>
            </a:r>
            <a:r>
              <a:rPr lang="en-US" sz="2300" b="1" dirty="0" smtClean="0">
                <a:solidFill>
                  <a:srgbClr val="7030A0"/>
                </a:solidFill>
                <a:latin typeface="Times New Roman" panose="02020603050405020304" pitchFamily="18" charset="0"/>
                <a:cs typeface="Times New Roman" panose="02020603050405020304" pitchFamily="18" charset="0"/>
              </a:rPr>
              <a:t> </a:t>
            </a:r>
            <a:r>
              <a:rPr lang="en-US" sz="2300" b="1" dirty="0" err="1" smtClean="0">
                <a:solidFill>
                  <a:srgbClr val="7030A0"/>
                </a:solidFill>
                <a:latin typeface="Times New Roman" panose="02020603050405020304" pitchFamily="18" charset="0"/>
                <a:cs typeface="Times New Roman" panose="02020603050405020304" pitchFamily="18" charset="0"/>
              </a:rPr>
              <a:t>luận</a:t>
            </a:r>
            <a:r>
              <a:rPr lang="en-US" sz="2300" b="1" dirty="0" smtClean="0">
                <a:solidFill>
                  <a:srgbClr val="7030A0"/>
                </a:solidFill>
                <a:latin typeface="Times New Roman" panose="02020603050405020304" pitchFamily="18" charset="0"/>
                <a:cs typeface="Times New Roman" panose="02020603050405020304" pitchFamily="18" charset="0"/>
              </a:rPr>
              <a:t>)</a:t>
            </a:r>
          </a:p>
          <a:p>
            <a:pPr algn="ctr">
              <a:spcBef>
                <a:spcPct val="50000"/>
              </a:spcBef>
            </a:pPr>
            <a:r>
              <a:rPr lang="en-US" sz="2300" b="1" dirty="0" smtClean="0">
                <a:solidFill>
                  <a:srgbClr val="7030A0"/>
                </a:solidFill>
                <a:latin typeface="Times New Roman" panose="02020603050405020304" pitchFamily="18" charset="0"/>
                <a:cs typeface="Times New Roman" panose="02020603050405020304" pitchFamily="18" charset="0"/>
              </a:rPr>
              <a:t>ĐỌC HIỂU  VĂN BẢN 1: </a:t>
            </a:r>
          </a:p>
          <a:p>
            <a:pPr algn="ctr"/>
            <a:r>
              <a:rPr lang="en-US" sz="2400" b="1" dirty="0">
                <a:latin typeface="Times New Roman" panose="02020603050405020304" pitchFamily="18" charset="0"/>
                <a:cs typeface="Times New Roman" panose="02020603050405020304" pitchFamily="18" charset="0"/>
              </a:rPr>
              <a:t>VỀ HÌNH TƯỢNG BÀ TÚ TRONG BÀI THƯƠNG VỢ</a:t>
            </a:r>
          </a:p>
          <a:p>
            <a:pPr algn="ctr"/>
            <a:r>
              <a:rPr lang="en-US" sz="2400" b="1" dirty="0">
                <a:latin typeface="Times New Roman" panose="02020603050405020304" pitchFamily="18" charset="0"/>
                <a:cs typeface="Times New Roman" panose="02020603050405020304" pitchFamily="18" charset="0"/>
              </a:rPr>
              <a:t>( Chu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Sơn</a:t>
            </a:r>
            <a:r>
              <a:rPr lang="en-US" sz="2400" b="1" dirty="0">
                <a:latin typeface="Times New Roman" panose="02020603050405020304" pitchFamily="18" charset="0"/>
                <a:cs typeface="Times New Roman" panose="02020603050405020304" pitchFamily="18" charset="0"/>
              </a:rPr>
              <a:t>)</a:t>
            </a:r>
          </a:p>
          <a:p>
            <a:pPr algn="ctr">
              <a:spcBef>
                <a:spcPct val="50000"/>
              </a:spcBef>
            </a:pPr>
            <a:endParaRPr lang="en-US" sz="2300" b="1" dirty="0" smtClean="0">
              <a:solidFill>
                <a:srgbClr val="7030A0"/>
              </a:solidFill>
              <a:latin typeface="Times New Roman" panose="02020603050405020304" pitchFamily="18" charset="0"/>
              <a:cs typeface="Times New Roman" panose="02020603050405020304" pitchFamily="18" charset="0"/>
            </a:endParaRPr>
          </a:p>
        </p:txBody>
      </p:sp>
      <p:sp>
        <p:nvSpPr>
          <p:cNvPr id="2" name="Text Box 10"/>
          <p:cNvSpPr txBox="1">
            <a:spLocks noChangeArrowheads="1"/>
          </p:cNvSpPr>
          <p:nvPr/>
        </p:nvSpPr>
        <p:spPr bwMode="auto">
          <a:xfrm>
            <a:off x="1659032" y="1327449"/>
            <a:ext cx="8873936" cy="400110"/>
          </a:xfrm>
          <a:prstGeom prst="rect">
            <a:avLst/>
          </a:prstGeom>
          <a:noFill/>
          <a:ln w="9525">
            <a:noFill/>
            <a:miter lim="800000"/>
          </a:ln>
        </p:spPr>
        <p:txBody>
          <a:bodyPr wrap="square">
            <a:spAutoFit/>
          </a:bodyPr>
          <a:lstStyle/>
          <a:p>
            <a:pPr>
              <a:spcBef>
                <a:spcPct val="50000"/>
              </a:spcBef>
            </a:pPr>
            <a:r>
              <a:rPr lang="en-US" sz="2000" b="1" dirty="0">
                <a:solidFill>
                  <a:srgbClr val="FF0000"/>
                </a:solidFill>
                <a:latin typeface="Times New Roman" panose="02020603050405020304" pitchFamily="18" charset="0"/>
                <a:cs typeface="Times New Roman" panose="02020603050405020304" pitchFamily="18" charset="0"/>
              </a:rPr>
              <a:t>NHIỆT LIỆT CHÀO MỪNG CÁC THẦY CÔ GIÁO VỀ DỰ GIỜ THĂM </a:t>
            </a:r>
            <a:r>
              <a:rPr lang="en-US" sz="2000" b="1" dirty="0" smtClean="0">
                <a:solidFill>
                  <a:srgbClr val="FF0000"/>
                </a:solidFill>
                <a:latin typeface="Times New Roman" panose="02020603050405020304" pitchFamily="18" charset="0"/>
                <a:cs typeface="Times New Roman" panose="02020603050405020304" pitchFamily="18" charset="0"/>
              </a:rPr>
              <a:t>LỚP</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17" name="Picture 16" descr="A picture containing toy, doll&#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1270" y="3524332"/>
            <a:ext cx="2099310" cy="2001520"/>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a:fillRect/>
          </a:stretch>
        </p:blipFill>
        <p:spPr>
          <a:xfrm>
            <a:off x="1067340" y="3685573"/>
            <a:ext cx="1726565" cy="1541780"/>
          </a:xfrm>
          <a:prstGeom prst="rect">
            <a:avLst/>
          </a:prstGeom>
        </p:spPr>
      </p:pic>
    </p:spTree>
    <p:extLst>
      <p:ext uri="{BB962C8B-B14F-4D97-AF65-F5344CB8AC3E}">
        <p14:creationId xmlns:p14="http://schemas.microsoft.com/office/powerpoint/2010/main" val="1628826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975D3369-1337-6211-C2D7-F1A11974DC15}"/>
              </a:ext>
            </a:extLst>
          </p:cNvPr>
          <p:cNvSpPr/>
          <p:nvPr/>
        </p:nvSpPr>
        <p:spPr>
          <a:xfrm>
            <a:off x="1" y="1377034"/>
            <a:ext cx="4709160" cy="693843"/>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141503" bIns="118554" numCol="1" spcCol="1270" anchor="ctr" anchorCtr="0">
            <a:noAutofit/>
          </a:bodyPr>
          <a:lstStyle/>
          <a:p>
            <a:pPr marL="0" lvl="0" indent="0" algn="l" defTabSz="1066800">
              <a:lnSpc>
                <a:spcPct val="90000"/>
              </a:lnSpc>
              <a:spcBef>
                <a:spcPct val="0"/>
              </a:spcBef>
              <a:spcAft>
                <a:spcPct val="35000"/>
              </a:spcAft>
              <a:buNone/>
            </a:pPr>
            <a:r>
              <a:rPr lang="es-ES" sz="2400" b="1" dirty="0" smtClean="0">
                <a:latin typeface="Times New Roman" panose="02020603050405020304" pitchFamily="18" charset="0"/>
                <a:cs typeface="Times New Roman" panose="02020603050405020304" pitchFamily="18" charset="0"/>
                <a:sym typeface="Montserrat"/>
              </a:rPr>
              <a:t>TÌM HIỂU VỀ TÁC GIẢ</a:t>
            </a:r>
            <a:endParaRPr lang="en-US" sz="2400" kern="1200" dirty="0">
              <a:latin typeface="Times New Roman" panose="02020603050405020304" pitchFamily="18" charset="0"/>
              <a:cs typeface="Times New Roman" panose="02020603050405020304" pitchFamily="18" charset="0"/>
            </a:endParaRPr>
          </a:p>
        </p:txBody>
      </p:sp>
      <p:sp>
        <p:nvSpPr>
          <p:cNvPr id="12" name="Google Shape;303;p10">
            <a:extLst>
              <a:ext uri="{FF2B5EF4-FFF2-40B4-BE49-F238E27FC236}">
                <a16:creationId xmlns:a16="http://schemas.microsoft.com/office/drawing/2014/main" xmlns="" id="{B99B8357-E14E-AB05-381F-D3629DC3F0AB}"/>
              </a:ext>
            </a:extLst>
          </p:cNvPr>
          <p:cNvSpPr txBox="1"/>
          <p:nvPr/>
        </p:nvSpPr>
        <p:spPr>
          <a:xfrm>
            <a:off x="448213" y="478672"/>
            <a:ext cx="965590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smtClean="0">
                <a:latin typeface="Times New Roman" panose="02020603050405020304" pitchFamily="18" charset="0"/>
                <a:cs typeface="Times New Roman" panose="02020603050405020304" pitchFamily="18" charset="0"/>
              </a:rPr>
              <a:t>TRẢI NGHIỆM CÙNG VĂN BẢN</a:t>
            </a:r>
            <a:endParaRPr lang="en-US" sz="48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B6BD7B66-3FE0-E86D-726A-7DF18774A615}"/>
              </a:ext>
            </a:extLst>
          </p:cNvPr>
          <p:cNvSpPr txBox="1"/>
          <p:nvPr/>
        </p:nvSpPr>
        <p:spPr>
          <a:xfrm>
            <a:off x="7454593" y="6278632"/>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17" name="Picture 1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6360" y="242545"/>
            <a:ext cx="1086907" cy="820902"/>
          </a:xfrm>
          <a:prstGeom prst="rect">
            <a:avLst/>
          </a:prstGeom>
          <a:noFill/>
          <a:ln>
            <a:noFill/>
          </a:ln>
        </p:spPr>
      </p:pic>
      <p:pic>
        <p:nvPicPr>
          <p:cNvPr id="16" name="Content Placeholder 15"/>
          <p:cNvPicPr>
            <a:picLocks noGrp="1" noChangeAspect="1"/>
          </p:cNvPicPr>
          <p:nvPr>
            <p:ph sz="half" idx="1"/>
          </p:nvPr>
        </p:nvPicPr>
        <p:blipFill>
          <a:blip r:embed="rId3"/>
          <a:stretch>
            <a:fillRect/>
          </a:stretch>
        </p:blipFill>
        <p:spPr>
          <a:xfrm>
            <a:off x="448213" y="2547699"/>
            <a:ext cx="4154267" cy="2907189"/>
          </a:xfrm>
          <a:prstGeom prst="rect">
            <a:avLst/>
          </a:prstGeom>
        </p:spPr>
      </p:pic>
      <p:sp>
        <p:nvSpPr>
          <p:cNvPr id="2" name="Content Placeholder 1"/>
          <p:cNvSpPr>
            <a:spLocks noGrp="1"/>
          </p:cNvSpPr>
          <p:nvPr>
            <p:ph sz="half" idx="2"/>
          </p:nvPr>
        </p:nvSpPr>
        <p:spPr>
          <a:xfrm>
            <a:off x="5044440" y="1495370"/>
            <a:ext cx="6898561" cy="4351338"/>
          </a:xfrm>
        </p:spPr>
        <p:txBody>
          <a:bodyPr>
            <a:noAutofit/>
          </a:bodyPr>
          <a:lstStyle/>
          <a:p>
            <a:pPr marL="0" indent="0">
              <a:buNone/>
            </a:pPr>
            <a:r>
              <a:rPr lang="vi-VN" sz="2400" dirty="0" smtClean="0">
                <a:solidFill>
                  <a:srgbClr val="0000FF"/>
                </a:solidFill>
                <a:latin typeface="+mj-lt"/>
              </a:rPr>
              <a:t>–</a:t>
            </a:r>
            <a:r>
              <a:rPr lang="vi-VN" sz="2400" b="1" dirty="0" smtClean="0">
                <a:solidFill>
                  <a:srgbClr val="0000FF"/>
                </a:solidFill>
                <a:latin typeface="+mj-lt"/>
              </a:rPr>
              <a:t> Học trò Nguyên Linh:</a:t>
            </a:r>
            <a:r>
              <a:rPr lang="vi-VN" sz="2400" dirty="0" smtClean="0">
                <a:solidFill>
                  <a:srgbClr val="0000FF"/>
                </a:solidFill>
                <a:latin typeface="+mj-lt"/>
              </a:rPr>
              <a:t> “Những cuốn sách của thầy như cánh cửa thần kỳ mở ra cả một thế giới văn chương rộng lớn đầy hấp dẫn thú vị. Tôi say mê đọc với tất cả niềm hân hoan náo nức… Tôi đi hết từ ngạc nhiên này đến ngạc nhiên khác, hết đắm đuối này sang đắm đuối khác”.</a:t>
            </a:r>
          </a:p>
          <a:p>
            <a:pPr marL="0" indent="0">
              <a:buNone/>
            </a:pPr>
            <a:r>
              <a:rPr lang="vi-VN" sz="2400" dirty="0" smtClean="0">
                <a:solidFill>
                  <a:srgbClr val="0000FF"/>
                </a:solidFill>
                <a:latin typeface="+mj-lt"/>
              </a:rPr>
              <a:t>–</a:t>
            </a:r>
            <a:r>
              <a:rPr lang="vi-VN" sz="2400" b="1" dirty="0" smtClean="0">
                <a:solidFill>
                  <a:srgbClr val="0000FF"/>
                </a:solidFill>
                <a:latin typeface="+mj-lt"/>
              </a:rPr>
              <a:t> Nhà phê bình Trịnh Vĩnh Đức</a:t>
            </a:r>
            <a:r>
              <a:rPr lang="vi-VN" sz="2400" dirty="0" smtClean="0">
                <a:solidFill>
                  <a:srgbClr val="0000FF"/>
                </a:solidFill>
                <a:latin typeface="+mj-lt"/>
              </a:rPr>
              <a:t>: “Qua những trang viết máu thịt, anh còn là cây bút giàu mĩ cảm góp tiếng nói cho thi pháp học hiện đại có thêm hương vị mới cho nền văn học nước nhà. Văn chương Chu Văn Sơn thâm nhập sâu vào thế giới nội hàm của nghệ thuật để tìm thêm nguồn sáng mở đường cho những phát kiến tinh mà lạ, sắc sảo và lan tỏa”.</a:t>
            </a:r>
            <a:endParaRPr lang="vi-VN" sz="2400" dirty="0">
              <a:solidFill>
                <a:srgbClr val="0000FF"/>
              </a:solidFill>
              <a:latin typeface="+mj-lt"/>
            </a:endParaRPr>
          </a:p>
        </p:txBody>
      </p:sp>
    </p:spTree>
    <p:extLst>
      <p:ext uri="{BB962C8B-B14F-4D97-AF65-F5344CB8AC3E}">
        <p14:creationId xmlns:p14="http://schemas.microsoft.com/office/powerpoint/2010/main" val="57847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1E7D9AC-9696-AE28-5DE5-8D1098A0B15B}"/>
              </a:ext>
            </a:extLst>
          </p:cNvPr>
          <p:cNvGrpSpPr/>
          <p:nvPr/>
        </p:nvGrpSpPr>
        <p:grpSpPr>
          <a:xfrm>
            <a:off x="1" y="1397803"/>
            <a:ext cx="7334940" cy="1513839"/>
            <a:chOff x="2032000" y="1930400"/>
            <a:chExt cx="7046975" cy="2019807"/>
          </a:xfrm>
        </p:grpSpPr>
        <p:sp>
          <p:nvSpPr>
            <p:cNvPr id="5" name="Freeform: Shape 4">
              <a:extLst>
                <a:ext uri="{FF2B5EF4-FFF2-40B4-BE49-F238E27FC236}">
                  <a16:creationId xmlns:a16="http://schemas.microsoft.com/office/drawing/2014/main" xmlns="" id="{975D3369-1337-6211-C2D7-F1A11974DC15}"/>
                </a:ext>
              </a:extLst>
            </p:cNvPr>
            <p:cNvSpPr/>
            <p:nvPr/>
          </p:nvSpPr>
          <p:spPr>
            <a:xfrm>
              <a:off x="2032000" y="1930400"/>
              <a:ext cx="6502400" cy="925745"/>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141503" bIns="118554" numCol="1" spcCol="1270" anchor="ctr" anchorCtr="0">
              <a:noAutofit/>
            </a:bodyPr>
            <a:lstStyle/>
            <a:p>
              <a:pPr marL="0" lvl="0" indent="0" algn="l" defTabSz="1066800">
                <a:lnSpc>
                  <a:spcPct val="90000"/>
                </a:lnSpc>
                <a:spcBef>
                  <a:spcPct val="0"/>
                </a:spcBef>
                <a:spcAft>
                  <a:spcPct val="35000"/>
                </a:spcAft>
                <a:buNone/>
              </a:pPr>
              <a:r>
                <a:rPr lang="es-ES" sz="2400" b="1" dirty="0" smtClean="0">
                  <a:latin typeface="Times New Roman" panose="02020603050405020304" pitchFamily="18" charset="0"/>
                  <a:cs typeface="Times New Roman" panose="02020603050405020304" pitchFamily="18" charset="0"/>
                  <a:sym typeface="Montserrat"/>
                </a:rPr>
                <a:t>TÌM HIỂU VỀ TÁC GIẢ</a:t>
              </a:r>
              <a:endParaRPr lang="en-US" sz="2400" kern="1200" dirty="0">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xmlns="" id="{FB08DFD3-4CB3-664F-3479-CE5BA7099751}"/>
                </a:ext>
              </a:extLst>
            </p:cNvPr>
            <p:cNvSpPr/>
            <p:nvPr/>
          </p:nvSpPr>
          <p:spPr>
            <a:xfrm>
              <a:off x="2576575" y="3024462"/>
              <a:ext cx="6502400" cy="925745"/>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264865" bIns="118554" numCol="1" spcCol="1270" anchor="ctr" anchorCtr="0">
              <a:noAutofit/>
            </a:bodyPr>
            <a:lstStyle/>
            <a:p>
              <a:pPr marL="0" lvl="0" indent="0" algn="l" defTabSz="1066800">
                <a:lnSpc>
                  <a:spcPct val="90000"/>
                </a:lnSpc>
                <a:spcBef>
                  <a:spcPct val="0"/>
                </a:spcBef>
                <a:spcAft>
                  <a:spcPct val="35000"/>
                </a:spcAft>
                <a:buNone/>
              </a:pPr>
              <a:r>
                <a:rPr lang="es-ES" sz="2400" b="1" kern="1200" dirty="0" smtClean="0">
                  <a:solidFill>
                    <a:schemeClr val="lt1"/>
                  </a:solidFill>
                  <a:latin typeface="Times New Roman" panose="02020603050405020304" pitchFamily="18" charset="0"/>
                  <a:ea typeface="Montserrat"/>
                  <a:cs typeface="Times New Roman" panose="02020603050405020304" pitchFamily="18" charset="0"/>
                  <a:sym typeface="Montserrat"/>
                </a:rPr>
                <a:t>TÌM HIỂU VỀ TÁC PHẨM</a:t>
              </a:r>
              <a:endParaRPr lang="en-US" sz="2400" kern="1200" dirty="0">
                <a:latin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xmlns="" id="{602BA721-BDEB-F2CD-15D3-E37405D4AFB5}"/>
                </a:ext>
              </a:extLst>
            </p:cNvPr>
            <p:cNvSpPr/>
            <p:nvPr/>
          </p:nvSpPr>
          <p:spPr>
            <a:xfrm>
              <a:off x="7932665" y="2639436"/>
              <a:ext cx="601734" cy="601734"/>
            </a:xfrm>
            <a:custGeom>
              <a:avLst/>
              <a:gdLst>
                <a:gd name="connsiteX0" fmla="*/ 0 w 601734"/>
                <a:gd name="connsiteY0" fmla="*/ 330954 h 601734"/>
                <a:gd name="connsiteX1" fmla="*/ 135390 w 601734"/>
                <a:gd name="connsiteY1" fmla="*/ 330954 h 601734"/>
                <a:gd name="connsiteX2" fmla="*/ 135390 w 601734"/>
                <a:gd name="connsiteY2" fmla="*/ 0 h 601734"/>
                <a:gd name="connsiteX3" fmla="*/ 466344 w 601734"/>
                <a:gd name="connsiteY3" fmla="*/ 0 h 601734"/>
                <a:gd name="connsiteX4" fmla="*/ 466344 w 601734"/>
                <a:gd name="connsiteY4" fmla="*/ 330954 h 601734"/>
                <a:gd name="connsiteX5" fmla="*/ 601734 w 601734"/>
                <a:gd name="connsiteY5" fmla="*/ 330954 h 601734"/>
                <a:gd name="connsiteX6" fmla="*/ 300867 w 601734"/>
                <a:gd name="connsiteY6" fmla="*/ 601734 h 601734"/>
                <a:gd name="connsiteX7" fmla="*/ 0 w 601734"/>
                <a:gd name="connsiteY7" fmla="*/ 330954 h 60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734" h="601734">
                  <a:moveTo>
                    <a:pt x="0" y="330954"/>
                  </a:moveTo>
                  <a:lnTo>
                    <a:pt x="135390" y="330954"/>
                  </a:lnTo>
                  <a:lnTo>
                    <a:pt x="135390" y="0"/>
                  </a:lnTo>
                  <a:lnTo>
                    <a:pt x="466344" y="0"/>
                  </a:lnTo>
                  <a:lnTo>
                    <a:pt x="466344" y="330954"/>
                  </a:lnTo>
                  <a:lnTo>
                    <a:pt x="601734" y="330954"/>
                  </a:lnTo>
                  <a:lnTo>
                    <a:pt x="300867" y="601734"/>
                  </a:lnTo>
                  <a:lnTo>
                    <a:pt x="0" y="33095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9680" tIns="34290" rIns="169680" bIns="183219" numCol="1" spcCol="1270" anchor="ctr" anchorCtr="0">
              <a:noAutofit/>
            </a:bodyPr>
            <a:lstStyle/>
            <a:p>
              <a:pPr marL="0" lvl="0" indent="0" algn="ctr" defTabSz="1200150">
                <a:lnSpc>
                  <a:spcPct val="90000"/>
                </a:lnSpc>
                <a:spcBef>
                  <a:spcPct val="0"/>
                </a:spcBef>
                <a:spcAft>
                  <a:spcPct val="35000"/>
                </a:spcAft>
                <a:buNone/>
              </a:pPr>
              <a:endParaRPr lang="en-US" sz="2700" kern="1200"/>
            </a:p>
          </p:txBody>
        </p:sp>
      </p:grpSp>
      <p:sp>
        <p:nvSpPr>
          <p:cNvPr id="12" name="Google Shape;303;p10">
            <a:extLst>
              <a:ext uri="{FF2B5EF4-FFF2-40B4-BE49-F238E27FC236}">
                <a16:creationId xmlns:a16="http://schemas.microsoft.com/office/drawing/2014/main" xmlns="" id="{B99B8357-E14E-AB05-381F-D3629DC3F0AB}"/>
              </a:ext>
            </a:extLst>
          </p:cNvPr>
          <p:cNvSpPr txBox="1"/>
          <p:nvPr/>
        </p:nvSpPr>
        <p:spPr>
          <a:xfrm>
            <a:off x="448213" y="478672"/>
            <a:ext cx="965590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smtClean="0">
                <a:latin typeface="Times New Roman" panose="02020603050405020304" pitchFamily="18" charset="0"/>
                <a:cs typeface="Times New Roman" panose="02020603050405020304" pitchFamily="18" charset="0"/>
              </a:rPr>
              <a:t>TRẢI NGHIỆM CÙNG VĂN BẢN</a:t>
            </a:r>
            <a:endParaRPr lang="en-US" sz="48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B6BD7B66-3FE0-E86D-726A-7DF18774A615}"/>
              </a:ext>
            </a:extLst>
          </p:cNvPr>
          <p:cNvSpPr txBox="1"/>
          <p:nvPr/>
        </p:nvSpPr>
        <p:spPr>
          <a:xfrm>
            <a:off x="7454593" y="6278632"/>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17" name="Picture 1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6360" y="242545"/>
            <a:ext cx="1086907" cy="820902"/>
          </a:xfrm>
          <a:prstGeom prst="rect">
            <a:avLst/>
          </a:prstGeom>
          <a:noFill/>
          <a:ln>
            <a:noFill/>
          </a:ln>
        </p:spPr>
      </p:pic>
      <p:pic>
        <p:nvPicPr>
          <p:cNvPr id="2" name="Picture 1"/>
          <p:cNvPicPr>
            <a:picLocks noChangeAspect="1"/>
          </p:cNvPicPr>
          <p:nvPr/>
        </p:nvPicPr>
        <p:blipFill>
          <a:blip r:embed="rId3"/>
          <a:stretch>
            <a:fillRect/>
          </a:stretch>
        </p:blipFill>
        <p:spPr>
          <a:xfrm>
            <a:off x="667440" y="2911641"/>
            <a:ext cx="6667500" cy="3752850"/>
          </a:xfrm>
          <a:prstGeom prst="rect">
            <a:avLst/>
          </a:prstGeom>
        </p:spPr>
      </p:pic>
    </p:spTree>
    <p:extLst>
      <p:ext uri="{BB962C8B-B14F-4D97-AF65-F5344CB8AC3E}">
        <p14:creationId xmlns:p14="http://schemas.microsoft.com/office/powerpoint/2010/main" val="3194973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007659EA-3AE6-E390-E0DB-7C40A9C2EDFF}"/>
              </a:ext>
            </a:extLst>
          </p:cNvPr>
          <p:cNvSpPr>
            <a:spLocks noGrp="1"/>
          </p:cNvSpPr>
          <p:nvPr>
            <p:ph type="title"/>
          </p:nvPr>
        </p:nvSpPr>
        <p:spPr>
          <a:xfrm>
            <a:off x="1952334" y="183921"/>
            <a:ext cx="9603275" cy="1185621"/>
          </a:xfrm>
        </p:spPr>
        <p:txBody>
          <a:bodyPr>
            <a:normAutofit/>
          </a:bodyPr>
          <a:lstStyle/>
          <a:p>
            <a:r>
              <a:rPr lang="en-US" sz="2700" b="1" dirty="0" smtClean="0">
                <a:solidFill>
                  <a:schemeClr val="accent5">
                    <a:lumMod val="50000"/>
                  </a:schemeClr>
                </a:solidFill>
                <a:latin typeface="Times New Roman" panose="02020603050405020304" pitchFamily="18" charset="0"/>
                <a:cs typeface="Times New Roman" panose="02020603050405020304" pitchFamily="18" charset="0"/>
              </a:rPr>
              <a:t>TÌM HIỂU VỀ TÁC PHẨM</a:t>
            </a:r>
            <a:r>
              <a:rPr lang="en-US" sz="2700" b="1" dirty="0">
                <a:solidFill>
                  <a:schemeClr val="accent5">
                    <a:lumMod val="50000"/>
                  </a:schemeClr>
                </a:solidFill>
                <a:latin typeface="Times New Roman" panose="02020603050405020304" pitchFamily="18" charset="0"/>
                <a:cs typeface="Times New Roman" panose="02020603050405020304" pitchFamily="18" charset="0"/>
              </a:rPr>
              <a:t/>
            </a:r>
            <a:br>
              <a:rPr lang="en-US" sz="2700" b="1" dirty="0">
                <a:solidFill>
                  <a:schemeClr val="accent5">
                    <a:lumMod val="50000"/>
                  </a:schemeClr>
                </a:solidFill>
                <a:latin typeface="Times New Roman" panose="02020603050405020304" pitchFamily="18" charset="0"/>
                <a:cs typeface="Times New Roman" panose="02020603050405020304" pitchFamily="18" charset="0"/>
              </a:rPr>
            </a:br>
            <a:endParaRPr lang="en-US" sz="2700" dirty="0">
              <a:solidFill>
                <a:schemeClr val="accent5">
                  <a:lumMod val="50000"/>
                </a:schemeClr>
              </a:solidFill>
            </a:endParaRPr>
          </a:p>
        </p:txBody>
      </p:sp>
      <p:graphicFrame>
        <p:nvGraphicFramePr>
          <p:cNvPr id="2" name="Content Placeholder 1">
            <a:extLst>
              <a:ext uri="{FF2B5EF4-FFF2-40B4-BE49-F238E27FC236}">
                <a16:creationId xmlns:a16="http://schemas.microsoft.com/office/drawing/2014/main" xmlns="" id="{D7553FFF-F22E-C9EF-517A-7E4095D9D84B}"/>
              </a:ext>
            </a:extLst>
          </p:cNvPr>
          <p:cNvGraphicFramePr>
            <a:graphicFrameLocks noGrp="1"/>
          </p:cNvGraphicFramePr>
          <p:nvPr>
            <p:ph idx="1"/>
            <p:extLst>
              <p:ext uri="{D42A27DB-BD31-4B8C-83A1-F6EECF244321}">
                <p14:modId xmlns:p14="http://schemas.microsoft.com/office/powerpoint/2010/main" val="170896018"/>
              </p:ext>
            </p:extLst>
          </p:nvPr>
        </p:nvGraphicFramePr>
        <p:xfrm>
          <a:off x="1062874" y="955360"/>
          <a:ext cx="10844433" cy="5294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xmlns="" id="{7EA8D044-291D-1769-C663-BF6CFC9D7AFF}"/>
              </a:ext>
            </a:extLst>
          </p:cNvPr>
          <p:cNvSpPr txBox="1"/>
          <p:nvPr/>
        </p:nvSpPr>
        <p:spPr>
          <a:xfrm>
            <a:off x="1471348" y="1569720"/>
            <a:ext cx="404097" cy="707886"/>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1</a:t>
            </a:r>
          </a:p>
          <a:p>
            <a:endParaRPr lang="en-US" dirty="0"/>
          </a:p>
        </p:txBody>
      </p:sp>
      <p:sp>
        <p:nvSpPr>
          <p:cNvPr id="5" name="TextBox 4">
            <a:extLst>
              <a:ext uri="{FF2B5EF4-FFF2-40B4-BE49-F238E27FC236}">
                <a16:creationId xmlns:a16="http://schemas.microsoft.com/office/drawing/2014/main" xmlns="" id="{657A7635-E7E1-E969-6743-B1EF34E81634}"/>
              </a:ext>
            </a:extLst>
          </p:cNvPr>
          <p:cNvSpPr txBox="1"/>
          <p:nvPr/>
        </p:nvSpPr>
        <p:spPr>
          <a:xfrm>
            <a:off x="1991015" y="2467274"/>
            <a:ext cx="563191" cy="707886"/>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2</a:t>
            </a:r>
          </a:p>
          <a:p>
            <a:endParaRPr lang="en-US" dirty="0"/>
          </a:p>
        </p:txBody>
      </p:sp>
      <p:sp>
        <p:nvSpPr>
          <p:cNvPr id="6" name="TextBox 5">
            <a:extLst>
              <a:ext uri="{FF2B5EF4-FFF2-40B4-BE49-F238E27FC236}">
                <a16:creationId xmlns:a16="http://schemas.microsoft.com/office/drawing/2014/main" xmlns="" id="{0366D1D2-3144-CCC7-A5F2-00902539F428}"/>
              </a:ext>
            </a:extLst>
          </p:cNvPr>
          <p:cNvSpPr txBox="1"/>
          <p:nvPr/>
        </p:nvSpPr>
        <p:spPr>
          <a:xfrm>
            <a:off x="2065946" y="3764280"/>
            <a:ext cx="413330" cy="707886"/>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3</a:t>
            </a:r>
          </a:p>
          <a:p>
            <a:endParaRPr lang="en-US" dirty="0"/>
          </a:p>
        </p:txBody>
      </p:sp>
      <p:sp>
        <p:nvSpPr>
          <p:cNvPr id="7" name="TextBox 6">
            <a:extLst>
              <a:ext uri="{FF2B5EF4-FFF2-40B4-BE49-F238E27FC236}">
                <a16:creationId xmlns:a16="http://schemas.microsoft.com/office/drawing/2014/main" xmlns="" id="{A2E87D05-D19C-BFDE-C9A3-9A53EED8D6D7}"/>
              </a:ext>
            </a:extLst>
          </p:cNvPr>
          <p:cNvSpPr txBox="1"/>
          <p:nvPr/>
        </p:nvSpPr>
        <p:spPr>
          <a:xfrm flipH="1">
            <a:off x="1471349" y="5394960"/>
            <a:ext cx="480985" cy="1046440"/>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4</a:t>
            </a:r>
          </a:p>
          <a:p>
            <a:endParaRPr lang="en-US" sz="2200" b="1" dirty="0">
              <a:latin typeface="Times New Roman" panose="02020603050405020304" pitchFamily="18" charset="0"/>
              <a:cs typeface="Times New Roman" panose="02020603050405020304" pitchFamily="18" charset="0"/>
            </a:endParaRPr>
          </a:p>
          <a:p>
            <a:endParaRPr lang="en-US" dirty="0"/>
          </a:p>
        </p:txBody>
      </p:sp>
      <p:sp>
        <p:nvSpPr>
          <p:cNvPr id="12" name="TextBox 11">
            <a:extLst>
              <a:ext uri="{FF2B5EF4-FFF2-40B4-BE49-F238E27FC236}">
                <a16:creationId xmlns:a16="http://schemas.microsoft.com/office/drawing/2014/main" xmlns="" id="{B6BD7B66-3FE0-E86D-726A-7DF18774A615}"/>
              </a:ext>
            </a:extLst>
          </p:cNvPr>
          <p:cNvSpPr txBox="1"/>
          <p:nvPr/>
        </p:nvSpPr>
        <p:spPr>
          <a:xfrm>
            <a:off x="7091084" y="6249475"/>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13" name="Picture 12" descr="https://kenhgiaovien.com/sites/default/files/ck5/2024-05/30/image_c8fd626e130.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20400" y="267575"/>
            <a:ext cx="1086907" cy="820902"/>
          </a:xfrm>
          <a:prstGeom prst="rect">
            <a:avLst/>
          </a:prstGeom>
          <a:noFill/>
          <a:ln>
            <a:noFill/>
          </a:ln>
        </p:spPr>
      </p:pic>
    </p:spTree>
    <p:extLst>
      <p:ext uri="{BB962C8B-B14F-4D97-AF65-F5344CB8AC3E}">
        <p14:creationId xmlns:p14="http://schemas.microsoft.com/office/powerpoint/2010/main" val="50838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FB08DFD3-4CB3-664F-3479-CE5BA7099751}"/>
              </a:ext>
            </a:extLst>
          </p:cNvPr>
          <p:cNvSpPr/>
          <p:nvPr/>
        </p:nvSpPr>
        <p:spPr>
          <a:xfrm>
            <a:off x="1" y="1669587"/>
            <a:ext cx="5105400" cy="693843"/>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264865" bIns="118554" numCol="1" spcCol="1270" anchor="ctr" anchorCtr="0">
            <a:noAutofit/>
          </a:bodyPr>
          <a:lstStyle/>
          <a:p>
            <a:pPr marL="0" lvl="0" indent="0" algn="l" defTabSz="1066800">
              <a:lnSpc>
                <a:spcPct val="90000"/>
              </a:lnSpc>
              <a:spcBef>
                <a:spcPct val="0"/>
              </a:spcBef>
              <a:spcAft>
                <a:spcPct val="35000"/>
              </a:spcAft>
              <a:buNone/>
            </a:pPr>
            <a:r>
              <a:rPr lang="es-ES" sz="2400" b="1" kern="1200" dirty="0" smtClean="0">
                <a:solidFill>
                  <a:schemeClr val="lt1"/>
                </a:solidFill>
                <a:latin typeface="Times New Roman" panose="02020603050405020304" pitchFamily="18" charset="0"/>
                <a:ea typeface="Montserrat"/>
                <a:cs typeface="Times New Roman" panose="02020603050405020304" pitchFamily="18" charset="0"/>
                <a:sym typeface="Montserrat"/>
              </a:rPr>
              <a:t>TÌM HIỂU VỀ TÁC PHẨM</a:t>
            </a:r>
            <a:endParaRPr lang="en-US" sz="2400" kern="1200" dirty="0">
              <a:latin typeface="Times New Roman" panose="02020603050405020304" pitchFamily="18" charset="0"/>
              <a:cs typeface="Times New Roman" panose="02020603050405020304" pitchFamily="18" charset="0"/>
            </a:endParaRPr>
          </a:p>
        </p:txBody>
      </p:sp>
      <p:sp>
        <p:nvSpPr>
          <p:cNvPr id="12" name="Google Shape;303;p10">
            <a:extLst>
              <a:ext uri="{FF2B5EF4-FFF2-40B4-BE49-F238E27FC236}">
                <a16:creationId xmlns:a16="http://schemas.microsoft.com/office/drawing/2014/main" xmlns="" id="{B99B8357-E14E-AB05-381F-D3629DC3F0AB}"/>
              </a:ext>
            </a:extLst>
          </p:cNvPr>
          <p:cNvSpPr txBox="1"/>
          <p:nvPr/>
        </p:nvSpPr>
        <p:spPr>
          <a:xfrm>
            <a:off x="448213" y="478672"/>
            <a:ext cx="965590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smtClean="0">
                <a:latin typeface="Times New Roman" panose="02020603050405020304" pitchFamily="18" charset="0"/>
                <a:cs typeface="Times New Roman" panose="02020603050405020304" pitchFamily="18" charset="0"/>
              </a:rPr>
              <a:t>TRẢI NGHIỆM CÙNG VĂN BẢN</a:t>
            </a:r>
            <a:endParaRPr lang="en-US" sz="48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B6BD7B66-3FE0-E86D-726A-7DF18774A615}"/>
              </a:ext>
            </a:extLst>
          </p:cNvPr>
          <p:cNvSpPr txBox="1"/>
          <p:nvPr/>
        </p:nvSpPr>
        <p:spPr>
          <a:xfrm>
            <a:off x="7454593" y="6278632"/>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17" name="Picture 1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6360" y="242545"/>
            <a:ext cx="1086907" cy="820902"/>
          </a:xfrm>
          <a:prstGeom prst="rect">
            <a:avLst/>
          </a:prstGeom>
          <a:noFill/>
          <a:ln>
            <a:noFill/>
          </a:ln>
        </p:spPr>
      </p:pic>
      <p:sp>
        <p:nvSpPr>
          <p:cNvPr id="2" name="TextBox 1"/>
          <p:cNvSpPr txBox="1"/>
          <p:nvPr/>
        </p:nvSpPr>
        <p:spPr>
          <a:xfrm>
            <a:off x="1280160" y="2743200"/>
            <a:ext cx="9596200" cy="584775"/>
          </a:xfrm>
          <a:prstGeom prst="rect">
            <a:avLst/>
          </a:prstGeom>
          <a:noFill/>
        </p:spPr>
        <p:txBody>
          <a:bodyPr wrap="square" rtlCol="0">
            <a:spAutoFit/>
          </a:bodyPr>
          <a:lstStyle/>
          <a:p>
            <a:r>
              <a:rPr lang="en-US" sz="3200" dirty="0" smtClean="0">
                <a:solidFill>
                  <a:srgbClr val="0000FF"/>
                </a:solidFill>
                <a:latin typeface="Times New Roman" panose="02020603050405020304" pitchFamily="18" charset="0"/>
                <a:cs typeface="Times New Roman" panose="02020603050405020304" pitchFamily="18" charset="0"/>
              </a:rPr>
              <a:t>- LUẬN ĐỀ: </a:t>
            </a:r>
            <a:r>
              <a:rPr lang="vi-VN" sz="3200" dirty="0">
                <a:solidFill>
                  <a:srgbClr val="0000FF"/>
                </a:solidFill>
                <a:latin typeface="Times New Roman" panose="02020603050405020304" pitchFamily="18" charset="0"/>
                <a:cs typeface="Times New Roman" panose="02020603050405020304" pitchFamily="18" charset="0"/>
              </a:rPr>
              <a:t>Hình tượng bà Tú trong bài thơ </a:t>
            </a:r>
            <a:r>
              <a:rPr lang="vi-VN" sz="3200" i="1" dirty="0">
                <a:solidFill>
                  <a:srgbClr val="0000FF"/>
                </a:solidFill>
                <a:latin typeface="Times New Roman" panose="02020603050405020304" pitchFamily="18" charset="0"/>
                <a:cs typeface="Times New Roman" panose="02020603050405020304" pitchFamily="18" charset="0"/>
              </a:rPr>
              <a:t>Thương vợ</a:t>
            </a:r>
            <a:r>
              <a:rPr lang="vi-VN" sz="3200" i="1"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249680" y="3337560"/>
            <a:ext cx="9626680" cy="2554545"/>
          </a:xfrm>
          <a:prstGeom prst="rect">
            <a:avLst/>
          </a:prstGeom>
          <a:noFill/>
        </p:spPr>
        <p:txBody>
          <a:bodyPr wrap="square" rtlCol="0">
            <a:spAutoFit/>
          </a:bodyPr>
          <a:lstStyle/>
          <a:p>
            <a:r>
              <a:rPr lang="en-US" sz="3200" dirty="0" smtClean="0">
                <a:solidFill>
                  <a:srgbClr val="0000FF"/>
                </a:solidFill>
                <a:latin typeface="Times New Roman" panose="02020603050405020304" pitchFamily="18" charset="0"/>
                <a:cs typeface="Times New Roman" panose="02020603050405020304" pitchFamily="18" charset="0"/>
              </a:rPr>
              <a:t>+ LUẬN ĐIỂM 1: </a:t>
            </a:r>
            <a:r>
              <a:rPr lang="en-US" sz="3200" dirty="0" err="1">
                <a:solidFill>
                  <a:srgbClr val="0000FF"/>
                </a:solidFill>
                <a:latin typeface="Times New Roman" panose="02020603050405020304" pitchFamily="18" charset="0"/>
                <a:cs typeface="Times New Roman" panose="02020603050405020304" pitchFamily="18" charset="0"/>
              </a:rPr>
              <a:t>Hình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tượng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Tú</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thuộc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về</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kiểu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đình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theo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ảnh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hưởng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giáo</a:t>
            </a:r>
            <a:endParaRPr lang="en-US" sz="3200" dirty="0" smtClean="0">
              <a:solidFill>
                <a:srgbClr val="0000FF"/>
              </a:solidFill>
              <a:latin typeface="Times New Roman" panose="02020603050405020304" pitchFamily="18" charset="0"/>
              <a:cs typeface="Times New Roman" panose="02020603050405020304" pitchFamily="18" charset="0"/>
            </a:endParaRPr>
          </a:p>
          <a:p>
            <a:r>
              <a:rPr lang="en-US" sz="3200" dirty="0" smtClean="0">
                <a:solidFill>
                  <a:srgbClr val="0000FF"/>
                </a:solidFill>
                <a:latin typeface="Times New Roman" panose="02020603050405020304" pitchFamily="18" charset="0"/>
                <a:cs typeface="Times New Roman" panose="02020603050405020304" pitchFamily="18" charset="0"/>
              </a:rPr>
              <a:t>+ LUẬN ĐIỂM 2: </a:t>
            </a:r>
            <a:r>
              <a:rPr lang="en-US" sz="3200" dirty="0" err="1">
                <a:solidFill>
                  <a:srgbClr val="0000FF"/>
                </a:solidFill>
                <a:latin typeface="Times New Roman" panose="02020603050405020304" pitchFamily="18" charset="0"/>
                <a:cs typeface="Times New Roman" panose="02020603050405020304" pitchFamily="18" charset="0"/>
              </a:rPr>
              <a:t>Hình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tượng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Tú</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hai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câu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đề</a:t>
            </a:r>
            <a:r>
              <a:rPr lang="en-US" sz="3200" dirty="0">
                <a:solidFill>
                  <a:srgbClr val="0000FF"/>
                </a:solidFill>
                <a:latin typeface="Times New Roman" panose="02020603050405020304" pitchFamily="18" charset="0"/>
                <a:cs typeface="Times New Roman" panose="02020603050405020304" pitchFamily="18" charset="0"/>
              </a:rPr>
              <a:t> </a:t>
            </a:r>
            <a:endParaRPr lang="en-US" sz="3200" dirty="0" smtClean="0">
              <a:solidFill>
                <a:srgbClr val="0000FF"/>
              </a:solidFill>
              <a:latin typeface="Times New Roman" panose="02020603050405020304" pitchFamily="18" charset="0"/>
              <a:cs typeface="Times New Roman" panose="02020603050405020304" pitchFamily="18" charset="0"/>
            </a:endParaRPr>
          </a:p>
          <a:p>
            <a:r>
              <a:rPr lang="en-US" sz="3200" dirty="0" smtClean="0">
                <a:solidFill>
                  <a:srgbClr val="0000FF"/>
                </a:solidFill>
                <a:latin typeface="Times New Roman" panose="02020603050405020304" pitchFamily="18" charset="0"/>
                <a:cs typeface="Times New Roman" panose="02020603050405020304" pitchFamily="18" charset="0"/>
              </a:rPr>
              <a:t>+ LUẬN ĐIỂM 3: </a:t>
            </a:r>
            <a:r>
              <a:rPr lang="en-US" sz="3200" dirty="0" err="1" smtClean="0">
                <a:solidFill>
                  <a:srgbClr val="0000FF"/>
                </a:solidFill>
                <a:latin typeface="Times New Roman" panose="02020603050405020304" pitchFamily="18" charset="0"/>
                <a:cs typeface="Times New Roman" panose="02020603050405020304" pitchFamily="18" charset="0"/>
              </a:rPr>
              <a:t>Hình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tượng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bà</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Tú</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trong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hai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câu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thực</a:t>
            </a:r>
            <a:endParaRPr lang="en-US" sz="3200" dirty="0" smtClean="0">
              <a:solidFill>
                <a:srgbClr val="0000FF"/>
              </a:solidFill>
              <a:latin typeface="Times New Roman" panose="02020603050405020304" pitchFamily="18" charset="0"/>
              <a:cs typeface="Times New Roman" panose="02020603050405020304" pitchFamily="18" charset="0"/>
            </a:endParaRPr>
          </a:p>
          <a:p>
            <a:r>
              <a:rPr lang="en-US" sz="3200" dirty="0" smtClean="0">
                <a:solidFill>
                  <a:srgbClr val="0000FF"/>
                </a:solidFill>
                <a:latin typeface="Times New Roman" panose="02020603050405020304" pitchFamily="18" charset="0"/>
                <a:cs typeface="Times New Roman" panose="02020603050405020304" pitchFamily="18" charset="0"/>
              </a:rPr>
              <a:t>+ LUẬN ĐIỂM 4: </a:t>
            </a:r>
            <a:r>
              <a:rPr lang="en-US" sz="3200" dirty="0" err="1" smtClean="0">
                <a:solidFill>
                  <a:srgbClr val="0000FF"/>
                </a:solidFill>
                <a:latin typeface="Times New Roman" panose="02020603050405020304" pitchFamily="18" charset="0"/>
                <a:cs typeface="Times New Roman" panose="02020603050405020304" pitchFamily="18" charset="0"/>
              </a:rPr>
              <a:t>Hình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tượng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bà</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Tú</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trong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hai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câu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luận</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108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101E16FF-9DE9-D41A-F6D6-C7D265A9C9DC}"/>
              </a:ext>
            </a:extLst>
          </p:cNvPr>
          <p:cNvGraphicFramePr/>
          <p:nvPr>
            <p:extLst>
              <p:ext uri="{D42A27DB-BD31-4B8C-83A1-F6EECF244321}">
                <p14:modId xmlns:p14="http://schemas.microsoft.com/office/powerpoint/2010/main" val="1739432039"/>
              </p:ext>
            </p:extLst>
          </p:nvPr>
        </p:nvGraphicFramePr>
        <p:xfrm>
          <a:off x="975359" y="2362200"/>
          <a:ext cx="10539743" cy="3102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xmlns="" id="{59BDF777-D33C-BBF6-DA2A-70E710D848D8}"/>
              </a:ext>
            </a:extLst>
          </p:cNvPr>
          <p:cNvSpPr/>
          <p:nvPr/>
        </p:nvSpPr>
        <p:spPr>
          <a:xfrm>
            <a:off x="975359" y="91500"/>
            <a:ext cx="10017165" cy="1569660"/>
          </a:xfrm>
          <a:prstGeom prst="rect">
            <a:avLst/>
          </a:prstGeom>
          <a:noFill/>
        </p:spPr>
        <p:txBody>
          <a:bodyPr wrap="none" lIns="91440" tIns="45720" rIns="91440" bIns="45720">
            <a:spAutoFit/>
          </a:bodyPr>
          <a:lstStyle/>
          <a:p>
            <a:pPr algn="ctr"/>
            <a:r>
              <a:rPr lang="en-US" sz="3200" b="1" dirty="0" smtClean="0">
                <a:latin typeface="Times New Roman" panose="02020603050405020304" pitchFamily="18" charset="0"/>
                <a:cs typeface="Times New Roman" panose="02020603050405020304" pitchFamily="18" charset="0"/>
              </a:rPr>
              <a:t>ĐỌC HIỂU VĂN BẢN 1:</a:t>
            </a:r>
          </a:p>
          <a:p>
            <a:pPr algn="ctr"/>
            <a:r>
              <a:rPr lang="en-US" sz="3200" b="1" dirty="0" smtClean="0">
                <a:latin typeface="Times New Roman" panose="02020603050405020304" pitchFamily="18" charset="0"/>
                <a:cs typeface="Times New Roman" panose="02020603050405020304" pitchFamily="18" charset="0"/>
              </a:rPr>
              <a:t>VỀ HÌNH TƯỢNG BÀ TÚ TRONG BÀI THƯƠNG VỢ</a:t>
            </a:r>
          </a:p>
          <a:p>
            <a:pPr algn="ctr"/>
            <a:r>
              <a:rPr lang="en-US" sz="3200" b="1" dirty="0" smtClean="0">
                <a:latin typeface="Times New Roman" panose="02020603050405020304" pitchFamily="18" charset="0"/>
                <a:cs typeface="Times New Roman" panose="02020603050405020304" pitchFamily="18" charset="0"/>
              </a:rPr>
              <a:t>( Chu </a:t>
            </a:r>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Sơn</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B6BD7B66-3FE0-E86D-726A-7DF18774A615}"/>
              </a:ext>
            </a:extLst>
          </p:cNvPr>
          <p:cNvSpPr txBox="1"/>
          <p:nvPr/>
        </p:nvSpPr>
        <p:spPr>
          <a:xfrm>
            <a:off x="7091084" y="6249475"/>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2" name="Picture 1"/>
          <p:cNvPicPr>
            <a:picLocks noChangeAspect="1"/>
          </p:cNvPicPr>
          <p:nvPr/>
        </p:nvPicPr>
        <p:blipFill>
          <a:blip r:embed="rId7"/>
          <a:stretch>
            <a:fillRect/>
          </a:stretch>
        </p:blipFill>
        <p:spPr>
          <a:xfrm>
            <a:off x="10992524" y="53299"/>
            <a:ext cx="1085182" cy="823031"/>
          </a:xfrm>
          <a:prstGeom prst="rect">
            <a:avLst/>
          </a:prstGeom>
        </p:spPr>
      </p:pic>
    </p:spTree>
    <p:extLst>
      <p:ext uri="{BB962C8B-B14F-4D97-AF65-F5344CB8AC3E}">
        <p14:creationId xmlns:p14="http://schemas.microsoft.com/office/powerpoint/2010/main" val="3816980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 y="579120"/>
            <a:ext cx="1124712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1. </a:t>
            </a:r>
            <a:r>
              <a:rPr lang="es-ES" sz="2800" b="1" dirty="0" err="1" smtClean="0">
                <a:solidFill>
                  <a:srgbClr val="0000FF"/>
                </a:solidFill>
                <a:latin typeface="Times New Roman" panose="02020603050405020304" pitchFamily="18" charset="0"/>
                <a:cs typeface="Times New Roman" panose="02020603050405020304" pitchFamily="18" charset="0"/>
              </a:rPr>
              <a:t>Cách</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trình</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bày</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vấn</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đề</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khách</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quan</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và</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cách</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trình</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bày</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vấn</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đề</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chủ</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quan</a:t>
            </a:r>
            <a:endParaRPr lang="en-US" sz="28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13" name="Diagram 12"/>
          <p:cNvGraphicFramePr/>
          <p:nvPr>
            <p:extLst>
              <p:ext uri="{D42A27DB-BD31-4B8C-83A1-F6EECF244321}">
                <p14:modId xmlns:p14="http://schemas.microsoft.com/office/powerpoint/2010/main" val="870372530"/>
              </p:ext>
            </p:extLst>
          </p:nvPr>
        </p:nvGraphicFramePr>
        <p:xfrm>
          <a:off x="1569720" y="1417320"/>
          <a:ext cx="900684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2880360" y="5532120"/>
            <a:ext cx="676656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CÁCH TRÌNH BÀY VẤN ĐỀ KHÁCH QUAN</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846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315555942"/>
              </p:ext>
            </p:extLst>
          </p:nvPr>
        </p:nvGraphicFramePr>
        <p:xfrm>
          <a:off x="-2118360" y="1795076"/>
          <a:ext cx="8016240" cy="384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13360" y="257006"/>
            <a:ext cx="11978640" cy="800219"/>
          </a:xfrm>
          <a:prstGeom prst="rect">
            <a:avLst/>
          </a:prstGeom>
          <a:noFill/>
        </p:spPr>
        <p:txBody>
          <a:bodyPr wrap="square" rtlCol="0">
            <a:spAutoFit/>
          </a:bodyPr>
          <a:lstStyle/>
          <a:p>
            <a:r>
              <a:rPr lang="es-ES" sz="2800" b="1" dirty="0" smtClean="0">
                <a:solidFill>
                  <a:srgbClr val="0000FF"/>
                </a:solidFill>
                <a:latin typeface="Times New Roman" panose="02020603050405020304" pitchFamily="18" charset="0"/>
                <a:cs typeface="Times New Roman" panose="02020603050405020304" pitchFamily="18" charset="0"/>
              </a:rPr>
              <a:t>CÁCH ĐÁNH GIÁ CHỦ QUAN: </a:t>
            </a:r>
            <a:r>
              <a:rPr lang="es-ES" sz="2800" b="1" dirty="0" err="1" smtClean="0">
                <a:solidFill>
                  <a:srgbClr val="0000FF"/>
                </a:solidFill>
                <a:latin typeface="Times New Roman" panose="02020603050405020304" pitchFamily="18" charset="0"/>
                <a:cs typeface="Times New Roman" panose="02020603050405020304" pitchFamily="18" charset="0"/>
              </a:rPr>
              <a:t>Thể</a:t>
            </a:r>
            <a:r>
              <a:rPr lang="es-ES" sz="2800" b="1" dirty="0" smtClean="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hiện</a:t>
            </a:r>
            <a:r>
              <a:rPr lang="es-ES" sz="2800" b="1" dirty="0">
                <a:solidFill>
                  <a:srgbClr val="0000FF"/>
                </a:solidFill>
                <a:latin typeface="Times New Roman" panose="02020603050405020304" pitchFamily="18" charset="0"/>
                <a:cs typeface="Times New Roman" panose="02020603050405020304" pitchFamily="18" charset="0"/>
              </a:rPr>
              <a:t> qua </a:t>
            </a:r>
            <a:r>
              <a:rPr lang="es-ES" sz="2800" b="1" dirty="0" err="1">
                <a:solidFill>
                  <a:srgbClr val="0000FF"/>
                </a:solidFill>
                <a:latin typeface="Times New Roman" panose="02020603050405020304" pitchFamily="18" charset="0"/>
                <a:cs typeface="Times New Roman" panose="02020603050405020304" pitchFamily="18" charset="0"/>
              </a:rPr>
              <a:t>các</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từ</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ngữ</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câu</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văn</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hình</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smtClean="0">
                <a:solidFill>
                  <a:srgbClr val="0000FF"/>
                </a:solidFill>
                <a:latin typeface="Times New Roman" panose="02020603050405020304" pitchFamily="18" charset="0"/>
                <a:cs typeface="Times New Roman" panose="02020603050405020304" pitchFamily="18" charset="0"/>
              </a:rPr>
              <a:t>ảnh</a:t>
            </a:r>
            <a:endParaRPr lang="en-US" b="1" dirty="0">
              <a:solidFill>
                <a:srgbClr val="0000FF"/>
              </a:solidFill>
              <a:latin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0043160" y="1217711"/>
            <a:ext cx="2221230" cy="2677656"/>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215890" y="1224021"/>
            <a:ext cx="4476750" cy="461665"/>
          </a:xfrm>
          <a:prstGeom prst="rect">
            <a:avLst/>
          </a:prstGeom>
          <a:noFill/>
        </p:spPr>
        <p:txBody>
          <a:bodyPr wrap="square" rtlCol="0">
            <a:spAutoFit/>
          </a:bodyPr>
          <a:lstStyle/>
          <a:p>
            <a:r>
              <a:rPr lang="en-US" dirty="0" smtClean="0"/>
              <a:t> </a:t>
            </a: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buổi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Tây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Tàu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nhộn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nhạo</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257800" y="1885773"/>
            <a:ext cx="4282440" cy="461665"/>
          </a:xfrm>
          <a:prstGeom prst="rect">
            <a:avLst/>
          </a:prstGeom>
          <a:noFill/>
        </p:spPr>
        <p:txBody>
          <a:bodyPr wrap="square" rtlCol="0">
            <a:spAutoFit/>
          </a:bodyPr>
          <a:lstStyle/>
          <a:p>
            <a:r>
              <a:rPr lang="en-US" dirty="0" smtClean="0"/>
              <a:t> </a:t>
            </a:r>
            <a:r>
              <a:rPr lang="en-US" sz="2400" dirty="0" smtClean="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còn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đâu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cảnh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mộng</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364480" y="2577286"/>
            <a:ext cx="4008120" cy="1200329"/>
          </a:xfrm>
          <a:prstGeom prst="rect">
            <a:avLst/>
          </a:prstGeom>
          <a:noFill/>
        </p:spPr>
        <p:txBody>
          <a:bodyPr wrap="square" rtlCol="0">
            <a:spAutoFit/>
          </a:bodyPr>
          <a:lstStyle/>
          <a:p>
            <a:r>
              <a:rPr lang="en-US" sz="2400" dirty="0" smtClean="0">
                <a:solidFill>
                  <a:srgbClr val="0000FF"/>
                </a:solidFill>
                <a:latin typeface="Times New Roman" panose="02020603050405020304" pitchFamily="18" charset="0"/>
                <a:cs typeface="Times New Roman" panose="02020603050405020304" pitchFamily="18" charset="0"/>
              </a:rPr>
              <a:t>“</a:t>
            </a:r>
            <a:r>
              <a:rPr lang="en-US" sz="2400" dirty="0" err="1" smtClean="0">
                <a:solidFill>
                  <a:srgbClr val="0000FF"/>
                </a:solidFill>
                <a:latin typeface="Times New Roman" panose="02020603050405020304" pitchFamily="18" charset="0"/>
                <a:cs typeface="Times New Roman" panose="02020603050405020304" pitchFamily="18" charset="0"/>
              </a:rPr>
              <a:t>không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còn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ở </a:t>
            </a:r>
            <a:r>
              <a:rPr lang="en-US" sz="2400" dirty="0" err="1">
                <a:solidFill>
                  <a:srgbClr val="0000FF"/>
                </a:solidFill>
                <a:latin typeface="Times New Roman" panose="02020603050405020304" pitchFamily="18" charset="0"/>
                <a:cs typeface="Times New Roman" panose="02020603050405020304" pitchFamily="18" charset="0"/>
              </a:rPr>
              <a:t>yên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nhà</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dầu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êm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đềm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thanh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thản</a:t>
            </a:r>
            <a:r>
              <a:rPr lang="en-US" sz="2400" dirty="0">
                <a:solidFill>
                  <a:srgbClr val="0000FF"/>
                </a:solidFill>
                <a:latin typeface="Times New Roman" panose="02020603050405020304" pitchFamily="18" charset="0"/>
                <a:cs typeface="Times New Roman" panose="02020603050405020304" pitchFamily="18" charset="0"/>
              </a:rPr>
              <a:t>” </a:t>
            </a:r>
          </a:p>
        </p:txBody>
      </p:sp>
      <p:sp>
        <p:nvSpPr>
          <p:cNvPr id="11" name="TextBox 10"/>
          <p:cNvSpPr txBox="1"/>
          <p:nvPr/>
        </p:nvSpPr>
        <p:spPr>
          <a:xfrm>
            <a:off x="5273040" y="3915252"/>
            <a:ext cx="4572000" cy="830997"/>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bà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Tú</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buổi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ấy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ném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ngoài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cuộc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phiền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tạp</a:t>
            </a:r>
            <a:r>
              <a:rPr lang="en-US" sz="2400" dirty="0" smtClean="0">
                <a:solidFill>
                  <a:srgbClr val="0000FF"/>
                </a:solidFill>
                <a:latin typeface="Times New Roman" panose="02020603050405020304" pitchFamily="18" charset="0"/>
                <a:cs typeface="Times New Roman" panose="02020603050405020304" pitchFamily="18" charset="0"/>
              </a:rPr>
              <a:t>” </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349240" y="4746249"/>
            <a:ext cx="4389120" cy="1200329"/>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bà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Tú</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cũng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theo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cuộc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bươn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chồng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đạt</a:t>
            </a:r>
            <a:r>
              <a:rPr lang="en-US" sz="2400" dirty="0">
                <a:solidFill>
                  <a:srgbClr val="0000FF"/>
                </a:solidFill>
                <a:latin typeface="Times New Roman" panose="02020603050405020304" pitchFamily="18" charset="0"/>
                <a:cs typeface="Times New Roman" panose="02020603050405020304" pitchFamily="18" charset="0"/>
              </a:rPr>
              <a:t>”</a:t>
            </a:r>
          </a:p>
        </p:txBody>
      </p:sp>
      <p:sp>
        <p:nvSpPr>
          <p:cNvPr id="14" name="Right Brace 13"/>
          <p:cNvSpPr/>
          <p:nvPr/>
        </p:nvSpPr>
        <p:spPr>
          <a:xfrm>
            <a:off x="9540240" y="1411010"/>
            <a:ext cx="396240" cy="23666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flipV="1">
            <a:off x="4796790" y="1569915"/>
            <a:ext cx="567690" cy="724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739640" y="2252617"/>
            <a:ext cx="685800" cy="369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720590" y="2732414"/>
            <a:ext cx="704850" cy="72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606290" y="4926451"/>
            <a:ext cx="621030" cy="1166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648200" y="4264699"/>
            <a:ext cx="487680" cy="661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648200" y="4932894"/>
            <a:ext cx="777240" cy="69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flipH="1">
            <a:off x="5319711" y="5892981"/>
            <a:ext cx="4616768" cy="830997"/>
          </a:xfrm>
          <a:prstGeom prst="rect">
            <a:avLst/>
          </a:prstGeom>
          <a:noFill/>
        </p:spPr>
        <p:txBody>
          <a:bodyPr wrap="square" rtlCol="0">
            <a:spAutoFit/>
          </a:bodyPr>
          <a:lstStyle>
            <a:defPPr>
              <a:defRPr lang="en-US"/>
            </a:defPPr>
          </a:lstStyle>
          <a:p>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bươn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a:t>
            </a:r>
            <a:r>
              <a:rPr lang="en-US" sz="2400" dirty="0">
                <a:solidFill>
                  <a:srgbClr val="0000FF"/>
                </a:solidFill>
                <a:latin typeface="Times New Roman" panose="02020603050405020304" pitchFamily="18" charset="0"/>
                <a:cs typeface="Times New Roman" panose="02020603050405020304" pitchFamily="18" charset="0"/>
              </a:rPr>
              <a:t>” </a:t>
            </a:r>
          </a:p>
        </p:txBody>
      </p:sp>
      <p:sp>
        <p:nvSpPr>
          <p:cNvPr id="33" name="Right Brace 32"/>
          <p:cNvSpPr/>
          <p:nvPr/>
        </p:nvSpPr>
        <p:spPr>
          <a:xfrm>
            <a:off x="9767889" y="4062617"/>
            <a:ext cx="396240" cy="23666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10408920" y="4264699"/>
            <a:ext cx="1783080" cy="1938992"/>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xót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Tú</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95055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141"/>
            <a:ext cx="7023515" cy="701770"/>
          </a:xfrm>
        </p:spPr>
        <p:txBody>
          <a:bodyPr>
            <a:normAutofit fontScale="90000"/>
          </a:bodyPr>
          <a:lstStyle/>
          <a:p>
            <a:pPr lvl="0" algn="ctr">
              <a:spcBef>
                <a:spcPts val="0"/>
              </a:spcBef>
            </a:pPr>
            <a:r>
              <a:rPr lang="en-US" b="1" dirty="0">
                <a:latin typeface="Times New Roman" panose="02020603050405020304" pitchFamily="18" charset="0"/>
                <a:cs typeface="Times New Roman" panose="02020603050405020304" pitchFamily="18" charset="0"/>
              </a:rPr>
              <a:t>SUY NGẪM VÀ PHẢN HỒI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0594335"/>
              </p:ext>
            </p:extLst>
          </p:nvPr>
        </p:nvGraphicFramePr>
        <p:xfrm>
          <a:off x="497613" y="1432561"/>
          <a:ext cx="8372067" cy="5135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https://kenhgiaovien.com/sites/default/files/ck5/2024-05/30/image_c8fd626e130.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20400" y="267575"/>
            <a:ext cx="1086907" cy="820902"/>
          </a:xfrm>
          <a:prstGeom prst="rect">
            <a:avLst/>
          </a:prstGeom>
          <a:noFill/>
          <a:ln>
            <a:noFill/>
          </a:ln>
        </p:spPr>
      </p:pic>
      <p:grpSp>
        <p:nvGrpSpPr>
          <p:cNvPr id="7" name="Group 6"/>
          <p:cNvGrpSpPr/>
          <p:nvPr/>
        </p:nvGrpSpPr>
        <p:grpSpPr>
          <a:xfrm>
            <a:off x="9137783" y="1432561"/>
            <a:ext cx="2597018" cy="5135879"/>
            <a:chOff x="3469971" y="0"/>
            <a:chExt cx="3226725" cy="5699759"/>
          </a:xfrm>
        </p:grpSpPr>
        <p:sp>
          <p:nvSpPr>
            <p:cNvPr id="8" name="Rounded Rectangle 7"/>
            <p:cNvSpPr/>
            <p:nvPr/>
          </p:nvSpPr>
          <p:spPr>
            <a:xfrm>
              <a:off x="3469971" y="0"/>
              <a:ext cx="3226725" cy="569975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ounded Rectangle 4"/>
            <p:cNvSpPr txBox="1"/>
            <p:nvPr/>
          </p:nvSpPr>
          <p:spPr>
            <a:xfrm>
              <a:off x="3469971" y="0"/>
              <a:ext cx="3226725" cy="17099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dirty="0" smtClean="0">
                  <a:latin typeface="Times New Roman" panose="02020603050405020304" pitchFamily="18" charset="0"/>
                  <a:cs typeface="Times New Roman" panose="02020603050405020304" pitchFamily="18" charset="0"/>
                </a:rPr>
                <a:t>NHÓM 2</a:t>
              </a:r>
              <a:endParaRPr lang="en-US" sz="4400" b="1" kern="1200" dirty="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9344813" y="2851405"/>
            <a:ext cx="2125720" cy="1528448"/>
            <a:chOff x="5979609" y="1393493"/>
            <a:chExt cx="2125720" cy="1528448"/>
          </a:xfrm>
        </p:grpSpPr>
        <p:sp>
          <p:nvSpPr>
            <p:cNvPr id="11" name="Rounded Rectangle 10"/>
            <p:cNvSpPr/>
            <p:nvPr/>
          </p:nvSpPr>
          <p:spPr>
            <a:xfrm>
              <a:off x="5979609" y="1393493"/>
              <a:ext cx="2125720" cy="152844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txBox="1"/>
            <p:nvPr/>
          </p:nvSpPr>
          <p:spPr>
            <a:xfrm>
              <a:off x="6024376" y="1438260"/>
              <a:ext cx="2036186" cy="14389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s-ES" sz="2400" b="1" kern="1200" dirty="0" err="1" smtClean="0">
                  <a:latin typeface="Times New Roman" panose="02020603050405020304" pitchFamily="18" charset="0"/>
                  <a:cs typeface="Times New Roman" panose="02020603050405020304" pitchFamily="18" charset="0"/>
                </a:rPr>
                <a:t>Xác</a:t>
              </a:r>
              <a:r>
                <a:rPr lang="es-ES" sz="2400" b="1" kern="1200" dirty="0" smtClean="0">
                  <a:latin typeface="Times New Roman" panose="02020603050405020304" pitchFamily="18" charset="0"/>
                  <a:cs typeface="Times New Roman" panose="02020603050405020304" pitchFamily="18" charset="0"/>
                </a:rPr>
                <a:t> </a:t>
              </a:r>
              <a:r>
                <a:rPr lang="es-ES" sz="2400" b="1" dirty="0" err="1" smtClean="0">
                  <a:latin typeface="Times New Roman" panose="02020603050405020304" pitchFamily="18" charset="0"/>
                  <a:cs typeface="Times New Roman" panose="02020603050405020304" pitchFamily="18" charset="0"/>
                </a:rPr>
                <a:t>định</a:t>
              </a:r>
              <a:r>
                <a:rPr lang="es-ES" sz="2400" b="1"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luận</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điểm</a:t>
              </a:r>
              <a:r>
                <a:rPr lang="es-ES" sz="2400" b="1" kern="1200" dirty="0" smtClean="0">
                  <a:latin typeface="Times New Roman" panose="02020603050405020304" pitchFamily="18" charset="0"/>
                  <a:cs typeface="Times New Roman" panose="02020603050405020304" pitchFamily="18" charset="0"/>
                </a:rPr>
                <a:t> 4, </a:t>
              </a:r>
              <a:r>
                <a:rPr lang="es-ES" sz="2400" b="1" kern="1200" dirty="0" err="1" smtClean="0">
                  <a:latin typeface="Times New Roman" panose="02020603050405020304" pitchFamily="18" charset="0"/>
                  <a:cs typeface="Times New Roman" panose="02020603050405020304" pitchFamily="18" charset="0"/>
                </a:rPr>
                <a:t>lí</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lẽ</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và</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bằng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chứng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trong</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văn</a:t>
              </a:r>
              <a:r>
                <a:rPr lang="es-ES" sz="2400" b="1" kern="1200" dirty="0" smtClean="0">
                  <a:latin typeface="Times New Roman" panose="02020603050405020304" pitchFamily="18" charset="0"/>
                  <a:cs typeface="Times New Roman" panose="02020603050405020304" pitchFamily="18" charset="0"/>
                </a:rPr>
                <a:t> </a:t>
              </a:r>
              <a:r>
                <a:rPr lang="es-ES" sz="2400" b="1" kern="1200" dirty="0" err="1" smtClean="0">
                  <a:latin typeface="Times New Roman" panose="02020603050405020304" pitchFamily="18" charset="0"/>
                  <a:cs typeface="Times New Roman" panose="02020603050405020304" pitchFamily="18" charset="0"/>
                </a:rPr>
                <a:t>bản</a:t>
              </a:r>
              <a:endParaRPr lang="en-US" sz="2400" kern="1200" dirty="0">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9389580" y="4658856"/>
            <a:ext cx="2125720" cy="1630580"/>
            <a:chOff x="5979609" y="3248134"/>
            <a:chExt cx="2125720" cy="1630580"/>
          </a:xfrm>
        </p:grpSpPr>
        <p:sp>
          <p:nvSpPr>
            <p:cNvPr id="14" name="Rounded Rectangle 13"/>
            <p:cNvSpPr/>
            <p:nvPr/>
          </p:nvSpPr>
          <p:spPr>
            <a:xfrm>
              <a:off x="5979609" y="3248134"/>
              <a:ext cx="2125720" cy="163058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txBox="1"/>
            <p:nvPr/>
          </p:nvSpPr>
          <p:spPr>
            <a:xfrm>
              <a:off x="6027367" y="3295892"/>
              <a:ext cx="2030204" cy="1535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S" sz="2000" i="1" kern="1200" dirty="0" err="1" smtClean="0">
                  <a:latin typeface="Times New Roman" panose="02020603050405020304" pitchFamily="18" charset="0"/>
                  <a:cs typeface="Times New Roman" panose="02020603050405020304" pitchFamily="18" charset="0"/>
                </a:rPr>
                <a:t>Xác</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định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trình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bày</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vấn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đề</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khách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quan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và</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cách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trình</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bày</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vấn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đề</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chủ</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quan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trong</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đoạn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đầu</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tiên</a:t>
              </a:r>
              <a:r>
                <a:rPr lang="es-ES" sz="2000" i="1" kern="1200" dirty="0" smtClean="0">
                  <a:latin typeface="Times New Roman" panose="02020603050405020304" pitchFamily="18" charset="0"/>
                  <a:cs typeface="Times New Roman" panose="02020603050405020304" pitchFamily="18" charset="0"/>
                </a:rPr>
                <a:t> </a:t>
              </a:r>
              <a:r>
                <a:rPr lang="es-ES" sz="2000" i="1" kern="1200" dirty="0" err="1" smtClean="0">
                  <a:latin typeface="Times New Roman" panose="02020603050405020304" pitchFamily="18" charset="0"/>
                  <a:cs typeface="Times New Roman" panose="02020603050405020304" pitchFamily="18" charset="0"/>
                </a:rPr>
                <a:t>của</a:t>
              </a:r>
              <a:r>
                <a:rPr lang="es-ES" sz="2000" i="1" kern="1200" dirty="0" smtClean="0">
                  <a:latin typeface="Times New Roman" panose="02020603050405020304" pitchFamily="18" charset="0"/>
                  <a:cs typeface="Times New Roman" panose="02020603050405020304" pitchFamily="18" charset="0"/>
                </a:rPr>
                <a:t> </a:t>
              </a:r>
              <a:endParaRPr lang="en-US" sz="20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60420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303;p10">
            <a:extLst>
              <a:ext uri="{FF2B5EF4-FFF2-40B4-BE49-F238E27FC236}">
                <a16:creationId xmlns:a16="http://schemas.microsoft.com/office/drawing/2014/main" xmlns="" id="{B99B8357-E14E-AB05-381F-D3629DC3F0AB}"/>
              </a:ext>
            </a:extLst>
          </p:cNvPr>
          <p:cNvSpPr txBox="1"/>
          <p:nvPr/>
        </p:nvSpPr>
        <p:spPr>
          <a:xfrm>
            <a:off x="-786227" y="360608"/>
            <a:ext cx="965590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smtClean="0">
                <a:latin typeface="Times New Roman" panose="02020603050405020304" pitchFamily="18" charset="0"/>
                <a:cs typeface="Times New Roman" panose="02020603050405020304" pitchFamily="18" charset="0"/>
              </a:rPr>
              <a:t>SUY NGẪM VÀ PHẢN HỒI</a:t>
            </a:r>
            <a:endParaRPr lang="en-US" sz="48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B6BD7B66-3FE0-E86D-726A-7DF18774A615}"/>
              </a:ext>
            </a:extLst>
          </p:cNvPr>
          <p:cNvSpPr txBox="1"/>
          <p:nvPr/>
        </p:nvSpPr>
        <p:spPr>
          <a:xfrm>
            <a:off x="7454593" y="6278632"/>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17" name="Picture 1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6360" y="242545"/>
            <a:ext cx="1086907" cy="820902"/>
          </a:xfrm>
          <a:prstGeom prst="rect">
            <a:avLst/>
          </a:prstGeom>
          <a:noFill/>
          <a:ln>
            <a:noFill/>
          </a:ln>
        </p:spPr>
      </p:pic>
      <p:pic>
        <p:nvPicPr>
          <p:cNvPr id="2" name="Picture 1"/>
          <p:cNvPicPr>
            <a:picLocks noChangeAspect="1"/>
          </p:cNvPicPr>
          <p:nvPr/>
        </p:nvPicPr>
        <p:blipFill>
          <a:blip r:embed="rId3"/>
          <a:stretch>
            <a:fillRect/>
          </a:stretch>
        </p:blipFill>
        <p:spPr>
          <a:xfrm>
            <a:off x="246529" y="1063447"/>
            <a:ext cx="11716737" cy="4941114"/>
          </a:xfrm>
          <a:prstGeom prst="rect">
            <a:avLst/>
          </a:prstGeom>
        </p:spPr>
      </p:pic>
    </p:spTree>
    <p:extLst>
      <p:ext uri="{BB962C8B-B14F-4D97-AF65-F5344CB8AC3E}">
        <p14:creationId xmlns:p14="http://schemas.microsoft.com/office/powerpoint/2010/main" val="996924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17488386"/>
              </p:ext>
            </p:extLst>
          </p:nvPr>
        </p:nvGraphicFramePr>
        <p:xfrm>
          <a:off x="228600" y="548640"/>
          <a:ext cx="14874240" cy="6141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51560" y="1682889"/>
            <a:ext cx="2270760" cy="3416320"/>
          </a:xfrm>
          <a:prstGeom prst="rect">
            <a:avLst/>
          </a:prstGeom>
          <a:noFill/>
        </p:spPr>
        <p:txBody>
          <a:bodyPr wrap="square" rtlCol="0">
            <a:spAutoFit/>
          </a:bodyPr>
          <a:lstStyle/>
          <a:p>
            <a:pPr lvl="0"/>
            <a:r>
              <a:rPr lang="en-US" sz="2400" b="1" dirty="0" err="1">
                <a:latin typeface="Times New Roman" panose="02020603050405020304" pitchFamily="18" charset="0"/>
                <a:cs typeface="Times New Roman" panose="02020603050405020304" pitchFamily="18" charset="0"/>
              </a:rPr>
              <a:t>Mối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endParaRPr lang="en-US" sz="2400" dirty="0">
              <a:latin typeface="Times New Roman" panose="02020603050405020304" pitchFamily="18" charset="0"/>
              <a:cs typeface="Times New Roman" panose="02020603050405020304" pitchFamily="18" charset="0"/>
            </a:endParaRPr>
          </a:p>
          <a:p>
            <a:pPr lvl="0"/>
            <a:r>
              <a:rPr lang="vi-VN" sz="2400" b="1" i="1" dirty="0">
                <a:latin typeface="Times New Roman" panose="02020603050405020304" pitchFamily="18" charset="0"/>
                <a:cs typeface="Times New Roman" panose="02020603050405020304" pitchFamily="18" charset="0"/>
              </a:rPr>
              <a:t>Luận đề: </a:t>
            </a:r>
            <a:r>
              <a:rPr lang="vi-VN" sz="2400" i="1" dirty="0">
                <a:latin typeface="Times New Roman" panose="02020603050405020304" pitchFamily="18" charset="0"/>
                <a:cs typeface="Times New Roman" panose="02020603050405020304" pitchFamily="18" charset="0"/>
              </a:rPr>
              <a:t>Hình tượng bà Tú trong bài “Thương vợ”</a:t>
            </a:r>
          </a:p>
        </p:txBody>
      </p:sp>
    </p:spTree>
    <p:extLst>
      <p:ext uri="{BB962C8B-B14F-4D97-AF65-F5344CB8AC3E}">
        <p14:creationId xmlns:p14="http://schemas.microsoft.com/office/powerpoint/2010/main" val="110680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rò chơi khởi động tạo hứng thú cho học sinh khi học trực tuyến">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6" y="-1600200"/>
            <a:ext cx="12214226" cy="80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131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77394"/>
            <a:ext cx="3962400" cy="892552"/>
          </a:xfrm>
          <a:prstGeom prst="rect">
            <a:avLst/>
          </a:prstGeom>
          <a:noFill/>
        </p:spPr>
        <p:txBody>
          <a:bodyPr wrap="square" rtlCol="0">
            <a:spAutoFit/>
          </a:bodyPr>
          <a:lstStyle/>
          <a:p>
            <a:r>
              <a:rPr lang="en-US" sz="3200" b="1" i="1" dirty="0" err="1">
                <a:latin typeface="Times New Roman" panose="02020603050405020304" pitchFamily="18" charset="0"/>
                <a:cs typeface="Times New Roman" panose="02020603050405020304" pitchFamily="18" charset="0"/>
              </a:rPr>
              <a:t>Bạn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có</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biết</a:t>
            </a:r>
            <a:r>
              <a:rPr lang="en-US" sz="3200" b="1" i="1" dirty="0">
                <a:latin typeface="Times New Roman" panose="02020603050405020304" pitchFamily="18" charset="0"/>
                <a:cs typeface="Times New Roman" panose="02020603050405020304" pitchFamily="18" charset="0"/>
              </a:rPr>
              <a:t>…</a:t>
            </a:r>
          </a:p>
          <a:p>
            <a:endParaRPr lang="en-US" sz="2000" dirty="0"/>
          </a:p>
        </p:txBody>
      </p:sp>
      <p:sp>
        <p:nvSpPr>
          <p:cNvPr id="4" name="TextBox 3">
            <a:extLst>
              <a:ext uri="{FF2B5EF4-FFF2-40B4-BE49-F238E27FC236}">
                <a16:creationId xmlns:a16="http://schemas.microsoft.com/office/drawing/2014/main" xmlns="" id="{B6BD7B66-3FE0-E86D-726A-7DF18774A615}"/>
              </a:ext>
            </a:extLst>
          </p:cNvPr>
          <p:cNvSpPr txBox="1"/>
          <p:nvPr/>
        </p:nvSpPr>
        <p:spPr>
          <a:xfrm>
            <a:off x="7091084" y="6249475"/>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5" name="Picture 4"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0400" y="267575"/>
            <a:ext cx="1086907" cy="820902"/>
          </a:xfrm>
          <a:prstGeom prst="rect">
            <a:avLst/>
          </a:prstGeom>
          <a:noFill/>
          <a:ln>
            <a:noFill/>
          </a:ln>
        </p:spPr>
      </p:pic>
      <p:sp>
        <p:nvSpPr>
          <p:cNvPr id="3" name="TextBox 2"/>
          <p:cNvSpPr txBox="1"/>
          <p:nvPr/>
        </p:nvSpPr>
        <p:spPr>
          <a:xfrm>
            <a:off x="502920" y="1088477"/>
            <a:ext cx="11076572" cy="5262979"/>
          </a:xfrm>
          <a:prstGeom prst="rect">
            <a:avLst/>
          </a:prstGeom>
          <a:noFill/>
        </p:spPr>
        <p:txBody>
          <a:bodyPr wrap="square" rtlCol="0">
            <a:spAutoFit/>
          </a:bodyPr>
          <a:lstStyle/>
          <a:p>
            <a:r>
              <a:rPr lang="vi-VN" sz="2400" b="1" dirty="0">
                <a:solidFill>
                  <a:srgbClr val="0000FF"/>
                </a:solidFill>
                <a:latin typeface="+mj-lt"/>
              </a:rPr>
              <a:t>Đôi nét về tác giả Trần Tế Xương</a:t>
            </a:r>
            <a:r>
              <a:rPr lang="vi-VN" sz="2400" dirty="0">
                <a:latin typeface="+mj-lt"/>
              </a:rPr>
              <a:t>: một tác giả mang tư tưởng li tâm Nho giáo, tuy cuộc đời nhiều ngắn </a:t>
            </a:r>
            <a:r>
              <a:rPr lang="vi-VN" sz="2400" dirty="0" smtClean="0">
                <a:latin typeface="+mj-lt"/>
              </a:rPr>
              <a:t>ngủi</a:t>
            </a:r>
            <a:r>
              <a:rPr lang="en-US" sz="2400" dirty="0" smtClean="0">
                <a:latin typeface="+mj-lt"/>
              </a:rPr>
              <a:t>. </a:t>
            </a:r>
            <a:r>
              <a:rPr lang="en-US" sz="2400" dirty="0" err="1" smtClean="0">
                <a:latin typeface="+mj-lt"/>
              </a:rPr>
              <a:t>Ông</a:t>
            </a:r>
            <a:r>
              <a:rPr lang="en-US" sz="2400" dirty="0" smtClean="0">
                <a:latin typeface="+mj-lt"/>
              </a:rPr>
              <a:t> </a:t>
            </a:r>
            <a:r>
              <a:rPr lang="en-US" sz="2400" dirty="0" err="1" smtClean="0">
                <a:latin typeface="+mj-lt"/>
              </a:rPr>
              <a:t>còn</a:t>
            </a:r>
            <a:r>
              <a:rPr lang="en-US" sz="2400" dirty="0" smtClean="0">
                <a:latin typeface="+mj-lt"/>
              </a:rPr>
              <a:t> </a:t>
            </a:r>
            <a:r>
              <a:rPr lang="vi-VN" sz="2400" dirty="0">
                <a:latin typeface="+mj-lt"/>
              </a:rPr>
              <a:t>thường gọi là Tú Xương, quê ở làng Vị Xuyên, huyện Mỹ Lộc, tỉnh Nam Định. Tú Xương có cá tính sắc sảo, phóng túng, khó gò vào khuôn sáo trường quy, nên dù có tài nhưng tám lần thi vẫn chỉ đỗ tú tài.</a:t>
            </a:r>
          </a:p>
          <a:p>
            <a:r>
              <a:rPr lang="en-US" sz="2400" dirty="0" smtClean="0">
                <a:latin typeface="+mj-lt"/>
              </a:rPr>
              <a:t>- </a:t>
            </a:r>
            <a:r>
              <a:rPr lang="vi-VN" sz="2400" dirty="0" smtClean="0">
                <a:latin typeface="+mj-lt"/>
              </a:rPr>
              <a:t>Thương </a:t>
            </a:r>
            <a:r>
              <a:rPr lang="vi-VN" sz="2400" dirty="0">
                <a:latin typeface="+mj-lt"/>
              </a:rPr>
              <a:t>vợ là một trong số những bài thơ hay và cảm động nhất của Tú Xương viết về bà Tú.</a:t>
            </a:r>
          </a:p>
          <a:p>
            <a:r>
              <a:rPr lang="en-US" sz="2400" dirty="0" smtClean="0">
                <a:latin typeface="+mj-lt"/>
              </a:rPr>
              <a:t>- </a:t>
            </a:r>
            <a:r>
              <a:rPr lang="vi-VN" sz="2400" dirty="0" smtClean="0">
                <a:latin typeface="+mj-lt"/>
              </a:rPr>
              <a:t>Vợ </a:t>
            </a:r>
            <a:r>
              <a:rPr lang="vi-VN" sz="2400" dirty="0">
                <a:latin typeface="+mj-lt"/>
              </a:rPr>
              <a:t>ông là Phạm Thị Mẫn, quê ở Hải Dương. Là người vợ hiền thảo. Bà có với ông 8 người con. Trong hoàn cảnh sống nghèo khổ, thất bại trên đường công danh, nhà thơ và các con phải sống nhờ vào sự tần tảo của bà Tú.</a:t>
            </a:r>
          </a:p>
          <a:p>
            <a:r>
              <a:rPr lang="en-US" sz="2400" dirty="0" smtClean="0">
                <a:latin typeface="+mj-lt"/>
              </a:rPr>
              <a:t>- </a:t>
            </a:r>
            <a:r>
              <a:rPr lang="vi-VN" sz="2400" dirty="0" smtClean="0">
                <a:latin typeface="+mj-lt"/>
              </a:rPr>
              <a:t>Cảm </a:t>
            </a:r>
            <a:r>
              <a:rPr lang="vi-VN" sz="2400" dirty="0">
                <a:latin typeface="+mj-lt"/>
              </a:rPr>
              <a:t>thông với vợ, Tú Xương đã làm cả một chùm thơ tặng vợ như: Văn tế sống vợ, Tết dán câu đối,… Bài thơ Thương vợ là một trong những bài thơ ấy.</a:t>
            </a:r>
          </a:p>
          <a:p>
            <a:r>
              <a:rPr lang="vi-VN" sz="2400" dirty="0">
                <a:latin typeface="+mj-lt"/>
              </a:rPr>
              <a:t>Bài thơ được làm vào khoảng 1896-1897, lúc nhà thơ 26-27 tuổi. Khi đó gia đình nhà Tú Xương trở nên túng bấn phải trông và sự tần tảo của bà Tú.</a:t>
            </a:r>
          </a:p>
          <a:p>
            <a:endParaRPr lang="en-US" sz="2400" dirty="0">
              <a:latin typeface="+mj-lt"/>
            </a:endParaRPr>
          </a:p>
        </p:txBody>
      </p:sp>
    </p:spTree>
    <p:extLst>
      <p:ext uri="{BB962C8B-B14F-4D97-AF65-F5344CB8AC3E}">
        <p14:creationId xmlns:p14="http://schemas.microsoft.com/office/powerpoint/2010/main" val="3347263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32239237"/>
              </p:ext>
            </p:extLst>
          </p:nvPr>
        </p:nvGraphicFramePr>
        <p:xfrm>
          <a:off x="-2194560" y="243839"/>
          <a:ext cx="16748760" cy="6202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9167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101E16FF-9DE9-D41A-F6D6-C7D265A9C9DC}"/>
              </a:ext>
            </a:extLst>
          </p:cNvPr>
          <p:cNvGraphicFramePr/>
          <p:nvPr>
            <p:extLst>
              <p:ext uri="{D42A27DB-BD31-4B8C-83A1-F6EECF244321}">
                <p14:modId xmlns:p14="http://schemas.microsoft.com/office/powerpoint/2010/main" val="3681676296"/>
              </p:ext>
            </p:extLst>
          </p:nvPr>
        </p:nvGraphicFramePr>
        <p:xfrm>
          <a:off x="975359" y="1661160"/>
          <a:ext cx="10539743" cy="4588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xmlns="" id="{59BDF777-D33C-BBF6-DA2A-70E710D848D8}"/>
              </a:ext>
            </a:extLst>
          </p:cNvPr>
          <p:cNvSpPr/>
          <p:nvPr/>
        </p:nvSpPr>
        <p:spPr>
          <a:xfrm>
            <a:off x="975359" y="91500"/>
            <a:ext cx="10017165" cy="1569660"/>
          </a:xfrm>
          <a:prstGeom prst="rect">
            <a:avLst/>
          </a:prstGeom>
          <a:noFill/>
        </p:spPr>
        <p:txBody>
          <a:bodyPr wrap="none" lIns="91440" tIns="45720" rIns="91440" bIns="45720">
            <a:spAutoFit/>
          </a:bodyPr>
          <a:lstStyle/>
          <a:p>
            <a:pPr algn="ctr"/>
            <a:r>
              <a:rPr lang="en-US" sz="3200" b="1" dirty="0" smtClean="0">
                <a:latin typeface="Times New Roman" panose="02020603050405020304" pitchFamily="18" charset="0"/>
                <a:cs typeface="Times New Roman" panose="02020603050405020304" pitchFamily="18" charset="0"/>
              </a:rPr>
              <a:t>VĂN </a:t>
            </a:r>
            <a:r>
              <a:rPr lang="en-US" sz="3200" b="1" dirty="0" smtClean="0">
                <a:latin typeface="Times New Roman" panose="02020603050405020304" pitchFamily="18" charset="0"/>
                <a:cs typeface="Times New Roman" panose="02020603050405020304" pitchFamily="18" charset="0"/>
              </a:rPr>
              <a:t>BẢN 1:</a:t>
            </a:r>
          </a:p>
          <a:p>
            <a:pPr algn="ctr"/>
            <a:r>
              <a:rPr lang="en-US" sz="3200" b="1" dirty="0" smtClean="0">
                <a:latin typeface="Times New Roman" panose="02020603050405020304" pitchFamily="18" charset="0"/>
                <a:cs typeface="Times New Roman" panose="02020603050405020304" pitchFamily="18" charset="0"/>
              </a:rPr>
              <a:t>VỀ HÌNH TƯỢNG BÀ TÚ TRONG BÀI THƯƠNG VỢ</a:t>
            </a:r>
          </a:p>
          <a:p>
            <a:pPr algn="ctr"/>
            <a:r>
              <a:rPr lang="en-US" sz="3200" b="1" dirty="0" smtClean="0">
                <a:latin typeface="Times New Roman" panose="02020603050405020304" pitchFamily="18" charset="0"/>
                <a:cs typeface="Times New Roman" panose="02020603050405020304" pitchFamily="18" charset="0"/>
              </a:rPr>
              <a:t>( Chu </a:t>
            </a:r>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Sơn</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B6BD7B66-3FE0-E86D-726A-7DF18774A615}"/>
              </a:ext>
            </a:extLst>
          </p:cNvPr>
          <p:cNvSpPr txBox="1"/>
          <p:nvPr/>
        </p:nvSpPr>
        <p:spPr>
          <a:xfrm>
            <a:off x="7091084" y="6249475"/>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2" name="Picture 1"/>
          <p:cNvPicPr>
            <a:picLocks noChangeAspect="1"/>
          </p:cNvPicPr>
          <p:nvPr/>
        </p:nvPicPr>
        <p:blipFill>
          <a:blip r:embed="rId7"/>
          <a:stretch>
            <a:fillRect/>
          </a:stretch>
        </p:blipFill>
        <p:spPr>
          <a:xfrm>
            <a:off x="10992524" y="53299"/>
            <a:ext cx="1085182" cy="823031"/>
          </a:xfrm>
          <a:prstGeom prst="rect">
            <a:avLst/>
          </a:prstGeom>
        </p:spPr>
      </p:pic>
    </p:spTree>
    <p:extLst>
      <p:ext uri="{BB962C8B-B14F-4D97-AF65-F5344CB8AC3E}">
        <p14:creationId xmlns:p14="http://schemas.microsoft.com/office/powerpoint/2010/main" val="1708378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4169652"/>
            <a:ext cx="9144000" cy="2387600"/>
          </a:xfrm>
        </p:spPr>
        <p:txBody>
          <a:bodyPr>
            <a:noAutofit/>
          </a:bodyPr>
          <a:lstStyle/>
          <a:p>
            <a:pPr algn="l"/>
            <a:r>
              <a:rPr lang="en-US" sz="4800" b="1" i="1" dirty="0" smtClean="0">
                <a:latin typeface="Times New Roman" panose="02020603050405020304" pitchFamily="18" charset="0"/>
                <a:cs typeface="Times New Roman" panose="02020603050405020304" pitchFamily="18" charset="0"/>
              </a:rPr>
              <a:t>C</a:t>
            </a:r>
            <a:r>
              <a:rPr lang="vi-VN" sz="4800" b="1" i="1" dirty="0" smtClean="0">
                <a:latin typeface="Times New Roman" panose="02020603050405020304" pitchFamily="18" charset="0"/>
                <a:cs typeface="Times New Roman" panose="02020603050405020304" pitchFamily="18" charset="0"/>
              </a:rPr>
              <a:t>âu </a:t>
            </a:r>
            <a:r>
              <a:rPr lang="vi-VN" sz="4800" b="1" i="1" dirty="0">
                <a:latin typeface="Times New Roman" panose="02020603050405020304" pitchFamily="18" charset="0"/>
                <a:cs typeface="Times New Roman" panose="02020603050405020304" pitchFamily="18" charset="0"/>
              </a:rPr>
              <a:t>1: </a:t>
            </a:r>
            <a:r>
              <a:rPr lang="vi-VN" sz="4800" dirty="0">
                <a:latin typeface="Times New Roman" panose="02020603050405020304" pitchFamily="18" charset="0"/>
                <a:cs typeface="Times New Roman" panose="02020603050405020304" pitchFamily="18" charset="0"/>
              </a:rPr>
              <a:t>Văn bản Về hình tượng bà Tú trong bài “Thương vợ” là của ai?</a:t>
            </a:r>
            <a:br>
              <a:rPr lang="vi-VN" sz="4800" dirty="0">
                <a:latin typeface="Times New Roman" panose="02020603050405020304" pitchFamily="18" charset="0"/>
                <a:cs typeface="Times New Roman" panose="02020603050405020304" pitchFamily="18" charset="0"/>
              </a:rPr>
            </a:br>
            <a:r>
              <a:rPr lang="vi-VN" sz="4800" dirty="0">
                <a:latin typeface="Times New Roman" panose="02020603050405020304" pitchFamily="18" charset="0"/>
                <a:cs typeface="Times New Roman" panose="02020603050405020304" pitchFamily="18" charset="0"/>
              </a:rPr>
              <a:t>A. Tú Xương.</a:t>
            </a:r>
            <a:br>
              <a:rPr lang="vi-VN" sz="4800" dirty="0">
                <a:latin typeface="Times New Roman" panose="02020603050405020304" pitchFamily="18" charset="0"/>
                <a:cs typeface="Times New Roman" panose="02020603050405020304" pitchFamily="18" charset="0"/>
              </a:rPr>
            </a:br>
            <a:r>
              <a:rPr lang="vi-VN" sz="4800" dirty="0">
                <a:latin typeface="Times New Roman" panose="02020603050405020304" pitchFamily="18" charset="0"/>
                <a:cs typeface="Times New Roman" panose="02020603050405020304" pitchFamily="18" charset="0"/>
              </a:rPr>
              <a:t>B. Hoài Chân.</a:t>
            </a:r>
            <a:br>
              <a:rPr lang="vi-VN" sz="4800" dirty="0">
                <a:latin typeface="Times New Roman" panose="02020603050405020304" pitchFamily="18" charset="0"/>
                <a:cs typeface="Times New Roman" panose="02020603050405020304" pitchFamily="18" charset="0"/>
              </a:rPr>
            </a:br>
            <a:r>
              <a:rPr lang="vi-VN" sz="4800" dirty="0">
                <a:latin typeface="Times New Roman" panose="02020603050405020304" pitchFamily="18" charset="0"/>
                <a:cs typeface="Times New Roman" panose="02020603050405020304" pitchFamily="18" charset="0"/>
              </a:rPr>
              <a:t>C. Chu Văn Sơn.</a:t>
            </a:r>
            <a:br>
              <a:rPr lang="vi-VN" sz="4800" dirty="0">
                <a:latin typeface="Times New Roman" panose="02020603050405020304" pitchFamily="18" charset="0"/>
                <a:cs typeface="Times New Roman" panose="02020603050405020304" pitchFamily="18" charset="0"/>
              </a:rPr>
            </a:br>
            <a:r>
              <a:rPr lang="vi-VN" sz="4800" dirty="0">
                <a:latin typeface="Times New Roman" panose="02020603050405020304" pitchFamily="18" charset="0"/>
                <a:cs typeface="Times New Roman" panose="02020603050405020304" pitchFamily="18" charset="0"/>
              </a:rPr>
              <a:t>D. Hoài Thanh.</a:t>
            </a:r>
            <a:br>
              <a:rPr lang="vi-VN" sz="4800" dirty="0">
                <a:latin typeface="Times New Roman" panose="02020603050405020304" pitchFamily="18" charset="0"/>
                <a:cs typeface="Times New Roman" panose="02020603050405020304" pitchFamily="18" charset="0"/>
              </a:rPr>
            </a:br>
            <a:endParaRPr lang="en-US" sz="4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B6BD7B66-3FE0-E86D-726A-7DF18774A615}"/>
              </a:ext>
            </a:extLst>
          </p:cNvPr>
          <p:cNvSpPr txBox="1"/>
          <p:nvPr/>
        </p:nvSpPr>
        <p:spPr>
          <a:xfrm>
            <a:off x="7091084" y="6249475"/>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7" name="Picture 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0400" y="267575"/>
            <a:ext cx="1086907" cy="820902"/>
          </a:xfrm>
          <a:prstGeom prst="rect">
            <a:avLst/>
          </a:prstGeom>
          <a:noFill/>
          <a:ln>
            <a:noFill/>
          </a:ln>
        </p:spPr>
      </p:pic>
    </p:spTree>
    <p:extLst>
      <p:ext uri="{BB962C8B-B14F-4D97-AF65-F5344CB8AC3E}">
        <p14:creationId xmlns:p14="http://schemas.microsoft.com/office/powerpoint/2010/main" val="2512595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2651760"/>
            <a:ext cx="9875520" cy="1309688"/>
          </a:xfrm>
        </p:spPr>
        <p:txBody>
          <a:bodyPr>
            <a:normAutofit fontScale="90000"/>
          </a:bodyPr>
          <a:lstStyle/>
          <a:p>
            <a:r>
              <a:rPr lang="vi-VN" sz="3600" b="1" dirty="0"/>
              <a:t>Câu </a:t>
            </a:r>
            <a:r>
              <a:rPr lang="en-US" sz="3600" b="1" dirty="0" smtClean="0">
                <a:latin typeface="Times New Roman" panose="02020603050405020304" pitchFamily="18" charset="0"/>
                <a:cs typeface="Times New Roman" panose="02020603050405020304" pitchFamily="18" charset="0"/>
              </a:rPr>
              <a:t>2</a:t>
            </a:r>
            <a:r>
              <a:rPr lang="vi-VN" sz="3600" b="1" dirty="0" smtClean="0"/>
              <a:t>:</a:t>
            </a:r>
            <a:r>
              <a:rPr lang="vi-VN" sz="3600" b="1" dirty="0"/>
              <a:t> Người viết đã dùng cách nào dưới đây để triển khai luận điểm: </a:t>
            </a:r>
            <a:r>
              <a:rPr lang="vi-VN" sz="3600" b="1" i="1" dirty="0"/>
              <a:t>“Hình ảnh bà Tú đã hiện lên như một cuộc đời, một duyên phận”</a:t>
            </a:r>
            <a:r>
              <a:rPr lang="vi-VN" sz="3600" b="1" dirty="0"/>
              <a:t>?</a:t>
            </a:r>
            <a:r>
              <a:rPr lang="vi-VN" sz="3600" dirty="0"/>
              <a:t/>
            </a:r>
            <a:br>
              <a:rPr lang="vi-VN" sz="3600" dirty="0"/>
            </a:br>
            <a:r>
              <a:rPr lang="vi-VN" sz="3600" dirty="0"/>
              <a:t>A. Dùng bằng chứng: </a:t>
            </a:r>
            <a:r>
              <a:rPr lang="vi-VN" sz="3600" i="1" dirty="0"/>
              <a:t>“…nền tảng kiểu gia đình ấy đến hồi lung lay khi bước vào thời buổi Tây Tàu nhộn nhạo này…”.</a:t>
            </a:r>
            <a:r>
              <a:rPr lang="vi-VN" sz="3600" dirty="0"/>
              <a:t/>
            </a:r>
            <a:br>
              <a:rPr lang="vi-VN" sz="3600" dirty="0"/>
            </a:br>
            <a:r>
              <a:rPr lang="vi-VN" sz="3600" dirty="0"/>
              <a:t>B. Từ cặp câu luận, khái quát hình tượng bà Tú với ý nghĩa con người bổn phận, giàu đức hi sinh cao cả.</a:t>
            </a:r>
            <a:br>
              <a:rPr lang="vi-VN" sz="3600" dirty="0"/>
            </a:br>
            <a:r>
              <a:rPr lang="vi-VN" sz="3600" dirty="0"/>
              <a:t>C. So sánh hình ảnh bà Tú với </a:t>
            </a:r>
            <a:r>
              <a:rPr lang="vi-VN" sz="3600" i="1" dirty="0"/>
              <a:t>cái cò</a:t>
            </a:r>
            <a:r>
              <a:rPr lang="vi-VN" sz="3600" dirty="0"/>
              <a:t> trong ca dao xưa để cho thấy sự nhẫn nại, cam chịu của bà Tú.</a:t>
            </a:r>
            <a:br>
              <a:rPr lang="vi-VN" sz="3600" dirty="0"/>
            </a:br>
            <a:r>
              <a:rPr lang="vi-VN" sz="3600" dirty="0"/>
              <a:t>D. Các bằng chứng dẫn ra từ hai câu đề: </a:t>
            </a:r>
            <a:r>
              <a:rPr lang="vi-VN" sz="3600" i="1" dirty="0"/>
              <a:t>“quanh năm”, “mom sông”, “nuôi đủ năm con với một chồng”,…</a:t>
            </a:r>
            <a:r>
              <a:rPr lang="vi-VN" dirty="0"/>
              <a:t/>
            </a:r>
            <a:br>
              <a:rPr lang="vi-VN" dirty="0"/>
            </a:br>
            <a:endParaRPr lang="en-US" dirty="0"/>
          </a:p>
        </p:txBody>
      </p:sp>
    </p:spTree>
    <p:extLst>
      <p:ext uri="{BB962C8B-B14F-4D97-AF65-F5344CB8AC3E}">
        <p14:creationId xmlns:p14="http://schemas.microsoft.com/office/powerpoint/2010/main" val="2651425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1045"/>
            <a:ext cx="10515600" cy="1325563"/>
          </a:xfrm>
        </p:spPr>
        <p:txBody>
          <a:bodyPr>
            <a:normAutofit fontScale="90000"/>
          </a:bodyPr>
          <a:lstStyle/>
          <a:p>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Thương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cặp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6827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101E16FF-9DE9-D41A-F6D6-C7D265A9C9DC}"/>
              </a:ext>
            </a:extLst>
          </p:cNvPr>
          <p:cNvGraphicFramePr/>
          <p:nvPr>
            <p:extLst>
              <p:ext uri="{D42A27DB-BD31-4B8C-83A1-F6EECF244321}">
                <p14:modId xmlns:p14="http://schemas.microsoft.com/office/powerpoint/2010/main" val="1483238586"/>
              </p:ext>
            </p:extLst>
          </p:nvPr>
        </p:nvGraphicFramePr>
        <p:xfrm>
          <a:off x="975359" y="1661160"/>
          <a:ext cx="10539743" cy="4588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xmlns="" id="{59BDF777-D33C-BBF6-DA2A-70E710D848D8}"/>
              </a:ext>
            </a:extLst>
          </p:cNvPr>
          <p:cNvSpPr/>
          <p:nvPr/>
        </p:nvSpPr>
        <p:spPr>
          <a:xfrm>
            <a:off x="975359" y="91500"/>
            <a:ext cx="10017165" cy="1569660"/>
          </a:xfrm>
          <a:prstGeom prst="rect">
            <a:avLst/>
          </a:prstGeom>
          <a:noFill/>
        </p:spPr>
        <p:txBody>
          <a:bodyPr wrap="none" lIns="91440" tIns="45720" rIns="91440" bIns="45720">
            <a:spAutoFit/>
          </a:bodyPr>
          <a:lstStyle/>
          <a:p>
            <a:pPr algn="ctr"/>
            <a:r>
              <a:rPr lang="en-US" sz="3200" b="1" dirty="0" smtClean="0">
                <a:latin typeface="Times New Roman" panose="02020603050405020304" pitchFamily="18" charset="0"/>
                <a:cs typeface="Times New Roman" panose="02020603050405020304" pitchFamily="18" charset="0"/>
              </a:rPr>
              <a:t>VĂN </a:t>
            </a:r>
            <a:r>
              <a:rPr lang="en-US" sz="3200" b="1" dirty="0" smtClean="0">
                <a:latin typeface="Times New Roman" panose="02020603050405020304" pitchFamily="18" charset="0"/>
                <a:cs typeface="Times New Roman" panose="02020603050405020304" pitchFamily="18" charset="0"/>
              </a:rPr>
              <a:t>BẢN 1:</a:t>
            </a:r>
          </a:p>
          <a:p>
            <a:pPr algn="ctr"/>
            <a:r>
              <a:rPr lang="en-US" sz="3200" b="1" dirty="0" smtClean="0">
                <a:latin typeface="Times New Roman" panose="02020603050405020304" pitchFamily="18" charset="0"/>
                <a:cs typeface="Times New Roman" panose="02020603050405020304" pitchFamily="18" charset="0"/>
              </a:rPr>
              <a:t>VỀ HÌNH TƯỢNG BÀ TÚ TRONG BÀI THƯƠNG VỢ</a:t>
            </a:r>
          </a:p>
          <a:p>
            <a:pPr algn="ctr"/>
            <a:r>
              <a:rPr lang="en-US" sz="3200" b="1" dirty="0" smtClean="0">
                <a:latin typeface="Times New Roman" panose="02020603050405020304" pitchFamily="18" charset="0"/>
                <a:cs typeface="Times New Roman" panose="02020603050405020304" pitchFamily="18" charset="0"/>
              </a:rPr>
              <a:t>( Chu </a:t>
            </a:r>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Sơn</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B6BD7B66-3FE0-E86D-726A-7DF18774A615}"/>
              </a:ext>
            </a:extLst>
          </p:cNvPr>
          <p:cNvSpPr txBox="1"/>
          <p:nvPr/>
        </p:nvSpPr>
        <p:spPr>
          <a:xfrm>
            <a:off x="7091084" y="6249475"/>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2" name="Picture 1"/>
          <p:cNvPicPr>
            <a:picLocks noChangeAspect="1"/>
          </p:cNvPicPr>
          <p:nvPr/>
        </p:nvPicPr>
        <p:blipFill>
          <a:blip r:embed="rId7"/>
          <a:stretch>
            <a:fillRect/>
          </a:stretch>
        </p:blipFill>
        <p:spPr>
          <a:xfrm>
            <a:off x="10992524" y="53299"/>
            <a:ext cx="1085182" cy="823031"/>
          </a:xfrm>
          <a:prstGeom prst="rect">
            <a:avLst/>
          </a:prstGeom>
        </p:spPr>
      </p:pic>
    </p:spTree>
    <p:extLst>
      <p:ext uri="{BB962C8B-B14F-4D97-AF65-F5344CB8AC3E}">
        <p14:creationId xmlns:p14="http://schemas.microsoft.com/office/powerpoint/2010/main" val="193763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6805"/>
            <a:ext cx="10515600" cy="1325563"/>
          </a:xfrm>
        </p:spPr>
        <p:txBody>
          <a:bodyPr>
            <a:normAutofit fontScale="90000"/>
          </a:bodyPr>
          <a:lstStyle/>
          <a:p>
            <a:r>
              <a:rPr lang="fr-FR" dirty="0"/>
              <a:t>Theo </a:t>
            </a:r>
            <a:r>
              <a:rPr lang="fr-FR" dirty="0" err="1"/>
              <a:t>em</a:t>
            </a:r>
            <a:r>
              <a:rPr lang="fr-FR" dirty="0"/>
              <a:t> « </a:t>
            </a:r>
            <a:r>
              <a:rPr lang="fr-FR" dirty="0" err="1"/>
              <a:t>suốt</a:t>
            </a:r>
            <a:r>
              <a:rPr lang="fr-FR" dirty="0"/>
              <a:t> </a:t>
            </a:r>
            <a:r>
              <a:rPr lang="fr-FR" dirty="0" err="1"/>
              <a:t>đời</a:t>
            </a:r>
            <a:r>
              <a:rPr lang="fr-FR" dirty="0"/>
              <a:t> hi </a:t>
            </a:r>
            <a:r>
              <a:rPr lang="fr-FR" dirty="0" err="1"/>
              <a:t>sinh</a:t>
            </a:r>
            <a:r>
              <a:rPr lang="fr-FR" dirty="0"/>
              <a:t> </a:t>
            </a:r>
            <a:r>
              <a:rPr lang="fr-FR" dirty="0" err="1"/>
              <a:t>cho</a:t>
            </a:r>
            <a:r>
              <a:rPr lang="fr-FR" dirty="0"/>
              <a:t> </a:t>
            </a:r>
            <a:r>
              <a:rPr lang="fr-FR" dirty="0" err="1"/>
              <a:t>chồng</a:t>
            </a:r>
            <a:r>
              <a:rPr lang="fr-FR" dirty="0"/>
              <a:t>  </a:t>
            </a:r>
            <a:r>
              <a:rPr lang="fr-FR" dirty="0" err="1"/>
              <a:t>cho</a:t>
            </a:r>
            <a:r>
              <a:rPr lang="fr-FR" dirty="0"/>
              <a:t> con » </a:t>
            </a:r>
            <a:r>
              <a:rPr lang="fr-FR" dirty="0" err="1"/>
              <a:t>có</a:t>
            </a:r>
            <a:r>
              <a:rPr lang="fr-FR" dirty="0"/>
              <a:t> </a:t>
            </a:r>
            <a:r>
              <a:rPr lang="fr-FR" dirty="0" err="1"/>
              <a:t>phải</a:t>
            </a:r>
            <a:r>
              <a:rPr lang="fr-FR" dirty="0"/>
              <a:t> là </a:t>
            </a:r>
            <a:r>
              <a:rPr lang="fr-FR" dirty="0" err="1"/>
              <a:t>bổn</a:t>
            </a:r>
            <a:r>
              <a:rPr lang="fr-FR" dirty="0"/>
              <a:t> </a:t>
            </a:r>
            <a:r>
              <a:rPr lang="fr-FR" dirty="0" err="1"/>
              <a:t>phận</a:t>
            </a:r>
            <a:r>
              <a:rPr lang="fr-FR" dirty="0"/>
              <a:t> </a:t>
            </a:r>
            <a:r>
              <a:rPr lang="fr-FR" dirty="0" err="1"/>
              <a:t>của</a:t>
            </a:r>
            <a:r>
              <a:rPr lang="fr-FR" dirty="0"/>
              <a:t> </a:t>
            </a:r>
            <a:r>
              <a:rPr lang="fr-FR" dirty="0" err="1"/>
              <a:t>người</a:t>
            </a:r>
            <a:r>
              <a:rPr lang="fr-FR" dirty="0"/>
              <a:t> </a:t>
            </a:r>
            <a:r>
              <a:rPr lang="fr-FR" dirty="0" err="1"/>
              <a:t>phụ</a:t>
            </a:r>
            <a:r>
              <a:rPr lang="fr-FR" dirty="0"/>
              <a:t> </a:t>
            </a:r>
            <a:r>
              <a:rPr lang="fr-FR" dirty="0" err="1"/>
              <a:t>nữ</a:t>
            </a:r>
            <a:r>
              <a:rPr lang="fr-FR" dirty="0"/>
              <a:t> ? </a:t>
            </a:r>
            <a:r>
              <a:rPr lang="fr-FR" dirty="0" err="1"/>
              <a:t>hãy</a:t>
            </a:r>
            <a:r>
              <a:rPr lang="fr-FR" dirty="0"/>
              <a:t> </a:t>
            </a:r>
            <a:r>
              <a:rPr lang="fr-FR" dirty="0" err="1"/>
              <a:t>tìm</a:t>
            </a:r>
            <a:r>
              <a:rPr lang="fr-FR" dirty="0"/>
              <a:t> </a:t>
            </a:r>
            <a:r>
              <a:rPr lang="fr-FR" dirty="0" err="1"/>
              <a:t>những</a:t>
            </a:r>
            <a:r>
              <a:rPr lang="fr-FR" dirty="0"/>
              <a:t> </a:t>
            </a:r>
            <a:r>
              <a:rPr lang="fr-FR" dirty="0" err="1"/>
              <a:t>ví</a:t>
            </a:r>
            <a:r>
              <a:rPr lang="fr-FR" dirty="0"/>
              <a:t> </a:t>
            </a:r>
            <a:r>
              <a:rPr lang="fr-FR" dirty="0" err="1"/>
              <a:t>dụ</a:t>
            </a:r>
            <a:r>
              <a:rPr lang="fr-FR" dirty="0"/>
              <a:t> </a:t>
            </a:r>
            <a:r>
              <a:rPr lang="fr-FR" dirty="0" err="1"/>
              <a:t>trong</a:t>
            </a:r>
            <a:r>
              <a:rPr lang="fr-FR" dirty="0"/>
              <a:t> </a:t>
            </a:r>
            <a:r>
              <a:rPr lang="fr-FR" dirty="0" err="1"/>
              <a:t>thực</a:t>
            </a:r>
            <a:r>
              <a:rPr lang="fr-FR" dirty="0"/>
              <a:t> </a:t>
            </a:r>
            <a:r>
              <a:rPr lang="fr-FR" dirty="0" err="1"/>
              <a:t>tế</a:t>
            </a:r>
            <a:r>
              <a:rPr lang="fr-FR" dirty="0"/>
              <a:t> </a:t>
            </a:r>
            <a:r>
              <a:rPr lang="fr-FR" dirty="0" err="1"/>
              <a:t>cuộc</a:t>
            </a:r>
            <a:r>
              <a:rPr lang="fr-FR" dirty="0"/>
              <a:t> </a:t>
            </a:r>
            <a:r>
              <a:rPr lang="fr-FR" dirty="0" err="1"/>
              <a:t>sống</a:t>
            </a:r>
            <a:r>
              <a:rPr lang="fr-FR" dirty="0"/>
              <a:t> </a:t>
            </a:r>
            <a:r>
              <a:rPr lang="fr-FR" dirty="0" err="1"/>
              <a:t>để</a:t>
            </a:r>
            <a:r>
              <a:rPr lang="fr-FR" dirty="0"/>
              <a:t> </a:t>
            </a:r>
            <a:r>
              <a:rPr lang="fr-FR" dirty="0" err="1"/>
              <a:t>làm</a:t>
            </a:r>
            <a:r>
              <a:rPr lang="fr-FR" dirty="0"/>
              <a:t> </a:t>
            </a:r>
            <a:r>
              <a:rPr lang="fr-FR" dirty="0" err="1"/>
              <a:t>sáng</a:t>
            </a:r>
            <a:r>
              <a:rPr lang="fr-FR" dirty="0"/>
              <a:t> </a:t>
            </a:r>
            <a:r>
              <a:rPr lang="fr-FR" dirty="0" err="1"/>
              <a:t>tỏ</a:t>
            </a:r>
            <a:r>
              <a:rPr lang="fr-FR" dirty="0"/>
              <a:t> ý </a:t>
            </a:r>
            <a:r>
              <a:rPr lang="fr-FR" dirty="0" err="1"/>
              <a:t>kiến</a:t>
            </a:r>
            <a:r>
              <a:rPr lang="fr-FR" dirty="0"/>
              <a:t> </a:t>
            </a:r>
            <a:r>
              <a:rPr lang="fr-FR" dirty="0" err="1"/>
              <a:t>của</a:t>
            </a:r>
            <a:r>
              <a:rPr lang="fr-FR" dirty="0"/>
              <a:t> </a:t>
            </a:r>
            <a:r>
              <a:rPr lang="fr-FR" dirty="0" err="1"/>
              <a:t>mình</a:t>
            </a:r>
            <a:r>
              <a:rPr lang="fr-FR" dirty="0"/>
              <a:t>.</a:t>
            </a:r>
            <a:r>
              <a:rPr lang="en-US" dirty="0"/>
              <a:t/>
            </a:r>
            <a:br>
              <a:rPr lang="en-US" dirty="0"/>
            </a:br>
            <a:endParaRPr lang="en-US" dirty="0"/>
          </a:p>
        </p:txBody>
      </p:sp>
    </p:spTree>
    <p:extLst>
      <p:ext uri="{BB962C8B-B14F-4D97-AF65-F5344CB8AC3E}">
        <p14:creationId xmlns:p14="http://schemas.microsoft.com/office/powerpoint/2010/main" val="229106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 name="文本框 15"/>
          <p:cNvSpPr txBox="1"/>
          <p:nvPr/>
        </p:nvSpPr>
        <p:spPr>
          <a:xfrm>
            <a:off x="6416889" y="1179879"/>
            <a:ext cx="5177790" cy="4708981"/>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457200">
              <a:lnSpc>
                <a:spcPct val="100000"/>
              </a:lnSpc>
            </a:pPr>
            <a:r>
              <a:rPr lang="en-US" altLang="zh-CN" sz="3000" b="1" u="sng"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HƯỚNG DẪN VỀ NHÀ</a:t>
            </a:r>
          </a:p>
          <a:p>
            <a:pPr algn="ctr" defTabSz="457200">
              <a:lnSpc>
                <a:spcPct val="100000"/>
              </a:lnSpc>
            </a:pPr>
            <a:endParaRPr lang="en-US" altLang="zh-CN" sz="30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a:p>
            <a:pPr algn="l" defTabSz="457200">
              <a:lnSpc>
                <a:spcPct val="100000"/>
              </a:lnSpc>
            </a:pP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Ôn</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tập</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những</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nội</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dung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đã</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học</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a:t>
            </a:r>
            <a:endPar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endParaRPr>
          </a:p>
          <a:p>
            <a:pPr algn="l" defTabSz="457200">
              <a:lnSpc>
                <a:spcPct val="100000"/>
              </a:lnSpc>
            </a:pP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-Tìm hiểu thêm một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số</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bài</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nghị</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luận</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về</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bài</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thơ</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i="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Thương</a:t>
            </a:r>
            <a:r>
              <a:rPr lang="en-US" altLang="zh-CN" sz="3000" b="1" i="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i="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vợ</a:t>
            </a:r>
            <a:r>
              <a:rPr lang="en-US" altLang="zh-CN" sz="3000" b="1" i="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của</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Tú</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X</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ương</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a:t>
            </a:r>
          </a:p>
          <a:p>
            <a:pPr algn="l" defTabSz="457200">
              <a:lnSpc>
                <a:spcPct val="100000"/>
              </a:lnSpc>
            </a:pP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Soạn</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văn</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bản</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đọc</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hiểu</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2: </a:t>
            </a:r>
            <a:r>
              <a:rPr lang="en-US" altLang="zh-CN" sz="3000" b="1" i="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Ý </a:t>
            </a:r>
            <a:r>
              <a:rPr lang="en-US" altLang="zh-CN" sz="3000" b="1" i="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nghĩa</a:t>
            </a:r>
            <a:r>
              <a:rPr lang="en-US" altLang="zh-CN" sz="3000" b="1" i="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i="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văn</a:t>
            </a:r>
            <a:r>
              <a:rPr lang="en-US" altLang="zh-CN" sz="3000" b="1" i="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i="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chương</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Hoài</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Thanh</a:t>
            </a:r>
            <a:r>
              <a:rPr lang="en-US" altLang="zh-CN" sz="3000" b="1" dirty="0" smtClean="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a:t>
            </a:r>
            <a:endPar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797851" y="556646"/>
            <a:ext cx="5064981" cy="5604731"/>
            <a:chOff x="839417" y="578106"/>
            <a:chExt cx="5064981" cy="5604731"/>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4"/>
            <a:stretch>
              <a:fillRect/>
            </a:stretch>
          </p:blipFill>
          <p:spPr>
            <a:xfrm>
              <a:off x="979208" y="1288202"/>
              <a:ext cx="4925190" cy="4667059"/>
            </a:xfrm>
            <a:prstGeom prst="rect">
              <a:avLst/>
            </a:prstGeom>
          </p:spPr>
        </p:pic>
        <p:sp>
          <p:nvSpPr>
            <p:cNvPr id="10" name="Rectangle 9"/>
            <p:cNvSpPr>
              <a:spLocks noChangeArrowheads="1"/>
            </p:cNvSpPr>
            <p:nvPr/>
          </p:nvSpPr>
          <p:spPr bwMode="auto">
            <a:xfrm>
              <a:off x="1437903" y="2058678"/>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charset="-122"/>
                </a:defRPr>
              </a:lvl1pPr>
              <a:lvl2pPr marL="742950" indent="-285750">
                <a:defRPr>
                  <a:solidFill>
                    <a:schemeClr val="tx1"/>
                  </a:solidFill>
                  <a:latin typeface="Calibri" panose="020F0502020204030204" pitchFamily="34" charset="0"/>
                  <a:ea typeface="Microsoft YaHei" panose="020B0503020204020204" charset="-122"/>
                </a:defRPr>
              </a:lvl2pPr>
              <a:lvl3pPr marL="1143000" indent="-228600">
                <a:defRPr>
                  <a:solidFill>
                    <a:schemeClr val="tx1"/>
                  </a:solidFill>
                  <a:latin typeface="Calibri" panose="020F0502020204030204" pitchFamily="34" charset="0"/>
                  <a:ea typeface="Microsoft YaHei" panose="020B0503020204020204" charset="-122"/>
                </a:defRPr>
              </a:lvl3pPr>
              <a:lvl4pPr marL="1600200" indent="-228600">
                <a:defRPr>
                  <a:solidFill>
                    <a:schemeClr val="tx1"/>
                  </a:solidFill>
                  <a:latin typeface="Calibri" panose="020F0502020204030204" pitchFamily="34" charset="0"/>
                  <a:ea typeface="Microsoft YaHei" panose="020B0503020204020204" charset="-122"/>
                </a:defRPr>
              </a:lvl4pPr>
              <a:lvl5pPr marL="2057400" indent="-228600">
                <a:defRPr>
                  <a:solidFill>
                    <a:schemeClr val="tx1"/>
                  </a:solidFill>
                  <a:latin typeface="Calibri" panose="020F0502020204030204" pitchFamily="34" charset="0"/>
                  <a:ea typeface="Microsoft YaHei"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charset="-122"/>
                </a:defRPr>
              </a:lvl9pPr>
            </a:lstStyle>
            <a:p>
              <a:pPr algn="ctr" eaLnBrk="0" fontAlgn="base" hangingPunct="0">
                <a:spcBef>
                  <a:spcPct val="0"/>
                </a:spcBef>
                <a:spcAft>
                  <a:spcPct val="0"/>
                </a:spcAft>
              </a:pPr>
              <a:endParaRPr lang="en-SG" altLang="en-US" sz="4400" b="1" dirty="0">
                <a:solidFill>
                  <a:srgbClr val="0000FF"/>
                </a:solidFill>
                <a:latin typeface="Times" pitchFamily="18" charset="0"/>
                <a:cs typeface="Times" pitchFamily="18" charset="0"/>
              </a:endParaRPr>
            </a:p>
          </p:txBody>
        </p:sp>
      </p:grpSp>
      <p:sp>
        <p:nvSpPr>
          <p:cNvPr id="2" name="Rectangle 6"/>
          <p:cNvSpPr/>
          <p:nvPr/>
        </p:nvSpPr>
        <p:spPr>
          <a:xfrm>
            <a:off x="1696204" y="1758573"/>
            <a:ext cx="3762883" cy="1908215"/>
          </a:xfrm>
          <a:prstGeom prst="rect">
            <a:avLst/>
          </a:prstGeom>
        </p:spPr>
        <p:txBody>
          <a:bodyPr wrap="square">
            <a:spAutoFit/>
          </a:bodyPr>
          <a:lstStyle/>
          <a:p>
            <a:pPr algn="ctr">
              <a:spcBef>
                <a:spcPct val="50000"/>
              </a:spcBef>
            </a:pPr>
            <a:r>
              <a:rPr lang="en-US" sz="2800" b="1" dirty="0" smtClean="0">
                <a:solidFill>
                  <a:srgbClr val="FF0000"/>
                </a:solidFill>
                <a:latin typeface="Times New Roman" panose="02020603050405020304" pitchFamily="18" charset="0"/>
                <a:cs typeface="Times New Roman" panose="02020603050405020304" pitchFamily="18" charset="0"/>
                <a:sym typeface="+mn-ea"/>
              </a:rPr>
              <a:t>BÀI 2</a:t>
            </a:r>
          </a:p>
          <a:p>
            <a:pPr algn="ctr">
              <a:spcBef>
                <a:spcPct val="50000"/>
              </a:spcBef>
            </a:pPr>
            <a:r>
              <a:rPr lang="en-US" sz="2800" b="1" dirty="0" smtClean="0">
                <a:solidFill>
                  <a:srgbClr val="FF0000"/>
                </a:solidFill>
                <a:latin typeface="Times New Roman" panose="02020603050405020304" pitchFamily="18" charset="0"/>
                <a:cs typeface="Times New Roman" panose="02020603050405020304" pitchFamily="18" charset="0"/>
                <a:sym typeface="+mn-ea"/>
              </a:rPr>
              <a:t>VĂN </a:t>
            </a:r>
            <a:r>
              <a:rPr lang="en-US" sz="2800" b="1" dirty="0" smtClean="0">
                <a:solidFill>
                  <a:srgbClr val="FF0000"/>
                </a:solidFill>
                <a:latin typeface="Times New Roman" panose="02020603050405020304" pitchFamily="18" charset="0"/>
                <a:cs typeface="Times New Roman" panose="02020603050405020304" pitchFamily="18" charset="0"/>
                <a:sym typeface="+mn-ea"/>
              </a:rPr>
              <a:t>BẢN 1</a:t>
            </a:r>
            <a:endParaRPr lang="en-US" sz="3200" b="1" dirty="0" smtClean="0">
              <a:solidFill>
                <a:srgbClr val="FF0000"/>
              </a:solidFill>
              <a:latin typeface="Times New Roman" panose="02020603050405020304" pitchFamily="18" charset="0"/>
              <a:cs typeface="Times New Roman" panose="02020603050405020304" pitchFamily="18" charset="0"/>
            </a:endParaRPr>
          </a:p>
          <a:p>
            <a:pPr algn="ctr">
              <a:spcBef>
                <a:spcPct val="50000"/>
              </a:spcBef>
            </a:pPr>
            <a:endParaRPr lang="en-US" sz="3200" b="1" dirty="0" smtClean="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8818225" y="5972294"/>
            <a:ext cx="2236510" cy="369332"/>
          </a:xfrm>
          <a:prstGeom prst="rect">
            <a:avLst/>
          </a:prstGeom>
        </p:spPr>
        <p:txBody>
          <a:bodyPr wrap="none">
            <a:spAutoFit/>
          </a:bodyPr>
          <a:lstStyle/>
          <a:p>
            <a:r>
              <a:rPr lang="en-US" i="1" dirty="0" err="1">
                <a:solidFill>
                  <a:schemeClr val="accent5">
                    <a:lumMod val="50000"/>
                  </a:schemeClr>
                </a:solidFill>
                <a:latin typeface="Times New Roman" panose="02020603050405020304" pitchFamily="18" charset="0"/>
                <a:cs typeface="Times New Roman" panose="02020603050405020304" pitchFamily="18" charset="0"/>
              </a:rPr>
              <a:t>Vì</a:t>
            </a:r>
            <a:r>
              <a:rPr lang="en-US" i="1" dirty="0">
                <a:solidFill>
                  <a:schemeClr val="accent5">
                    <a:lumMod val="50000"/>
                  </a:schemeClr>
                </a:solidFill>
                <a:latin typeface="Times New Roman" panose="02020603050405020304" pitchFamily="18" charset="0"/>
                <a:cs typeface="Times New Roman" panose="02020603050405020304" pitchFamily="18" charset="0"/>
              </a:rPr>
              <a:t> </a:t>
            </a:r>
            <a:r>
              <a:rPr lang="en-US" i="1" dirty="0" err="1">
                <a:solidFill>
                  <a:schemeClr val="accent5">
                    <a:lumMod val="50000"/>
                  </a:schemeClr>
                </a:solidFill>
                <a:latin typeface="Times New Roman" panose="02020603050405020304" pitchFamily="18" charset="0"/>
                <a:cs typeface="Times New Roman" panose="02020603050405020304" pitchFamily="18" charset="0"/>
              </a:rPr>
              <a:t>một</a:t>
            </a:r>
            <a:r>
              <a:rPr lang="en-US" i="1" dirty="0">
                <a:solidFill>
                  <a:schemeClr val="accent5">
                    <a:lumMod val="50000"/>
                  </a:schemeClr>
                </a:solidFill>
                <a:latin typeface="Times New Roman" panose="02020603050405020304" pitchFamily="18" charset="0"/>
                <a:cs typeface="Times New Roman" panose="02020603050405020304" pitchFamily="18" charset="0"/>
              </a:rPr>
              <a:t> </a:t>
            </a:r>
            <a:r>
              <a:rPr lang="en-US" i="1" dirty="0" err="1">
                <a:solidFill>
                  <a:schemeClr val="accent5">
                    <a:lumMod val="50000"/>
                  </a:schemeClr>
                </a:solidFill>
                <a:latin typeface="Times New Roman" panose="02020603050405020304" pitchFamily="18" charset="0"/>
                <a:cs typeface="Times New Roman" panose="02020603050405020304" pitchFamily="18" charset="0"/>
              </a:rPr>
              <a:t>hành</a:t>
            </a:r>
            <a:r>
              <a:rPr lang="en-US" i="1" dirty="0">
                <a:solidFill>
                  <a:schemeClr val="accent5">
                    <a:lumMod val="50000"/>
                  </a:schemeClr>
                </a:solidFill>
                <a:latin typeface="Times New Roman" panose="02020603050405020304" pitchFamily="18" charset="0"/>
                <a:cs typeface="Times New Roman" panose="02020603050405020304" pitchFamily="18" charset="0"/>
              </a:rPr>
              <a:t> </a:t>
            </a:r>
            <a:r>
              <a:rPr lang="en-US" i="1" dirty="0" err="1">
                <a:solidFill>
                  <a:schemeClr val="accent5">
                    <a:lumMod val="50000"/>
                  </a:schemeClr>
                </a:solidFill>
                <a:latin typeface="Times New Roman" panose="02020603050405020304" pitchFamily="18" charset="0"/>
                <a:cs typeface="Times New Roman" panose="02020603050405020304" pitchFamily="18" charset="0"/>
              </a:rPr>
              <a:t>tinh</a:t>
            </a:r>
            <a:r>
              <a:rPr lang="en-US" i="1" dirty="0">
                <a:solidFill>
                  <a:schemeClr val="accent5">
                    <a:lumMod val="50000"/>
                  </a:schemeClr>
                </a:solidFill>
                <a:latin typeface="Times New Roman" panose="02020603050405020304" pitchFamily="18" charset="0"/>
                <a:cs typeface="Times New Roman" panose="02020603050405020304" pitchFamily="18" charset="0"/>
              </a:rPr>
              <a:t> </a:t>
            </a:r>
            <a:r>
              <a:rPr lang="en-US" i="1" dirty="0" err="1">
                <a:solidFill>
                  <a:schemeClr val="accent5">
                    <a:lumMod val="50000"/>
                  </a:schemeClr>
                </a:solidFill>
                <a:latin typeface="Times New Roman" panose="02020603050405020304" pitchFamily="18" charset="0"/>
                <a:cs typeface="Times New Roman" panose="02020603050405020304" pitchFamily="18" charset="0"/>
              </a:rPr>
              <a:t>xanh</a:t>
            </a:r>
            <a:endParaRPr lang="en-US"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5E25B5E0-0E5A-657A-E334-D012B5AB5254}"/>
              </a:ext>
            </a:extLst>
          </p:cNvPr>
          <p:cNvPicPr>
            <a:picLocks noChangeAspect="1"/>
          </p:cNvPicPr>
          <p:nvPr/>
        </p:nvPicPr>
        <p:blipFill>
          <a:blip r:embed="rId5"/>
          <a:stretch>
            <a:fillRect/>
          </a:stretch>
        </p:blipFill>
        <p:spPr>
          <a:xfrm>
            <a:off x="10941141" y="434303"/>
            <a:ext cx="653538" cy="662142"/>
          </a:xfrm>
          <a:prstGeom prst="rect">
            <a:avLst/>
          </a:prstGeom>
        </p:spPr>
      </p:pic>
    </p:spTree>
    <p:extLst>
      <p:ext uri="{BB962C8B-B14F-4D97-AF65-F5344CB8AC3E}">
        <p14:creationId xmlns:p14="http://schemas.microsoft.com/office/powerpoint/2010/main" val="361778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p:cNvPicPr>
          <p:nvPr/>
        </p:nvPicPr>
        <p:blipFill>
          <a:blip r:embed="rId2">
            <a:extLst>
              <a:ext uri="{28A0092B-C50C-407E-A947-70E740481C1C}">
                <a14:useLocalDpi xmlns:a14="http://schemas.microsoft.com/office/drawing/2010/main" val="0"/>
              </a:ext>
            </a:extLst>
          </a:blip>
          <a:srcRect b="41075"/>
          <a:stretch>
            <a:fillRect/>
          </a:stretch>
        </p:blipFill>
        <p:spPr bwMode="auto">
          <a:xfrm>
            <a:off x="4789488" y="711200"/>
            <a:ext cx="6970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90275" y="2817813"/>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9813" y="2057400"/>
            <a:ext cx="29257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563" y="544513"/>
            <a:ext cx="2513012"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p:nvPr/>
        </p:nvSpPr>
        <p:spPr>
          <a:xfrm>
            <a:off x="5424488" y="3078163"/>
            <a:ext cx="5570537" cy="692150"/>
          </a:xfrm>
          <a:prstGeom prst="rect">
            <a:avLst/>
          </a:prstGeom>
        </p:spPr>
        <p:txBody>
          <a:bodyPr lIns="0" tIns="0" rIns="0" bIns="0">
            <a:spAutoFit/>
          </a:bodyPr>
          <a:lstStyle/>
          <a:p>
            <a:pPr algn="ctr">
              <a:lnSpc>
                <a:spcPts val="5413"/>
              </a:lnSpc>
              <a:defRPr/>
            </a:pPr>
            <a:r>
              <a:rPr lang="en-US" sz="3866" dirty="0">
                <a:solidFill>
                  <a:srgbClr val="2C2C2E"/>
                </a:solidFill>
                <a:latin typeface="#9Slide07 SVNUT Triumph Press"/>
              </a:rPr>
              <a:t>Xin </a:t>
            </a:r>
            <a:r>
              <a:rPr lang="en-US" sz="3866" dirty="0" err="1">
                <a:solidFill>
                  <a:srgbClr val="2C2C2E"/>
                </a:solidFill>
                <a:latin typeface="#9Slide07 SVNUT Triumph Press"/>
              </a:rPr>
              <a:t>chào</a:t>
            </a:r>
            <a:r>
              <a:rPr lang="en-US" sz="3866" dirty="0">
                <a:solidFill>
                  <a:srgbClr val="2C2C2E"/>
                </a:solidFill>
                <a:latin typeface="#9Slide07 SVNUT Triumph Press"/>
              </a:rPr>
              <a:t> </a:t>
            </a:r>
            <a:r>
              <a:rPr lang="en-US" sz="3866" dirty="0" err="1">
                <a:solidFill>
                  <a:srgbClr val="2C2C2E"/>
                </a:solidFill>
                <a:latin typeface="#9Slide07 SVNUT Triumph Press"/>
              </a:rPr>
              <a:t>và</a:t>
            </a:r>
            <a:r>
              <a:rPr lang="en-US" sz="3866" dirty="0">
                <a:solidFill>
                  <a:srgbClr val="2C2C2E"/>
                </a:solidFill>
                <a:latin typeface="#9Slide07 SVNUT Triumph Press"/>
              </a:rPr>
              <a:t> </a:t>
            </a:r>
            <a:r>
              <a:rPr lang="en-US" sz="3866" dirty="0" err="1">
                <a:solidFill>
                  <a:srgbClr val="2C2C2E"/>
                </a:solidFill>
                <a:latin typeface="#9Slide07 SVNUT Triumph Press"/>
              </a:rPr>
              <a:t>hẹn</a:t>
            </a:r>
            <a:r>
              <a:rPr lang="en-US" sz="3866" dirty="0">
                <a:solidFill>
                  <a:srgbClr val="2C2C2E"/>
                </a:solidFill>
                <a:latin typeface="#9Slide07 SVNUT Triumph Press"/>
              </a:rPr>
              <a:t> </a:t>
            </a:r>
            <a:r>
              <a:rPr lang="en-US" sz="3866" dirty="0" err="1">
                <a:solidFill>
                  <a:srgbClr val="2C2C2E"/>
                </a:solidFill>
                <a:latin typeface="#9Slide07 SVNUT Triumph Press"/>
              </a:rPr>
              <a:t>gặp</a:t>
            </a:r>
            <a:r>
              <a:rPr lang="en-US" sz="3866" dirty="0">
                <a:solidFill>
                  <a:srgbClr val="2C2C2E"/>
                </a:solidFill>
                <a:latin typeface="#9Slide07 SVNUT Triumph Press"/>
              </a:rPr>
              <a:t> </a:t>
            </a:r>
            <a:r>
              <a:rPr lang="en-US" sz="3866" dirty="0" err="1">
                <a:solidFill>
                  <a:srgbClr val="2C2C2E"/>
                </a:solidFill>
                <a:latin typeface="#9Slide07 SVNUT Triumph Press"/>
              </a:rPr>
              <a:t>lại</a:t>
            </a:r>
            <a:r>
              <a:rPr lang="en-US" sz="3866" dirty="0">
                <a:solidFill>
                  <a:srgbClr val="2C2C2E"/>
                </a:solidFill>
                <a:latin typeface="#9Slide07 SVNUT Triumph Press"/>
              </a:rPr>
              <a:t>!</a:t>
            </a:r>
          </a:p>
        </p:txBody>
      </p:sp>
      <p:sp>
        <p:nvSpPr>
          <p:cNvPr id="8" name="TextBox 7">
            <a:extLst>
              <a:ext uri="{FF2B5EF4-FFF2-40B4-BE49-F238E27FC236}">
                <a16:creationId xmlns:a16="http://schemas.microsoft.com/office/drawing/2014/main" xmlns="" id="{B6BD7B66-3FE0-E86D-726A-7DF18774A615}"/>
              </a:ext>
            </a:extLst>
          </p:cNvPr>
          <p:cNvSpPr txBox="1"/>
          <p:nvPr/>
        </p:nvSpPr>
        <p:spPr>
          <a:xfrm>
            <a:off x="6601867" y="6407151"/>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spTree>
    <p:extLst>
      <p:ext uri="{BB962C8B-B14F-4D97-AF65-F5344CB8AC3E}">
        <p14:creationId xmlns:p14="http://schemas.microsoft.com/office/powerpoint/2010/main" val="3902577156"/>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8680" y="1767840"/>
            <a:ext cx="10454640" cy="381642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soi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tấm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vươn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29675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101E16FF-9DE9-D41A-F6D6-C7D265A9C9DC}"/>
              </a:ext>
            </a:extLst>
          </p:cNvPr>
          <p:cNvGraphicFramePr/>
          <p:nvPr>
            <p:extLst>
              <p:ext uri="{D42A27DB-BD31-4B8C-83A1-F6EECF244321}">
                <p14:modId xmlns:p14="http://schemas.microsoft.com/office/powerpoint/2010/main" val="3952708698"/>
              </p:ext>
            </p:extLst>
          </p:nvPr>
        </p:nvGraphicFramePr>
        <p:xfrm>
          <a:off x="975359" y="1661160"/>
          <a:ext cx="10539743" cy="4588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xmlns="" id="{59BDF777-D33C-BBF6-DA2A-70E710D848D8}"/>
              </a:ext>
            </a:extLst>
          </p:cNvPr>
          <p:cNvSpPr/>
          <p:nvPr/>
        </p:nvSpPr>
        <p:spPr>
          <a:xfrm>
            <a:off x="4273357" y="331140"/>
            <a:ext cx="2631426" cy="584775"/>
          </a:xfrm>
          <a:prstGeom prst="rect">
            <a:avLst/>
          </a:prstGeom>
          <a:noFill/>
        </p:spPr>
        <p:txBody>
          <a:bodyPr wrap="none" lIns="91440" tIns="45720" rIns="91440" bIns="45720">
            <a:spAutoFit/>
          </a:bodyPr>
          <a:lstStyle/>
          <a:p>
            <a:r>
              <a:rPr lang="en-US" sz="3200" b="1" dirty="0">
                <a:solidFill>
                  <a:srgbClr val="FF0000"/>
                </a:solidFill>
                <a:latin typeface="Times New Roman" panose="02020603050405020304" pitchFamily="18" charset="0"/>
                <a:cs typeface="Times New Roman" panose="02020603050405020304" pitchFamily="18" charset="0"/>
              </a:rPr>
              <a:t>I. MỤC </a:t>
            </a:r>
            <a:r>
              <a:rPr lang="en-US" sz="3200" b="1" dirty="0" smtClean="0">
                <a:solidFill>
                  <a:srgbClr val="FF0000"/>
                </a:solidFill>
                <a:latin typeface="Times New Roman" panose="02020603050405020304" pitchFamily="18" charset="0"/>
                <a:cs typeface="Times New Roman" panose="02020603050405020304" pitchFamily="18" charset="0"/>
              </a:rPr>
              <a:t>TIÊU</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B6BD7B66-3FE0-E86D-726A-7DF18774A615}"/>
              </a:ext>
            </a:extLst>
          </p:cNvPr>
          <p:cNvSpPr txBox="1"/>
          <p:nvPr/>
        </p:nvSpPr>
        <p:spPr>
          <a:xfrm>
            <a:off x="7091084" y="6249475"/>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spTree>
    <p:extLst>
      <p:ext uri="{BB962C8B-B14F-4D97-AF65-F5344CB8AC3E}">
        <p14:creationId xmlns:p14="http://schemas.microsoft.com/office/powerpoint/2010/main" val="3749788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63200" cy="1325563"/>
          </a:xfrm>
        </p:spPr>
        <p:txBody>
          <a:bodyPr/>
          <a:lstStyle/>
          <a:p>
            <a:r>
              <a:rPr lang="vi-VN" dirty="0"/>
              <a:t>Nêu một số cảm nhận của em về hình ảnh bà Tú trong bài thơ?</a:t>
            </a:r>
            <a:endParaRPr lang="en-US" dirty="0"/>
          </a:p>
        </p:txBody>
      </p:sp>
      <p:sp>
        <p:nvSpPr>
          <p:cNvPr id="3" name="Content Placeholder 2"/>
          <p:cNvSpPr>
            <a:spLocks noGrp="1"/>
          </p:cNvSpPr>
          <p:nvPr>
            <p:ph idx="1"/>
          </p:nvPr>
        </p:nvSpPr>
        <p:spPr>
          <a:xfrm>
            <a:off x="838200" y="1825625"/>
            <a:ext cx="6644640" cy="4351338"/>
          </a:xfrm>
        </p:spPr>
        <p:txBody>
          <a:bodyPr>
            <a:normAutofit lnSpcReduction="10000"/>
          </a:bodyPr>
          <a:lstStyle/>
          <a:p>
            <a:pPr marL="0" indent="0">
              <a:buNone/>
            </a:pPr>
            <a:r>
              <a:rPr lang="es-ES" sz="3200" i="1" dirty="0">
                <a:latin typeface="Times New Roman" panose="02020603050405020304" pitchFamily="18" charset="0"/>
                <a:cs typeface="Times New Roman" panose="02020603050405020304" pitchFamily="18" charset="0"/>
              </a:rPr>
              <a:t>“</a:t>
            </a:r>
            <a:r>
              <a:rPr lang="es-ES" sz="3200" i="1" dirty="0" err="1">
                <a:latin typeface="Times New Roman" panose="02020603050405020304" pitchFamily="18" charset="0"/>
                <a:cs typeface="Times New Roman" panose="02020603050405020304" pitchFamily="18" charset="0"/>
              </a:rPr>
              <a:t>Quanh</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năm</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buôn</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bán</a:t>
            </a:r>
            <a:r>
              <a:rPr lang="es-ES" sz="3200" i="1" dirty="0">
                <a:latin typeface="Times New Roman" panose="02020603050405020304" pitchFamily="18" charset="0"/>
                <a:cs typeface="Times New Roman" panose="02020603050405020304" pitchFamily="18" charset="0"/>
              </a:rPr>
              <a:t> ở </a:t>
            </a:r>
            <a:r>
              <a:rPr lang="es-ES" sz="3200" i="1" dirty="0" err="1">
                <a:latin typeface="Times New Roman" panose="02020603050405020304" pitchFamily="18" charset="0"/>
                <a:cs typeface="Times New Roman" panose="02020603050405020304" pitchFamily="18" charset="0"/>
              </a:rPr>
              <a:t>mom</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sông</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s-ES" sz="3200" i="1" dirty="0" err="1">
                <a:latin typeface="Times New Roman" panose="02020603050405020304" pitchFamily="18" charset="0"/>
                <a:cs typeface="Times New Roman" panose="02020603050405020304" pitchFamily="18" charset="0"/>
              </a:rPr>
              <a:t>Nuôi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đủ</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năm</a:t>
            </a:r>
            <a:r>
              <a:rPr lang="es-ES" sz="3200" i="1" dirty="0">
                <a:latin typeface="Times New Roman" panose="02020603050405020304" pitchFamily="18" charset="0"/>
                <a:cs typeface="Times New Roman" panose="02020603050405020304" pitchFamily="18" charset="0"/>
              </a:rPr>
              <a:t> con </a:t>
            </a:r>
            <a:r>
              <a:rPr lang="es-ES" sz="3200" i="1" dirty="0" err="1">
                <a:latin typeface="Times New Roman" panose="02020603050405020304" pitchFamily="18" charset="0"/>
                <a:cs typeface="Times New Roman" panose="02020603050405020304" pitchFamily="18" charset="0"/>
              </a:rPr>
              <a:t>với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một</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chồng</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s-ES" sz="3200" i="1" dirty="0" err="1">
                <a:latin typeface="Times New Roman" panose="02020603050405020304" pitchFamily="18" charset="0"/>
                <a:cs typeface="Times New Roman" panose="02020603050405020304" pitchFamily="18" charset="0"/>
              </a:rPr>
              <a:t>Lặn</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lội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thân</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cò</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khi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quãng</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vắng</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s-ES" sz="3200" i="1" dirty="0" err="1">
                <a:latin typeface="Times New Roman" panose="02020603050405020304" pitchFamily="18" charset="0"/>
                <a:cs typeface="Times New Roman" panose="02020603050405020304" pitchFamily="18" charset="0"/>
              </a:rPr>
              <a:t>Eo</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sèo</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mặt</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nước</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buổi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đò</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đông</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s-ES" sz="3200" i="1" dirty="0" err="1">
                <a:latin typeface="Times New Roman" panose="02020603050405020304" pitchFamily="18" charset="0"/>
                <a:cs typeface="Times New Roman" panose="02020603050405020304" pitchFamily="18" charset="0"/>
              </a:rPr>
              <a:t>Một</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duyên</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hai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nợ</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âu</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đành</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phận</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s-ES" sz="3200" i="1" dirty="0" err="1">
                <a:latin typeface="Times New Roman" panose="02020603050405020304" pitchFamily="18" charset="0"/>
                <a:cs typeface="Times New Roman" panose="02020603050405020304" pitchFamily="18" charset="0"/>
              </a:rPr>
              <a:t>Năm</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nắng</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mười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mưa</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dám</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quản</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công</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s-ES" sz="3200" i="1" dirty="0" err="1">
                <a:latin typeface="Times New Roman" panose="02020603050405020304" pitchFamily="18" charset="0"/>
                <a:cs typeface="Times New Roman" panose="02020603050405020304" pitchFamily="18" charset="0"/>
              </a:rPr>
              <a:t>Cha</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mẹ</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thói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đời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ăn</a:t>
            </a:r>
            <a:r>
              <a:rPr lang="es-ES" sz="3200" i="1" dirty="0">
                <a:latin typeface="Times New Roman" panose="02020603050405020304" pitchFamily="18" charset="0"/>
                <a:cs typeface="Times New Roman" panose="02020603050405020304" pitchFamily="18" charset="0"/>
              </a:rPr>
              <a:t> ở </a:t>
            </a:r>
            <a:r>
              <a:rPr lang="es-ES" sz="3200" i="1" dirty="0" err="1">
                <a:latin typeface="Times New Roman" panose="02020603050405020304" pitchFamily="18" charset="0"/>
                <a:cs typeface="Times New Roman" panose="02020603050405020304" pitchFamily="18" charset="0"/>
              </a:rPr>
              <a:t>bạc</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s-ES" sz="3200" i="1" dirty="0" err="1">
                <a:latin typeface="Times New Roman" panose="02020603050405020304" pitchFamily="18" charset="0"/>
                <a:cs typeface="Times New Roman" panose="02020603050405020304" pitchFamily="18" charset="0"/>
              </a:rPr>
              <a:t>Có</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chồng</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hờ</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hững</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cũng</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như</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không</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4720" y="1965960"/>
            <a:ext cx="4206240" cy="3688080"/>
          </a:xfrm>
          <a:prstGeom prst="rect">
            <a:avLst/>
          </a:prstGeom>
          <a:noFill/>
          <a:ln>
            <a:noFill/>
          </a:ln>
        </p:spPr>
      </p:pic>
    </p:spTree>
    <p:extLst>
      <p:ext uri="{BB962C8B-B14F-4D97-AF65-F5344CB8AC3E}">
        <p14:creationId xmlns:p14="http://schemas.microsoft.com/office/powerpoint/2010/main" val="2504606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101E16FF-9DE9-D41A-F6D6-C7D265A9C9DC}"/>
              </a:ext>
            </a:extLst>
          </p:cNvPr>
          <p:cNvGraphicFramePr/>
          <p:nvPr>
            <p:extLst/>
          </p:nvPr>
        </p:nvGraphicFramePr>
        <p:xfrm>
          <a:off x="975359" y="1661160"/>
          <a:ext cx="10539743" cy="4588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xmlns="" id="{59BDF777-D33C-BBF6-DA2A-70E710D848D8}"/>
              </a:ext>
            </a:extLst>
          </p:cNvPr>
          <p:cNvSpPr/>
          <p:nvPr/>
        </p:nvSpPr>
        <p:spPr>
          <a:xfrm>
            <a:off x="975359" y="91500"/>
            <a:ext cx="10017165" cy="1569660"/>
          </a:xfrm>
          <a:prstGeom prst="rect">
            <a:avLst/>
          </a:prstGeom>
          <a:noFill/>
        </p:spPr>
        <p:txBody>
          <a:bodyPr wrap="none" lIns="91440" tIns="45720" rIns="91440" bIns="45720">
            <a:spAutoFit/>
          </a:bodyPr>
          <a:lstStyle/>
          <a:p>
            <a:pPr algn="ctr"/>
            <a:r>
              <a:rPr lang="en-US" sz="3200" b="1" dirty="0" smtClean="0">
                <a:latin typeface="Times New Roman" panose="02020603050405020304" pitchFamily="18" charset="0"/>
                <a:cs typeface="Times New Roman" panose="02020603050405020304" pitchFamily="18" charset="0"/>
              </a:rPr>
              <a:t>VĂN </a:t>
            </a:r>
            <a:r>
              <a:rPr lang="en-US" sz="3200" b="1" dirty="0" smtClean="0">
                <a:latin typeface="Times New Roman" panose="02020603050405020304" pitchFamily="18" charset="0"/>
                <a:cs typeface="Times New Roman" panose="02020603050405020304" pitchFamily="18" charset="0"/>
              </a:rPr>
              <a:t>BẢN 1:</a:t>
            </a:r>
          </a:p>
          <a:p>
            <a:pPr algn="ctr"/>
            <a:r>
              <a:rPr lang="en-US" sz="3200" b="1" dirty="0" smtClean="0">
                <a:latin typeface="Times New Roman" panose="02020603050405020304" pitchFamily="18" charset="0"/>
                <a:cs typeface="Times New Roman" panose="02020603050405020304" pitchFamily="18" charset="0"/>
              </a:rPr>
              <a:t>VỀ HÌNH TƯỢNG BÀ TÚ TRONG BÀI THƯƠNG VỢ</a:t>
            </a:r>
          </a:p>
          <a:p>
            <a:pPr algn="ctr"/>
            <a:r>
              <a:rPr lang="en-US" sz="3200" b="1" dirty="0" smtClean="0">
                <a:latin typeface="Times New Roman" panose="02020603050405020304" pitchFamily="18" charset="0"/>
                <a:cs typeface="Times New Roman" panose="02020603050405020304" pitchFamily="18" charset="0"/>
              </a:rPr>
              <a:t>( Chu </a:t>
            </a:r>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Sơn</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B6BD7B66-3FE0-E86D-726A-7DF18774A615}"/>
              </a:ext>
            </a:extLst>
          </p:cNvPr>
          <p:cNvSpPr txBox="1"/>
          <p:nvPr/>
        </p:nvSpPr>
        <p:spPr>
          <a:xfrm>
            <a:off x="7091084" y="6249475"/>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2" name="Picture 1"/>
          <p:cNvPicPr>
            <a:picLocks noChangeAspect="1"/>
          </p:cNvPicPr>
          <p:nvPr/>
        </p:nvPicPr>
        <p:blipFill>
          <a:blip r:embed="rId7"/>
          <a:stretch>
            <a:fillRect/>
          </a:stretch>
        </p:blipFill>
        <p:spPr>
          <a:xfrm>
            <a:off x="10992524" y="53299"/>
            <a:ext cx="1085182" cy="823031"/>
          </a:xfrm>
          <a:prstGeom prst="rect">
            <a:avLst/>
          </a:prstGeom>
        </p:spPr>
      </p:pic>
    </p:spTree>
    <p:extLst>
      <p:ext uri="{BB962C8B-B14F-4D97-AF65-F5344CB8AC3E}">
        <p14:creationId xmlns:p14="http://schemas.microsoft.com/office/powerpoint/2010/main" val="482144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1E7D9AC-9696-AE28-5DE5-8D1098A0B15B}"/>
              </a:ext>
            </a:extLst>
          </p:cNvPr>
          <p:cNvGrpSpPr/>
          <p:nvPr/>
        </p:nvGrpSpPr>
        <p:grpSpPr>
          <a:xfrm>
            <a:off x="1209014" y="2099271"/>
            <a:ext cx="10754253" cy="3153832"/>
            <a:chOff x="2032000" y="1930400"/>
            <a:chExt cx="8774574" cy="4207932"/>
          </a:xfrm>
        </p:grpSpPr>
        <p:sp>
          <p:nvSpPr>
            <p:cNvPr id="5" name="Freeform: Shape 4">
              <a:extLst>
                <a:ext uri="{FF2B5EF4-FFF2-40B4-BE49-F238E27FC236}">
                  <a16:creationId xmlns:a16="http://schemas.microsoft.com/office/drawing/2014/main" xmlns="" id="{975D3369-1337-6211-C2D7-F1A11974DC15}"/>
                </a:ext>
              </a:extLst>
            </p:cNvPr>
            <p:cNvSpPr/>
            <p:nvPr/>
          </p:nvSpPr>
          <p:spPr>
            <a:xfrm>
              <a:off x="2032000" y="1930400"/>
              <a:ext cx="6502400" cy="925745"/>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141503" bIns="118554" numCol="1" spcCol="1270" anchor="ctr" anchorCtr="0">
              <a:noAutofit/>
            </a:bodyPr>
            <a:lstStyle/>
            <a:p>
              <a:pPr marL="0" lvl="0" indent="0" algn="l" defTabSz="1066800">
                <a:lnSpc>
                  <a:spcPct val="90000"/>
                </a:lnSpc>
                <a:spcBef>
                  <a:spcPct val="0"/>
                </a:spcBef>
                <a:spcAft>
                  <a:spcPct val="35000"/>
                </a:spcAft>
                <a:buNone/>
              </a:pPr>
              <a:r>
                <a:rPr lang="es-ES" sz="2400" b="1" dirty="0" smtClean="0">
                  <a:latin typeface="Times New Roman" panose="02020603050405020304" pitchFamily="18" charset="0"/>
                  <a:cs typeface="Times New Roman" panose="02020603050405020304" pitchFamily="18" charset="0"/>
                  <a:sym typeface="Montserrat"/>
                </a:rPr>
                <a:t>TÌM HIỂU VỀ TÁC GIẢ</a:t>
              </a:r>
              <a:endParaRPr lang="en-US" sz="2400" kern="1200" dirty="0">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xmlns="" id="{FB08DFD3-4CB3-664F-3479-CE5BA7099751}"/>
                </a:ext>
              </a:extLst>
            </p:cNvPr>
            <p:cNvSpPr/>
            <p:nvPr/>
          </p:nvSpPr>
          <p:spPr>
            <a:xfrm>
              <a:off x="2576575" y="3024462"/>
              <a:ext cx="6502400" cy="925745"/>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264865" bIns="118554" numCol="1" spcCol="1270" anchor="ctr" anchorCtr="0">
              <a:noAutofit/>
            </a:bodyPr>
            <a:lstStyle/>
            <a:p>
              <a:pPr marL="0" lvl="0" indent="0" algn="l" defTabSz="1066800">
                <a:lnSpc>
                  <a:spcPct val="90000"/>
                </a:lnSpc>
                <a:spcBef>
                  <a:spcPct val="0"/>
                </a:spcBef>
                <a:spcAft>
                  <a:spcPct val="35000"/>
                </a:spcAft>
                <a:buNone/>
              </a:pPr>
              <a:r>
                <a:rPr lang="es-ES" sz="2400" b="1" kern="1200" dirty="0" smtClean="0">
                  <a:solidFill>
                    <a:schemeClr val="lt1"/>
                  </a:solidFill>
                  <a:latin typeface="Times New Roman" panose="02020603050405020304" pitchFamily="18" charset="0"/>
                  <a:ea typeface="Montserrat"/>
                  <a:cs typeface="Times New Roman" panose="02020603050405020304" pitchFamily="18" charset="0"/>
                  <a:sym typeface="Montserrat"/>
                </a:rPr>
                <a:t>TÌM HIỂU VỀ TÁC PHẨM</a:t>
              </a:r>
              <a:endParaRPr lang="en-US" sz="2400" kern="1200" dirty="0">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xmlns="" id="{E0CA94B5-4DDE-CDC0-8DDB-6B7106D8C9D6}"/>
                </a:ext>
              </a:extLst>
            </p:cNvPr>
            <p:cNvSpPr/>
            <p:nvPr/>
          </p:nvSpPr>
          <p:spPr>
            <a:xfrm>
              <a:off x="3113024" y="4118525"/>
              <a:ext cx="6947584" cy="925745"/>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256737" bIns="118554" numCol="1" spcCol="1270" anchor="ctr" anchorCtr="0">
              <a:noAutofit/>
            </a:bodyPr>
            <a:lstStyle/>
            <a:p>
              <a:pPr marL="0" lvl="0" indent="0" algn="l" defTabSz="1066800">
                <a:lnSpc>
                  <a:spcPct val="90000"/>
                </a:lnSpc>
                <a:spcBef>
                  <a:spcPct val="0"/>
                </a:spcBef>
                <a:spcAft>
                  <a:spcPct val="35000"/>
                </a:spcAft>
                <a:buNone/>
              </a:pPr>
              <a:r>
                <a:rPr lang="en-US" sz="2400" b="1" kern="1200" dirty="0" smtClean="0">
                  <a:latin typeface="Times New Roman" panose="02020603050405020304" pitchFamily="18" charset="0"/>
                  <a:cs typeface="Times New Roman" panose="02020603050405020304" pitchFamily="18" charset="0"/>
                </a:rPr>
                <a:t>CHIA SẺ CẢM NHẬN KHÁI QUÁT VỀ TÁC PHẨM</a:t>
              </a:r>
              <a:endParaRPr lang="en-US" sz="2400" kern="1200" dirty="0"/>
            </a:p>
          </p:txBody>
        </p:sp>
        <p:sp>
          <p:nvSpPr>
            <p:cNvPr id="8" name="Freeform: Shape 7">
              <a:extLst>
                <a:ext uri="{FF2B5EF4-FFF2-40B4-BE49-F238E27FC236}">
                  <a16:creationId xmlns:a16="http://schemas.microsoft.com/office/drawing/2014/main" xmlns="" id="{3B077B3A-62B0-508C-6912-B10D89C9C56D}"/>
                </a:ext>
              </a:extLst>
            </p:cNvPr>
            <p:cNvSpPr/>
            <p:nvPr/>
          </p:nvSpPr>
          <p:spPr>
            <a:xfrm>
              <a:off x="3657598" y="5212587"/>
              <a:ext cx="7148976" cy="925745"/>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264865" bIns="118554" numCol="1" spcCol="1270" anchor="ctr" anchorCtr="0">
              <a:noAutofit/>
            </a:bodyPr>
            <a:lstStyle/>
            <a:p>
              <a:pPr marL="0" lvl="0" indent="0" algn="l" defTabSz="1066800">
                <a:lnSpc>
                  <a:spcPct val="90000"/>
                </a:lnSpc>
                <a:spcBef>
                  <a:spcPct val="0"/>
                </a:spcBef>
                <a:spcAft>
                  <a:spcPct val="35000"/>
                </a:spcAft>
                <a:buNone/>
              </a:pPr>
              <a:r>
                <a:rPr lang="en-US" sz="2400" b="1" dirty="0" smtClean="0">
                  <a:latin typeface="Times New Roman" panose="02020603050405020304" pitchFamily="18" charset="0"/>
                  <a:cs typeface="Times New Roman" panose="02020603050405020304" pitchFamily="18" charset="0"/>
                </a:rPr>
                <a:t>CHIA SẺ CẢM NHẬN VỀ HÌNH TƯỢNG BÀ TÚ</a:t>
              </a:r>
              <a:endParaRPr lang="en-US" sz="2400" b="1" kern="1200" dirty="0"/>
            </a:p>
          </p:txBody>
        </p:sp>
        <p:sp>
          <p:nvSpPr>
            <p:cNvPr id="9" name="Freeform: Shape 8">
              <a:extLst>
                <a:ext uri="{FF2B5EF4-FFF2-40B4-BE49-F238E27FC236}">
                  <a16:creationId xmlns:a16="http://schemas.microsoft.com/office/drawing/2014/main" xmlns="" id="{602BA721-BDEB-F2CD-15D3-E37405D4AFB5}"/>
                </a:ext>
              </a:extLst>
            </p:cNvPr>
            <p:cNvSpPr/>
            <p:nvPr/>
          </p:nvSpPr>
          <p:spPr>
            <a:xfrm>
              <a:off x="7932665" y="2639436"/>
              <a:ext cx="601734" cy="601734"/>
            </a:xfrm>
            <a:custGeom>
              <a:avLst/>
              <a:gdLst>
                <a:gd name="connsiteX0" fmla="*/ 0 w 601734"/>
                <a:gd name="connsiteY0" fmla="*/ 330954 h 601734"/>
                <a:gd name="connsiteX1" fmla="*/ 135390 w 601734"/>
                <a:gd name="connsiteY1" fmla="*/ 330954 h 601734"/>
                <a:gd name="connsiteX2" fmla="*/ 135390 w 601734"/>
                <a:gd name="connsiteY2" fmla="*/ 0 h 601734"/>
                <a:gd name="connsiteX3" fmla="*/ 466344 w 601734"/>
                <a:gd name="connsiteY3" fmla="*/ 0 h 601734"/>
                <a:gd name="connsiteX4" fmla="*/ 466344 w 601734"/>
                <a:gd name="connsiteY4" fmla="*/ 330954 h 601734"/>
                <a:gd name="connsiteX5" fmla="*/ 601734 w 601734"/>
                <a:gd name="connsiteY5" fmla="*/ 330954 h 601734"/>
                <a:gd name="connsiteX6" fmla="*/ 300867 w 601734"/>
                <a:gd name="connsiteY6" fmla="*/ 601734 h 601734"/>
                <a:gd name="connsiteX7" fmla="*/ 0 w 601734"/>
                <a:gd name="connsiteY7" fmla="*/ 330954 h 60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734" h="601734">
                  <a:moveTo>
                    <a:pt x="0" y="330954"/>
                  </a:moveTo>
                  <a:lnTo>
                    <a:pt x="135390" y="330954"/>
                  </a:lnTo>
                  <a:lnTo>
                    <a:pt x="135390" y="0"/>
                  </a:lnTo>
                  <a:lnTo>
                    <a:pt x="466344" y="0"/>
                  </a:lnTo>
                  <a:lnTo>
                    <a:pt x="466344" y="330954"/>
                  </a:lnTo>
                  <a:lnTo>
                    <a:pt x="601734" y="330954"/>
                  </a:lnTo>
                  <a:lnTo>
                    <a:pt x="300867" y="601734"/>
                  </a:lnTo>
                  <a:lnTo>
                    <a:pt x="0" y="33095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9680" tIns="34290" rIns="169680" bIns="183219" numCol="1" spcCol="1270" anchor="ctr" anchorCtr="0">
              <a:noAutofit/>
            </a:bodyPr>
            <a:lstStyle/>
            <a:p>
              <a:pPr marL="0" lvl="0" indent="0" algn="ctr" defTabSz="1200150">
                <a:lnSpc>
                  <a:spcPct val="90000"/>
                </a:lnSpc>
                <a:spcBef>
                  <a:spcPct val="0"/>
                </a:spcBef>
                <a:spcAft>
                  <a:spcPct val="35000"/>
                </a:spcAft>
                <a:buNone/>
              </a:pPr>
              <a:endParaRPr lang="en-US" sz="2700" kern="1200"/>
            </a:p>
          </p:txBody>
        </p:sp>
        <p:sp>
          <p:nvSpPr>
            <p:cNvPr id="10" name="Freeform: Shape 9">
              <a:extLst>
                <a:ext uri="{FF2B5EF4-FFF2-40B4-BE49-F238E27FC236}">
                  <a16:creationId xmlns:a16="http://schemas.microsoft.com/office/drawing/2014/main" xmlns="" id="{A0FA3294-2AEB-BEB9-3A93-64B8A94C94BB}"/>
                </a:ext>
              </a:extLst>
            </p:cNvPr>
            <p:cNvSpPr/>
            <p:nvPr/>
          </p:nvSpPr>
          <p:spPr>
            <a:xfrm>
              <a:off x="8477241" y="3733499"/>
              <a:ext cx="601734" cy="601734"/>
            </a:xfrm>
            <a:custGeom>
              <a:avLst/>
              <a:gdLst>
                <a:gd name="connsiteX0" fmla="*/ 0 w 601734"/>
                <a:gd name="connsiteY0" fmla="*/ 330954 h 601734"/>
                <a:gd name="connsiteX1" fmla="*/ 135390 w 601734"/>
                <a:gd name="connsiteY1" fmla="*/ 330954 h 601734"/>
                <a:gd name="connsiteX2" fmla="*/ 135390 w 601734"/>
                <a:gd name="connsiteY2" fmla="*/ 0 h 601734"/>
                <a:gd name="connsiteX3" fmla="*/ 466344 w 601734"/>
                <a:gd name="connsiteY3" fmla="*/ 0 h 601734"/>
                <a:gd name="connsiteX4" fmla="*/ 466344 w 601734"/>
                <a:gd name="connsiteY4" fmla="*/ 330954 h 601734"/>
                <a:gd name="connsiteX5" fmla="*/ 601734 w 601734"/>
                <a:gd name="connsiteY5" fmla="*/ 330954 h 601734"/>
                <a:gd name="connsiteX6" fmla="*/ 300867 w 601734"/>
                <a:gd name="connsiteY6" fmla="*/ 601734 h 601734"/>
                <a:gd name="connsiteX7" fmla="*/ 0 w 601734"/>
                <a:gd name="connsiteY7" fmla="*/ 330954 h 60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734" h="601734">
                  <a:moveTo>
                    <a:pt x="0" y="330954"/>
                  </a:moveTo>
                  <a:lnTo>
                    <a:pt x="135390" y="330954"/>
                  </a:lnTo>
                  <a:lnTo>
                    <a:pt x="135390" y="0"/>
                  </a:lnTo>
                  <a:lnTo>
                    <a:pt x="466344" y="0"/>
                  </a:lnTo>
                  <a:lnTo>
                    <a:pt x="466344" y="330954"/>
                  </a:lnTo>
                  <a:lnTo>
                    <a:pt x="601734" y="330954"/>
                  </a:lnTo>
                  <a:lnTo>
                    <a:pt x="300867" y="601734"/>
                  </a:lnTo>
                  <a:lnTo>
                    <a:pt x="0" y="33095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9680" tIns="34290" rIns="169680" bIns="183219" numCol="1" spcCol="1270" anchor="ctr" anchorCtr="0">
              <a:noAutofit/>
            </a:bodyPr>
            <a:lstStyle/>
            <a:p>
              <a:pPr marL="0" lvl="0" indent="0" algn="ctr" defTabSz="1200150">
                <a:lnSpc>
                  <a:spcPct val="90000"/>
                </a:lnSpc>
                <a:spcBef>
                  <a:spcPct val="0"/>
                </a:spcBef>
                <a:spcAft>
                  <a:spcPct val="35000"/>
                </a:spcAft>
                <a:buNone/>
              </a:pPr>
              <a:endParaRPr lang="en-US" sz="2700" kern="1200" dirty="0"/>
            </a:p>
          </p:txBody>
        </p:sp>
        <p:sp>
          <p:nvSpPr>
            <p:cNvPr id="11" name="Freeform: Shape 10">
              <a:extLst>
                <a:ext uri="{FF2B5EF4-FFF2-40B4-BE49-F238E27FC236}">
                  <a16:creationId xmlns:a16="http://schemas.microsoft.com/office/drawing/2014/main" xmlns="" id="{B792E22F-98CF-7F72-E043-E15F09938C52}"/>
                </a:ext>
              </a:extLst>
            </p:cNvPr>
            <p:cNvSpPr/>
            <p:nvPr/>
          </p:nvSpPr>
          <p:spPr>
            <a:xfrm>
              <a:off x="9013689" y="4827561"/>
              <a:ext cx="601734" cy="601734"/>
            </a:xfrm>
            <a:custGeom>
              <a:avLst/>
              <a:gdLst>
                <a:gd name="connsiteX0" fmla="*/ 0 w 601734"/>
                <a:gd name="connsiteY0" fmla="*/ 330954 h 601734"/>
                <a:gd name="connsiteX1" fmla="*/ 135390 w 601734"/>
                <a:gd name="connsiteY1" fmla="*/ 330954 h 601734"/>
                <a:gd name="connsiteX2" fmla="*/ 135390 w 601734"/>
                <a:gd name="connsiteY2" fmla="*/ 0 h 601734"/>
                <a:gd name="connsiteX3" fmla="*/ 466344 w 601734"/>
                <a:gd name="connsiteY3" fmla="*/ 0 h 601734"/>
                <a:gd name="connsiteX4" fmla="*/ 466344 w 601734"/>
                <a:gd name="connsiteY4" fmla="*/ 330954 h 601734"/>
                <a:gd name="connsiteX5" fmla="*/ 601734 w 601734"/>
                <a:gd name="connsiteY5" fmla="*/ 330954 h 601734"/>
                <a:gd name="connsiteX6" fmla="*/ 300867 w 601734"/>
                <a:gd name="connsiteY6" fmla="*/ 601734 h 601734"/>
                <a:gd name="connsiteX7" fmla="*/ 0 w 601734"/>
                <a:gd name="connsiteY7" fmla="*/ 330954 h 60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734" h="601734">
                  <a:moveTo>
                    <a:pt x="0" y="330954"/>
                  </a:moveTo>
                  <a:lnTo>
                    <a:pt x="135390" y="330954"/>
                  </a:lnTo>
                  <a:lnTo>
                    <a:pt x="135390" y="0"/>
                  </a:lnTo>
                  <a:lnTo>
                    <a:pt x="466344" y="0"/>
                  </a:lnTo>
                  <a:lnTo>
                    <a:pt x="466344" y="330954"/>
                  </a:lnTo>
                  <a:lnTo>
                    <a:pt x="601734" y="330954"/>
                  </a:lnTo>
                  <a:lnTo>
                    <a:pt x="300867" y="601734"/>
                  </a:lnTo>
                  <a:lnTo>
                    <a:pt x="0" y="33095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9680" tIns="34290" rIns="169680" bIns="183219" numCol="1" spcCol="1270" anchor="ctr" anchorCtr="0">
              <a:noAutofit/>
            </a:bodyPr>
            <a:lstStyle/>
            <a:p>
              <a:pPr marL="0" lvl="0" indent="0" algn="ctr" defTabSz="1200150">
                <a:lnSpc>
                  <a:spcPct val="90000"/>
                </a:lnSpc>
                <a:spcBef>
                  <a:spcPct val="0"/>
                </a:spcBef>
                <a:spcAft>
                  <a:spcPct val="35000"/>
                </a:spcAft>
                <a:buNone/>
              </a:pPr>
              <a:endParaRPr lang="en-US" sz="2700" kern="1200"/>
            </a:p>
          </p:txBody>
        </p:sp>
      </p:grpSp>
      <p:sp>
        <p:nvSpPr>
          <p:cNvPr id="12" name="Google Shape;303;p10">
            <a:extLst>
              <a:ext uri="{FF2B5EF4-FFF2-40B4-BE49-F238E27FC236}">
                <a16:creationId xmlns:a16="http://schemas.microsoft.com/office/drawing/2014/main" xmlns="" id="{B99B8357-E14E-AB05-381F-D3629DC3F0AB}"/>
              </a:ext>
            </a:extLst>
          </p:cNvPr>
          <p:cNvSpPr txBox="1"/>
          <p:nvPr/>
        </p:nvSpPr>
        <p:spPr>
          <a:xfrm>
            <a:off x="448213" y="478672"/>
            <a:ext cx="965590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smtClean="0">
                <a:latin typeface="Times New Roman" panose="02020603050405020304" pitchFamily="18" charset="0"/>
                <a:cs typeface="Times New Roman" panose="02020603050405020304" pitchFamily="18" charset="0"/>
              </a:rPr>
              <a:t>TRẢI NGHIỆM CÙNG VĂN BẢN</a:t>
            </a:r>
            <a:endParaRPr lang="en-US" sz="48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B6BD7B66-3FE0-E86D-726A-7DF18774A615}"/>
              </a:ext>
            </a:extLst>
          </p:cNvPr>
          <p:cNvSpPr txBox="1"/>
          <p:nvPr/>
        </p:nvSpPr>
        <p:spPr>
          <a:xfrm>
            <a:off x="7454593" y="6278632"/>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17" name="Picture 1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6360" y="242545"/>
            <a:ext cx="1086907" cy="820902"/>
          </a:xfrm>
          <a:prstGeom prst="rect">
            <a:avLst/>
          </a:prstGeom>
          <a:noFill/>
          <a:ln>
            <a:noFill/>
          </a:ln>
        </p:spPr>
      </p:pic>
    </p:spTree>
    <p:extLst>
      <p:ext uri="{BB962C8B-B14F-4D97-AF65-F5344CB8AC3E}">
        <p14:creationId xmlns:p14="http://schemas.microsoft.com/office/powerpoint/2010/main" val="2738490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975D3369-1337-6211-C2D7-F1A11974DC15}"/>
              </a:ext>
            </a:extLst>
          </p:cNvPr>
          <p:cNvSpPr/>
          <p:nvPr/>
        </p:nvSpPr>
        <p:spPr>
          <a:xfrm>
            <a:off x="0" y="1377034"/>
            <a:ext cx="5044439" cy="693843"/>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141503" bIns="118554" numCol="1" spcCol="1270" anchor="ctr" anchorCtr="0">
            <a:noAutofit/>
          </a:bodyPr>
          <a:lstStyle/>
          <a:p>
            <a:pPr marL="0" lvl="0" indent="0" algn="l" defTabSz="1066800">
              <a:lnSpc>
                <a:spcPct val="90000"/>
              </a:lnSpc>
              <a:spcBef>
                <a:spcPct val="0"/>
              </a:spcBef>
              <a:spcAft>
                <a:spcPct val="35000"/>
              </a:spcAft>
              <a:buNone/>
            </a:pPr>
            <a:r>
              <a:rPr lang="es-ES" sz="2400" b="1" dirty="0" smtClean="0">
                <a:latin typeface="Times New Roman" panose="02020603050405020304" pitchFamily="18" charset="0"/>
                <a:cs typeface="Times New Roman" panose="02020603050405020304" pitchFamily="18" charset="0"/>
                <a:sym typeface="Montserrat"/>
              </a:rPr>
              <a:t>TÌM HIỂU VỀ TÁC GIẢ</a:t>
            </a:r>
            <a:endParaRPr lang="en-US" sz="2400" kern="1200" dirty="0">
              <a:latin typeface="Times New Roman" panose="02020603050405020304" pitchFamily="18" charset="0"/>
              <a:cs typeface="Times New Roman" panose="02020603050405020304" pitchFamily="18" charset="0"/>
            </a:endParaRPr>
          </a:p>
        </p:txBody>
      </p:sp>
      <p:sp>
        <p:nvSpPr>
          <p:cNvPr id="12" name="Google Shape;303;p10">
            <a:extLst>
              <a:ext uri="{FF2B5EF4-FFF2-40B4-BE49-F238E27FC236}">
                <a16:creationId xmlns:a16="http://schemas.microsoft.com/office/drawing/2014/main" xmlns="" id="{B99B8357-E14E-AB05-381F-D3629DC3F0AB}"/>
              </a:ext>
            </a:extLst>
          </p:cNvPr>
          <p:cNvSpPr txBox="1"/>
          <p:nvPr/>
        </p:nvSpPr>
        <p:spPr>
          <a:xfrm>
            <a:off x="448213" y="478672"/>
            <a:ext cx="965590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smtClean="0">
                <a:latin typeface="Times New Roman" panose="02020603050405020304" pitchFamily="18" charset="0"/>
                <a:cs typeface="Times New Roman" panose="02020603050405020304" pitchFamily="18" charset="0"/>
              </a:rPr>
              <a:t>TRẢI NGHIỆM CÙNG VĂN BẢN</a:t>
            </a:r>
            <a:endParaRPr lang="en-US" sz="48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B6BD7B66-3FE0-E86D-726A-7DF18774A615}"/>
              </a:ext>
            </a:extLst>
          </p:cNvPr>
          <p:cNvSpPr txBox="1"/>
          <p:nvPr/>
        </p:nvSpPr>
        <p:spPr>
          <a:xfrm>
            <a:off x="7454593" y="6278632"/>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17" name="Picture 1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6360" y="242545"/>
            <a:ext cx="1086907" cy="820902"/>
          </a:xfrm>
          <a:prstGeom prst="rect">
            <a:avLst/>
          </a:prstGeom>
          <a:noFill/>
          <a:ln>
            <a:noFill/>
          </a:ln>
        </p:spPr>
      </p:pic>
      <p:pic>
        <p:nvPicPr>
          <p:cNvPr id="16" name="Content Placeholder 15"/>
          <p:cNvPicPr>
            <a:picLocks noGrp="1" noChangeAspect="1"/>
          </p:cNvPicPr>
          <p:nvPr>
            <p:ph sz="half" idx="1"/>
          </p:nvPr>
        </p:nvPicPr>
        <p:blipFill>
          <a:blip r:embed="rId3"/>
          <a:stretch>
            <a:fillRect/>
          </a:stretch>
        </p:blipFill>
        <p:spPr>
          <a:xfrm>
            <a:off x="448213" y="2547699"/>
            <a:ext cx="4664642" cy="2907189"/>
          </a:xfrm>
          <a:prstGeom prst="rect">
            <a:avLst/>
          </a:prstGeom>
        </p:spPr>
      </p:pic>
      <p:sp>
        <p:nvSpPr>
          <p:cNvPr id="14" name="Content Placeholder 13"/>
          <p:cNvSpPr>
            <a:spLocks noGrp="1"/>
          </p:cNvSpPr>
          <p:nvPr>
            <p:ph sz="half" idx="2"/>
          </p:nvPr>
        </p:nvSpPr>
        <p:spPr>
          <a:xfrm>
            <a:off x="5593080" y="1723955"/>
            <a:ext cx="5974080" cy="4351338"/>
          </a:xfrm>
        </p:spPr>
        <p:txBody>
          <a:bodyPr>
            <a:noAutofit/>
          </a:bodyPr>
          <a:lstStyle/>
          <a:p>
            <a:pPr marL="0" indent="0">
              <a:buNone/>
            </a:pPr>
            <a:r>
              <a:rPr lang="vi-VN" sz="1800" dirty="0">
                <a:solidFill>
                  <a:srgbClr val="0000FF"/>
                </a:solidFill>
                <a:latin typeface="+mj-lt"/>
              </a:rPr>
              <a:t>– Nhà văn Chu Văn Sơn sinh năm 1962 tại thành phố Thanh Hóa, Thanh Hóa – mất ngày 18 tháng 4 năm 2019.</a:t>
            </a:r>
          </a:p>
          <a:p>
            <a:pPr marL="0" indent="0">
              <a:buNone/>
            </a:pPr>
            <a:r>
              <a:rPr lang="vi-VN" sz="1800" dirty="0" smtClean="0">
                <a:solidFill>
                  <a:srgbClr val="0000FF"/>
                </a:solidFill>
                <a:latin typeface="+mj-lt"/>
              </a:rPr>
              <a:t>–</a:t>
            </a:r>
            <a:r>
              <a:rPr lang="en-US" sz="1800" dirty="0" smtClean="0">
                <a:solidFill>
                  <a:srgbClr val="0000FF"/>
                </a:solidFill>
                <a:latin typeface="+mj-lt"/>
              </a:rPr>
              <a:t> </a:t>
            </a:r>
            <a:r>
              <a:rPr lang="vi-VN" sz="1800" dirty="0" smtClean="0">
                <a:solidFill>
                  <a:srgbClr val="0000FF"/>
                </a:solidFill>
                <a:latin typeface="+mj-lt"/>
              </a:rPr>
              <a:t>Nhà </a:t>
            </a:r>
            <a:r>
              <a:rPr lang="vi-VN" sz="1800" dirty="0">
                <a:solidFill>
                  <a:srgbClr val="0000FF"/>
                </a:solidFill>
                <a:latin typeface="+mj-lt"/>
              </a:rPr>
              <a:t>văn Chu Văn Sơn không chỉ là giảng viên – một nhà giáo, mà còn lại là một nhà phê bình lý luận văn học xuất sắc. </a:t>
            </a:r>
            <a:endParaRPr lang="en-US" sz="1800" dirty="0" smtClean="0">
              <a:solidFill>
                <a:srgbClr val="0000FF"/>
              </a:solidFill>
              <a:latin typeface="+mj-lt"/>
            </a:endParaRPr>
          </a:p>
          <a:p>
            <a:pPr marL="0" indent="0">
              <a:buNone/>
            </a:pPr>
            <a:r>
              <a:rPr lang="en-US" sz="1800" dirty="0" smtClean="0">
                <a:solidFill>
                  <a:srgbClr val="0000FF"/>
                </a:solidFill>
                <a:latin typeface="+mj-lt"/>
              </a:rPr>
              <a:t>- </a:t>
            </a:r>
            <a:r>
              <a:rPr lang="vi-VN" sz="1800" dirty="0" smtClean="0">
                <a:solidFill>
                  <a:srgbClr val="0000FF"/>
                </a:solidFill>
                <a:latin typeface="+mj-lt"/>
              </a:rPr>
              <a:t>Nhà </a:t>
            </a:r>
            <a:r>
              <a:rPr lang="vi-VN" sz="1800" dirty="0">
                <a:solidFill>
                  <a:srgbClr val="0000FF"/>
                </a:solidFill>
                <a:latin typeface="+mj-lt"/>
              </a:rPr>
              <a:t>văn Chu Văn Sơn bằng kho tàng trí thức được đúc kết trong những năm tháng học tập đã truyền tải những mảng màu sắc của hiện thực đời sống, từ những màu sáng nổi bật cho đến những tone màu u tối, hội tụ nên nét đẹng rạng ngời, chứa đựng tầng ý nghĩa nhân văn. Bố cục trong những bài văn của nhà văn đều được thiết lập chặt chẽ, nghệ thuật dẫn luận ngắn gọn, xúc tích nhưng sực gợi hình lớn dẫn dắt người đọc chìm vào không gian của trang sách Chu Văn Sơn. Thế nên những bài văn soạn về các tác giả, phê bình của ông đều được những nhà avwn, nhà phê bình khác đánh giá rất cao, như vật chứng, chứng minh cái tài của một nhà giáo tài hoa, có dấu ấn riêng biệt, để lại hình ảnh sâu đậm trong lòng người đọc.</a:t>
            </a:r>
            <a:endParaRPr lang="en-US" sz="1800" dirty="0">
              <a:solidFill>
                <a:srgbClr val="0000FF"/>
              </a:solidFill>
              <a:latin typeface="+mj-lt"/>
            </a:endParaRPr>
          </a:p>
        </p:txBody>
      </p:sp>
    </p:spTree>
    <p:extLst>
      <p:ext uri="{BB962C8B-B14F-4D97-AF65-F5344CB8AC3E}">
        <p14:creationId xmlns:p14="http://schemas.microsoft.com/office/powerpoint/2010/main" val="22976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1000"/>
                                        <p:tgtEl>
                                          <p:spTgt spid="14">
                                            <p:txEl>
                                              <p:pRg st="0" end="0"/>
                                            </p:txEl>
                                          </p:spTgt>
                                        </p:tgtEl>
                                      </p:cBhvr>
                                    </p:animEffect>
                                    <p:anim calcmode="lin" valueType="num">
                                      <p:cBhvr>
                                        <p:cTn id="1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1000"/>
                                        <p:tgtEl>
                                          <p:spTgt spid="14">
                                            <p:txEl>
                                              <p:pRg st="1" end="1"/>
                                            </p:txEl>
                                          </p:spTgt>
                                        </p:tgtEl>
                                      </p:cBhvr>
                                    </p:animEffect>
                                    <p:anim calcmode="lin" valueType="num">
                                      <p:cBhvr>
                                        <p:cTn id="21"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fade">
                                      <p:cBhvr>
                                        <p:cTn id="27" dur="1000"/>
                                        <p:tgtEl>
                                          <p:spTgt spid="14">
                                            <p:txEl>
                                              <p:pRg st="2" end="2"/>
                                            </p:txEl>
                                          </p:spTgt>
                                        </p:tgtEl>
                                      </p:cBhvr>
                                    </p:animEffect>
                                    <p:anim calcmode="lin" valueType="num">
                                      <p:cBhvr>
                                        <p:cTn id="2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975D3369-1337-6211-C2D7-F1A11974DC15}"/>
              </a:ext>
            </a:extLst>
          </p:cNvPr>
          <p:cNvSpPr/>
          <p:nvPr/>
        </p:nvSpPr>
        <p:spPr>
          <a:xfrm>
            <a:off x="1" y="1377034"/>
            <a:ext cx="4709160" cy="693843"/>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141503" bIns="118554" numCol="1" spcCol="1270" anchor="ctr" anchorCtr="0">
            <a:noAutofit/>
          </a:bodyPr>
          <a:lstStyle/>
          <a:p>
            <a:pPr marL="0" lvl="0" indent="0" algn="l" defTabSz="1066800">
              <a:lnSpc>
                <a:spcPct val="90000"/>
              </a:lnSpc>
              <a:spcBef>
                <a:spcPct val="0"/>
              </a:spcBef>
              <a:spcAft>
                <a:spcPct val="35000"/>
              </a:spcAft>
              <a:buNone/>
            </a:pPr>
            <a:r>
              <a:rPr lang="es-ES" sz="2400" b="1" dirty="0" smtClean="0">
                <a:latin typeface="Times New Roman" panose="02020603050405020304" pitchFamily="18" charset="0"/>
                <a:cs typeface="Times New Roman" panose="02020603050405020304" pitchFamily="18" charset="0"/>
                <a:sym typeface="Montserrat"/>
              </a:rPr>
              <a:t>TÌM HIỂU VỀ TÁC GIẢ</a:t>
            </a:r>
            <a:endParaRPr lang="en-US" sz="2400" kern="1200" dirty="0">
              <a:latin typeface="Times New Roman" panose="02020603050405020304" pitchFamily="18" charset="0"/>
              <a:cs typeface="Times New Roman" panose="02020603050405020304" pitchFamily="18" charset="0"/>
            </a:endParaRPr>
          </a:p>
        </p:txBody>
      </p:sp>
      <p:sp>
        <p:nvSpPr>
          <p:cNvPr id="12" name="Google Shape;303;p10">
            <a:extLst>
              <a:ext uri="{FF2B5EF4-FFF2-40B4-BE49-F238E27FC236}">
                <a16:creationId xmlns:a16="http://schemas.microsoft.com/office/drawing/2014/main" xmlns="" id="{B99B8357-E14E-AB05-381F-D3629DC3F0AB}"/>
              </a:ext>
            </a:extLst>
          </p:cNvPr>
          <p:cNvSpPr txBox="1"/>
          <p:nvPr/>
        </p:nvSpPr>
        <p:spPr>
          <a:xfrm>
            <a:off x="448213" y="478672"/>
            <a:ext cx="965590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smtClean="0">
                <a:latin typeface="Times New Roman" panose="02020603050405020304" pitchFamily="18" charset="0"/>
                <a:cs typeface="Times New Roman" panose="02020603050405020304" pitchFamily="18" charset="0"/>
              </a:rPr>
              <a:t>TRẢI NGHIỆM CÙNG VĂN BẢN</a:t>
            </a:r>
            <a:endParaRPr lang="en-US" sz="48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B6BD7B66-3FE0-E86D-726A-7DF18774A615}"/>
              </a:ext>
            </a:extLst>
          </p:cNvPr>
          <p:cNvSpPr txBox="1"/>
          <p:nvPr/>
        </p:nvSpPr>
        <p:spPr>
          <a:xfrm>
            <a:off x="7454593" y="6278632"/>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17" name="Picture 1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6360" y="242545"/>
            <a:ext cx="1086907" cy="820902"/>
          </a:xfrm>
          <a:prstGeom prst="rect">
            <a:avLst/>
          </a:prstGeom>
          <a:noFill/>
          <a:ln>
            <a:noFill/>
          </a:ln>
        </p:spPr>
      </p:pic>
      <p:pic>
        <p:nvPicPr>
          <p:cNvPr id="16" name="Content Placeholder 15"/>
          <p:cNvPicPr>
            <a:picLocks noGrp="1" noChangeAspect="1"/>
          </p:cNvPicPr>
          <p:nvPr>
            <p:ph sz="half" idx="1"/>
          </p:nvPr>
        </p:nvPicPr>
        <p:blipFill>
          <a:blip r:embed="rId3"/>
          <a:stretch>
            <a:fillRect/>
          </a:stretch>
        </p:blipFill>
        <p:spPr>
          <a:xfrm>
            <a:off x="448213" y="2547699"/>
            <a:ext cx="4154267" cy="2907189"/>
          </a:xfrm>
          <a:prstGeom prst="rect">
            <a:avLst/>
          </a:prstGeom>
        </p:spPr>
      </p:pic>
      <p:pic>
        <p:nvPicPr>
          <p:cNvPr id="2050" name="Picture 2" descr="Bộ 4 cuốn của thầy Chu Văn Sơ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801" y="1342547"/>
            <a:ext cx="6177359" cy="411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816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1957</Words>
  <Application>Microsoft Office PowerPoint</Application>
  <PresentationFormat>Widescreen</PresentationFormat>
  <Paragraphs>181</Paragraphs>
  <Slides>29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Microsoft YaHei</vt:lpstr>
      <vt:lpstr>#9Slide07 SVNUT Triumph Press</vt:lpstr>
      <vt:lpstr>Arial</vt:lpstr>
      <vt:lpstr>Calibri</vt:lpstr>
      <vt:lpstr>Calibri Light</vt:lpstr>
      <vt:lpstr>Montserrat</vt:lpstr>
      <vt:lpstr>Times</vt:lpstr>
      <vt:lpstr>Times New Roman</vt:lpstr>
      <vt:lpstr>华康海报体W12</vt:lpstr>
      <vt:lpstr>Office Theme</vt:lpstr>
      <vt:lpstr>PowerPoint Presentation</vt:lpstr>
      <vt:lpstr>PowerPoint Presentation</vt:lpstr>
      <vt:lpstr>PowerPoint Presentation</vt:lpstr>
      <vt:lpstr>PowerPoint Presentation</vt:lpstr>
      <vt:lpstr>Nêu một số cảm nhận của em về hình ảnh bà Tú trong bài thơ?</vt:lpstr>
      <vt:lpstr>PowerPoint Presentation</vt:lpstr>
      <vt:lpstr>PowerPoint Presentation</vt:lpstr>
      <vt:lpstr>PowerPoint Presentation</vt:lpstr>
      <vt:lpstr>PowerPoint Presentation</vt:lpstr>
      <vt:lpstr>PowerPoint Presentation</vt:lpstr>
      <vt:lpstr>PowerPoint Presentation</vt:lpstr>
      <vt:lpstr>TÌM HIỂU VỀ TÁC PHẨM </vt:lpstr>
      <vt:lpstr>PowerPoint Presentation</vt:lpstr>
      <vt:lpstr>PowerPoint Presentation</vt:lpstr>
      <vt:lpstr>PowerPoint Presentation</vt:lpstr>
      <vt:lpstr>PowerPoint Presentation</vt:lpstr>
      <vt:lpstr>SUY NGẪM VÀ PHẢN HỒI</vt:lpstr>
      <vt:lpstr>PowerPoint Presentation</vt:lpstr>
      <vt:lpstr>PowerPoint Presentation</vt:lpstr>
      <vt:lpstr>PowerPoint Presentation</vt:lpstr>
      <vt:lpstr>PowerPoint Presentation</vt:lpstr>
      <vt:lpstr>PowerPoint Presentation</vt:lpstr>
      <vt:lpstr>Câu 1: Văn bản Về hình tượng bà Tú trong bài “Thương vợ” là của ai? A. Tú Xương. B. Hoài Chân. C. Chu Văn Sơn. D. Hoài Thanh. </vt:lpstr>
      <vt:lpstr>Câu 2: Người viết đã dùng cách nào dưới đây để triển khai luận điểm: “Hình ảnh bà Tú đã hiện lên như một cuộc đời, một duyên phận”? A. Dùng bằng chứng: “…nền tảng kiểu gia đình ấy đến hồi lung lay khi bước vào thời buổi Tây Tàu nhộn nhạo này…”. B. Từ cặp câu luận, khái quát hình tượng bà Tú với ý nghĩa con người bổn phận, giàu đức hi sinh cao cả. C. So sánh hình ảnh bà Tú với cái cò trong ca dao xưa để cho thấy sự nhẫn nại, cam chịu của bà Tú. D. Các bằng chứng dẫn ra từ hai câu đề: “quanh năm”, “mom sông”, “nuôi đủ năm con với một chồng”,… </vt:lpstr>
      <vt:lpstr>Tác giả bài viết cho rằng hai câu đề của bài thơ Thương vợ là “cặp câu hay nhất bài thơ”. Em có đồng tình với ý kiến đó không? Vì sao? </vt:lpstr>
      <vt:lpstr>PowerPoint Presentation</vt:lpstr>
      <vt:lpstr>Theo em « suốt đời hi sinh cho chồng  cho con » có phải là bổn phận của người phụ nữ ? hãy tìm những ví dụ trong thực tế cuộc sống để làm sáng tỏ ý kiến của mình.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 FPT</dc:creator>
  <cp:lastModifiedBy>Admin</cp:lastModifiedBy>
  <cp:revision>47</cp:revision>
  <dcterms:created xsi:type="dcterms:W3CDTF">2024-07-10T18:17:05Z</dcterms:created>
  <dcterms:modified xsi:type="dcterms:W3CDTF">2025-10-06T13:46:01Z</dcterms:modified>
</cp:coreProperties>
</file>