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26648"/>
    <a:srgbClr val="0070C0"/>
    <a:srgbClr val="6D9FB1"/>
    <a:srgbClr val="0087B2"/>
    <a:srgbClr val="F7931D"/>
    <a:srgbClr val="FBC864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6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=""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=""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=""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=""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=""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=""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What do you see in each picture?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What would life in the place in the pictures be like?</a:t>
            </a: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 err="1"/>
              <a:t>Mi’s</a:t>
            </a:r>
            <a:r>
              <a:rPr lang="en-US" sz="3000" dirty="0"/>
              <a:t> family moved to a new house in a suburb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 ____________ 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=""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3.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=""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4.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=""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=""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=""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=""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=""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can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 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stadium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playground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3162328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894250" y="225789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575076" y="3790519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23234" y="2200330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rgbClr val="FF0000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78722" y="2079242"/>
            <a:ext cx="494680" cy="893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26062" y="3296788"/>
            <a:ext cx="924686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46690" y="3998794"/>
            <a:ext cx="495012" cy="230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78722" y="4496475"/>
            <a:ext cx="855001" cy="10209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0"/>
          </p:cNvCxnSpPr>
          <p:nvPr/>
        </p:nvCxnSpPr>
        <p:spPr>
          <a:xfrm flipH="1">
            <a:off x="6349015" y="4819968"/>
            <a:ext cx="227332" cy="820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443581" y="4496475"/>
            <a:ext cx="483261" cy="10209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639523" y="3998794"/>
            <a:ext cx="10456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flipH="1" flipV="1">
            <a:off x="3502367" y="2581385"/>
            <a:ext cx="1424476" cy="4222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787901" y="1803271"/>
            <a:ext cx="147566" cy="989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are your </a:t>
            </a:r>
            <a:r>
              <a:rPr lang="en-US" sz="3600" i="1" dirty="0" err="1">
                <a:latin typeface="Adobe Gothic Std B"/>
              </a:rPr>
              <a:t>neighbours</a:t>
            </a:r>
            <a:r>
              <a:rPr lang="en-US" sz="3600" i="1" dirty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do you like about </a:t>
            </a:r>
            <a:r>
              <a:rPr lang="en-US" sz="3600" i="1" dirty="0" err="1">
                <a:latin typeface="Adobe Gothic Std B"/>
              </a:rPr>
              <a:t>neighbourhood</a:t>
            </a:r>
            <a:r>
              <a:rPr lang="en-US" sz="3600" i="1" dirty="0">
                <a:latin typeface="Adobe Gothic Std B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0096" y="119012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 really love where I live now</a:t>
            </a:r>
            <a:r>
              <a:rPr lang="en-US" sz="3600" b="1" dirty="0">
                <a:solidFill>
                  <a:srgbClr val="F26649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remind (v)</a:t>
            </a:r>
            <a:r>
              <a:rPr lang="en-US" sz="5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/get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với</a:t>
            </a:r>
            <a:r>
              <a:rPr lang="en-US" sz="5400" b="1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1405</Words>
  <Application>Microsoft Office PowerPoint</Application>
  <PresentationFormat>Custom</PresentationFormat>
  <Paragraphs>241</Paragraphs>
  <Slides>30</Slides>
  <Notes>21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260</cp:revision>
  <dcterms:created xsi:type="dcterms:W3CDTF">2020-12-09T02:04:09Z</dcterms:created>
  <dcterms:modified xsi:type="dcterms:W3CDTF">2025-09-09T13:29:57Z</dcterms:modified>
</cp:coreProperties>
</file>