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88" r:id="rId2"/>
    <p:sldMasterId id="2147483720" r:id="rId3"/>
    <p:sldMasterId id="2147483728" r:id="rId4"/>
    <p:sldMasterId id="2147483740" r:id="rId5"/>
    <p:sldMasterId id="2147483782" r:id="rId6"/>
    <p:sldMasterId id="2147483794" r:id="rId7"/>
    <p:sldMasterId id="2147483806" r:id="rId8"/>
  </p:sldMasterIdLst>
  <p:notesMasterIdLst>
    <p:notesMasterId r:id="rId32"/>
  </p:notesMasterIdLst>
  <p:sldIdLst>
    <p:sldId id="318" r:id="rId9"/>
    <p:sldId id="339" r:id="rId10"/>
    <p:sldId id="308" r:id="rId11"/>
    <p:sldId id="256" r:id="rId12"/>
    <p:sldId id="257" r:id="rId13"/>
    <p:sldId id="332" r:id="rId14"/>
    <p:sldId id="374" r:id="rId15"/>
    <p:sldId id="344" r:id="rId16"/>
    <p:sldId id="375" r:id="rId17"/>
    <p:sldId id="347" r:id="rId18"/>
    <p:sldId id="376" r:id="rId19"/>
    <p:sldId id="349" r:id="rId20"/>
    <p:sldId id="370" r:id="rId21"/>
    <p:sldId id="352" r:id="rId22"/>
    <p:sldId id="386" r:id="rId23"/>
    <p:sldId id="384" r:id="rId24"/>
    <p:sldId id="385" r:id="rId25"/>
    <p:sldId id="387" r:id="rId26"/>
    <p:sldId id="368" r:id="rId27"/>
    <p:sldId id="345" r:id="rId28"/>
    <p:sldId id="379" r:id="rId29"/>
    <p:sldId id="383" r:id="rId30"/>
    <p:sldId id="328"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CA1"/>
    <a:srgbClr val="151A14"/>
    <a:srgbClr val="FF5A2F"/>
    <a:srgbClr val="2D91B6"/>
    <a:srgbClr val="175309"/>
    <a:srgbClr val="FB9610"/>
    <a:srgbClr val="031901"/>
    <a:srgbClr val="00B050"/>
    <a:srgbClr val="FFF4C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9" autoAdjust="0"/>
    <p:restoredTop sz="94660"/>
  </p:normalViewPr>
  <p:slideViewPr>
    <p:cSldViewPr snapToGrid="0" showGuides="1">
      <p:cViewPr varScale="1">
        <p:scale>
          <a:sx n="103" d="100"/>
          <a:sy n="103" d="100"/>
        </p:scale>
        <p:origin x="144" y="78"/>
      </p:cViewPr>
      <p:guideLst>
        <p:guide orient="horz" pos="2208"/>
        <p:guide pos="381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BF782-DF88-4982-962A-E1F922EDEFDB}"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91B06-509C-44DE-A547-8A4155025466}" type="slidenum">
              <a:rPr lang="en-US" smtClean="0"/>
              <a:t>‹#›</a:t>
            </a:fld>
            <a:endParaRPr lang="en-US"/>
          </a:p>
        </p:txBody>
      </p:sp>
    </p:spTree>
    <p:extLst>
      <p:ext uri="{BB962C8B-B14F-4D97-AF65-F5344CB8AC3E}">
        <p14:creationId xmlns:p14="http://schemas.microsoft.com/office/powerpoint/2010/main" val="4070311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37BDA63-B3C2-D6C8-F46B-555ACF55B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D550DC-E464-4049-93FC-ABD4EAB3CD55}"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1" name="Rectangle 2">
            <a:extLst>
              <a:ext uri="{FF2B5EF4-FFF2-40B4-BE49-F238E27FC236}">
                <a16:creationId xmlns:a16="http://schemas.microsoft.com/office/drawing/2014/main" id="{6C7C974E-F98F-3DE0-1494-EA34106293B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4108682E-A3A3-3BD4-B3D3-5B0D4D2F4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37BDA63-B3C2-D6C8-F46B-555ACF55B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D550DC-E464-4049-93FC-ABD4EAB3CD55}"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531" name="Rectangle 2">
            <a:extLst>
              <a:ext uri="{FF2B5EF4-FFF2-40B4-BE49-F238E27FC236}">
                <a16:creationId xmlns:a16="http://schemas.microsoft.com/office/drawing/2014/main" id="{6C7C974E-F98F-3DE0-1494-EA34106293B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4108682E-A3A3-3BD4-B3D3-5B0D4D2F4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a:latin typeface="Arial" panose="020B0604020202020204" pitchFamily="34" charset="0"/>
            </a:endParaRPr>
          </a:p>
        </p:txBody>
      </p:sp>
    </p:spTree>
    <p:extLst>
      <p:ext uri="{BB962C8B-B14F-4D97-AF65-F5344CB8AC3E}">
        <p14:creationId xmlns:p14="http://schemas.microsoft.com/office/powerpoint/2010/main" val="15297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https://dulichvietnam.com.vn/kinh-nghiem/kham-pha-nhung-hang-dong-dep-nhat-viet-nam/</a:t>
            </a:r>
          </a:p>
        </p:txBody>
      </p:sp>
      <p:sp>
        <p:nvSpPr>
          <p:cNvPr id="4" name="Slide Number Placeholder 3"/>
          <p:cNvSpPr>
            <a:spLocks noGrp="1"/>
          </p:cNvSpPr>
          <p:nvPr>
            <p:ph type="sldNum" sz="quarter" idx="5"/>
          </p:nvPr>
        </p:nvSpPr>
        <p:spPr/>
        <p:txBody>
          <a:bodyPr/>
          <a:lstStyle/>
          <a:p>
            <a:fld id="{AFB91B06-509C-44DE-A547-8A4155025466}" type="slidenum">
              <a:rPr lang="en-US" smtClean="0"/>
              <a:t>15</a:t>
            </a:fld>
            <a:endParaRPr lang="en-US"/>
          </a:p>
        </p:txBody>
      </p:sp>
    </p:spTree>
    <p:extLst>
      <p:ext uri="{BB962C8B-B14F-4D97-AF65-F5344CB8AC3E}">
        <p14:creationId xmlns:p14="http://schemas.microsoft.com/office/powerpoint/2010/main" val="148429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https://dulichvietnam.com.vn/kinh-nghiem/kham-pha-nhung-hang-dong-dep-nhat-viet-nam/</a:t>
            </a:r>
          </a:p>
        </p:txBody>
      </p:sp>
      <p:sp>
        <p:nvSpPr>
          <p:cNvPr id="4" name="Slide Number Placeholder 3"/>
          <p:cNvSpPr>
            <a:spLocks noGrp="1"/>
          </p:cNvSpPr>
          <p:nvPr>
            <p:ph type="sldNum" sz="quarter" idx="5"/>
          </p:nvPr>
        </p:nvSpPr>
        <p:spPr/>
        <p:txBody>
          <a:bodyPr/>
          <a:lstStyle/>
          <a:p>
            <a:fld id="{AFB91B06-509C-44DE-A547-8A4155025466}" type="slidenum">
              <a:rPr lang="en-US" smtClean="0"/>
              <a:t>18</a:t>
            </a:fld>
            <a:endParaRPr lang="en-US"/>
          </a:p>
        </p:txBody>
      </p:sp>
    </p:spTree>
    <p:extLst>
      <p:ext uri="{BB962C8B-B14F-4D97-AF65-F5344CB8AC3E}">
        <p14:creationId xmlns:p14="http://schemas.microsoft.com/office/powerpoint/2010/main" val="378489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9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7/13/2022</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75723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6137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05824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72CC-BF64-4221-AA61-2EDB542C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F6459-16FC-4435-86B2-7B329ABA9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53F371-CE0A-4ED3-AA54-75EAC1552FE1}"/>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5" name="Footer Placeholder 4">
            <a:extLst>
              <a:ext uri="{FF2B5EF4-FFF2-40B4-BE49-F238E27FC236}">
                <a16:creationId xmlns:a16="http://schemas.microsoft.com/office/drawing/2014/main" id="{5306A3CA-8F9E-474A-8DBD-91D767EF8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6039D-1471-4077-B9A9-B3311E7E80B0}"/>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2384463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4625-7EC2-46BA-9C1C-898E9CBCC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4758E-3FB9-4171-84E2-88B8D5AAB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FBD14-273D-45F3-9A39-CC93A645EC1E}"/>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5" name="Footer Placeholder 4">
            <a:extLst>
              <a:ext uri="{FF2B5EF4-FFF2-40B4-BE49-F238E27FC236}">
                <a16:creationId xmlns:a16="http://schemas.microsoft.com/office/drawing/2014/main" id="{0AB9969C-542B-48BB-AA13-3217D12DF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4D3AF-1FE9-45E8-AA3A-ED2DA11C9B2A}"/>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770716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621D-CDF4-400F-9298-27EBF38B3C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E40F91-4BA4-4D62-BC4B-731DF5D44B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6BD01-49F4-4C54-810A-F82B1112334A}"/>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5" name="Footer Placeholder 4">
            <a:extLst>
              <a:ext uri="{FF2B5EF4-FFF2-40B4-BE49-F238E27FC236}">
                <a16:creationId xmlns:a16="http://schemas.microsoft.com/office/drawing/2014/main" id="{425C8C10-D6E6-411B-889D-83EA0C8E6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75A0B-85AB-4928-878C-DEB39DD9D5F0}"/>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70494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35C5-31C1-442F-B44B-18BC45CA8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B193D-B0C0-4E3B-83C1-18B2F5A07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C7C951-41BA-48A3-9B83-C12C89EDC4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EB1561-4156-4341-8C24-D3BAA7242D79}"/>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6" name="Footer Placeholder 5">
            <a:extLst>
              <a:ext uri="{FF2B5EF4-FFF2-40B4-BE49-F238E27FC236}">
                <a16:creationId xmlns:a16="http://schemas.microsoft.com/office/drawing/2014/main" id="{C887DC7D-0544-4895-80A2-B45445279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8AA70-0C6A-43A9-A6B3-3B8F4356199B}"/>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405416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AB02-DBE0-48C1-A183-B0AE2D943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9B68D-1FA4-4250-A3BD-08A368647D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2251F5-71BB-4EED-8EF0-212A4FC906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C8EC9-B9F4-4672-A0DC-D33AD219A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9EEBC-5235-4004-8670-26D2AFD797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5016B-E115-43D5-A599-E1372D30646F}"/>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8" name="Footer Placeholder 7">
            <a:extLst>
              <a:ext uri="{FF2B5EF4-FFF2-40B4-BE49-F238E27FC236}">
                <a16:creationId xmlns:a16="http://schemas.microsoft.com/office/drawing/2014/main" id="{CE85FF12-8027-4886-8CFE-EA3250C54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038D3E-8536-4CC7-AD9A-E95212089053}"/>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768520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AE30-CC93-4EB9-9654-3BB6FE0759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F9CE34-27A4-4FFA-BE41-ED71C0491846}"/>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4" name="Footer Placeholder 3">
            <a:extLst>
              <a:ext uri="{FF2B5EF4-FFF2-40B4-BE49-F238E27FC236}">
                <a16:creationId xmlns:a16="http://schemas.microsoft.com/office/drawing/2014/main" id="{87CB0830-6A7E-4F95-B06B-66EFA7456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053E21-B574-4353-872C-0DD562E179E4}"/>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49424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BBC3F-3D7A-4141-A478-AC7F7965F91D}"/>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3" name="Footer Placeholder 2">
            <a:extLst>
              <a:ext uri="{FF2B5EF4-FFF2-40B4-BE49-F238E27FC236}">
                <a16:creationId xmlns:a16="http://schemas.microsoft.com/office/drawing/2014/main" id="{0FD1F1E9-0CD5-42CF-A377-18162C77B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5DAF6-2351-4270-BEFB-18947EBC0CC2}"/>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339777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B1AB-159C-4BC3-A7D1-6AA286345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6BCBD5-25CA-445D-B7DF-96DEF7BB5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24139-6ED4-4B97-8B99-7D9FB27EA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0B8D8-1231-482C-83E4-423707F4FD77}"/>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6" name="Footer Placeholder 5">
            <a:extLst>
              <a:ext uri="{FF2B5EF4-FFF2-40B4-BE49-F238E27FC236}">
                <a16:creationId xmlns:a16="http://schemas.microsoft.com/office/drawing/2014/main" id="{254D37D7-9A1B-4CB6-9093-58EACA88A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D44A4-679D-4AF1-A660-CD1913C987EF}"/>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21692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27605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3C5-E34C-4B54-96C8-162031F3D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83F3E0-4F96-4EA6-A828-BD234D0BB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30ED6-9563-4F82-80DF-165DF7270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3A6FF-85CC-4573-AA93-70E32FD14C0F}"/>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6" name="Footer Placeholder 5">
            <a:extLst>
              <a:ext uri="{FF2B5EF4-FFF2-40B4-BE49-F238E27FC236}">
                <a16:creationId xmlns:a16="http://schemas.microsoft.com/office/drawing/2014/main" id="{ED5BDA55-4328-44B0-871F-80D090F3D7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F47D4-0FA8-4569-B211-371A697CCA4A}"/>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74160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C595-0557-4121-999D-1C7E915A0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7B1535-132C-4041-ACF0-34FDA6CF21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D9EEF-611E-4C07-B019-A003B28C31C0}"/>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5" name="Footer Placeholder 4">
            <a:extLst>
              <a:ext uri="{FF2B5EF4-FFF2-40B4-BE49-F238E27FC236}">
                <a16:creationId xmlns:a16="http://schemas.microsoft.com/office/drawing/2014/main" id="{C51FAE46-188B-4629-96BB-7A4A448E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F336F-C6FD-4CAA-9855-8644016D62E7}"/>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252957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B5D59-1EEA-4EE4-B70A-833408DF6F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1CE814-A9E1-4F4E-BAB3-C2393E98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04E97-0A7A-45A8-BCCC-8EAE01510AAE}"/>
              </a:ext>
            </a:extLst>
          </p:cNvPr>
          <p:cNvSpPr>
            <a:spLocks noGrp="1"/>
          </p:cNvSpPr>
          <p:nvPr>
            <p:ph type="dt" sz="half" idx="10"/>
          </p:nvPr>
        </p:nvSpPr>
        <p:spPr/>
        <p:txBody>
          <a:bodyPr/>
          <a:lstStyle/>
          <a:p>
            <a:fld id="{830D2467-2186-4068-A1D6-037D6872D34F}" type="datetimeFigureOut">
              <a:rPr lang="en-US" smtClean="0"/>
              <a:t>7/13/2022</a:t>
            </a:fld>
            <a:endParaRPr lang="en-US"/>
          </a:p>
        </p:txBody>
      </p:sp>
      <p:sp>
        <p:nvSpPr>
          <p:cNvPr id="5" name="Footer Placeholder 4">
            <a:extLst>
              <a:ext uri="{FF2B5EF4-FFF2-40B4-BE49-F238E27FC236}">
                <a16:creationId xmlns:a16="http://schemas.microsoft.com/office/drawing/2014/main" id="{90F60953-FAB3-45A2-9BFB-F6818AB9C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42D98-1573-41B7-AFAC-87970A11128B}"/>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77721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AAB90-0273-B32D-B9EF-4953724F61F4}"/>
              </a:ext>
            </a:extLst>
          </p:cNvPr>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776BE3F-BC89-9D3A-E970-DC040772F025}"/>
              </a:ext>
            </a:extLst>
          </p:cNvPr>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4746F2-63A2-FB15-C746-3111689AB511}"/>
              </a:ext>
            </a:extLst>
          </p:cNvPr>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pPr>
                <a:defRPr/>
              </a:pPr>
              <a:t>‹#›</a:t>
            </a:fld>
            <a:endParaRPr lang="en-US" altLang="en-US"/>
          </a:p>
        </p:txBody>
      </p:sp>
    </p:spTree>
    <p:extLst>
      <p:ext uri="{BB962C8B-B14F-4D97-AF65-F5344CB8AC3E}">
        <p14:creationId xmlns:p14="http://schemas.microsoft.com/office/powerpoint/2010/main" val="406744432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60600" y="1597000"/>
            <a:ext cx="4578800" cy="3664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9pPr>
          </a:lstStyle>
          <a:p>
            <a:endParaRPr/>
          </a:p>
        </p:txBody>
      </p:sp>
    </p:spTree>
    <p:extLst>
      <p:ext uri="{BB962C8B-B14F-4D97-AF65-F5344CB8AC3E}">
        <p14:creationId xmlns:p14="http://schemas.microsoft.com/office/powerpoint/2010/main" val="24917430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1283800" y="1169133"/>
            <a:ext cx="6607600" cy="1093200"/>
          </a:xfrm>
          <a:prstGeom prst="rect">
            <a:avLst/>
          </a:prstGeom>
        </p:spPr>
        <p:txBody>
          <a:bodyPr spcFirstLastPara="1" wrap="square" lIns="91425" tIns="91425" rIns="91425" bIns="91425" anchor="t" anchorCtr="0">
            <a:noAutofit/>
          </a:bodyPr>
          <a:lstStyle>
            <a:lvl1pPr marL="609585" lvl="0" indent="-558786" rtl="0">
              <a:lnSpc>
                <a:spcPct val="130000"/>
              </a:lnSpc>
              <a:spcBef>
                <a:spcPts val="0"/>
              </a:spcBef>
              <a:spcAft>
                <a:spcPts val="0"/>
              </a:spcAft>
              <a:buSzPts val="3000"/>
              <a:buChar char="✗"/>
              <a:defRPr sz="4000" i="1"/>
            </a:lvl1pPr>
            <a:lvl2pPr marL="1219170" lvl="1" indent="-558786" rtl="0">
              <a:lnSpc>
                <a:spcPct val="130000"/>
              </a:lnSpc>
              <a:spcBef>
                <a:spcPts val="0"/>
              </a:spcBef>
              <a:spcAft>
                <a:spcPts val="0"/>
              </a:spcAft>
              <a:buSzPts val="3000"/>
              <a:buChar char="✗"/>
              <a:defRPr sz="4000" i="1"/>
            </a:lvl2pPr>
            <a:lvl3pPr marL="1828754" lvl="2" indent="-558786" rtl="0">
              <a:lnSpc>
                <a:spcPct val="130000"/>
              </a:lnSpc>
              <a:spcBef>
                <a:spcPts val="0"/>
              </a:spcBef>
              <a:spcAft>
                <a:spcPts val="0"/>
              </a:spcAft>
              <a:buSzPts val="3000"/>
              <a:buChar char="✗"/>
              <a:defRPr sz="4000" i="1"/>
            </a:lvl3pPr>
            <a:lvl4pPr marL="2438339" lvl="3" indent="-558786" rtl="0">
              <a:lnSpc>
                <a:spcPct val="130000"/>
              </a:lnSpc>
              <a:spcBef>
                <a:spcPts val="0"/>
              </a:spcBef>
              <a:spcAft>
                <a:spcPts val="0"/>
              </a:spcAft>
              <a:buSzPts val="3000"/>
              <a:buChar char="✗"/>
              <a:defRPr sz="4000" i="1"/>
            </a:lvl4pPr>
            <a:lvl5pPr marL="3047924" lvl="4" indent="-558786" rtl="0">
              <a:lnSpc>
                <a:spcPct val="130000"/>
              </a:lnSpc>
              <a:spcBef>
                <a:spcPts val="0"/>
              </a:spcBef>
              <a:spcAft>
                <a:spcPts val="0"/>
              </a:spcAft>
              <a:buSzPts val="3000"/>
              <a:buChar char="✗"/>
              <a:defRPr sz="4000" i="1"/>
            </a:lvl5pPr>
            <a:lvl6pPr marL="3657509" lvl="5" indent="-558786" rtl="0">
              <a:lnSpc>
                <a:spcPct val="130000"/>
              </a:lnSpc>
              <a:spcBef>
                <a:spcPts val="0"/>
              </a:spcBef>
              <a:spcAft>
                <a:spcPts val="0"/>
              </a:spcAft>
              <a:buSzPts val="3000"/>
              <a:buChar char="✗"/>
              <a:defRPr sz="4000" i="1"/>
            </a:lvl6pPr>
            <a:lvl7pPr marL="4267093" lvl="6" indent="-558786" rtl="0">
              <a:lnSpc>
                <a:spcPct val="130000"/>
              </a:lnSpc>
              <a:spcBef>
                <a:spcPts val="0"/>
              </a:spcBef>
              <a:spcAft>
                <a:spcPts val="0"/>
              </a:spcAft>
              <a:buSzPts val="3000"/>
              <a:buChar char="✗"/>
              <a:defRPr sz="4000" i="1"/>
            </a:lvl7pPr>
            <a:lvl8pPr marL="4876678" lvl="7" indent="-558786" rtl="0">
              <a:lnSpc>
                <a:spcPct val="130000"/>
              </a:lnSpc>
              <a:spcBef>
                <a:spcPts val="0"/>
              </a:spcBef>
              <a:spcAft>
                <a:spcPts val="0"/>
              </a:spcAft>
              <a:buSzPts val="3000"/>
              <a:buChar char="✗"/>
              <a:defRPr sz="4000" i="1"/>
            </a:lvl8pPr>
            <a:lvl9pPr marL="5486263" lvl="8" indent="-558786">
              <a:lnSpc>
                <a:spcPct val="130000"/>
              </a:lnSpc>
              <a:spcBef>
                <a:spcPts val="0"/>
              </a:spcBef>
              <a:spcAft>
                <a:spcPts val="0"/>
              </a:spcAft>
              <a:buSzPts val="3000"/>
              <a:buChar char="✗"/>
              <a:defRPr sz="4000" i="1"/>
            </a:lvl9pPr>
          </a:lstStyle>
          <a:p>
            <a:endParaRPr/>
          </a:p>
        </p:txBody>
      </p:sp>
      <p:sp>
        <p:nvSpPr>
          <p:cNvPr id="16" name="Google Shape;16;p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68924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Google Shape;23;p6"/>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832637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155167" y="477847"/>
            <a:ext cx="7501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1155167"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5015605"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166773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big postit">
  <p:cSld name="Blank big posti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832189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406506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13458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0BC8B-605C-4DA8-8FB2-39751EFF8B19}"/>
              </a:ext>
            </a:extLst>
          </p:cNvPr>
          <p:cNvSpPr>
            <a:spLocks noGrp="1"/>
          </p:cNvSpPr>
          <p:nvPr>
            <p:ph type="dt" sz="half" idx="10"/>
          </p:nvPr>
        </p:nvSpPr>
        <p:spPr/>
        <p:txBody>
          <a:bodyPr/>
          <a:lstStyle/>
          <a:p>
            <a:fld id="{34E579A8-D97A-4323-8E5E-0860D0AEF849}" type="datetimeFigureOut">
              <a:rPr lang="en-US" smtClean="0"/>
              <a:t>7/13/2022</a:t>
            </a:fld>
            <a:endParaRPr lang="en-US"/>
          </a:p>
        </p:txBody>
      </p:sp>
      <p:sp>
        <p:nvSpPr>
          <p:cNvPr id="3" name="Footer Placeholder 2">
            <a:extLst>
              <a:ext uri="{FF2B5EF4-FFF2-40B4-BE49-F238E27FC236}">
                <a16:creationId xmlns:a16="http://schemas.microsoft.com/office/drawing/2014/main" id="{7A42AE1B-E353-4485-B8FC-36D5C8042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F8F53-E028-476B-9E41-3FA2A9004B64}"/>
              </a:ext>
            </a:extLst>
          </p:cNvPr>
          <p:cNvSpPr>
            <a:spLocks noGrp="1"/>
          </p:cNvSpPr>
          <p:nvPr>
            <p:ph type="sldNum" sz="quarter" idx="12"/>
          </p:nvPr>
        </p:nvSpPr>
        <p:spPr/>
        <p:txBody>
          <a:bodyPr/>
          <a:lstStyle/>
          <a:p>
            <a:fld id="{E3EDB6A3-BD71-4B03-9E9C-B8515996E202}" type="slidenum">
              <a:rPr lang="en-US" smtClean="0"/>
              <a:t>‹#›</a:t>
            </a:fld>
            <a:endParaRPr lang="en-US"/>
          </a:p>
        </p:txBody>
      </p:sp>
    </p:spTree>
    <p:extLst>
      <p:ext uri="{BB962C8B-B14F-4D97-AF65-F5344CB8AC3E}">
        <p14:creationId xmlns:p14="http://schemas.microsoft.com/office/powerpoint/2010/main" val="93202492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91F79-D47C-4A22-8386-453E6CCF9D4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83D02E89-A173-4214-A4B5-8875A423E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57E33D1-63E8-4143-B713-67CCA9AEB9B8}"/>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5" name="Chỗ dành sẵn cho Chân trang 4">
            <a:extLst>
              <a:ext uri="{FF2B5EF4-FFF2-40B4-BE49-F238E27FC236}">
                <a16:creationId xmlns:a16="http://schemas.microsoft.com/office/drawing/2014/main" id="{433D5DD4-9AD7-4D65-B59F-F6E9A3EAF64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9FE951-0552-4950-B7D4-92C93A6A54F6}"/>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163033576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66A9D2-B48E-41C2-8069-18E5D12F409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3CEE65-C533-4C51-916F-06F7143DA8D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65F895-7CBA-4753-94BF-5BD8F6E358F1}"/>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5" name="Chỗ dành sẵn cho Chân trang 4">
            <a:extLst>
              <a:ext uri="{FF2B5EF4-FFF2-40B4-BE49-F238E27FC236}">
                <a16:creationId xmlns:a16="http://schemas.microsoft.com/office/drawing/2014/main" id="{F4072A66-E401-4175-982C-417307F8F7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D16627D-55A5-4A0D-B3B5-B48C9A1B3069}"/>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92016989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F5FEEF-B5EF-4B3C-BE79-7C4964E3F3B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214A0F5-09EA-4B11-AADF-F7CA7A394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08FE83-C093-4266-831B-52330737137D}"/>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5" name="Chỗ dành sẵn cho Chân trang 4">
            <a:extLst>
              <a:ext uri="{FF2B5EF4-FFF2-40B4-BE49-F238E27FC236}">
                <a16:creationId xmlns:a16="http://schemas.microsoft.com/office/drawing/2014/main" id="{891AC2AC-6F46-4D35-9683-B64FD761782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4203E33-98DB-43FE-A9F3-13A729F06B93}"/>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0937877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5403EA-931E-49CB-9BBF-CE886F494B0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E989A6-42B8-42F3-90FF-9C22F4FF94F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474279D-A759-47B5-A3E2-219C382B2A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C7F84BD-9535-4F09-9C67-2EDFC403C726}"/>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6" name="Chỗ dành sẵn cho Chân trang 5">
            <a:extLst>
              <a:ext uri="{FF2B5EF4-FFF2-40B4-BE49-F238E27FC236}">
                <a16:creationId xmlns:a16="http://schemas.microsoft.com/office/drawing/2014/main" id="{F94D4AA5-04EC-4C91-B278-70F92CAAEE4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503CC7-3743-4DC3-97A5-6E67D33F62A2}"/>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95405959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8CA0230-F391-4746-9856-88292D6B86A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81E6478-9411-4333-AB59-0AAA1591F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121DEE-2924-4A5D-BB19-691B3685E3B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2F142A4-19EB-4A10-8B29-351AE6A0E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70C3A90-B676-4321-A12A-B86B9712972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5609A-9699-400A-89CB-2710638E66D1}"/>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8" name="Chỗ dành sẵn cho Chân trang 7">
            <a:extLst>
              <a:ext uri="{FF2B5EF4-FFF2-40B4-BE49-F238E27FC236}">
                <a16:creationId xmlns:a16="http://schemas.microsoft.com/office/drawing/2014/main" id="{D3F848A6-99A8-495D-ACEB-42245D5EB43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D57F21B-5B05-459B-9E9E-964C79E4AE29}"/>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27073616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2307D-1D34-40A4-A8C9-A5FF0D7F228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B99394F-94B1-49DE-A25E-D0C4E398FEF7}"/>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4" name="Chỗ dành sẵn cho Chân trang 3">
            <a:extLst>
              <a:ext uri="{FF2B5EF4-FFF2-40B4-BE49-F238E27FC236}">
                <a16:creationId xmlns:a16="http://schemas.microsoft.com/office/drawing/2014/main" id="{422998F3-4D34-40BC-A2E3-0F5C7D2AE52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B213CBD-9904-41C5-A596-4B26CA3AA5BE}"/>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225254953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6379FD-45F1-49EA-AD91-5E8F1A2FFC91}"/>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3" name="Chỗ dành sẵn cho Chân trang 2">
            <a:extLst>
              <a:ext uri="{FF2B5EF4-FFF2-40B4-BE49-F238E27FC236}">
                <a16:creationId xmlns:a16="http://schemas.microsoft.com/office/drawing/2014/main" id="{127EF432-DB39-4B40-BF97-96615146448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A563F18-06D7-4038-A28F-1EA87513FC63}"/>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58417947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259BE54-9478-45B5-9345-A0A705C888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65CF878-2179-4C45-B202-2EE34E777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A8FD407-156C-40FA-B460-1CCD8481D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E0B8EE-0518-4475-BEF7-E17B0B80B46E}"/>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6" name="Chỗ dành sẵn cho Chân trang 5">
            <a:extLst>
              <a:ext uri="{FF2B5EF4-FFF2-40B4-BE49-F238E27FC236}">
                <a16:creationId xmlns:a16="http://schemas.microsoft.com/office/drawing/2014/main" id="{4A5926E2-B6A2-4DAC-AE2E-249DEDDEBBD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CC5D75E-F817-45F8-8BC4-EC303DC835D5}"/>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364426673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4CCF29-DE38-4B8A-844E-AB2E31F1550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43A5809-9E12-472F-81BF-D2AC977379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204242B-ED7D-41B7-8ABB-E57016D87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F7A83EA-9649-4FE3-9A26-98139931C21D}"/>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6" name="Chỗ dành sẵn cho Chân trang 5">
            <a:extLst>
              <a:ext uri="{FF2B5EF4-FFF2-40B4-BE49-F238E27FC236}">
                <a16:creationId xmlns:a16="http://schemas.microsoft.com/office/drawing/2014/main" id="{FBA63ADB-E544-4979-9FD4-0032FDF7717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6C8AD2-A8A4-4D8F-A9C8-5003A6636458}"/>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67738943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277316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4C56C4-4BCB-4380-AECE-B7E3C045FF6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408DC78-90AE-4CEF-AAA5-5E8E5F5D316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E40319-3262-458C-880D-1FF9FFAEA78E}"/>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5" name="Chỗ dành sẵn cho Chân trang 4">
            <a:extLst>
              <a:ext uri="{FF2B5EF4-FFF2-40B4-BE49-F238E27FC236}">
                <a16:creationId xmlns:a16="http://schemas.microsoft.com/office/drawing/2014/main" id="{8BF6718C-8349-48F6-AEA7-829E6D56EDC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B589C8F-CF44-4ABF-BCF0-557AF8E9E040}"/>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2993122732"/>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1F4458-64CC-4CF1-90A0-CC4CB3079D6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A758715-766F-4D33-A1DC-0FA71403FF8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01BC088-BA48-4845-B7E6-CF4457D0D91F}"/>
              </a:ext>
            </a:extLst>
          </p:cNvPr>
          <p:cNvSpPr>
            <a:spLocks noGrp="1"/>
          </p:cNvSpPr>
          <p:nvPr>
            <p:ph type="dt" sz="half" idx="10"/>
          </p:nvPr>
        </p:nvSpPr>
        <p:spPr/>
        <p:txBody>
          <a:bodyPr/>
          <a:lstStyle/>
          <a:p>
            <a:fld id="{1DD8429A-5991-42FB-B148-4AB3DAD81689}" type="datetimeFigureOut">
              <a:rPr lang="en-US" smtClean="0"/>
              <a:t>7/13/2022</a:t>
            </a:fld>
            <a:endParaRPr lang="en-US"/>
          </a:p>
        </p:txBody>
      </p:sp>
      <p:sp>
        <p:nvSpPr>
          <p:cNvPr id="5" name="Chỗ dành sẵn cho Chân trang 4">
            <a:extLst>
              <a:ext uri="{FF2B5EF4-FFF2-40B4-BE49-F238E27FC236}">
                <a16:creationId xmlns:a16="http://schemas.microsoft.com/office/drawing/2014/main" id="{519791E2-6E09-48E1-976F-783766A658F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4AFB993-EF19-4DE3-8695-1BA9F1D830BA}"/>
              </a:ext>
            </a:extLst>
          </p:cNvPr>
          <p:cNvSpPr>
            <a:spLocks noGrp="1"/>
          </p:cNvSpPr>
          <p:nvPr>
            <p:ph type="sldNum" sz="quarter" idx="12"/>
          </p:nvPr>
        </p:nvSpPr>
        <p:spPr/>
        <p:txBody>
          <a:bodyPr/>
          <a:lstStyle/>
          <a:p>
            <a:fld id="{5359232A-B185-4491-AA1E-F2716EA25D82}" type="slidenum">
              <a:rPr lang="en-US" smtClean="0"/>
              <a:t>‹#›</a:t>
            </a:fld>
            <a:endParaRPr lang="en-US"/>
          </a:p>
        </p:txBody>
      </p:sp>
    </p:spTree>
    <p:extLst>
      <p:ext uri="{BB962C8B-B14F-4D97-AF65-F5344CB8AC3E}">
        <p14:creationId xmlns:p14="http://schemas.microsoft.com/office/powerpoint/2010/main" val="406800676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CF3985-F218-5658-4EE6-F5A90D76719A}"/>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a:extLst>
              <a:ext uri="{FF2B5EF4-FFF2-40B4-BE49-F238E27FC236}">
                <a16:creationId xmlns:a16="http://schemas.microsoft.com/office/drawing/2014/main" id="{D84ADC01-CFA0-87D9-B046-EB190CADDF3F}"/>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a:off x="812696" y="228603"/>
            <a:ext cx="13815801"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12695" y="4800600"/>
            <a:ext cx="12190414"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27AFF7C-6E54-14D5-DD35-A65337DCB0D0}"/>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03E680D9-AAEF-001D-C443-F4D9B41AF2D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54C08AA-0580-518F-2E37-3C3209D2593C}"/>
              </a:ext>
            </a:extLst>
          </p:cNvPr>
          <p:cNvSpPr>
            <a:spLocks noGrp="1"/>
          </p:cNvSpPr>
          <p:nvPr>
            <p:ph type="sldNum" sz="quarter" idx="12"/>
          </p:nvPr>
        </p:nvSpPr>
        <p:spPr/>
        <p:txBody>
          <a:bodyPr/>
          <a:lstStyle>
            <a:lvl1pPr>
              <a:defRPr>
                <a:solidFill>
                  <a:schemeClr val="tx1"/>
                </a:solidFill>
              </a:defRPr>
            </a:lvl1pPr>
          </a:lstStyle>
          <a:p>
            <a:pPr>
              <a:defRPr/>
            </a:pPr>
            <a:fld id="{C31EB52A-D024-424F-AB25-75782818800E}" type="slidenum">
              <a:rPr lang="en-US" altLang="vi-VN"/>
              <a:pPr>
                <a:defRPr/>
              </a:pPr>
              <a:t>‹#›</a:t>
            </a:fld>
            <a:endParaRPr lang="en-US" altLang="vi-VN"/>
          </a:p>
        </p:txBody>
      </p:sp>
    </p:spTree>
    <p:extLst>
      <p:ext uri="{BB962C8B-B14F-4D97-AF65-F5344CB8AC3E}">
        <p14:creationId xmlns:p14="http://schemas.microsoft.com/office/powerpoint/2010/main" val="2102850792"/>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1A9FBB-4418-C4A2-9C71-B433714AEC9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7B542B-151F-837A-25CA-4693DE4C6D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A845F5-8B5B-5654-48A5-5CE0E0A63216}"/>
              </a:ext>
            </a:extLst>
          </p:cNvPr>
          <p:cNvSpPr>
            <a:spLocks noGrp="1"/>
          </p:cNvSpPr>
          <p:nvPr>
            <p:ph type="sldNum" sz="quarter" idx="12"/>
          </p:nvPr>
        </p:nvSpPr>
        <p:spPr/>
        <p:txBody>
          <a:bodyPr/>
          <a:lstStyle>
            <a:lvl1pPr>
              <a:defRPr/>
            </a:lvl1pPr>
          </a:lstStyle>
          <a:p>
            <a:pPr>
              <a:defRPr/>
            </a:pPr>
            <a:fld id="{01D97DF4-834C-429D-8473-0264794D5626}" type="slidenum">
              <a:rPr lang="en-US" altLang="vi-VN"/>
              <a:pPr>
                <a:defRPr/>
              </a:pPr>
              <a:t>‹#›</a:t>
            </a:fld>
            <a:endParaRPr lang="en-US" altLang="vi-VN"/>
          </a:p>
        </p:txBody>
      </p:sp>
    </p:spTree>
    <p:extLst>
      <p:ext uri="{BB962C8B-B14F-4D97-AF65-F5344CB8AC3E}">
        <p14:creationId xmlns:p14="http://schemas.microsoft.com/office/powerpoint/2010/main" val="3813340945"/>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96" y="1447803"/>
            <a:ext cx="13815801"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12696" y="228601"/>
            <a:ext cx="138158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DAF4A-BA69-D1B8-56A7-4825987624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69F11-C106-CEDA-361D-3552D5720C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3661F1-1308-D45A-57BC-5CC3007E1B7D}"/>
              </a:ext>
            </a:extLst>
          </p:cNvPr>
          <p:cNvSpPr>
            <a:spLocks noGrp="1"/>
          </p:cNvSpPr>
          <p:nvPr>
            <p:ph type="sldNum" sz="quarter" idx="12"/>
          </p:nvPr>
        </p:nvSpPr>
        <p:spPr/>
        <p:txBody>
          <a:bodyPr/>
          <a:lstStyle>
            <a:lvl1pPr>
              <a:defRPr/>
            </a:lvl1pPr>
          </a:lstStyle>
          <a:p>
            <a:pPr>
              <a:defRPr/>
            </a:pPr>
            <a:fld id="{C3B5880A-EC02-4673-AE16-9F2F824A3F4D}" type="slidenum">
              <a:rPr lang="en-US" altLang="vi-VN"/>
              <a:pPr>
                <a:defRPr/>
              </a:pPr>
              <a:t>‹#›</a:t>
            </a:fld>
            <a:endParaRPr lang="en-US" altLang="vi-VN"/>
          </a:p>
        </p:txBody>
      </p:sp>
    </p:spTree>
    <p:extLst>
      <p:ext uri="{BB962C8B-B14F-4D97-AF65-F5344CB8AC3E}">
        <p14:creationId xmlns:p14="http://schemas.microsoft.com/office/powerpoint/2010/main" val="50501158"/>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98611"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47996" y="1574800"/>
            <a:ext cx="58513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B254DE7-145D-B7C3-3F3C-806FC909BC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2FDBF5-AA5C-FDD3-3651-CC48D4AF2F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5F5325-E56B-79E8-E96C-EC3B8E0A6E57}"/>
              </a:ext>
            </a:extLst>
          </p:cNvPr>
          <p:cNvSpPr>
            <a:spLocks noGrp="1"/>
          </p:cNvSpPr>
          <p:nvPr>
            <p:ph type="sldNum" sz="quarter" idx="12"/>
          </p:nvPr>
        </p:nvSpPr>
        <p:spPr/>
        <p:txBody>
          <a:bodyPr/>
          <a:lstStyle>
            <a:lvl1pPr>
              <a:defRPr/>
            </a:lvl1pPr>
          </a:lstStyle>
          <a:p>
            <a:pPr>
              <a:defRPr/>
            </a:pPr>
            <a:fld id="{33F60FC5-9E8D-4E77-BECA-C67608D212ED}" type="slidenum">
              <a:rPr lang="en-US" altLang="vi-VN"/>
              <a:pPr>
                <a:defRPr/>
              </a:pPr>
              <a:t>‹#›</a:t>
            </a:fld>
            <a:endParaRPr lang="en-US" altLang="vi-VN"/>
          </a:p>
        </p:txBody>
      </p:sp>
    </p:spTree>
    <p:extLst>
      <p:ext uri="{BB962C8B-B14F-4D97-AF65-F5344CB8AC3E}">
        <p14:creationId xmlns:p14="http://schemas.microsoft.com/office/powerpoint/2010/main" val="547623937"/>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893192" y="1572768"/>
            <a:ext cx="5851399"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893192"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53415" y="1572768"/>
            <a:ext cx="5851399"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053415" y="2259366"/>
            <a:ext cx="5851399"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8C895E2-2168-0267-81DE-A4FD9D15BE6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9CA75C7-BAE0-F057-9C10-075E7E2A83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DBB1991-5821-6069-8748-6E7F031F4F71}"/>
              </a:ext>
            </a:extLst>
          </p:cNvPr>
          <p:cNvSpPr>
            <a:spLocks noGrp="1"/>
          </p:cNvSpPr>
          <p:nvPr>
            <p:ph type="sldNum" sz="quarter" idx="12"/>
          </p:nvPr>
        </p:nvSpPr>
        <p:spPr/>
        <p:txBody>
          <a:bodyPr/>
          <a:lstStyle>
            <a:lvl1pPr>
              <a:defRPr/>
            </a:lvl1pPr>
          </a:lstStyle>
          <a:p>
            <a:pPr>
              <a:defRPr/>
            </a:pPr>
            <a:fld id="{8C0C237D-1D08-4282-B43F-4D257043CECA}" type="slidenum">
              <a:rPr lang="en-US" altLang="vi-VN"/>
              <a:pPr>
                <a:defRPr/>
              </a:pPr>
              <a:t>‹#›</a:t>
            </a:fld>
            <a:endParaRPr lang="en-US" altLang="vi-VN"/>
          </a:p>
        </p:txBody>
      </p:sp>
    </p:spTree>
    <p:extLst>
      <p:ext uri="{BB962C8B-B14F-4D97-AF65-F5344CB8AC3E}">
        <p14:creationId xmlns:p14="http://schemas.microsoft.com/office/powerpoint/2010/main" val="2644815041"/>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429940-82B4-C16D-8B09-D59D0151430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D9851D2-310C-A0C8-896C-B2E863952F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FBA76B-1053-8A32-40C0-43E0482FAE03}"/>
              </a:ext>
            </a:extLst>
          </p:cNvPr>
          <p:cNvSpPr>
            <a:spLocks noGrp="1"/>
          </p:cNvSpPr>
          <p:nvPr>
            <p:ph type="sldNum" sz="quarter" idx="12"/>
          </p:nvPr>
        </p:nvSpPr>
        <p:spPr/>
        <p:txBody>
          <a:bodyPr/>
          <a:lstStyle>
            <a:lvl1pPr>
              <a:defRPr/>
            </a:lvl1pPr>
          </a:lstStyle>
          <a:p>
            <a:pPr>
              <a:defRPr/>
            </a:pPr>
            <a:fld id="{40930DE6-53E2-4842-9502-34D60BDBFAED}" type="slidenum">
              <a:rPr lang="en-US" altLang="vi-VN"/>
              <a:pPr>
                <a:defRPr/>
              </a:pPr>
              <a:t>‹#›</a:t>
            </a:fld>
            <a:endParaRPr lang="en-US" altLang="vi-VN"/>
          </a:p>
        </p:txBody>
      </p:sp>
    </p:spTree>
    <p:extLst>
      <p:ext uri="{BB962C8B-B14F-4D97-AF65-F5344CB8AC3E}">
        <p14:creationId xmlns:p14="http://schemas.microsoft.com/office/powerpoint/2010/main" val="980167648"/>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2F1ABD-F143-588C-B7A1-AAC9545C96C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0940481-2AF3-A4CF-60C3-D10B47A6A0D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1E4A13E-1EF0-64D2-1B4D-6F31A417E849}"/>
              </a:ext>
            </a:extLst>
          </p:cNvPr>
          <p:cNvSpPr>
            <a:spLocks noGrp="1"/>
          </p:cNvSpPr>
          <p:nvPr>
            <p:ph type="sldNum" sz="quarter" idx="12"/>
          </p:nvPr>
        </p:nvSpPr>
        <p:spPr/>
        <p:txBody>
          <a:bodyPr/>
          <a:lstStyle>
            <a:lvl1pPr>
              <a:defRPr/>
            </a:lvl1pPr>
          </a:lstStyle>
          <a:p>
            <a:pPr>
              <a:defRPr/>
            </a:pPr>
            <a:fld id="{42B354F2-CE16-420A-96AB-D02D6524B3F0}" type="slidenum">
              <a:rPr lang="en-US" altLang="vi-VN"/>
              <a:pPr>
                <a:defRPr/>
              </a:pPr>
              <a:t>‹#›</a:t>
            </a:fld>
            <a:endParaRPr lang="en-US" altLang="vi-VN"/>
          </a:p>
        </p:txBody>
      </p:sp>
    </p:spTree>
    <p:extLst>
      <p:ext uri="{BB962C8B-B14F-4D97-AF65-F5344CB8AC3E}">
        <p14:creationId xmlns:p14="http://schemas.microsoft.com/office/powerpoint/2010/main" val="471301988"/>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4819" y="1600200"/>
            <a:ext cx="908637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695" y="1600200"/>
            <a:ext cx="5347416"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B5BAB62C-8E1E-0B09-5571-4EEC4F2FC8C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3F557C3-BC54-756B-B030-FD18425C67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A84664-390D-4282-A9E0-500728F542E7}"/>
              </a:ext>
            </a:extLst>
          </p:cNvPr>
          <p:cNvSpPr>
            <a:spLocks noGrp="1"/>
          </p:cNvSpPr>
          <p:nvPr>
            <p:ph type="sldNum" sz="quarter" idx="12"/>
          </p:nvPr>
        </p:nvSpPr>
        <p:spPr/>
        <p:txBody>
          <a:bodyPr/>
          <a:lstStyle>
            <a:lvl1pPr>
              <a:defRPr/>
            </a:lvl1pPr>
          </a:lstStyle>
          <a:p>
            <a:pPr>
              <a:defRPr/>
            </a:pPr>
            <a:fld id="{5AE3C01A-EDBD-4289-92A4-EB991BF6B037}" type="slidenum">
              <a:rPr lang="en-US" altLang="vi-VN"/>
              <a:pPr>
                <a:defRPr/>
              </a:pPr>
              <a:t>‹#›</a:t>
            </a:fld>
            <a:endParaRPr lang="en-US" altLang="vi-VN"/>
          </a:p>
        </p:txBody>
      </p:sp>
    </p:spTree>
    <p:extLst>
      <p:ext uri="{BB962C8B-B14F-4D97-AF65-F5344CB8AC3E}">
        <p14:creationId xmlns:p14="http://schemas.microsoft.com/office/powerpoint/2010/main" val="3774549547"/>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77059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9AC611-83FB-8CAD-B587-14CD4B98746B}"/>
              </a:ext>
            </a:extLst>
          </p:cNvPr>
          <p:cNvSpPr/>
          <p:nvPr/>
        </p:nvSpPr>
        <p:spPr>
          <a:xfrm>
            <a:off x="15999321" y="4846638"/>
            <a:ext cx="254033"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ectangle 5">
            <a:extLst>
              <a:ext uri="{FF2B5EF4-FFF2-40B4-BE49-F238E27FC236}">
                <a16:creationId xmlns:a16="http://schemas.microsoft.com/office/drawing/2014/main" id="{D34C83FD-F234-C09F-E54A-7DF12D61BEF6}"/>
              </a:ext>
            </a:extLst>
          </p:cNvPr>
          <p:cNvSpPr/>
          <p:nvPr/>
        </p:nvSpPr>
        <p:spPr>
          <a:xfrm>
            <a:off x="15999321" y="0"/>
            <a:ext cx="254033"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Picture Placeholder 2"/>
          <p:cNvSpPr>
            <a:spLocks noGrp="1"/>
          </p:cNvSpPr>
          <p:nvPr>
            <p:ph type="pic" idx="1"/>
          </p:nvPr>
        </p:nvSpPr>
        <p:spPr>
          <a:xfrm>
            <a:off x="0" y="0"/>
            <a:ext cx="15999476"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12696" y="5715000"/>
            <a:ext cx="14493047"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a:xfrm>
            <a:off x="812696" y="4953000"/>
            <a:ext cx="14493047" cy="762000"/>
          </a:xfrm>
        </p:spPr>
        <p:txBody>
          <a:bodyPr anchor="t"/>
          <a:lstStyle>
            <a:lvl1pPr>
              <a:defRPr sz="3200"/>
            </a:lvl1pPr>
          </a:lstStyle>
          <a:p>
            <a:r>
              <a:rPr lang="en-US"/>
              <a:t>Click to edit Master title style</a:t>
            </a:r>
            <a:endParaRPr lang="en-US" dirty="0"/>
          </a:p>
        </p:txBody>
      </p:sp>
      <p:sp>
        <p:nvSpPr>
          <p:cNvPr id="7" name="Date Placeholder 4">
            <a:extLst>
              <a:ext uri="{FF2B5EF4-FFF2-40B4-BE49-F238E27FC236}">
                <a16:creationId xmlns:a16="http://schemas.microsoft.com/office/drawing/2014/main" id="{AB3A3AFD-5CB1-A53B-106C-B6BA56016590}"/>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64DA7DB1-C88D-4EB1-72CB-B82B7559D3A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F172A797-5E4D-481A-14F2-2243429596F8}"/>
              </a:ext>
            </a:extLst>
          </p:cNvPr>
          <p:cNvSpPr>
            <a:spLocks noGrp="1"/>
          </p:cNvSpPr>
          <p:nvPr>
            <p:ph type="sldNum" sz="quarter" idx="12"/>
          </p:nvPr>
        </p:nvSpPr>
        <p:spPr/>
        <p:txBody>
          <a:bodyPr/>
          <a:lstStyle>
            <a:lvl1pPr>
              <a:defRPr>
                <a:solidFill>
                  <a:schemeClr val="tx1"/>
                </a:solidFill>
              </a:defRPr>
            </a:lvl1pPr>
          </a:lstStyle>
          <a:p>
            <a:pPr>
              <a:defRPr/>
            </a:pPr>
            <a:fld id="{C4D013BB-860F-478B-8447-EE6EB3A91DEE}" type="slidenum">
              <a:rPr lang="en-US" altLang="vi-VN"/>
              <a:pPr>
                <a:defRPr/>
              </a:pPr>
              <a:t>‹#›</a:t>
            </a:fld>
            <a:endParaRPr lang="en-US" altLang="vi-VN"/>
          </a:p>
        </p:txBody>
      </p:sp>
    </p:spTree>
    <p:extLst>
      <p:ext uri="{BB962C8B-B14F-4D97-AF65-F5344CB8AC3E}">
        <p14:creationId xmlns:p14="http://schemas.microsoft.com/office/powerpoint/2010/main" val="2121739216"/>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F4CB5-7464-F252-1BA4-B02EB15FA65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191688-A469-FEAA-A8EA-ABA3D4ECBF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E4FBD6-E65D-FC0A-57EE-2354BEA36047}"/>
              </a:ext>
            </a:extLst>
          </p:cNvPr>
          <p:cNvSpPr>
            <a:spLocks noGrp="1"/>
          </p:cNvSpPr>
          <p:nvPr>
            <p:ph type="sldNum" sz="quarter" idx="12"/>
          </p:nvPr>
        </p:nvSpPr>
        <p:spPr/>
        <p:txBody>
          <a:bodyPr/>
          <a:lstStyle>
            <a:lvl1pPr>
              <a:defRPr/>
            </a:lvl1pPr>
          </a:lstStyle>
          <a:p>
            <a:pPr>
              <a:defRPr/>
            </a:pPr>
            <a:fld id="{F1D1407D-5C02-4237-80E1-BBFD430DE38B}" type="slidenum">
              <a:rPr lang="en-US" altLang="vi-VN"/>
              <a:pPr>
                <a:defRPr/>
              </a:pPr>
              <a:t>‹#›</a:t>
            </a:fld>
            <a:endParaRPr lang="en-US" altLang="vi-VN"/>
          </a:p>
        </p:txBody>
      </p:sp>
    </p:spTree>
    <p:extLst>
      <p:ext uri="{BB962C8B-B14F-4D97-AF65-F5344CB8AC3E}">
        <p14:creationId xmlns:p14="http://schemas.microsoft.com/office/powerpoint/2010/main" val="643384743"/>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6" y="274641"/>
            <a:ext cx="365712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696" y="274641"/>
            <a:ext cx="107004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9D01F-CB10-CE6C-FC1F-85346DA651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0E0A43-E8CB-AFE9-187F-3A4D0CB237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FAEB11-B08F-EA01-A1AB-CEF6E0B328B3}"/>
              </a:ext>
            </a:extLst>
          </p:cNvPr>
          <p:cNvSpPr>
            <a:spLocks noGrp="1"/>
          </p:cNvSpPr>
          <p:nvPr>
            <p:ph type="sldNum" sz="quarter" idx="12"/>
          </p:nvPr>
        </p:nvSpPr>
        <p:spPr/>
        <p:txBody>
          <a:bodyPr/>
          <a:lstStyle>
            <a:lvl1pPr>
              <a:defRPr/>
            </a:lvl1pPr>
          </a:lstStyle>
          <a:p>
            <a:pPr>
              <a:defRPr/>
            </a:pPr>
            <a:fld id="{8AB20261-FD7C-44CA-9E13-8672B6FEB9F1}" type="slidenum">
              <a:rPr lang="en-US" altLang="vi-VN"/>
              <a:pPr>
                <a:defRPr/>
              </a:pPr>
              <a:t>‹#›</a:t>
            </a:fld>
            <a:endParaRPr lang="en-US" altLang="vi-VN"/>
          </a:p>
        </p:txBody>
      </p:sp>
    </p:spTree>
    <p:extLst>
      <p:ext uri="{BB962C8B-B14F-4D97-AF65-F5344CB8AC3E}">
        <p14:creationId xmlns:p14="http://schemas.microsoft.com/office/powerpoint/2010/main" val="1019376991"/>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2" y="284163"/>
            <a:ext cx="8978900" cy="944562"/>
          </a:xfrm>
        </p:spPr>
        <p:txBody>
          <a:bodyPr/>
          <a:lstStyle/>
          <a:p>
            <a:r>
              <a:rPr lang="en-US"/>
              <a:t>Click to edit Master title style</a:t>
            </a:r>
          </a:p>
        </p:txBody>
      </p:sp>
      <p:sp>
        <p:nvSpPr>
          <p:cNvPr id="3" name="Text Placeholder 2"/>
          <p:cNvSpPr>
            <a:spLocks noGrp="1"/>
          </p:cNvSpPr>
          <p:nvPr>
            <p:ph type="body" sz="half" idx="1"/>
          </p:nvPr>
        </p:nvSpPr>
        <p:spPr>
          <a:xfrm>
            <a:off x="609601"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AAB90-0273-B32D-B9EF-4953724F61F4}"/>
              </a:ext>
            </a:extLst>
          </p:cNvPr>
          <p:cNvSpPr>
            <a:spLocks noGrp="1"/>
          </p:cNvSpPr>
          <p:nvPr>
            <p:ph type="dt" sz="half" idx="10"/>
          </p:nvPr>
        </p:nvSpPr>
        <p:spPr>
          <a:xfrm>
            <a:off x="609680" y="6245225"/>
            <a:ext cx="284517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776BE3F-BC89-9D3A-E970-DC040772F025}"/>
              </a:ext>
            </a:extLst>
          </p:cNvPr>
          <p:cNvSpPr>
            <a:spLocks noGrp="1"/>
          </p:cNvSpPr>
          <p:nvPr>
            <p:ph type="ftr" sz="quarter" idx="11"/>
          </p:nvPr>
        </p:nvSpPr>
        <p:spPr>
          <a:xfrm>
            <a:off x="4166143" y="6245225"/>
            <a:ext cx="3859715"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84746F2-63A2-FB15-C746-3111689AB511}"/>
              </a:ext>
            </a:extLst>
          </p:cNvPr>
          <p:cNvSpPr>
            <a:spLocks noGrp="1"/>
          </p:cNvSpPr>
          <p:nvPr>
            <p:ph type="sldNum" sz="quarter" idx="12"/>
          </p:nvPr>
        </p:nvSpPr>
        <p:spPr>
          <a:xfrm>
            <a:off x="8737150" y="6245225"/>
            <a:ext cx="2845170" cy="476250"/>
          </a:xfrm>
        </p:spPr>
        <p:txBody>
          <a:bodyPr/>
          <a:lstStyle>
            <a:lvl1pPr>
              <a:defRPr/>
            </a:lvl1pPr>
          </a:lstStyle>
          <a:p>
            <a:pPr>
              <a:defRPr/>
            </a:pPr>
            <a:fld id="{CB3E8488-4A4D-407E-AA1F-0FDD5F763CE0}" type="slidenum">
              <a:rPr lang="en-US" altLang="en-US"/>
              <a:pPr>
                <a:defRPr/>
              </a:pPr>
              <a:t>‹#›</a:t>
            </a:fld>
            <a:endParaRPr lang="en-US" altLang="en-US"/>
          </a:p>
        </p:txBody>
      </p:sp>
    </p:spTree>
    <p:extLst>
      <p:ext uri="{BB962C8B-B14F-4D97-AF65-F5344CB8AC3E}">
        <p14:creationId xmlns:p14="http://schemas.microsoft.com/office/powerpoint/2010/main" val="336464964"/>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F6125A-1264-470A-9FAE-213534A5B70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DD0B4E52-D349-4C82-8B2A-88BA07FED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737B7DE-C0BB-406F-9683-776E5F6CFBD0}"/>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5" name="Chỗ dành sẵn cho Chân trang 4">
            <a:extLst>
              <a:ext uri="{FF2B5EF4-FFF2-40B4-BE49-F238E27FC236}">
                <a16:creationId xmlns:a16="http://schemas.microsoft.com/office/drawing/2014/main" id="{8012B554-EA9B-49BF-826B-C04F662914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F1BE68-7FF2-4FB9-8AEC-5B2849192E25}"/>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789056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A25F5F-7F87-4D33-AAD9-D7E945129FB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DDE82E2-397E-4420-9E86-04F9991F2CB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EAD665E-A7AA-46EC-90DA-87C40F656244}"/>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5" name="Chỗ dành sẵn cho Chân trang 4">
            <a:extLst>
              <a:ext uri="{FF2B5EF4-FFF2-40B4-BE49-F238E27FC236}">
                <a16:creationId xmlns:a16="http://schemas.microsoft.com/office/drawing/2014/main" id="{4C087ED9-8395-45BD-B778-477F0B777F9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67E7CA5-AE05-4412-9C4F-9F8145AA15ED}"/>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5296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ED3CB8-41B5-43C3-972F-A4B3C30C707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43C8491-2149-43D5-BBED-5CBEF935A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24868C3-95B5-42F4-B56A-047C27821039}"/>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5" name="Chỗ dành sẵn cho Chân trang 4">
            <a:extLst>
              <a:ext uri="{FF2B5EF4-FFF2-40B4-BE49-F238E27FC236}">
                <a16:creationId xmlns:a16="http://schemas.microsoft.com/office/drawing/2014/main" id="{380DD5FC-4A26-4D4B-8E5C-0A99DC6080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F5CF5B3-FE4F-4233-9CC8-1F23EB714C9B}"/>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169006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5DAB79-CEBC-4BE8-AFB0-9E37ADEBA27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07D7D0-9F3C-4B2B-9909-4003858DF34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070B868-0456-4624-AAFD-934FBF6908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5C767B0-2B15-449A-B513-07381532B824}"/>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6" name="Chỗ dành sẵn cho Chân trang 5">
            <a:extLst>
              <a:ext uri="{FF2B5EF4-FFF2-40B4-BE49-F238E27FC236}">
                <a16:creationId xmlns:a16="http://schemas.microsoft.com/office/drawing/2014/main" id="{438C1523-6536-41D3-AE7A-C7E48128BE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FBB1279-4D4F-49BA-906D-C36399251B5B}"/>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790618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57B7F0-3EE2-403A-B9ED-692FD366682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A2BC4B-52AD-49F5-874B-1AFF705DE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0EE075-E48F-431E-91DE-B8046BB2744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2E1282C-5CCB-4C21-BB50-3524B0946F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40A85A1-62C5-476C-B71B-6FF591384BB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FE43BC7-86E3-4242-870E-BBB162C605BE}"/>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8" name="Chỗ dành sẵn cho Chân trang 7">
            <a:extLst>
              <a:ext uri="{FF2B5EF4-FFF2-40B4-BE49-F238E27FC236}">
                <a16:creationId xmlns:a16="http://schemas.microsoft.com/office/drawing/2014/main" id="{6A0A9D24-8E1B-4DDF-A50E-DA3844FE61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B977D6C-0DC0-4143-BB07-725E43CCBB30}"/>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127667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EB806D-C5A4-478C-A3C1-D199BC9E804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6685801-5DB9-42A3-9E44-AC25BC4FF3A0}"/>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4" name="Chỗ dành sẵn cho Chân trang 3">
            <a:extLst>
              <a:ext uri="{FF2B5EF4-FFF2-40B4-BE49-F238E27FC236}">
                <a16:creationId xmlns:a16="http://schemas.microsoft.com/office/drawing/2014/main" id="{2F3602B6-0E5B-4FE7-9DA8-3C4840136A1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BDF348E-5746-4717-82F2-34CB8F77A232}"/>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36875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93647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A324C55-1AAA-4AA7-AB64-27FD7A9D7ADB}"/>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3" name="Chỗ dành sẵn cho Chân trang 2">
            <a:extLst>
              <a:ext uri="{FF2B5EF4-FFF2-40B4-BE49-F238E27FC236}">
                <a16:creationId xmlns:a16="http://schemas.microsoft.com/office/drawing/2014/main" id="{A25AF2D5-C353-4C09-859D-B19AE8AF27D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FC142CF-88ED-4402-8DDF-8A5E27B2B75C}"/>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2884442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756CDD-8E3E-4B69-80A6-C2DCFE9336C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4C38C6A-DE4A-42DC-8F02-8CC8B33509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93F6AB5-C390-4B88-ACD0-BD27FAA24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66F86-E867-4E69-8AB5-7800E5791B4C}"/>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6" name="Chỗ dành sẵn cho Chân trang 5">
            <a:extLst>
              <a:ext uri="{FF2B5EF4-FFF2-40B4-BE49-F238E27FC236}">
                <a16:creationId xmlns:a16="http://schemas.microsoft.com/office/drawing/2014/main" id="{2E2642B6-3790-4F7D-897C-36E4CA2D529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1F1585-B43F-4AAC-A3B7-A087838EAB2D}"/>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1962757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BF5D3E-06D1-49FE-9B4C-71AA5980D77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7002332-D57D-450F-BFC7-ABF549F8C3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E710E2E-6813-4BA4-A520-1BB99A54D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05AEDE4-37E9-45B8-9A18-4CDFD9E6E8F9}"/>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6" name="Chỗ dành sẵn cho Chân trang 5">
            <a:extLst>
              <a:ext uri="{FF2B5EF4-FFF2-40B4-BE49-F238E27FC236}">
                <a16:creationId xmlns:a16="http://schemas.microsoft.com/office/drawing/2014/main" id="{B0193141-7980-4338-A9A3-95FCA5A5628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73BF634-A326-4718-BD1B-80A770A165FC}"/>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4180331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647730-2176-4980-91B1-3746DC4D0EA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F939D8B-7A43-432F-BC1D-204E28B7D9A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3130E8-DAEC-4ECE-8158-C8736295F912}"/>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5" name="Chỗ dành sẵn cho Chân trang 4">
            <a:extLst>
              <a:ext uri="{FF2B5EF4-FFF2-40B4-BE49-F238E27FC236}">
                <a16:creationId xmlns:a16="http://schemas.microsoft.com/office/drawing/2014/main" id="{5D6EFC97-EB94-4BAE-9538-5EA84A17222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92920A6-87C7-4952-A1B4-AF4021745051}"/>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2943980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ED4ADD-AD05-4F16-BE3E-1F0C5D3B3A25}"/>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0AD777E-DFD7-4F82-82E8-962D78CDE8F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84F248E-83E1-456C-86EE-0D6206E413AE}"/>
              </a:ext>
            </a:extLst>
          </p:cNvPr>
          <p:cNvSpPr>
            <a:spLocks noGrp="1"/>
          </p:cNvSpPr>
          <p:nvPr>
            <p:ph type="dt" sz="half" idx="10"/>
          </p:nvPr>
        </p:nvSpPr>
        <p:spPr/>
        <p:txBody>
          <a:bodyPr/>
          <a:lstStyle/>
          <a:p>
            <a:fld id="{26B1C829-F00E-46B3-A8C5-7F7260C4520A}" type="datetimeFigureOut">
              <a:rPr lang="en-US" smtClean="0"/>
              <a:t>7/13/2022</a:t>
            </a:fld>
            <a:endParaRPr lang="en-US"/>
          </a:p>
        </p:txBody>
      </p:sp>
      <p:sp>
        <p:nvSpPr>
          <p:cNvPr id="5" name="Chỗ dành sẵn cho Chân trang 4">
            <a:extLst>
              <a:ext uri="{FF2B5EF4-FFF2-40B4-BE49-F238E27FC236}">
                <a16:creationId xmlns:a16="http://schemas.microsoft.com/office/drawing/2014/main" id="{7F942149-B774-40B5-AD24-8B8D2122FD9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A6DE6FA-E0DC-4A9B-B107-5409F4B34A2D}"/>
              </a:ext>
            </a:extLst>
          </p:cNvPr>
          <p:cNvSpPr>
            <a:spLocks noGrp="1"/>
          </p:cNvSpPr>
          <p:nvPr>
            <p:ph type="sldNum" sz="quarter" idx="12"/>
          </p:nvPr>
        </p:nvSpPr>
        <p:spPr/>
        <p:txBody>
          <a:bodyPr/>
          <a:lstStyle/>
          <a:p>
            <a:fld id="{8566AFB0-9F05-477D-8DB3-2239B38CCE42}" type="slidenum">
              <a:rPr lang="en-US" smtClean="0"/>
              <a:t>‹#›</a:t>
            </a:fld>
            <a:endParaRPr lang="en-US"/>
          </a:p>
        </p:txBody>
      </p:sp>
    </p:spTree>
    <p:extLst>
      <p:ext uri="{BB962C8B-B14F-4D97-AF65-F5344CB8AC3E}">
        <p14:creationId xmlns:p14="http://schemas.microsoft.com/office/powerpoint/2010/main" val="1873110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814972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46799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44387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7/13/2022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73546827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7/13/2022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86469022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15369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7/13/2022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7749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7/13/2022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934362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7/13/2022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09269189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7/13/2022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4950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105522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114661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CF8C-0F57-BAD7-1A01-E1EBA3602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0034E5-27EC-B46D-E796-2B816C0A70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B0DBE-F355-7EDB-73FE-868BACDF2C32}"/>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5" name="Footer Placeholder 4">
            <a:extLst>
              <a:ext uri="{FF2B5EF4-FFF2-40B4-BE49-F238E27FC236}">
                <a16:creationId xmlns:a16="http://schemas.microsoft.com/office/drawing/2014/main" id="{C4CF3A88-288F-1B9D-3AB6-C3A96DCC0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A3C26-C99D-F8AF-C72C-07B6F317592C}"/>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3709056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DE48-0ABF-4CA5-7566-E677200D7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DE7E0-EAF6-CC60-594C-E47E18DBA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56281-7EA2-46DE-B31B-902616DC214F}"/>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5" name="Footer Placeholder 4">
            <a:extLst>
              <a:ext uri="{FF2B5EF4-FFF2-40B4-BE49-F238E27FC236}">
                <a16:creationId xmlns:a16="http://schemas.microsoft.com/office/drawing/2014/main" id="{CD48CEF4-0840-4D5B-82CC-B6BF692F7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F5615-4EE5-4A8B-D26C-EA630600C054}"/>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3636917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3530-1027-7EE6-3071-F299DE34B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B992D-2A42-FB45-D730-013D7EB8B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9CFF36-E345-7820-6001-B7FCC571DCBD}"/>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5" name="Footer Placeholder 4">
            <a:extLst>
              <a:ext uri="{FF2B5EF4-FFF2-40B4-BE49-F238E27FC236}">
                <a16:creationId xmlns:a16="http://schemas.microsoft.com/office/drawing/2014/main" id="{EC84002D-63FF-55DF-15C7-8BA5118BF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4AAEB-4CD7-349B-2DEA-81B8BA900D6F}"/>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3584375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153-7F6F-FA97-CCA9-77ECFCBCF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3B73C-6F4E-2D07-EF3E-A1E963E9EB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14D9EE-63D1-081D-1C6A-93DE7904B4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2D25F-307A-781E-5910-2C00F83F1777}"/>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6" name="Footer Placeholder 5">
            <a:extLst>
              <a:ext uri="{FF2B5EF4-FFF2-40B4-BE49-F238E27FC236}">
                <a16:creationId xmlns:a16="http://schemas.microsoft.com/office/drawing/2014/main" id="{9E299BD0-E347-9FA9-6A9F-AF991D3430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92F3A-12A2-0D82-81FD-7B8E5DB30E27}"/>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89917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103867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3815-35A6-381C-2DF0-CB14AE6052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B38169-9B8E-FEAF-5B31-C0DD7AA75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2C93E-4ABF-57C8-B2F6-7A05B161F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D241AA-27AC-92E8-EF69-E04083D5E0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BE558-45B0-796D-BCA2-E3C4070EC6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2F8A3-EE34-E1D2-D8FE-DEFC8A79A677}"/>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8" name="Footer Placeholder 7">
            <a:extLst>
              <a:ext uri="{FF2B5EF4-FFF2-40B4-BE49-F238E27FC236}">
                <a16:creationId xmlns:a16="http://schemas.microsoft.com/office/drawing/2014/main" id="{3126538B-267E-252B-C153-E03C4AF69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74215B-F76C-D631-18D1-23855382888E}"/>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1801849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CD0C-8B5A-97C1-4CF7-46EDC8E6E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E41077-033D-D438-5A00-5A95C8C09370}"/>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4" name="Footer Placeholder 3">
            <a:extLst>
              <a:ext uri="{FF2B5EF4-FFF2-40B4-BE49-F238E27FC236}">
                <a16:creationId xmlns:a16="http://schemas.microsoft.com/office/drawing/2014/main" id="{7F69E16B-2F6C-CEF5-6A25-30B380CFF1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8ECF4-CFCF-985F-EDE5-3E92A64F059D}"/>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617890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6E961-8203-1364-9646-8810685DFC8B}"/>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3" name="Footer Placeholder 2">
            <a:extLst>
              <a:ext uri="{FF2B5EF4-FFF2-40B4-BE49-F238E27FC236}">
                <a16:creationId xmlns:a16="http://schemas.microsoft.com/office/drawing/2014/main" id="{0AD87DD8-453A-7833-3EA5-CFF3849CF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61CAA-98B1-0692-2288-7E520A9A12FF}"/>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2923586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CB9F-2D9B-CE1D-BED6-D177A7F33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27F2F-1074-ACC1-699F-817CCA091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F847C0-306D-F0DB-B4CD-91C3D26B3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7F473-3C90-DECB-03EF-C198A51BCCD1}"/>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6" name="Footer Placeholder 5">
            <a:extLst>
              <a:ext uri="{FF2B5EF4-FFF2-40B4-BE49-F238E27FC236}">
                <a16:creationId xmlns:a16="http://schemas.microsoft.com/office/drawing/2014/main" id="{A9BC7E35-8DE6-9222-7314-8DBBDD9DA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E6FC5-55CF-93BB-B2B1-EFBD1A9C678C}"/>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051803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9256-1121-76DE-B4E2-CE389EF6C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7B114D-B54C-622B-FD12-A9BA40437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F97A8A-5834-BCE3-6A0D-60555C5F9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EA6E8-964C-C4EF-9298-8DF6406563E3}"/>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6" name="Footer Placeholder 5">
            <a:extLst>
              <a:ext uri="{FF2B5EF4-FFF2-40B4-BE49-F238E27FC236}">
                <a16:creationId xmlns:a16="http://schemas.microsoft.com/office/drawing/2014/main" id="{43122517-2CC4-4C61-666D-52436CAA4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0289B-D236-A5D9-D44C-E980025FF9C7}"/>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1967494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DCCD-7A4E-320E-91D4-684E0D322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9B867-7E01-7E11-322E-B9AF56480F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CC71B-C9F0-1ED8-11F7-088AD2F9B038}"/>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5" name="Footer Placeholder 4">
            <a:extLst>
              <a:ext uri="{FF2B5EF4-FFF2-40B4-BE49-F238E27FC236}">
                <a16:creationId xmlns:a16="http://schemas.microsoft.com/office/drawing/2014/main" id="{AE8B7C03-2593-8D92-5B90-6ECDBB5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851A-180F-D1D8-E8CC-B2D67D7DEE52}"/>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947677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5C4BF-0B33-3337-F88A-4E562C8E09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D656B-63E9-3825-A377-1C549E7EE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9790C-30D4-A000-D8A9-64D86BBEFD7E}"/>
              </a:ext>
            </a:extLst>
          </p:cNvPr>
          <p:cNvSpPr>
            <a:spLocks noGrp="1"/>
          </p:cNvSpPr>
          <p:nvPr>
            <p:ph type="dt" sz="half" idx="10"/>
          </p:nvPr>
        </p:nvSpPr>
        <p:spPr/>
        <p:txBody>
          <a:bodyPr/>
          <a:lstStyle/>
          <a:p>
            <a:fld id="{94FF982D-C12E-4ED8-B0CB-ED614988F491}" type="datetimeFigureOut">
              <a:rPr lang="en-US" smtClean="0"/>
              <a:t>7/13/2022</a:t>
            </a:fld>
            <a:endParaRPr lang="en-US"/>
          </a:p>
        </p:txBody>
      </p:sp>
      <p:sp>
        <p:nvSpPr>
          <p:cNvPr id="5" name="Footer Placeholder 4">
            <a:extLst>
              <a:ext uri="{FF2B5EF4-FFF2-40B4-BE49-F238E27FC236}">
                <a16:creationId xmlns:a16="http://schemas.microsoft.com/office/drawing/2014/main" id="{1BE62252-DADE-80FB-D768-7AA46605F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25AA0-7A28-6521-AB3C-478EB9AA6966}"/>
              </a:ext>
            </a:extLst>
          </p:cNvPr>
          <p:cNvSpPr>
            <a:spLocks noGrp="1"/>
          </p:cNvSpPr>
          <p:nvPr>
            <p:ph type="sldNum" sz="quarter" idx="12"/>
          </p:nvPr>
        </p:nvSpPr>
        <p:spPr/>
        <p:txBody>
          <a:bodyPr/>
          <a:lstStyle/>
          <a:p>
            <a:fld id="{C136DFCA-389A-4BF8-9631-91A872937959}" type="slidenum">
              <a:rPr lang="en-US" smtClean="0"/>
              <a:t>‹#›</a:t>
            </a:fld>
            <a:endParaRPr lang="en-US"/>
          </a:p>
        </p:txBody>
      </p:sp>
    </p:spTree>
    <p:extLst>
      <p:ext uri="{BB962C8B-B14F-4D97-AF65-F5344CB8AC3E}">
        <p14:creationId xmlns:p14="http://schemas.microsoft.com/office/powerpoint/2010/main" val="2750331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7/13/2022</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7191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7/13/2022</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732045425"/>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76" r:id="rId6"/>
    <p:sldLayoutId id="2147483681"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D1C869-9374-4B62-9314-49E3564E6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3D46E5-1F74-44BA-BB05-EB1E35270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C916B-00CD-4E55-822B-6B2004B95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D2467-2186-4068-A1D6-037D6872D34F}" type="datetimeFigureOut">
              <a:rPr lang="en-US" smtClean="0"/>
              <a:t>7/13/2022</a:t>
            </a:fld>
            <a:endParaRPr lang="en-US"/>
          </a:p>
        </p:txBody>
      </p:sp>
      <p:sp>
        <p:nvSpPr>
          <p:cNvPr id="5" name="Footer Placeholder 4">
            <a:extLst>
              <a:ext uri="{FF2B5EF4-FFF2-40B4-BE49-F238E27FC236}">
                <a16:creationId xmlns:a16="http://schemas.microsoft.com/office/drawing/2014/main" id="{00F4AF8C-8394-40CA-97E2-1C7D87559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FC846-079D-4160-A6E8-6F68FBE108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5CAC-2DCF-4578-B6F1-6004C3A9FC18}" type="slidenum">
              <a:rPr lang="en-US" smtClean="0"/>
              <a:t>‹#›</a:t>
            </a:fld>
            <a:endParaRPr lang="en-US"/>
          </a:p>
        </p:txBody>
      </p:sp>
    </p:spTree>
    <p:extLst>
      <p:ext uri="{BB962C8B-B14F-4D97-AF65-F5344CB8AC3E}">
        <p14:creationId xmlns:p14="http://schemas.microsoft.com/office/powerpoint/2010/main" val="909318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55167" y="477847"/>
            <a:ext cx="7501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1155167" y="1739391"/>
            <a:ext cx="7501600" cy="4084000"/>
          </a:xfrm>
          <a:prstGeom prst="rect">
            <a:avLst/>
          </a:prstGeom>
          <a:noFill/>
          <a:ln>
            <a:noFill/>
          </a:ln>
        </p:spPr>
        <p:txBody>
          <a:bodyPr spcFirstLastPara="1" wrap="square" lIns="91425" tIns="91425" rIns="91425" bIns="91425" anchor="t" anchorCtr="0">
            <a:noAutofit/>
          </a:bodyPr>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11621367" y="6235167"/>
            <a:ext cx="570800" cy="622800"/>
          </a:xfrm>
          <a:prstGeom prst="rect">
            <a:avLst/>
          </a:prstGeom>
          <a:noFill/>
          <a:ln>
            <a:noFill/>
          </a:ln>
        </p:spPr>
        <p:txBody>
          <a:bodyPr spcFirstLastPara="1" wrap="square" lIns="91425" tIns="91425" rIns="91425" bIns="91425" anchor="ctr" anchorCtr="0">
            <a:noAutofit/>
          </a:bodyPr>
          <a:lstStyle>
            <a:lvl1pPr lvl="0" algn="ctr">
              <a:buNone/>
              <a:defRPr sz="1733">
                <a:solidFill>
                  <a:srgbClr val="7F6000"/>
                </a:solidFill>
                <a:latin typeface="Inconsolata"/>
                <a:ea typeface="Inconsolata"/>
                <a:cs typeface="Inconsolata"/>
                <a:sym typeface="Inconsolata"/>
              </a:defRPr>
            </a:lvl1pPr>
            <a:lvl2pPr lvl="1" algn="ctr">
              <a:buNone/>
              <a:defRPr sz="1733">
                <a:solidFill>
                  <a:srgbClr val="7F6000"/>
                </a:solidFill>
                <a:latin typeface="Inconsolata"/>
                <a:ea typeface="Inconsolata"/>
                <a:cs typeface="Inconsolata"/>
                <a:sym typeface="Inconsolata"/>
              </a:defRPr>
            </a:lvl2pPr>
            <a:lvl3pPr lvl="2" algn="ctr">
              <a:buNone/>
              <a:defRPr sz="1733">
                <a:solidFill>
                  <a:srgbClr val="7F6000"/>
                </a:solidFill>
                <a:latin typeface="Inconsolata"/>
                <a:ea typeface="Inconsolata"/>
                <a:cs typeface="Inconsolata"/>
                <a:sym typeface="Inconsolata"/>
              </a:defRPr>
            </a:lvl3pPr>
            <a:lvl4pPr lvl="3" algn="ctr">
              <a:buNone/>
              <a:defRPr sz="1733">
                <a:solidFill>
                  <a:srgbClr val="7F6000"/>
                </a:solidFill>
                <a:latin typeface="Inconsolata"/>
                <a:ea typeface="Inconsolata"/>
                <a:cs typeface="Inconsolata"/>
                <a:sym typeface="Inconsolata"/>
              </a:defRPr>
            </a:lvl4pPr>
            <a:lvl5pPr lvl="4" algn="ctr">
              <a:buNone/>
              <a:defRPr sz="1733">
                <a:solidFill>
                  <a:srgbClr val="7F6000"/>
                </a:solidFill>
                <a:latin typeface="Inconsolata"/>
                <a:ea typeface="Inconsolata"/>
                <a:cs typeface="Inconsolata"/>
                <a:sym typeface="Inconsolata"/>
              </a:defRPr>
            </a:lvl5pPr>
            <a:lvl6pPr lvl="5" algn="ctr">
              <a:buNone/>
              <a:defRPr sz="1733">
                <a:solidFill>
                  <a:srgbClr val="7F6000"/>
                </a:solidFill>
                <a:latin typeface="Inconsolata"/>
                <a:ea typeface="Inconsolata"/>
                <a:cs typeface="Inconsolata"/>
                <a:sym typeface="Inconsolata"/>
              </a:defRPr>
            </a:lvl6pPr>
            <a:lvl7pPr lvl="6" algn="ctr">
              <a:buNone/>
              <a:defRPr sz="1733">
                <a:solidFill>
                  <a:srgbClr val="7F6000"/>
                </a:solidFill>
                <a:latin typeface="Inconsolata"/>
                <a:ea typeface="Inconsolata"/>
                <a:cs typeface="Inconsolata"/>
                <a:sym typeface="Inconsolata"/>
              </a:defRPr>
            </a:lvl7pPr>
            <a:lvl8pPr lvl="7" algn="ctr">
              <a:buNone/>
              <a:defRPr sz="1733">
                <a:solidFill>
                  <a:srgbClr val="7F6000"/>
                </a:solidFill>
                <a:latin typeface="Inconsolata"/>
                <a:ea typeface="Inconsolata"/>
                <a:cs typeface="Inconsolata"/>
                <a:sym typeface="Inconsolata"/>
              </a:defRPr>
            </a:lvl8pPr>
            <a:lvl9pPr lvl="8" algn="ctr">
              <a:buNone/>
              <a:defRPr sz="1733">
                <a:solidFill>
                  <a:srgbClr val="7F6000"/>
                </a:solidFill>
                <a:latin typeface="Inconsolata"/>
                <a:ea typeface="Inconsolata"/>
                <a:cs typeface="Inconsolata"/>
                <a:sym typeface="Inconsolat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478664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7A9FE75-4ACD-4ECE-8BC4-0C9488358B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D0A438D-D406-405F-AEA8-FD5A21529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1E83A59-E533-4A34-BB0B-2A69B23FA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8429A-5991-42FB-B148-4AB3DAD81689}" type="datetimeFigureOut">
              <a:rPr lang="en-US" smtClean="0"/>
              <a:t>7/13/2022</a:t>
            </a:fld>
            <a:endParaRPr lang="en-US"/>
          </a:p>
        </p:txBody>
      </p:sp>
      <p:sp>
        <p:nvSpPr>
          <p:cNvPr id="5" name="Chỗ dành sẵn cho Chân trang 4">
            <a:extLst>
              <a:ext uri="{FF2B5EF4-FFF2-40B4-BE49-F238E27FC236}">
                <a16:creationId xmlns:a16="http://schemas.microsoft.com/office/drawing/2014/main" id="{D03B427F-E674-4739-9F9E-9A4E71000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8596FB47-7345-4E03-8FFF-954BAD656E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9232A-B185-4491-AA1E-F2716EA25D82}" type="slidenum">
              <a:rPr lang="en-US" smtClean="0"/>
              <a:t>‹#›</a:t>
            </a:fld>
            <a:endParaRPr lang="en-US"/>
          </a:p>
        </p:txBody>
      </p:sp>
    </p:spTree>
    <p:extLst>
      <p:ext uri="{BB962C8B-B14F-4D97-AF65-F5344CB8AC3E}">
        <p14:creationId xmlns:p14="http://schemas.microsoft.com/office/powerpoint/2010/main" val="396978033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2D95E-2376-5D31-8937-08D936CEA43F}"/>
              </a:ext>
            </a:extLst>
          </p:cNvPr>
          <p:cNvSpPr>
            <a:spLocks noGrp="1"/>
          </p:cNvSpPr>
          <p:nvPr>
            <p:ph type="title"/>
          </p:nvPr>
        </p:nvSpPr>
        <p:spPr>
          <a:xfrm>
            <a:off x="812906" y="152400"/>
            <a:ext cx="1029469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3C253A88-5C6F-61D8-C71E-222C8ACB60C4}"/>
              </a:ext>
            </a:extLst>
          </p:cNvPr>
          <p:cNvSpPr>
            <a:spLocks noGrp="1"/>
          </p:cNvSpPr>
          <p:nvPr>
            <p:ph type="body" idx="1"/>
          </p:nvPr>
        </p:nvSpPr>
        <p:spPr bwMode="auto">
          <a:xfrm>
            <a:off x="812906" y="1752601"/>
            <a:ext cx="13544726"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FC9A2335-CA1A-E668-E16D-EFDCB6192042}"/>
              </a:ext>
            </a:extLst>
          </p:cNvPr>
          <p:cNvSpPr>
            <a:spLocks noGrp="1"/>
          </p:cNvSpPr>
          <p:nvPr>
            <p:ph type="dt" sz="half" idx="2"/>
          </p:nvPr>
        </p:nvSpPr>
        <p:spPr>
          <a:xfrm>
            <a:off x="812907" y="6172200"/>
            <a:ext cx="6095206" cy="304800"/>
          </a:xfrm>
          <a:prstGeom prst="rect">
            <a:avLst/>
          </a:prstGeom>
        </p:spPr>
        <p:txBody>
          <a:bodyPr vert="horz" lIns="91440" tIns="45720" rIns="91440" bIns="0" rtlCol="0" anchor="b"/>
          <a:lstStyle>
            <a:lvl1pPr algn="l" eaLnBrk="1" hangingPunct="1">
              <a:defRPr sz="1000">
                <a:solidFill>
                  <a:schemeClr val="tx1"/>
                </a:solidFill>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3F066029-5A37-39CB-6300-194AC462C5BE}"/>
              </a:ext>
            </a:extLst>
          </p:cNvPr>
          <p:cNvSpPr>
            <a:spLocks noGrp="1"/>
          </p:cNvSpPr>
          <p:nvPr>
            <p:ph type="ftr" sz="quarter" idx="3"/>
          </p:nvPr>
        </p:nvSpPr>
        <p:spPr>
          <a:xfrm>
            <a:off x="812907" y="6492876"/>
            <a:ext cx="6095206" cy="284163"/>
          </a:xfrm>
          <a:prstGeom prst="rect">
            <a:avLst/>
          </a:prstGeom>
        </p:spPr>
        <p:txBody>
          <a:bodyPr vert="horz" lIns="91440" tIns="45720" rIns="91440" bIns="45720" rtlCol="0" anchor="t"/>
          <a:lstStyle>
            <a:lvl1pPr algn="l" eaLnBrk="1" hangingPunct="1">
              <a:defRPr sz="1000">
                <a:solidFill>
                  <a:schemeClr val="tx1"/>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E7DE7447-B0C9-801B-448B-3CEB4F68B4EA}"/>
              </a:ext>
            </a:extLst>
          </p:cNvPr>
          <p:cNvSpPr>
            <a:spLocks noGrp="1"/>
          </p:cNvSpPr>
          <p:nvPr>
            <p:ph type="sldNum" sz="quarter" idx="4"/>
          </p:nvPr>
        </p:nvSpPr>
        <p:spPr>
          <a:xfrm rot="16200000">
            <a:off x="15135694" y="5743533"/>
            <a:ext cx="1316038" cy="649372"/>
          </a:xfrm>
          <a:prstGeom prst="rect">
            <a:avLst/>
          </a:prstGeom>
        </p:spPr>
        <p:txBody>
          <a:bodyPr vert="horz" wrap="square" lIns="91440" tIns="45720" rIns="91440" bIns="45720" numCol="1" anchor="ctr" anchorCtr="0" compatLnSpc="1">
            <a:prstTxWarp prst="textNoShape">
              <a:avLst/>
            </a:prstTxWarp>
          </a:bodyPr>
          <a:lstStyle>
            <a:lvl1pPr eaLnBrk="1" hangingPunct="1">
              <a:defRPr sz="2400" b="1">
                <a:solidFill>
                  <a:schemeClr val="tx2"/>
                </a:solidFill>
              </a:defRPr>
            </a:lvl1pPr>
          </a:lstStyle>
          <a:p>
            <a:pPr>
              <a:defRPr/>
            </a:pPr>
            <a:fld id="{169C91A4-A5A9-42D8-A0BC-E5B0E96BA53E}" type="slidenum">
              <a:rPr lang="en-US" altLang="vi-VN"/>
              <a:pPr>
                <a:defRPr/>
              </a:pPr>
              <a:t>‹#›</a:t>
            </a:fld>
            <a:endParaRPr lang="en-US" altLang="vi-VN"/>
          </a:p>
        </p:txBody>
      </p:sp>
      <p:sp>
        <p:nvSpPr>
          <p:cNvPr id="7" name="Rectangle 6">
            <a:extLst>
              <a:ext uri="{FF2B5EF4-FFF2-40B4-BE49-F238E27FC236}">
                <a16:creationId xmlns:a16="http://schemas.microsoft.com/office/drawing/2014/main" id="{3F428680-EC14-9251-AF94-51808755E632}"/>
              </a:ext>
            </a:extLst>
          </p:cNvPr>
          <p:cNvSpPr/>
          <p:nvPr/>
        </p:nvSpPr>
        <p:spPr>
          <a:xfrm>
            <a:off x="15999321" y="0"/>
            <a:ext cx="254033"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Rectangle 7">
            <a:extLst>
              <a:ext uri="{FF2B5EF4-FFF2-40B4-BE49-F238E27FC236}">
                <a16:creationId xmlns:a16="http://schemas.microsoft.com/office/drawing/2014/main" id="{F08606D2-DD83-817D-A0FE-45A0F93F75DB}"/>
              </a:ext>
            </a:extLst>
          </p:cNvPr>
          <p:cNvSpPr/>
          <p:nvPr/>
        </p:nvSpPr>
        <p:spPr>
          <a:xfrm>
            <a:off x="15999321" y="1371600"/>
            <a:ext cx="254033"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54861903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3" r:id="rId12"/>
  </p:sldLayoutIdLst>
  <p:transition spd="slow">
    <p:cover/>
  </p:transition>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B6F0FA2-293F-44BE-84AA-DBBC3D92A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866A7D7-8C15-4135-B6F4-6E06A4C0A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1B4B151-C22F-4D93-B032-5F2CDBED4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1C829-F00E-46B3-A8C5-7F7260C4520A}" type="datetimeFigureOut">
              <a:rPr lang="en-US" smtClean="0"/>
              <a:t>7/13/2022</a:t>
            </a:fld>
            <a:endParaRPr lang="en-US"/>
          </a:p>
        </p:txBody>
      </p:sp>
      <p:sp>
        <p:nvSpPr>
          <p:cNvPr id="5" name="Chỗ dành sẵn cho Chân trang 4">
            <a:extLst>
              <a:ext uri="{FF2B5EF4-FFF2-40B4-BE49-F238E27FC236}">
                <a16:creationId xmlns:a16="http://schemas.microsoft.com/office/drawing/2014/main" id="{440BE120-A49B-4EC8-8F42-BC282845C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8A1BB04-7630-4DAC-9548-BC5855873A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6AFB0-9F05-477D-8DB3-2239B38CCE42}" type="slidenum">
              <a:rPr lang="en-US" smtClean="0"/>
              <a:t>‹#›</a:t>
            </a:fld>
            <a:endParaRPr lang="en-US"/>
          </a:p>
        </p:txBody>
      </p:sp>
    </p:spTree>
    <p:extLst>
      <p:ext uri="{BB962C8B-B14F-4D97-AF65-F5344CB8AC3E}">
        <p14:creationId xmlns:p14="http://schemas.microsoft.com/office/powerpoint/2010/main" val="191382035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7/13/2022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97229534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14B96-7843-C22F-DFCB-11AC31242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81289D-8E46-C520-81CD-FDD81BFB3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AD7D8-CF8A-8D7F-3BCE-5C39A130F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F982D-C12E-4ED8-B0CB-ED614988F491}" type="datetimeFigureOut">
              <a:rPr lang="en-US" smtClean="0"/>
              <a:t>7/13/2022</a:t>
            </a:fld>
            <a:endParaRPr lang="en-US"/>
          </a:p>
        </p:txBody>
      </p:sp>
      <p:sp>
        <p:nvSpPr>
          <p:cNvPr id="5" name="Footer Placeholder 4">
            <a:extLst>
              <a:ext uri="{FF2B5EF4-FFF2-40B4-BE49-F238E27FC236}">
                <a16:creationId xmlns:a16="http://schemas.microsoft.com/office/drawing/2014/main" id="{019C6FE1-8357-3A1F-0275-FCBC2AC48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48FA94-B2F8-13B7-27B5-56CB588A5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6DFCA-389A-4BF8-9631-91A872937959}" type="slidenum">
              <a:rPr lang="en-US" smtClean="0"/>
              <a:t>‹#›</a:t>
            </a:fld>
            <a:endParaRPr lang="en-US"/>
          </a:p>
        </p:txBody>
      </p:sp>
    </p:spTree>
    <p:extLst>
      <p:ext uri="{BB962C8B-B14F-4D97-AF65-F5344CB8AC3E}">
        <p14:creationId xmlns:p14="http://schemas.microsoft.com/office/powerpoint/2010/main" val="7280599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36.png"/><Relationship Id="rId12"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42.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slide" Target="slide20.xml"/><Relationship Id="rId2" Type="http://schemas.openxmlformats.org/officeDocument/2006/relationships/slide" Target="slide21.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slide" Target="slide19.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66.xml"/><Relationship Id="rId5" Type="http://schemas.openxmlformats.org/officeDocument/2006/relationships/image" Target="../media/image83.jpe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3.wdp"/><Relationship Id="rId3" Type="http://schemas.openxmlformats.org/officeDocument/2006/relationships/slideLayout" Target="../slideLayouts/slideLayout42.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3.png"/><Relationship Id="rId1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notesSlide" Target="../notesSlides/notesSlide1.xml"/><Relationship Id="rId9" Type="http://schemas.openxmlformats.org/officeDocument/2006/relationships/image" Target="../media/image37.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37.png"/><Relationship Id="rId11" Type="http://schemas.openxmlformats.org/officeDocument/2006/relationships/image" Target="../media/image21.png"/><Relationship Id="rId5" Type="http://schemas.openxmlformats.org/officeDocument/2006/relationships/image" Target="../media/image36.png"/><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7923-A9D1-42F7-913D-5AF800067E53}"/>
              </a:ext>
            </a:extLst>
          </p:cNvPr>
          <p:cNvSpPr>
            <a:spLocks noGrp="1"/>
          </p:cNvSpPr>
          <p:nvPr>
            <p:ph type="title"/>
          </p:nvPr>
        </p:nvSpPr>
        <p:spPr>
          <a:xfrm>
            <a:off x="838200" y="365125"/>
            <a:ext cx="10515600" cy="1325563"/>
          </a:xfrm>
        </p:spPr>
        <p:txBody>
          <a:bodyPr/>
          <a:lstStyle/>
          <a:p>
            <a:endParaRPr lang="en-US"/>
          </a:p>
        </p:txBody>
      </p:sp>
      <p:pic>
        <p:nvPicPr>
          <p:cNvPr id="4" name="No Copyright, Copyright Free Videos, Motion Graphics, Movies, Background, Animation, Clips, Download(1)">
            <a:hlinkClick r:id="" action="ppaction://media"/>
            <a:extLst>
              <a:ext uri="{FF2B5EF4-FFF2-40B4-BE49-F238E27FC236}">
                <a16:creationId xmlns:a16="http://schemas.microsoft.com/office/drawing/2014/main" id="{445DED8B-31D1-42B9-B6E0-96AF7F6160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5" name="TextBox 4">
            <a:extLst>
              <a:ext uri="{FF2B5EF4-FFF2-40B4-BE49-F238E27FC236}">
                <a16:creationId xmlns:a16="http://schemas.microsoft.com/office/drawing/2014/main" id="{DE8589AF-CCD7-4474-ABF7-124E02C95EC8}"/>
              </a:ext>
            </a:extLst>
          </p:cNvPr>
          <p:cNvSpPr txBox="1"/>
          <p:nvPr/>
        </p:nvSpPr>
        <p:spPr>
          <a:xfrm>
            <a:off x="2380343" y="6138932"/>
            <a:ext cx="8055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Arial"/>
                <a:sym typeface="Arial"/>
              </a:rPr>
              <a:t>CHÀO MỪNG ĐẾN VỚI LỚP HỌC ĐỊA LÍ 10</a:t>
            </a:r>
          </a:p>
        </p:txBody>
      </p:sp>
      <p:sp>
        <p:nvSpPr>
          <p:cNvPr id="12" name="TextBox 11">
            <a:extLst>
              <a:ext uri="{FF2B5EF4-FFF2-40B4-BE49-F238E27FC236}">
                <a16:creationId xmlns:a16="http://schemas.microsoft.com/office/drawing/2014/main" id="{18345BA5-C7E9-4EB7-9540-5E9E36C87985}"/>
              </a:ext>
            </a:extLst>
          </p:cNvPr>
          <p:cNvSpPr txBox="1"/>
          <p:nvPr/>
        </p:nvSpPr>
        <p:spPr>
          <a:xfrm>
            <a:off x="3185886" y="169993"/>
            <a:ext cx="8055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TR</a:t>
            </a:r>
            <a:r>
              <a:rPr kumimoji="0" lang="vi-VN"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Ư</a:t>
            </a:r>
            <a:r>
              <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rPr>
              <a:t>ỜNG THPT </a:t>
            </a:r>
            <a:r>
              <a:rPr lang="en-US" sz="4000">
                <a:solidFill>
                  <a:prstClr val="white"/>
                </a:solidFill>
                <a:latin typeface="#9Slide03 SVNCintra" pitchFamily="2" charset="0"/>
                <a:cs typeface="#9Slide03 SVNCintra" pitchFamily="2" charset="0"/>
                <a:sym typeface="Arial"/>
              </a:rPr>
              <a:t>ĐỊA LÍ</a:t>
            </a:r>
            <a:endParaRPr kumimoji="0" lang="en-US" sz="4000" b="0" i="0" u="none" strike="noStrike" kern="1200" cap="none" spc="0" normalizeH="0" baseline="0" noProof="0">
              <a:ln>
                <a:noFill/>
              </a:ln>
              <a:solidFill>
                <a:prstClr val="white"/>
              </a:solidFill>
              <a:effectLst/>
              <a:uLnTx/>
              <a:uFillTx/>
              <a:latin typeface="#9Slide03 SVNCintra" pitchFamily="2" charset="0"/>
              <a:ea typeface="+mn-ea"/>
              <a:cs typeface="#9Slide03 SVNCintra" pitchFamily="2" charset="0"/>
              <a:sym typeface="Arial"/>
            </a:endParaRPr>
          </a:p>
        </p:txBody>
      </p:sp>
      <p:pic>
        <p:nvPicPr>
          <p:cNvPr id="14" name="Picture 9" descr="200497222332526">
            <a:extLst>
              <a:ext uri="{FF2B5EF4-FFF2-40B4-BE49-F238E27FC236}">
                <a16:creationId xmlns:a16="http://schemas.microsoft.com/office/drawing/2014/main" id="{DA2A32C9-19EB-4273-B5F8-54B847FE7F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72914" y="5224332"/>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200497222332526">
            <a:extLst>
              <a:ext uri="{FF2B5EF4-FFF2-40B4-BE49-F238E27FC236}">
                <a16:creationId xmlns:a16="http://schemas.microsoft.com/office/drawing/2014/main" id="{68C05C8B-0C69-4CB1-A329-912BCBD57CA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5355544"/>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3797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835A1457-C190-7966-93E8-CAC17B94DDEC}"/>
              </a:ext>
            </a:extLst>
          </p:cNvPr>
          <p:cNvSpPr/>
          <p:nvPr/>
        </p:nvSpPr>
        <p:spPr>
          <a:xfrm flipV="1">
            <a:off x="2424908" y="1306514"/>
            <a:ext cx="3298825"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pic>
        <p:nvPicPr>
          <p:cNvPr id="71683" name="Picture 345" descr="shadow_1_m">
            <a:extLst>
              <a:ext uri="{FF2B5EF4-FFF2-40B4-BE49-F238E27FC236}">
                <a16:creationId xmlns:a16="http://schemas.microsoft.com/office/drawing/2014/main" id="{579CBA72-8CD2-B05D-E386-9EB21C1F3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11"/>
          <a:stretch>
            <a:fillRect/>
          </a:stretch>
        </p:blipFill>
        <p:spPr bwMode="gray">
          <a:xfrm>
            <a:off x="2424908" y="947738"/>
            <a:ext cx="587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Pentagon 27">
            <a:extLst>
              <a:ext uri="{FF2B5EF4-FFF2-40B4-BE49-F238E27FC236}">
                <a16:creationId xmlns:a16="http://schemas.microsoft.com/office/drawing/2014/main" id="{F78D7841-398C-6EA2-3CCB-C33E217FAE8A}"/>
              </a:ext>
            </a:extLst>
          </p:cNvPr>
          <p:cNvSpPr/>
          <p:nvPr/>
        </p:nvSpPr>
        <p:spPr>
          <a:xfrm rot="5400000" flipV="1">
            <a:off x="4210051" y="18327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94" name="Isosceles Triangle 93">
            <a:extLst>
              <a:ext uri="{FF2B5EF4-FFF2-40B4-BE49-F238E27FC236}">
                <a16:creationId xmlns:a16="http://schemas.microsoft.com/office/drawing/2014/main" id="{78B7DCF0-E6DE-0D5E-8F74-210A43A1E1EA}"/>
              </a:ext>
            </a:extLst>
          </p:cNvPr>
          <p:cNvSpPr/>
          <p:nvPr/>
        </p:nvSpPr>
        <p:spPr>
          <a:xfrm rot="16200000" flipV="1">
            <a:off x="4893470" y="1533526"/>
            <a:ext cx="258762" cy="204787"/>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cxnSp>
        <p:nvCxnSpPr>
          <p:cNvPr id="95" name="Straight Connector 94">
            <a:extLst>
              <a:ext uri="{FF2B5EF4-FFF2-40B4-BE49-F238E27FC236}">
                <a16:creationId xmlns:a16="http://schemas.microsoft.com/office/drawing/2014/main" id="{7BE32CFC-D762-873D-B849-B0A8FE3DED63}"/>
              </a:ext>
            </a:extLst>
          </p:cNvPr>
          <p:cNvCxnSpPr/>
          <p:nvPr/>
        </p:nvCxnSpPr>
        <p:spPr>
          <a:xfrm>
            <a:off x="2494757" y="2095500"/>
            <a:ext cx="2241550" cy="0"/>
          </a:xfrm>
          <a:prstGeom prst="line">
            <a:avLst/>
          </a:prstGeom>
          <a:ln w="381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07EFD4D9-8643-D951-2E89-0920E1457774}"/>
              </a:ext>
            </a:extLst>
          </p:cNvPr>
          <p:cNvSpPr/>
          <p:nvPr/>
        </p:nvSpPr>
        <p:spPr>
          <a:xfrm>
            <a:off x="3504408" y="3411538"/>
            <a:ext cx="4987925" cy="863600"/>
          </a:xfrm>
          <a:prstGeom prst="roundRect">
            <a:avLst/>
          </a:prstGeom>
          <a:solidFill>
            <a:schemeClr val="bg1"/>
          </a:solidFill>
          <a:ln w="28575">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11" name="Snip Single Corner Rectangle 26">
            <a:extLst>
              <a:ext uri="{FF2B5EF4-FFF2-40B4-BE49-F238E27FC236}">
                <a16:creationId xmlns:a16="http://schemas.microsoft.com/office/drawing/2014/main" id="{E831F2CC-10FA-1A4A-3EE8-4150E2044D9C}"/>
              </a:ext>
            </a:extLst>
          </p:cNvPr>
          <p:cNvSpPr/>
          <p:nvPr/>
        </p:nvSpPr>
        <p:spPr>
          <a:xfrm flipH="1" flipV="1">
            <a:off x="6453983" y="1306514"/>
            <a:ext cx="3298825"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pic>
        <p:nvPicPr>
          <p:cNvPr id="71689" name="Picture 345" descr="shadow_1_m">
            <a:extLst>
              <a:ext uri="{FF2B5EF4-FFF2-40B4-BE49-F238E27FC236}">
                <a16:creationId xmlns:a16="http://schemas.microsoft.com/office/drawing/2014/main" id="{822B0296-1F08-CCB9-6D3C-8A558F647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411"/>
          <a:stretch>
            <a:fillRect/>
          </a:stretch>
        </p:blipFill>
        <p:spPr bwMode="gray">
          <a:xfrm>
            <a:off x="9695658" y="947738"/>
            <a:ext cx="587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Pentagon 27">
            <a:extLst>
              <a:ext uri="{FF2B5EF4-FFF2-40B4-BE49-F238E27FC236}">
                <a16:creationId xmlns:a16="http://schemas.microsoft.com/office/drawing/2014/main" id="{DB7C62B7-18AE-2408-37B8-05DD7DEB326A}"/>
              </a:ext>
            </a:extLst>
          </p:cNvPr>
          <p:cNvSpPr/>
          <p:nvPr/>
        </p:nvSpPr>
        <p:spPr>
          <a:xfrm rot="16200000" flipH="1" flipV="1">
            <a:off x="5918201" y="18327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14" name="Isosceles Triangle 113">
            <a:extLst>
              <a:ext uri="{FF2B5EF4-FFF2-40B4-BE49-F238E27FC236}">
                <a16:creationId xmlns:a16="http://schemas.microsoft.com/office/drawing/2014/main" id="{99D63A9D-E77E-04B8-4F2E-4C0CE9639779}"/>
              </a:ext>
            </a:extLst>
          </p:cNvPr>
          <p:cNvSpPr/>
          <p:nvPr/>
        </p:nvSpPr>
        <p:spPr>
          <a:xfrm rot="5400000" flipH="1" flipV="1">
            <a:off x="7049295" y="1565276"/>
            <a:ext cx="258762" cy="204787"/>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cxnSp>
        <p:nvCxnSpPr>
          <p:cNvPr id="115" name="Straight Connector 114">
            <a:extLst>
              <a:ext uri="{FF2B5EF4-FFF2-40B4-BE49-F238E27FC236}">
                <a16:creationId xmlns:a16="http://schemas.microsoft.com/office/drawing/2014/main" id="{DDCEBCE5-B22B-F151-7F17-FCC284FA5371}"/>
              </a:ext>
            </a:extLst>
          </p:cNvPr>
          <p:cNvCxnSpPr/>
          <p:nvPr/>
        </p:nvCxnSpPr>
        <p:spPr>
          <a:xfrm flipH="1">
            <a:off x="7441408" y="2095500"/>
            <a:ext cx="2236787"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Snip Single Corner Rectangle 26">
            <a:extLst>
              <a:ext uri="{FF2B5EF4-FFF2-40B4-BE49-F238E27FC236}">
                <a16:creationId xmlns:a16="http://schemas.microsoft.com/office/drawing/2014/main" id="{D1FE8796-1E55-78CC-172C-357BFEF1CEE3}"/>
              </a:ext>
            </a:extLst>
          </p:cNvPr>
          <p:cNvSpPr/>
          <p:nvPr/>
        </p:nvSpPr>
        <p:spPr>
          <a:xfrm>
            <a:off x="2424908" y="5487989"/>
            <a:ext cx="3298825"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pic>
        <p:nvPicPr>
          <p:cNvPr id="71694" name="Picture 345" descr="shadow_1_m">
            <a:extLst>
              <a:ext uri="{FF2B5EF4-FFF2-40B4-BE49-F238E27FC236}">
                <a16:creationId xmlns:a16="http://schemas.microsoft.com/office/drawing/2014/main" id="{FF780530-6C86-D1CD-269D-6C0345FCF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411"/>
          <a:stretch>
            <a:fillRect/>
          </a:stretch>
        </p:blipFill>
        <p:spPr bwMode="gray">
          <a:xfrm>
            <a:off x="2424908" y="5133976"/>
            <a:ext cx="5873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Pentagon 27">
            <a:extLst>
              <a:ext uri="{FF2B5EF4-FFF2-40B4-BE49-F238E27FC236}">
                <a16:creationId xmlns:a16="http://schemas.microsoft.com/office/drawing/2014/main" id="{1D9F0E16-8C14-8278-DD46-719B7983964A}"/>
              </a:ext>
            </a:extLst>
          </p:cNvPr>
          <p:cNvSpPr/>
          <p:nvPr/>
        </p:nvSpPr>
        <p:spPr>
          <a:xfrm rot="16200000">
            <a:off x="4210051" y="48426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20" name="Isosceles Triangle 119">
            <a:extLst>
              <a:ext uri="{FF2B5EF4-FFF2-40B4-BE49-F238E27FC236}">
                <a16:creationId xmlns:a16="http://schemas.microsoft.com/office/drawing/2014/main" id="{F9A8B9E7-A091-91A2-E316-B33F56B6ECFF}"/>
              </a:ext>
            </a:extLst>
          </p:cNvPr>
          <p:cNvSpPr/>
          <p:nvPr/>
        </p:nvSpPr>
        <p:spPr>
          <a:xfrm rot="5400000">
            <a:off x="4779964" y="5868195"/>
            <a:ext cx="257175" cy="204787"/>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23" name="Snip Single Corner Rectangle 26">
            <a:extLst>
              <a:ext uri="{FF2B5EF4-FFF2-40B4-BE49-F238E27FC236}">
                <a16:creationId xmlns:a16="http://schemas.microsoft.com/office/drawing/2014/main" id="{25873967-0BDC-F11D-1FC9-FC05976FB2EF}"/>
              </a:ext>
            </a:extLst>
          </p:cNvPr>
          <p:cNvSpPr/>
          <p:nvPr/>
        </p:nvSpPr>
        <p:spPr>
          <a:xfrm flipH="1">
            <a:off x="6453983" y="5487989"/>
            <a:ext cx="3298825" cy="8731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pic>
        <p:nvPicPr>
          <p:cNvPr id="71698" name="Picture 345" descr="shadow_1_m">
            <a:extLst>
              <a:ext uri="{FF2B5EF4-FFF2-40B4-BE49-F238E27FC236}">
                <a16:creationId xmlns:a16="http://schemas.microsoft.com/office/drawing/2014/main" id="{2F69F4A4-161F-7FC3-9D63-FF84132AA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411"/>
          <a:stretch>
            <a:fillRect/>
          </a:stretch>
        </p:blipFill>
        <p:spPr bwMode="gray">
          <a:xfrm>
            <a:off x="9695658" y="5133976"/>
            <a:ext cx="5873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Pentagon 27">
            <a:extLst>
              <a:ext uri="{FF2B5EF4-FFF2-40B4-BE49-F238E27FC236}">
                <a16:creationId xmlns:a16="http://schemas.microsoft.com/office/drawing/2014/main" id="{EA12FFBF-0150-2771-C110-78C66F5777CC}"/>
              </a:ext>
            </a:extLst>
          </p:cNvPr>
          <p:cNvSpPr/>
          <p:nvPr/>
        </p:nvSpPr>
        <p:spPr>
          <a:xfrm rot="5400000" flipH="1">
            <a:off x="5918201" y="48426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26" name="Isosceles Triangle 125">
            <a:extLst>
              <a:ext uri="{FF2B5EF4-FFF2-40B4-BE49-F238E27FC236}">
                <a16:creationId xmlns:a16="http://schemas.microsoft.com/office/drawing/2014/main" id="{FED96F17-E731-B547-19F3-0861583816B9}"/>
              </a:ext>
            </a:extLst>
          </p:cNvPr>
          <p:cNvSpPr/>
          <p:nvPr/>
        </p:nvSpPr>
        <p:spPr>
          <a:xfrm rot="16200000" flipH="1">
            <a:off x="6991351" y="5923757"/>
            <a:ext cx="257175" cy="204788"/>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grpSp>
        <p:nvGrpSpPr>
          <p:cNvPr id="29717" name="Group 107">
            <a:extLst>
              <a:ext uri="{FF2B5EF4-FFF2-40B4-BE49-F238E27FC236}">
                <a16:creationId xmlns:a16="http://schemas.microsoft.com/office/drawing/2014/main" id="{849CB168-7784-C21F-1BC5-1E4BA59B566D}"/>
              </a:ext>
            </a:extLst>
          </p:cNvPr>
          <p:cNvGrpSpPr>
            <a:grpSpLocks/>
          </p:cNvGrpSpPr>
          <p:nvPr/>
        </p:nvGrpSpPr>
        <p:grpSpPr bwMode="auto">
          <a:xfrm>
            <a:off x="3739357" y="4037014"/>
            <a:ext cx="831850" cy="153987"/>
            <a:chOff x="2122604" y="3966591"/>
            <a:chExt cx="595196" cy="109537"/>
          </a:xfrm>
        </p:grpSpPr>
        <p:sp>
          <p:nvSpPr>
            <p:cNvPr id="37" name="Oval 36">
              <a:extLst>
                <a:ext uri="{FF2B5EF4-FFF2-40B4-BE49-F238E27FC236}">
                  <a16:creationId xmlns:a16="http://schemas.microsoft.com/office/drawing/2014/main" id="{7FC859FD-A7CA-4D8E-87AB-135178E4CB30}"/>
                </a:ext>
              </a:extLst>
            </p:cNvPr>
            <p:cNvSpPr/>
            <p:nvPr/>
          </p:nvSpPr>
          <p:spPr>
            <a:xfrm>
              <a:off x="2122604" y="3966591"/>
              <a:ext cx="109044"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29" name="Oval 128">
              <a:extLst>
                <a:ext uri="{FF2B5EF4-FFF2-40B4-BE49-F238E27FC236}">
                  <a16:creationId xmlns:a16="http://schemas.microsoft.com/office/drawing/2014/main" id="{CE4953A1-4E65-5167-ED9C-85F53FC83A86}"/>
                </a:ext>
              </a:extLst>
            </p:cNvPr>
            <p:cNvSpPr/>
            <p:nvPr/>
          </p:nvSpPr>
          <p:spPr>
            <a:xfrm>
              <a:off x="2286169" y="3966591"/>
              <a:ext cx="109044"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31" name="Oval 130">
              <a:extLst>
                <a:ext uri="{FF2B5EF4-FFF2-40B4-BE49-F238E27FC236}">
                  <a16:creationId xmlns:a16="http://schemas.microsoft.com/office/drawing/2014/main" id="{030DFC8F-A06D-E19D-1D6F-20B14160CDBC}"/>
                </a:ext>
              </a:extLst>
            </p:cNvPr>
            <p:cNvSpPr/>
            <p:nvPr/>
          </p:nvSpPr>
          <p:spPr>
            <a:xfrm>
              <a:off x="2445191" y="3966591"/>
              <a:ext cx="104500"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32" name="Oval 131">
              <a:extLst>
                <a:ext uri="{FF2B5EF4-FFF2-40B4-BE49-F238E27FC236}">
                  <a16:creationId xmlns:a16="http://schemas.microsoft.com/office/drawing/2014/main" id="{E6778384-8CD3-70B3-DB27-A887F2B5041A}"/>
                </a:ext>
              </a:extLst>
            </p:cNvPr>
            <p:cNvSpPr/>
            <p:nvPr/>
          </p:nvSpPr>
          <p:spPr>
            <a:xfrm>
              <a:off x="2608756" y="3966591"/>
              <a:ext cx="109044"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grpSp>
      <p:cxnSp>
        <p:nvCxnSpPr>
          <p:cNvPr id="138" name="Straight Connector 137">
            <a:extLst>
              <a:ext uri="{FF2B5EF4-FFF2-40B4-BE49-F238E27FC236}">
                <a16:creationId xmlns:a16="http://schemas.microsoft.com/office/drawing/2014/main" id="{9BB2B3C3-81CC-E0E4-D1BE-F0F7458E715B}"/>
              </a:ext>
            </a:extLst>
          </p:cNvPr>
          <p:cNvCxnSpPr/>
          <p:nvPr/>
        </p:nvCxnSpPr>
        <p:spPr>
          <a:xfrm>
            <a:off x="2494757" y="5575300"/>
            <a:ext cx="2241550"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2BD06E2-3452-65A8-C0AD-BA2456DA3B6E}"/>
              </a:ext>
            </a:extLst>
          </p:cNvPr>
          <p:cNvCxnSpPr/>
          <p:nvPr/>
        </p:nvCxnSpPr>
        <p:spPr>
          <a:xfrm flipH="1">
            <a:off x="7441408" y="5575300"/>
            <a:ext cx="2236787" cy="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1704" name="Text Box 3">
            <a:extLst>
              <a:ext uri="{FF2B5EF4-FFF2-40B4-BE49-F238E27FC236}">
                <a16:creationId xmlns:a16="http://schemas.microsoft.com/office/drawing/2014/main" id="{B6FEDEEC-3884-ED40-0C9A-E7DF8AB2BF3C}"/>
              </a:ext>
            </a:extLst>
          </p:cNvPr>
          <p:cNvSpPr txBox="1">
            <a:spLocks noChangeArrowheads="1"/>
          </p:cNvSpPr>
          <p:nvPr/>
        </p:nvSpPr>
        <p:spPr bwMode="ltGray">
          <a:xfrm>
            <a:off x="3739357" y="3581401"/>
            <a:ext cx="4572000" cy="619125"/>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ct val="95000"/>
              </a:lnSpc>
              <a:spcBef>
                <a:spcPct val="0"/>
              </a:spcBef>
              <a:spcAft>
                <a:spcPts val="800"/>
              </a:spcAft>
              <a:defRPr/>
            </a:pPr>
            <a:r>
              <a:rPr lang="en-US" altLang="vi-VN" sz="3600" b="1">
                <a:solidFill>
                  <a:srgbClr val="C00000"/>
                </a:solidFill>
                <a:effectLst>
                  <a:outerShdw blurRad="38100" dist="38100" dir="2700000" algn="tl">
                    <a:srgbClr val="000000">
                      <a:alpha val="43137"/>
                    </a:srgbClr>
                  </a:outerShdw>
                </a:effectLst>
                <a:latin typeface="Arial" panose="020B0604020202020204" pitchFamily="34" charset="0"/>
              </a:rPr>
              <a:t>NGOẠI LỰC</a:t>
            </a:r>
          </a:p>
        </p:txBody>
      </p:sp>
      <p:sp>
        <p:nvSpPr>
          <p:cNvPr id="71705" name="Text Box 3">
            <a:extLst>
              <a:ext uri="{FF2B5EF4-FFF2-40B4-BE49-F238E27FC236}">
                <a16:creationId xmlns:a16="http://schemas.microsoft.com/office/drawing/2014/main" id="{EB6AE4F6-7C23-BD89-FBD7-C427B02AEB16}"/>
              </a:ext>
            </a:extLst>
          </p:cNvPr>
          <p:cNvSpPr txBox="1">
            <a:spLocks noChangeArrowheads="1"/>
          </p:cNvSpPr>
          <p:nvPr/>
        </p:nvSpPr>
        <p:spPr bwMode="ltGray">
          <a:xfrm>
            <a:off x="2424907" y="1489075"/>
            <a:ext cx="24955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a:solidFill>
                  <a:srgbClr val="000000"/>
                </a:solidFill>
                <a:cs typeface="Arial" panose="020B0604020202020204" pitchFamily="34" charset="0"/>
              </a:rPr>
              <a:t>PHONG HÓA</a:t>
            </a:r>
          </a:p>
        </p:txBody>
      </p:sp>
      <p:sp>
        <p:nvSpPr>
          <p:cNvPr id="71706" name="Text Box 3">
            <a:extLst>
              <a:ext uri="{FF2B5EF4-FFF2-40B4-BE49-F238E27FC236}">
                <a16:creationId xmlns:a16="http://schemas.microsoft.com/office/drawing/2014/main" id="{D9C7050B-F8AB-C7A8-5A77-DD4754A39433}"/>
              </a:ext>
            </a:extLst>
          </p:cNvPr>
          <p:cNvSpPr txBox="1">
            <a:spLocks noChangeArrowheads="1"/>
          </p:cNvSpPr>
          <p:nvPr/>
        </p:nvSpPr>
        <p:spPr bwMode="ltGray">
          <a:xfrm>
            <a:off x="2513808" y="5689600"/>
            <a:ext cx="22574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a:solidFill>
                  <a:srgbClr val="FFFFFF"/>
                </a:solidFill>
                <a:cs typeface="Arial" panose="020B0604020202020204" pitchFamily="34" charset="0"/>
              </a:rPr>
              <a:t>BỒI TỤ</a:t>
            </a:r>
          </a:p>
        </p:txBody>
      </p:sp>
      <p:sp>
        <p:nvSpPr>
          <p:cNvPr id="71707" name="Text Box 3">
            <a:extLst>
              <a:ext uri="{FF2B5EF4-FFF2-40B4-BE49-F238E27FC236}">
                <a16:creationId xmlns:a16="http://schemas.microsoft.com/office/drawing/2014/main" id="{726DB11A-655D-68F1-D2CF-18CFB18898F3}"/>
              </a:ext>
            </a:extLst>
          </p:cNvPr>
          <p:cNvSpPr txBox="1">
            <a:spLocks noChangeArrowheads="1"/>
          </p:cNvSpPr>
          <p:nvPr/>
        </p:nvSpPr>
        <p:spPr bwMode="ltGray">
          <a:xfrm>
            <a:off x="7411245" y="1470025"/>
            <a:ext cx="22574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a:solidFill>
                  <a:srgbClr val="FFFFFF"/>
                </a:solidFill>
                <a:cs typeface="Arial" panose="020B0604020202020204" pitchFamily="34" charset="0"/>
              </a:rPr>
              <a:t>BÓC MÒN</a:t>
            </a:r>
          </a:p>
        </p:txBody>
      </p:sp>
      <p:sp>
        <p:nvSpPr>
          <p:cNvPr id="71708" name="Text Box 3">
            <a:extLst>
              <a:ext uri="{FF2B5EF4-FFF2-40B4-BE49-F238E27FC236}">
                <a16:creationId xmlns:a16="http://schemas.microsoft.com/office/drawing/2014/main" id="{28FC63CF-FB82-5D0D-900C-79492E862055}"/>
              </a:ext>
            </a:extLst>
          </p:cNvPr>
          <p:cNvSpPr txBox="1">
            <a:spLocks noChangeArrowheads="1"/>
          </p:cNvSpPr>
          <p:nvPr/>
        </p:nvSpPr>
        <p:spPr bwMode="ltGray">
          <a:xfrm>
            <a:off x="7168357" y="5751513"/>
            <a:ext cx="264001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a:solidFill>
                  <a:srgbClr val="000000"/>
                </a:solidFill>
                <a:cs typeface="Arial" panose="020B0604020202020204" pitchFamily="34" charset="0"/>
              </a:rPr>
              <a:t>VẬN CHUYỂN</a:t>
            </a:r>
          </a:p>
        </p:txBody>
      </p:sp>
      <p:sp>
        <p:nvSpPr>
          <p:cNvPr id="71709" name="TextBox 1">
            <a:extLst>
              <a:ext uri="{FF2B5EF4-FFF2-40B4-BE49-F238E27FC236}">
                <a16:creationId xmlns:a16="http://schemas.microsoft.com/office/drawing/2014/main" id="{6681CD01-811B-9EDE-667F-4775138F27B5}"/>
              </a:ext>
            </a:extLst>
          </p:cNvPr>
          <p:cNvSpPr txBox="1">
            <a:spLocks noChangeArrowheads="1"/>
          </p:cNvSpPr>
          <p:nvPr/>
        </p:nvSpPr>
        <p:spPr bwMode="auto">
          <a:xfrm>
            <a:off x="4839494" y="2205039"/>
            <a:ext cx="75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spcBef>
                <a:spcPct val="0"/>
              </a:spcBef>
              <a:spcAft>
                <a:spcPct val="0"/>
              </a:spcAft>
            </a:pPr>
            <a:r>
              <a:rPr lang="en-US" altLang="vi-VN" sz="4000" u="sng">
                <a:solidFill>
                  <a:srgbClr val="002060"/>
                </a:solidFill>
                <a:cs typeface="Arial" panose="020B0604020202020204" pitchFamily="34" charset="0"/>
              </a:rPr>
              <a:t>01</a:t>
            </a:r>
          </a:p>
        </p:txBody>
      </p:sp>
      <p:sp>
        <p:nvSpPr>
          <p:cNvPr id="71710" name="TextBox 37">
            <a:extLst>
              <a:ext uri="{FF2B5EF4-FFF2-40B4-BE49-F238E27FC236}">
                <a16:creationId xmlns:a16="http://schemas.microsoft.com/office/drawing/2014/main" id="{6BD785AA-6F46-8474-20A2-D1BF164AED14}"/>
              </a:ext>
            </a:extLst>
          </p:cNvPr>
          <p:cNvSpPr txBox="1">
            <a:spLocks noChangeArrowheads="1"/>
          </p:cNvSpPr>
          <p:nvPr/>
        </p:nvSpPr>
        <p:spPr bwMode="auto">
          <a:xfrm>
            <a:off x="6565107" y="2205039"/>
            <a:ext cx="75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spcBef>
                <a:spcPct val="0"/>
              </a:spcBef>
              <a:spcAft>
                <a:spcPct val="0"/>
              </a:spcAft>
            </a:pPr>
            <a:r>
              <a:rPr lang="en-US" altLang="vi-VN" sz="4000" u="sng">
                <a:solidFill>
                  <a:srgbClr val="002060"/>
                </a:solidFill>
                <a:cs typeface="Arial" panose="020B0604020202020204" pitchFamily="34" charset="0"/>
              </a:rPr>
              <a:t>02</a:t>
            </a:r>
          </a:p>
        </p:txBody>
      </p:sp>
      <p:sp>
        <p:nvSpPr>
          <p:cNvPr id="71711" name="TextBox 38">
            <a:extLst>
              <a:ext uri="{FF2B5EF4-FFF2-40B4-BE49-F238E27FC236}">
                <a16:creationId xmlns:a16="http://schemas.microsoft.com/office/drawing/2014/main" id="{331C3295-3C0C-42C0-A0C2-4D5038DB8B17}"/>
              </a:ext>
            </a:extLst>
          </p:cNvPr>
          <p:cNvSpPr txBox="1">
            <a:spLocks noChangeArrowheads="1"/>
          </p:cNvSpPr>
          <p:nvPr/>
        </p:nvSpPr>
        <p:spPr bwMode="auto">
          <a:xfrm>
            <a:off x="4839494" y="4887914"/>
            <a:ext cx="75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spcBef>
                <a:spcPct val="0"/>
              </a:spcBef>
              <a:spcAft>
                <a:spcPct val="0"/>
              </a:spcAft>
            </a:pPr>
            <a:r>
              <a:rPr lang="en-US" altLang="vi-VN" sz="4000" u="sng">
                <a:solidFill>
                  <a:srgbClr val="002060"/>
                </a:solidFill>
                <a:cs typeface="Arial" panose="020B0604020202020204" pitchFamily="34" charset="0"/>
              </a:rPr>
              <a:t>04</a:t>
            </a:r>
          </a:p>
        </p:txBody>
      </p:sp>
      <p:sp>
        <p:nvSpPr>
          <p:cNvPr id="71712" name="TextBox 39">
            <a:extLst>
              <a:ext uri="{FF2B5EF4-FFF2-40B4-BE49-F238E27FC236}">
                <a16:creationId xmlns:a16="http://schemas.microsoft.com/office/drawing/2014/main" id="{F3B7F742-20AB-E230-8630-7A3D8BFBB6D9}"/>
              </a:ext>
            </a:extLst>
          </p:cNvPr>
          <p:cNvSpPr txBox="1">
            <a:spLocks noChangeArrowheads="1"/>
          </p:cNvSpPr>
          <p:nvPr/>
        </p:nvSpPr>
        <p:spPr bwMode="auto">
          <a:xfrm>
            <a:off x="6565107" y="4887914"/>
            <a:ext cx="75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spcBef>
                <a:spcPct val="0"/>
              </a:spcBef>
              <a:spcAft>
                <a:spcPct val="0"/>
              </a:spcAft>
            </a:pPr>
            <a:r>
              <a:rPr lang="en-US" altLang="vi-VN" sz="4000" u="sng">
                <a:solidFill>
                  <a:srgbClr val="002060"/>
                </a:solidFill>
                <a:cs typeface="Arial" panose="020B0604020202020204" pitchFamily="34" charset="0"/>
              </a:rPr>
              <a:t>03</a:t>
            </a:r>
          </a:p>
        </p:txBody>
      </p:sp>
      <p:grpSp>
        <p:nvGrpSpPr>
          <p:cNvPr id="47" name="Group 46">
            <a:extLst>
              <a:ext uri="{FF2B5EF4-FFF2-40B4-BE49-F238E27FC236}">
                <a16:creationId xmlns:a16="http://schemas.microsoft.com/office/drawing/2014/main" id="{0B4BE4E8-D7CD-D447-E201-E3DCC069CCC5}"/>
              </a:ext>
            </a:extLst>
          </p:cNvPr>
          <p:cNvGrpSpPr/>
          <p:nvPr/>
        </p:nvGrpSpPr>
        <p:grpSpPr>
          <a:xfrm>
            <a:off x="0" y="0"/>
            <a:ext cx="12192000" cy="709612"/>
            <a:chOff x="0" y="0"/>
            <a:chExt cx="12192000" cy="709612"/>
          </a:xfrm>
        </p:grpSpPr>
        <p:sp>
          <p:nvSpPr>
            <p:cNvPr id="48" name="Pentagon 5">
              <a:extLst>
                <a:ext uri="{FF2B5EF4-FFF2-40B4-BE49-F238E27FC236}">
                  <a16:creationId xmlns:a16="http://schemas.microsoft.com/office/drawing/2014/main" id="{4343177A-8302-987F-3545-498185B232D7}"/>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49" name="TextBox 48">
              <a:extLst>
                <a:ext uri="{FF2B5EF4-FFF2-40B4-BE49-F238E27FC236}">
                  <a16:creationId xmlns:a16="http://schemas.microsoft.com/office/drawing/2014/main" id="{AE8296F8-3584-DB46-1140-5A711F4375C6}"/>
                </a:ext>
              </a:extLst>
            </p:cNvPr>
            <p:cNvSpPr txBox="1"/>
            <p:nvPr/>
          </p:nvSpPr>
          <p:spPr>
            <a:xfrm>
              <a:off x="0" y="89346"/>
              <a:ext cx="12192000" cy="461665"/>
            </a:xfrm>
            <a:prstGeom prst="rect">
              <a:avLst/>
            </a:prstGeom>
            <a:noFill/>
          </p:spPr>
          <p:txBody>
            <a:bodyPr wrap="square">
              <a:spAutoFit/>
            </a:bodyPr>
            <a:lstStyle/>
            <a:p>
              <a:pPr algn="ctr" eaLnBrk="0" fontAlgn="base" hangingPunct="0">
                <a:spcBef>
                  <a:spcPct val="0"/>
                </a:spcBef>
                <a:spcAft>
                  <a:spcPct val="0"/>
                </a:spcAft>
                <a:defRPr/>
              </a:pPr>
              <a:r>
                <a:rPr lang="en-US" sz="2400" b="1">
                  <a:solidFill>
                    <a:srgbClr val="00B050"/>
                  </a:solidFill>
                  <a:latin typeface="#9Slide03 SFU Grenoble" panose="00000500000000000000" pitchFamily="2" charset="0"/>
                  <a:cs typeface="Arial" panose="020B0604020202020204" pitchFamily="34" charset="0"/>
                </a:rPr>
                <a:t>HOẠT ĐỘNG 2. </a:t>
              </a:r>
              <a:r>
                <a:rPr lang="en-US" sz="2400" b="1">
                  <a:solidFill>
                    <a:srgbClr val="FFFF00"/>
                  </a:solidFill>
                  <a:latin typeface="#9Slide03 SFU Grenoble" panose="00000500000000000000" pitchFamily="2" charset="0"/>
                  <a:cs typeface="Arial" panose="020B0604020202020204" pitchFamily="34" charset="0"/>
                </a:rPr>
                <a:t>TÁC ĐỘNG CỦA NGOẠI LỰC ĐẾN SỰ HÌNH THÀNH ĐỊA HÌNH BỀ MẶT TRÁI ĐẤT</a:t>
              </a:r>
              <a:endParaRPr lang="vi-VN" sz="2400" b="1">
                <a:solidFill>
                  <a:srgbClr val="FFFF00"/>
                </a:solidFill>
                <a:latin typeface="#9Slide03 SFU Grenoble" panose="00000500000000000000" pitchFamily="2" charset="0"/>
                <a:cs typeface="Arial" panose="020B0604020202020204" pitchFamily="34" charset="0"/>
              </a:endParaRPr>
            </a:p>
          </p:txBody>
        </p:sp>
      </p:grpSp>
      <p:pic>
        <p:nvPicPr>
          <p:cNvPr id="50" name="image12.png">
            <a:extLst>
              <a:ext uri="{FF2B5EF4-FFF2-40B4-BE49-F238E27FC236}">
                <a16:creationId xmlns:a16="http://schemas.microsoft.com/office/drawing/2014/main" id="{05D732F5-8A72-7401-F8AA-CBD4FEAF892E}"/>
              </a:ext>
            </a:extLst>
          </p:cNvPr>
          <p:cNvPicPr>
            <a:picLocks noChangeAspect="1" noChangeArrowheads="1"/>
          </p:cNvPicPr>
          <p:nvPr/>
        </p:nvPicPr>
        <p:blipFill>
          <a:blip r:embed="rId6"/>
          <a:srcRect/>
          <a:stretch>
            <a:fillRect/>
          </a:stretch>
        </p:blipFill>
        <p:spPr bwMode="auto">
          <a:xfrm>
            <a:off x="10752848" y="1147983"/>
            <a:ext cx="1100729" cy="890368"/>
          </a:xfrm>
          <a:prstGeom prst="ellipse">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2" name="Picture 51">
            <a:extLst>
              <a:ext uri="{FF2B5EF4-FFF2-40B4-BE49-F238E27FC236}">
                <a16:creationId xmlns:a16="http://schemas.microsoft.com/office/drawing/2014/main" id="{084E971C-7479-62B4-067D-9693FD70225A}"/>
              </a:ext>
            </a:extLst>
          </p:cNvPr>
          <p:cNvPicPr>
            <a:picLocks noChangeAspect="1"/>
          </p:cNvPicPr>
          <p:nvPr/>
        </p:nvPicPr>
        <p:blipFill>
          <a:blip r:embed="rId7"/>
          <a:stretch>
            <a:fillRect/>
          </a:stretch>
        </p:blipFill>
        <p:spPr>
          <a:xfrm>
            <a:off x="163304" y="5366665"/>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3" name="Picture 4">
            <a:extLst>
              <a:ext uri="{FF2B5EF4-FFF2-40B4-BE49-F238E27FC236}">
                <a16:creationId xmlns:a16="http://schemas.microsoft.com/office/drawing/2014/main" id="{192E98C8-0262-6746-77B7-F1E3396F9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510" y="2407185"/>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4" name="Picture 10">
            <a:extLst>
              <a:ext uri="{FF2B5EF4-FFF2-40B4-BE49-F238E27FC236}">
                <a16:creationId xmlns:a16="http://schemas.microsoft.com/office/drawing/2014/main" id="{9BF36645-3076-9957-95B0-63C62A7E34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304" y="3886925"/>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9B0B41C-14F3-5BD4-BED8-1384E649A950}"/>
              </a:ext>
            </a:extLst>
          </p:cNvPr>
          <p:cNvPicPr>
            <a:picLocks noChangeAspect="1"/>
          </p:cNvPicPr>
          <p:nvPr/>
        </p:nvPicPr>
        <p:blipFill>
          <a:blip r:embed="rId10"/>
          <a:stretch>
            <a:fillRect/>
          </a:stretch>
        </p:blipFill>
        <p:spPr>
          <a:xfrm>
            <a:off x="232861" y="927445"/>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 name="Picture 56">
            <a:extLst>
              <a:ext uri="{FF2B5EF4-FFF2-40B4-BE49-F238E27FC236}">
                <a16:creationId xmlns:a16="http://schemas.microsoft.com/office/drawing/2014/main" id="{45471D7E-C573-5814-1C39-69B24B531F88}"/>
              </a:ext>
            </a:extLst>
          </p:cNvPr>
          <p:cNvPicPr>
            <a:picLocks noChangeAspect="1"/>
          </p:cNvPicPr>
          <p:nvPr/>
        </p:nvPicPr>
        <p:blipFill>
          <a:blip r:embed="rId11"/>
          <a:stretch>
            <a:fillRect/>
          </a:stretch>
        </p:blipFill>
        <p:spPr>
          <a:xfrm>
            <a:off x="10734298" y="2632317"/>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8" name="Picture 57">
            <a:extLst>
              <a:ext uri="{FF2B5EF4-FFF2-40B4-BE49-F238E27FC236}">
                <a16:creationId xmlns:a16="http://schemas.microsoft.com/office/drawing/2014/main" id="{7F41429C-B312-7C65-DF82-C918E408B10B}"/>
              </a:ext>
            </a:extLst>
          </p:cNvPr>
          <p:cNvPicPr>
            <a:picLocks noChangeAspect="1"/>
          </p:cNvPicPr>
          <p:nvPr/>
        </p:nvPicPr>
        <p:blipFill>
          <a:blip r:embed="rId12"/>
          <a:stretch>
            <a:fillRect/>
          </a:stretch>
        </p:blipFill>
        <p:spPr>
          <a:xfrm>
            <a:off x="10766989" y="4105487"/>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9" name="Picture 58">
            <a:extLst>
              <a:ext uri="{FF2B5EF4-FFF2-40B4-BE49-F238E27FC236}">
                <a16:creationId xmlns:a16="http://schemas.microsoft.com/office/drawing/2014/main" id="{F6021987-B4C4-682E-48CC-1487CC8D073E}"/>
              </a:ext>
            </a:extLst>
          </p:cNvPr>
          <p:cNvPicPr>
            <a:picLocks noChangeAspect="1"/>
          </p:cNvPicPr>
          <p:nvPr/>
        </p:nvPicPr>
        <p:blipFill>
          <a:blip r:embed="rId13"/>
          <a:stretch>
            <a:fillRect/>
          </a:stretch>
        </p:blipFill>
        <p:spPr>
          <a:xfrm>
            <a:off x="10734298" y="5575300"/>
            <a:ext cx="1096822"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par>
                                <p:cTn id="11" presetID="16" presetClass="entr" presetSubtype="37"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outVertical)">
                                      <p:cBhvr>
                                        <p:cTn id="13" dur="500"/>
                                        <p:tgtEl>
                                          <p:spTgt spid="47"/>
                                        </p:tgtEl>
                                      </p:cBhvr>
                                    </p:animEffect>
                                  </p:childTnLst>
                                </p:cTn>
                              </p:par>
                              <p:par>
                                <p:cTn id="14" presetID="31"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1000" fill="hold"/>
                                        <p:tgtEl>
                                          <p:spTgt spid="54"/>
                                        </p:tgtEl>
                                        <p:attrNameLst>
                                          <p:attrName>ppt_w</p:attrName>
                                        </p:attrNameLst>
                                      </p:cBhvr>
                                      <p:tavLst>
                                        <p:tav tm="0">
                                          <p:val>
                                            <p:fltVal val="0"/>
                                          </p:val>
                                        </p:tav>
                                        <p:tav tm="100000">
                                          <p:val>
                                            <p:strVal val="#ppt_w"/>
                                          </p:val>
                                        </p:tav>
                                      </p:tavLst>
                                    </p:anim>
                                    <p:anim calcmode="lin" valueType="num">
                                      <p:cBhvr>
                                        <p:cTn id="17" dur="1000" fill="hold"/>
                                        <p:tgtEl>
                                          <p:spTgt spid="54"/>
                                        </p:tgtEl>
                                        <p:attrNameLst>
                                          <p:attrName>ppt_h</p:attrName>
                                        </p:attrNameLst>
                                      </p:cBhvr>
                                      <p:tavLst>
                                        <p:tav tm="0">
                                          <p:val>
                                            <p:fltVal val="0"/>
                                          </p:val>
                                        </p:tav>
                                        <p:tav tm="100000">
                                          <p:val>
                                            <p:strVal val="#ppt_h"/>
                                          </p:val>
                                        </p:tav>
                                      </p:tavLst>
                                    </p:anim>
                                    <p:anim calcmode="lin" valueType="num">
                                      <p:cBhvr>
                                        <p:cTn id="18" dur="1000" fill="hold"/>
                                        <p:tgtEl>
                                          <p:spTgt spid="54"/>
                                        </p:tgtEl>
                                        <p:attrNameLst>
                                          <p:attrName>style.rotation</p:attrName>
                                        </p:attrNameLst>
                                      </p:cBhvr>
                                      <p:tavLst>
                                        <p:tav tm="0">
                                          <p:val>
                                            <p:fltVal val="90"/>
                                          </p:val>
                                        </p:tav>
                                        <p:tav tm="100000">
                                          <p:val>
                                            <p:fltVal val="0"/>
                                          </p:val>
                                        </p:tav>
                                      </p:tavLst>
                                    </p:anim>
                                    <p:animEffect transition="in" filter="fade">
                                      <p:cBhvr>
                                        <p:cTn id="19" dur="1000"/>
                                        <p:tgtEl>
                                          <p:spTgt spid="54"/>
                                        </p:tgtEl>
                                      </p:cBhvr>
                                    </p:animEffect>
                                  </p:childTnLst>
                                </p:cTn>
                              </p:par>
                              <p:par>
                                <p:cTn id="20" presetID="31"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1000" fill="hold"/>
                                        <p:tgtEl>
                                          <p:spTgt spid="53"/>
                                        </p:tgtEl>
                                        <p:attrNameLst>
                                          <p:attrName>ppt_w</p:attrName>
                                        </p:attrNameLst>
                                      </p:cBhvr>
                                      <p:tavLst>
                                        <p:tav tm="0">
                                          <p:val>
                                            <p:fltVal val="0"/>
                                          </p:val>
                                        </p:tav>
                                        <p:tav tm="100000">
                                          <p:val>
                                            <p:strVal val="#ppt_w"/>
                                          </p:val>
                                        </p:tav>
                                      </p:tavLst>
                                    </p:anim>
                                    <p:anim calcmode="lin" valueType="num">
                                      <p:cBhvr>
                                        <p:cTn id="23" dur="1000" fill="hold"/>
                                        <p:tgtEl>
                                          <p:spTgt spid="53"/>
                                        </p:tgtEl>
                                        <p:attrNameLst>
                                          <p:attrName>ppt_h</p:attrName>
                                        </p:attrNameLst>
                                      </p:cBhvr>
                                      <p:tavLst>
                                        <p:tav tm="0">
                                          <p:val>
                                            <p:fltVal val="0"/>
                                          </p:val>
                                        </p:tav>
                                        <p:tav tm="100000">
                                          <p:val>
                                            <p:strVal val="#ppt_h"/>
                                          </p:val>
                                        </p:tav>
                                      </p:tavLst>
                                    </p:anim>
                                    <p:anim calcmode="lin" valueType="num">
                                      <p:cBhvr>
                                        <p:cTn id="24" dur="1000" fill="hold"/>
                                        <p:tgtEl>
                                          <p:spTgt spid="53"/>
                                        </p:tgtEl>
                                        <p:attrNameLst>
                                          <p:attrName>style.rotation</p:attrName>
                                        </p:attrNameLst>
                                      </p:cBhvr>
                                      <p:tavLst>
                                        <p:tav tm="0">
                                          <p:val>
                                            <p:fltVal val="90"/>
                                          </p:val>
                                        </p:tav>
                                        <p:tav tm="100000">
                                          <p:val>
                                            <p:fltVal val="0"/>
                                          </p:val>
                                        </p:tav>
                                      </p:tavLst>
                                    </p:anim>
                                    <p:animEffect transition="in" filter="fade">
                                      <p:cBhvr>
                                        <p:cTn id="25" dur="1000"/>
                                        <p:tgtEl>
                                          <p:spTgt spid="53"/>
                                        </p:tgtEl>
                                      </p:cBhvr>
                                    </p:animEffect>
                                  </p:childTnLst>
                                </p:cTn>
                              </p:par>
                              <p:par>
                                <p:cTn id="26" presetID="31"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1000" fill="hold"/>
                                        <p:tgtEl>
                                          <p:spTgt spid="52"/>
                                        </p:tgtEl>
                                        <p:attrNameLst>
                                          <p:attrName>ppt_w</p:attrName>
                                        </p:attrNameLst>
                                      </p:cBhvr>
                                      <p:tavLst>
                                        <p:tav tm="0">
                                          <p:val>
                                            <p:fltVal val="0"/>
                                          </p:val>
                                        </p:tav>
                                        <p:tav tm="100000">
                                          <p:val>
                                            <p:strVal val="#ppt_w"/>
                                          </p:val>
                                        </p:tav>
                                      </p:tavLst>
                                    </p:anim>
                                    <p:anim calcmode="lin" valueType="num">
                                      <p:cBhvr>
                                        <p:cTn id="29" dur="1000" fill="hold"/>
                                        <p:tgtEl>
                                          <p:spTgt spid="52"/>
                                        </p:tgtEl>
                                        <p:attrNameLst>
                                          <p:attrName>ppt_h</p:attrName>
                                        </p:attrNameLst>
                                      </p:cBhvr>
                                      <p:tavLst>
                                        <p:tav tm="0">
                                          <p:val>
                                            <p:fltVal val="0"/>
                                          </p:val>
                                        </p:tav>
                                        <p:tav tm="100000">
                                          <p:val>
                                            <p:strVal val="#ppt_h"/>
                                          </p:val>
                                        </p:tav>
                                      </p:tavLst>
                                    </p:anim>
                                    <p:anim calcmode="lin" valueType="num">
                                      <p:cBhvr>
                                        <p:cTn id="30" dur="1000" fill="hold"/>
                                        <p:tgtEl>
                                          <p:spTgt spid="52"/>
                                        </p:tgtEl>
                                        <p:attrNameLst>
                                          <p:attrName>style.rotation</p:attrName>
                                        </p:attrNameLst>
                                      </p:cBhvr>
                                      <p:tavLst>
                                        <p:tav tm="0">
                                          <p:val>
                                            <p:fltVal val="90"/>
                                          </p:val>
                                        </p:tav>
                                        <p:tav tm="100000">
                                          <p:val>
                                            <p:fltVal val="0"/>
                                          </p:val>
                                        </p:tav>
                                      </p:tavLst>
                                    </p:anim>
                                    <p:animEffect transition="in" filter="fade">
                                      <p:cBhvr>
                                        <p:cTn id="31" dur="1000"/>
                                        <p:tgtEl>
                                          <p:spTgt spid="52"/>
                                        </p:tgtEl>
                                      </p:cBhvr>
                                    </p:animEffect>
                                  </p:childTnLst>
                                </p:cTn>
                              </p:par>
                              <p:par>
                                <p:cTn id="32" presetID="31"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p:cTn id="34" dur="1000" fill="hold"/>
                                        <p:tgtEl>
                                          <p:spTgt spid="55"/>
                                        </p:tgtEl>
                                        <p:attrNameLst>
                                          <p:attrName>ppt_w</p:attrName>
                                        </p:attrNameLst>
                                      </p:cBhvr>
                                      <p:tavLst>
                                        <p:tav tm="0">
                                          <p:val>
                                            <p:fltVal val="0"/>
                                          </p:val>
                                        </p:tav>
                                        <p:tav tm="100000">
                                          <p:val>
                                            <p:strVal val="#ppt_w"/>
                                          </p:val>
                                        </p:tav>
                                      </p:tavLst>
                                    </p:anim>
                                    <p:anim calcmode="lin" valueType="num">
                                      <p:cBhvr>
                                        <p:cTn id="35" dur="1000" fill="hold"/>
                                        <p:tgtEl>
                                          <p:spTgt spid="55"/>
                                        </p:tgtEl>
                                        <p:attrNameLst>
                                          <p:attrName>ppt_h</p:attrName>
                                        </p:attrNameLst>
                                      </p:cBhvr>
                                      <p:tavLst>
                                        <p:tav tm="0">
                                          <p:val>
                                            <p:fltVal val="0"/>
                                          </p:val>
                                        </p:tav>
                                        <p:tav tm="100000">
                                          <p:val>
                                            <p:strVal val="#ppt_h"/>
                                          </p:val>
                                        </p:tav>
                                      </p:tavLst>
                                    </p:anim>
                                    <p:anim calcmode="lin" valueType="num">
                                      <p:cBhvr>
                                        <p:cTn id="36" dur="1000" fill="hold"/>
                                        <p:tgtEl>
                                          <p:spTgt spid="55"/>
                                        </p:tgtEl>
                                        <p:attrNameLst>
                                          <p:attrName>style.rotation</p:attrName>
                                        </p:attrNameLst>
                                      </p:cBhvr>
                                      <p:tavLst>
                                        <p:tav tm="0">
                                          <p:val>
                                            <p:fltVal val="90"/>
                                          </p:val>
                                        </p:tav>
                                        <p:tav tm="100000">
                                          <p:val>
                                            <p:fltVal val="0"/>
                                          </p:val>
                                        </p:tav>
                                      </p:tavLst>
                                    </p:anim>
                                    <p:animEffect transition="in" filter="fade">
                                      <p:cBhvr>
                                        <p:cTn id="37" dur="1000"/>
                                        <p:tgtEl>
                                          <p:spTgt spid="55"/>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31"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1000" fill="hold"/>
                                        <p:tgtEl>
                                          <p:spTgt spid="57"/>
                                        </p:tgtEl>
                                        <p:attrNameLst>
                                          <p:attrName>ppt_w</p:attrName>
                                        </p:attrNameLst>
                                      </p:cBhvr>
                                      <p:tavLst>
                                        <p:tav tm="0">
                                          <p:val>
                                            <p:fltVal val="0"/>
                                          </p:val>
                                        </p:tav>
                                        <p:tav tm="100000">
                                          <p:val>
                                            <p:strVal val="#ppt_w"/>
                                          </p:val>
                                        </p:tav>
                                      </p:tavLst>
                                    </p:anim>
                                    <p:anim calcmode="lin" valueType="num">
                                      <p:cBhvr>
                                        <p:cTn id="47" dur="1000" fill="hold"/>
                                        <p:tgtEl>
                                          <p:spTgt spid="57"/>
                                        </p:tgtEl>
                                        <p:attrNameLst>
                                          <p:attrName>ppt_h</p:attrName>
                                        </p:attrNameLst>
                                      </p:cBhvr>
                                      <p:tavLst>
                                        <p:tav tm="0">
                                          <p:val>
                                            <p:fltVal val="0"/>
                                          </p:val>
                                        </p:tav>
                                        <p:tav tm="100000">
                                          <p:val>
                                            <p:strVal val="#ppt_h"/>
                                          </p:val>
                                        </p:tav>
                                      </p:tavLst>
                                    </p:anim>
                                    <p:anim calcmode="lin" valueType="num">
                                      <p:cBhvr>
                                        <p:cTn id="48" dur="1000" fill="hold"/>
                                        <p:tgtEl>
                                          <p:spTgt spid="57"/>
                                        </p:tgtEl>
                                        <p:attrNameLst>
                                          <p:attrName>style.rotation</p:attrName>
                                        </p:attrNameLst>
                                      </p:cBhvr>
                                      <p:tavLst>
                                        <p:tav tm="0">
                                          <p:val>
                                            <p:fltVal val="90"/>
                                          </p:val>
                                        </p:tav>
                                        <p:tav tm="100000">
                                          <p:val>
                                            <p:fltVal val="0"/>
                                          </p:val>
                                        </p:tav>
                                      </p:tavLst>
                                    </p:anim>
                                    <p:animEffect transition="in" filter="fade">
                                      <p:cBhvr>
                                        <p:cTn id="49" dur="1000"/>
                                        <p:tgtEl>
                                          <p:spTgt spid="57"/>
                                        </p:tgtEl>
                                      </p:cBhvr>
                                    </p:animEffect>
                                  </p:childTnLst>
                                </p:cTn>
                              </p:par>
                              <p:par>
                                <p:cTn id="50" presetID="31" presetClass="entr" presetSubtype="0"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1000" fill="hold"/>
                                        <p:tgtEl>
                                          <p:spTgt spid="58"/>
                                        </p:tgtEl>
                                        <p:attrNameLst>
                                          <p:attrName>ppt_w</p:attrName>
                                        </p:attrNameLst>
                                      </p:cBhvr>
                                      <p:tavLst>
                                        <p:tav tm="0">
                                          <p:val>
                                            <p:fltVal val="0"/>
                                          </p:val>
                                        </p:tav>
                                        <p:tav tm="100000">
                                          <p:val>
                                            <p:strVal val="#ppt_w"/>
                                          </p:val>
                                        </p:tav>
                                      </p:tavLst>
                                    </p:anim>
                                    <p:anim calcmode="lin" valueType="num">
                                      <p:cBhvr>
                                        <p:cTn id="53" dur="1000" fill="hold"/>
                                        <p:tgtEl>
                                          <p:spTgt spid="58"/>
                                        </p:tgtEl>
                                        <p:attrNameLst>
                                          <p:attrName>ppt_h</p:attrName>
                                        </p:attrNameLst>
                                      </p:cBhvr>
                                      <p:tavLst>
                                        <p:tav tm="0">
                                          <p:val>
                                            <p:fltVal val="0"/>
                                          </p:val>
                                        </p:tav>
                                        <p:tav tm="100000">
                                          <p:val>
                                            <p:strVal val="#ppt_h"/>
                                          </p:val>
                                        </p:tav>
                                      </p:tavLst>
                                    </p:anim>
                                    <p:anim calcmode="lin" valueType="num">
                                      <p:cBhvr>
                                        <p:cTn id="54" dur="1000" fill="hold"/>
                                        <p:tgtEl>
                                          <p:spTgt spid="58"/>
                                        </p:tgtEl>
                                        <p:attrNameLst>
                                          <p:attrName>style.rotation</p:attrName>
                                        </p:attrNameLst>
                                      </p:cBhvr>
                                      <p:tavLst>
                                        <p:tav tm="0">
                                          <p:val>
                                            <p:fltVal val="90"/>
                                          </p:val>
                                        </p:tav>
                                        <p:tav tm="100000">
                                          <p:val>
                                            <p:fltVal val="0"/>
                                          </p:val>
                                        </p:tav>
                                      </p:tavLst>
                                    </p:anim>
                                    <p:animEffect transition="in" filter="fade">
                                      <p:cBhvr>
                                        <p:cTn id="55" dur="1000"/>
                                        <p:tgtEl>
                                          <p:spTgt spid="5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91"/>
                                        </p:tgtEl>
                                        <p:attrNameLst>
                                          <p:attrName>style.visibility</p:attrName>
                                        </p:attrNameLst>
                                      </p:cBhvr>
                                      <p:to>
                                        <p:strVal val="visible"/>
                                      </p:to>
                                    </p:set>
                                    <p:animEffect transition="in" filter="barn(inVertical)">
                                      <p:cBhvr>
                                        <p:cTn id="60" dur="500"/>
                                        <p:tgtEl>
                                          <p:spTgt spid="91"/>
                                        </p:tgtEl>
                                      </p:cBhvr>
                                    </p:animEffect>
                                  </p:childTnLst>
                                </p:cTn>
                              </p:par>
                              <p:par>
                                <p:cTn id="61" presetID="16" presetClass="entr" presetSubtype="21" fill="hold" nodeType="withEffect">
                                  <p:stCondLst>
                                    <p:cond delay="0"/>
                                  </p:stCondLst>
                                  <p:childTnLst>
                                    <p:set>
                                      <p:cBhvr>
                                        <p:cTn id="62" dur="1" fill="hold">
                                          <p:stCondLst>
                                            <p:cond delay="0"/>
                                          </p:stCondLst>
                                        </p:cTn>
                                        <p:tgtEl>
                                          <p:spTgt spid="71683"/>
                                        </p:tgtEl>
                                        <p:attrNameLst>
                                          <p:attrName>style.visibility</p:attrName>
                                        </p:attrNameLst>
                                      </p:cBhvr>
                                      <p:to>
                                        <p:strVal val="visible"/>
                                      </p:to>
                                    </p:set>
                                    <p:animEffect transition="in" filter="barn(inVertical)">
                                      <p:cBhvr>
                                        <p:cTn id="63" dur="500"/>
                                        <p:tgtEl>
                                          <p:spTgt spid="71683"/>
                                        </p:tgtEl>
                                      </p:cBhvr>
                                    </p:animEffect>
                                  </p:childTnLst>
                                </p:cTn>
                              </p:par>
                              <p:par>
                                <p:cTn id="64" presetID="16" presetClass="entr" presetSubtype="21" fill="hold" nodeType="with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barn(inVertical)">
                                      <p:cBhvr>
                                        <p:cTn id="66" dur="500"/>
                                        <p:tgtEl>
                                          <p:spTgt spid="9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barn(inVertical)">
                                      <p:cBhvr>
                                        <p:cTn id="69" dur="500"/>
                                        <p:tgtEl>
                                          <p:spTgt spid="94"/>
                                        </p:tgtEl>
                                      </p:cBhvr>
                                    </p:animEffect>
                                  </p:childTnLst>
                                </p:cTn>
                              </p:par>
                              <p:par>
                                <p:cTn id="70" presetID="16" presetClass="entr" presetSubtype="21" fill="hold" nodeType="with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barn(inVertical)">
                                      <p:cBhvr>
                                        <p:cTn id="72" dur="500"/>
                                        <p:tgtEl>
                                          <p:spTgt spid="9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71705"/>
                                        </p:tgtEl>
                                        <p:attrNameLst>
                                          <p:attrName>style.visibility</p:attrName>
                                        </p:attrNameLst>
                                      </p:cBhvr>
                                      <p:to>
                                        <p:strVal val="visible"/>
                                      </p:to>
                                    </p:set>
                                    <p:animEffect transition="in" filter="barn(inVertical)">
                                      <p:cBhvr>
                                        <p:cTn id="75" dur="500"/>
                                        <p:tgtEl>
                                          <p:spTgt spid="7170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71709"/>
                                        </p:tgtEl>
                                        <p:attrNameLst>
                                          <p:attrName>style.visibility</p:attrName>
                                        </p:attrNameLst>
                                      </p:cBhvr>
                                      <p:to>
                                        <p:strVal val="visible"/>
                                      </p:to>
                                    </p:set>
                                    <p:animEffect transition="in" filter="barn(inVertical)">
                                      <p:cBhvr>
                                        <p:cTn id="78" dur="500"/>
                                        <p:tgtEl>
                                          <p:spTgt spid="7170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6" presetClass="entr" presetSubtype="21" fill="hold" nodeType="click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barn(inVertical)">
                                      <p:cBhvr>
                                        <p:cTn id="83" dur="500"/>
                                        <p:tgtEl>
                                          <p:spTgt spid="111"/>
                                        </p:tgtEl>
                                      </p:cBhvr>
                                    </p:animEffect>
                                  </p:childTnLst>
                                </p:cTn>
                              </p:par>
                              <p:par>
                                <p:cTn id="84" presetID="16" presetClass="entr" presetSubtype="21" fill="hold" nodeType="withEffect">
                                  <p:stCondLst>
                                    <p:cond delay="0"/>
                                  </p:stCondLst>
                                  <p:childTnLst>
                                    <p:set>
                                      <p:cBhvr>
                                        <p:cTn id="85" dur="1" fill="hold">
                                          <p:stCondLst>
                                            <p:cond delay="0"/>
                                          </p:stCondLst>
                                        </p:cTn>
                                        <p:tgtEl>
                                          <p:spTgt spid="71689"/>
                                        </p:tgtEl>
                                        <p:attrNameLst>
                                          <p:attrName>style.visibility</p:attrName>
                                        </p:attrNameLst>
                                      </p:cBhvr>
                                      <p:to>
                                        <p:strVal val="visible"/>
                                      </p:to>
                                    </p:set>
                                    <p:animEffect transition="in" filter="barn(inVertical)">
                                      <p:cBhvr>
                                        <p:cTn id="86" dur="500"/>
                                        <p:tgtEl>
                                          <p:spTgt spid="71689"/>
                                        </p:tgtEl>
                                      </p:cBhvr>
                                    </p:animEffect>
                                  </p:childTnLst>
                                </p:cTn>
                              </p:par>
                              <p:par>
                                <p:cTn id="87" presetID="16" presetClass="entr" presetSubtype="21" fill="hold" nodeType="withEffect">
                                  <p:stCondLst>
                                    <p:cond delay="0"/>
                                  </p:stCondLst>
                                  <p:childTnLst>
                                    <p:set>
                                      <p:cBhvr>
                                        <p:cTn id="88" dur="1" fill="hold">
                                          <p:stCondLst>
                                            <p:cond delay="0"/>
                                          </p:stCondLst>
                                        </p:cTn>
                                        <p:tgtEl>
                                          <p:spTgt spid="113"/>
                                        </p:tgtEl>
                                        <p:attrNameLst>
                                          <p:attrName>style.visibility</p:attrName>
                                        </p:attrNameLst>
                                      </p:cBhvr>
                                      <p:to>
                                        <p:strVal val="visible"/>
                                      </p:to>
                                    </p:set>
                                    <p:animEffect transition="in" filter="barn(inVertical)">
                                      <p:cBhvr>
                                        <p:cTn id="89" dur="500"/>
                                        <p:tgtEl>
                                          <p:spTgt spid="113"/>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14"/>
                                        </p:tgtEl>
                                        <p:attrNameLst>
                                          <p:attrName>style.visibility</p:attrName>
                                        </p:attrNameLst>
                                      </p:cBhvr>
                                      <p:to>
                                        <p:strVal val="visible"/>
                                      </p:to>
                                    </p:set>
                                    <p:animEffect transition="in" filter="barn(inVertical)">
                                      <p:cBhvr>
                                        <p:cTn id="92" dur="500"/>
                                        <p:tgtEl>
                                          <p:spTgt spid="114"/>
                                        </p:tgtEl>
                                      </p:cBhvr>
                                    </p:animEffect>
                                  </p:childTnLst>
                                </p:cTn>
                              </p:par>
                              <p:par>
                                <p:cTn id="93" presetID="16" presetClass="entr" presetSubtype="21" fill="hold" nodeType="withEffect">
                                  <p:stCondLst>
                                    <p:cond delay="0"/>
                                  </p:stCondLst>
                                  <p:childTnLst>
                                    <p:set>
                                      <p:cBhvr>
                                        <p:cTn id="94" dur="1" fill="hold">
                                          <p:stCondLst>
                                            <p:cond delay="0"/>
                                          </p:stCondLst>
                                        </p:cTn>
                                        <p:tgtEl>
                                          <p:spTgt spid="115"/>
                                        </p:tgtEl>
                                        <p:attrNameLst>
                                          <p:attrName>style.visibility</p:attrName>
                                        </p:attrNameLst>
                                      </p:cBhvr>
                                      <p:to>
                                        <p:strVal val="visible"/>
                                      </p:to>
                                    </p:set>
                                    <p:animEffect transition="in" filter="barn(inVertical)">
                                      <p:cBhvr>
                                        <p:cTn id="95" dur="500"/>
                                        <p:tgtEl>
                                          <p:spTgt spid="115"/>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1707"/>
                                        </p:tgtEl>
                                        <p:attrNameLst>
                                          <p:attrName>style.visibility</p:attrName>
                                        </p:attrNameLst>
                                      </p:cBhvr>
                                      <p:to>
                                        <p:strVal val="visible"/>
                                      </p:to>
                                    </p:set>
                                    <p:animEffect transition="in" filter="barn(inVertical)">
                                      <p:cBhvr>
                                        <p:cTn id="98" dur="500"/>
                                        <p:tgtEl>
                                          <p:spTgt spid="71707"/>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71710"/>
                                        </p:tgtEl>
                                        <p:attrNameLst>
                                          <p:attrName>style.visibility</p:attrName>
                                        </p:attrNameLst>
                                      </p:cBhvr>
                                      <p:to>
                                        <p:strVal val="visible"/>
                                      </p:to>
                                    </p:set>
                                    <p:animEffect transition="in" filter="barn(inVertical)">
                                      <p:cBhvr>
                                        <p:cTn id="101" dur="500"/>
                                        <p:tgtEl>
                                          <p:spTgt spid="7171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123"/>
                                        </p:tgtEl>
                                        <p:attrNameLst>
                                          <p:attrName>style.visibility</p:attrName>
                                        </p:attrNameLst>
                                      </p:cBhvr>
                                      <p:to>
                                        <p:strVal val="visible"/>
                                      </p:to>
                                    </p:set>
                                    <p:animEffect transition="in" filter="barn(inVertical)">
                                      <p:cBhvr>
                                        <p:cTn id="106" dur="500"/>
                                        <p:tgtEl>
                                          <p:spTgt spid="123"/>
                                        </p:tgtEl>
                                      </p:cBhvr>
                                    </p:animEffect>
                                  </p:childTnLst>
                                </p:cTn>
                              </p:par>
                              <p:par>
                                <p:cTn id="107" presetID="16" presetClass="entr" presetSubtype="21" fill="hold" nodeType="withEffect">
                                  <p:stCondLst>
                                    <p:cond delay="0"/>
                                  </p:stCondLst>
                                  <p:childTnLst>
                                    <p:set>
                                      <p:cBhvr>
                                        <p:cTn id="108" dur="1" fill="hold">
                                          <p:stCondLst>
                                            <p:cond delay="0"/>
                                          </p:stCondLst>
                                        </p:cTn>
                                        <p:tgtEl>
                                          <p:spTgt spid="71698"/>
                                        </p:tgtEl>
                                        <p:attrNameLst>
                                          <p:attrName>style.visibility</p:attrName>
                                        </p:attrNameLst>
                                      </p:cBhvr>
                                      <p:to>
                                        <p:strVal val="visible"/>
                                      </p:to>
                                    </p:set>
                                    <p:animEffect transition="in" filter="barn(inVertical)">
                                      <p:cBhvr>
                                        <p:cTn id="109" dur="500"/>
                                        <p:tgtEl>
                                          <p:spTgt spid="71698"/>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126"/>
                                        </p:tgtEl>
                                        <p:attrNameLst>
                                          <p:attrName>style.visibility</p:attrName>
                                        </p:attrNameLst>
                                      </p:cBhvr>
                                      <p:to>
                                        <p:strVal val="visible"/>
                                      </p:to>
                                    </p:set>
                                    <p:animEffect transition="in" filter="barn(inVertical)">
                                      <p:cBhvr>
                                        <p:cTn id="112" dur="500"/>
                                        <p:tgtEl>
                                          <p:spTgt spid="126"/>
                                        </p:tgtEl>
                                      </p:cBhvr>
                                    </p:animEffect>
                                  </p:childTnLst>
                                </p:cTn>
                              </p:par>
                              <p:par>
                                <p:cTn id="113" presetID="16" presetClass="entr" presetSubtype="21" fill="hold" nodeType="withEffect">
                                  <p:stCondLst>
                                    <p:cond delay="0"/>
                                  </p:stCondLst>
                                  <p:childTnLst>
                                    <p:set>
                                      <p:cBhvr>
                                        <p:cTn id="114" dur="1" fill="hold">
                                          <p:stCondLst>
                                            <p:cond delay="0"/>
                                          </p:stCondLst>
                                        </p:cTn>
                                        <p:tgtEl>
                                          <p:spTgt spid="139"/>
                                        </p:tgtEl>
                                        <p:attrNameLst>
                                          <p:attrName>style.visibility</p:attrName>
                                        </p:attrNameLst>
                                      </p:cBhvr>
                                      <p:to>
                                        <p:strVal val="visible"/>
                                      </p:to>
                                    </p:set>
                                    <p:animEffect transition="in" filter="barn(inVertical)">
                                      <p:cBhvr>
                                        <p:cTn id="115" dur="500"/>
                                        <p:tgtEl>
                                          <p:spTgt spid="139"/>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71708"/>
                                        </p:tgtEl>
                                        <p:attrNameLst>
                                          <p:attrName>style.visibility</p:attrName>
                                        </p:attrNameLst>
                                      </p:cBhvr>
                                      <p:to>
                                        <p:strVal val="visible"/>
                                      </p:to>
                                    </p:set>
                                    <p:animEffect transition="in" filter="barn(inVertical)">
                                      <p:cBhvr>
                                        <p:cTn id="118" dur="500"/>
                                        <p:tgtEl>
                                          <p:spTgt spid="71708"/>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71712"/>
                                        </p:tgtEl>
                                        <p:attrNameLst>
                                          <p:attrName>style.visibility</p:attrName>
                                        </p:attrNameLst>
                                      </p:cBhvr>
                                      <p:to>
                                        <p:strVal val="visible"/>
                                      </p:to>
                                    </p:set>
                                    <p:animEffect transition="in" filter="barn(inVertical)">
                                      <p:cBhvr>
                                        <p:cTn id="121" dur="500"/>
                                        <p:tgtEl>
                                          <p:spTgt spid="71712"/>
                                        </p:tgtEl>
                                      </p:cBhvr>
                                    </p:animEffect>
                                  </p:childTnLst>
                                </p:cTn>
                              </p:par>
                              <p:par>
                                <p:cTn id="122" presetID="16" presetClass="entr" presetSubtype="21" fill="hold" nodeType="withEffect">
                                  <p:stCondLst>
                                    <p:cond delay="0"/>
                                  </p:stCondLst>
                                  <p:childTnLst>
                                    <p:set>
                                      <p:cBhvr>
                                        <p:cTn id="123" dur="1" fill="hold">
                                          <p:stCondLst>
                                            <p:cond delay="0"/>
                                          </p:stCondLst>
                                        </p:cTn>
                                        <p:tgtEl>
                                          <p:spTgt spid="125"/>
                                        </p:tgtEl>
                                        <p:attrNameLst>
                                          <p:attrName>style.visibility</p:attrName>
                                        </p:attrNameLst>
                                      </p:cBhvr>
                                      <p:to>
                                        <p:strVal val="visible"/>
                                      </p:to>
                                    </p:set>
                                    <p:animEffect transition="in" filter="barn(inVertical)">
                                      <p:cBhvr>
                                        <p:cTn id="124" dur="500"/>
                                        <p:tgtEl>
                                          <p:spTgt spid="125"/>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ntr" presetSubtype="16" fill="hold" nodeType="clickEffect">
                                  <p:stCondLst>
                                    <p:cond delay="0"/>
                                  </p:stCondLst>
                                  <p:childTnLst>
                                    <p:set>
                                      <p:cBhvr>
                                        <p:cTn id="128" dur="1" fill="hold">
                                          <p:stCondLst>
                                            <p:cond delay="0"/>
                                          </p:stCondLst>
                                        </p:cTn>
                                        <p:tgtEl>
                                          <p:spTgt spid="71694"/>
                                        </p:tgtEl>
                                        <p:attrNameLst>
                                          <p:attrName>style.visibility</p:attrName>
                                        </p:attrNameLst>
                                      </p:cBhvr>
                                      <p:to>
                                        <p:strVal val="visible"/>
                                      </p:to>
                                    </p:set>
                                    <p:animEffect transition="in" filter="circle(in)">
                                      <p:cBhvr>
                                        <p:cTn id="129" dur="2000"/>
                                        <p:tgtEl>
                                          <p:spTgt spid="71694"/>
                                        </p:tgtEl>
                                      </p:cBhvr>
                                    </p:animEffect>
                                  </p:childTnLst>
                                </p:cTn>
                              </p:par>
                              <p:par>
                                <p:cTn id="130" presetID="6" presetClass="entr" presetSubtype="16" fill="hold" nodeType="withEffect">
                                  <p:stCondLst>
                                    <p:cond delay="0"/>
                                  </p:stCondLst>
                                  <p:childTnLst>
                                    <p:set>
                                      <p:cBhvr>
                                        <p:cTn id="131" dur="1" fill="hold">
                                          <p:stCondLst>
                                            <p:cond delay="0"/>
                                          </p:stCondLst>
                                        </p:cTn>
                                        <p:tgtEl>
                                          <p:spTgt spid="119"/>
                                        </p:tgtEl>
                                        <p:attrNameLst>
                                          <p:attrName>style.visibility</p:attrName>
                                        </p:attrNameLst>
                                      </p:cBhvr>
                                      <p:to>
                                        <p:strVal val="visible"/>
                                      </p:to>
                                    </p:set>
                                    <p:animEffect transition="in" filter="circle(in)">
                                      <p:cBhvr>
                                        <p:cTn id="132" dur="2000"/>
                                        <p:tgtEl>
                                          <p:spTgt spid="119"/>
                                        </p:tgtEl>
                                      </p:cBhvr>
                                    </p:animEffect>
                                  </p:childTnLst>
                                </p:cTn>
                              </p:par>
                              <p:par>
                                <p:cTn id="133" presetID="6" presetClass="entr" presetSubtype="16" fill="hold" grpId="0" nodeType="withEffect">
                                  <p:stCondLst>
                                    <p:cond delay="0"/>
                                  </p:stCondLst>
                                  <p:childTnLst>
                                    <p:set>
                                      <p:cBhvr>
                                        <p:cTn id="134" dur="1" fill="hold">
                                          <p:stCondLst>
                                            <p:cond delay="0"/>
                                          </p:stCondLst>
                                        </p:cTn>
                                        <p:tgtEl>
                                          <p:spTgt spid="71711"/>
                                        </p:tgtEl>
                                        <p:attrNameLst>
                                          <p:attrName>style.visibility</p:attrName>
                                        </p:attrNameLst>
                                      </p:cBhvr>
                                      <p:to>
                                        <p:strVal val="visible"/>
                                      </p:to>
                                    </p:set>
                                    <p:animEffect transition="in" filter="circle(in)">
                                      <p:cBhvr>
                                        <p:cTn id="135" dur="2000"/>
                                        <p:tgtEl>
                                          <p:spTgt spid="71711"/>
                                        </p:tgtEl>
                                      </p:cBhvr>
                                    </p:animEffect>
                                  </p:childTnLst>
                                </p:cTn>
                              </p:par>
                              <p:par>
                                <p:cTn id="136" presetID="6" presetClass="entr" presetSubtype="16" fill="hold" grpId="0" nodeType="withEffect">
                                  <p:stCondLst>
                                    <p:cond delay="0"/>
                                  </p:stCondLst>
                                  <p:childTnLst>
                                    <p:set>
                                      <p:cBhvr>
                                        <p:cTn id="137" dur="1" fill="hold">
                                          <p:stCondLst>
                                            <p:cond delay="0"/>
                                          </p:stCondLst>
                                        </p:cTn>
                                        <p:tgtEl>
                                          <p:spTgt spid="120"/>
                                        </p:tgtEl>
                                        <p:attrNameLst>
                                          <p:attrName>style.visibility</p:attrName>
                                        </p:attrNameLst>
                                      </p:cBhvr>
                                      <p:to>
                                        <p:strVal val="visible"/>
                                      </p:to>
                                    </p:set>
                                    <p:animEffect transition="in" filter="circle(in)">
                                      <p:cBhvr>
                                        <p:cTn id="138" dur="2000"/>
                                        <p:tgtEl>
                                          <p:spTgt spid="120"/>
                                        </p:tgtEl>
                                      </p:cBhvr>
                                    </p:animEffect>
                                  </p:childTnLst>
                                </p:cTn>
                              </p:par>
                              <p:par>
                                <p:cTn id="139" presetID="6" presetClass="entr" presetSubtype="16" fill="hold" nodeType="withEffect">
                                  <p:stCondLst>
                                    <p:cond delay="0"/>
                                  </p:stCondLst>
                                  <p:childTnLst>
                                    <p:set>
                                      <p:cBhvr>
                                        <p:cTn id="140" dur="1" fill="hold">
                                          <p:stCondLst>
                                            <p:cond delay="0"/>
                                          </p:stCondLst>
                                        </p:cTn>
                                        <p:tgtEl>
                                          <p:spTgt spid="117"/>
                                        </p:tgtEl>
                                        <p:attrNameLst>
                                          <p:attrName>style.visibility</p:attrName>
                                        </p:attrNameLst>
                                      </p:cBhvr>
                                      <p:to>
                                        <p:strVal val="visible"/>
                                      </p:to>
                                    </p:set>
                                    <p:animEffect transition="in" filter="circle(in)">
                                      <p:cBhvr>
                                        <p:cTn id="141" dur="2000"/>
                                        <p:tgtEl>
                                          <p:spTgt spid="117"/>
                                        </p:tgtEl>
                                      </p:cBhvr>
                                    </p:animEffect>
                                  </p:childTnLst>
                                </p:cTn>
                              </p:par>
                              <p:par>
                                <p:cTn id="142" presetID="6" presetClass="entr" presetSubtype="16" fill="hold" nodeType="withEffect">
                                  <p:stCondLst>
                                    <p:cond delay="0"/>
                                  </p:stCondLst>
                                  <p:childTnLst>
                                    <p:set>
                                      <p:cBhvr>
                                        <p:cTn id="143" dur="1" fill="hold">
                                          <p:stCondLst>
                                            <p:cond delay="0"/>
                                          </p:stCondLst>
                                        </p:cTn>
                                        <p:tgtEl>
                                          <p:spTgt spid="138"/>
                                        </p:tgtEl>
                                        <p:attrNameLst>
                                          <p:attrName>style.visibility</p:attrName>
                                        </p:attrNameLst>
                                      </p:cBhvr>
                                      <p:to>
                                        <p:strVal val="visible"/>
                                      </p:to>
                                    </p:set>
                                    <p:animEffect transition="in" filter="circle(in)">
                                      <p:cBhvr>
                                        <p:cTn id="144" dur="2000"/>
                                        <p:tgtEl>
                                          <p:spTgt spid="138"/>
                                        </p:tgtEl>
                                      </p:cBhvr>
                                    </p:animEffect>
                                  </p:childTnLst>
                                </p:cTn>
                              </p:par>
                              <p:par>
                                <p:cTn id="145" presetID="6" presetClass="entr" presetSubtype="16" fill="hold" grpId="0" nodeType="withEffect">
                                  <p:stCondLst>
                                    <p:cond delay="0"/>
                                  </p:stCondLst>
                                  <p:childTnLst>
                                    <p:set>
                                      <p:cBhvr>
                                        <p:cTn id="146" dur="1" fill="hold">
                                          <p:stCondLst>
                                            <p:cond delay="0"/>
                                          </p:stCondLst>
                                        </p:cTn>
                                        <p:tgtEl>
                                          <p:spTgt spid="71706"/>
                                        </p:tgtEl>
                                        <p:attrNameLst>
                                          <p:attrName>style.visibility</p:attrName>
                                        </p:attrNameLst>
                                      </p:cBhvr>
                                      <p:to>
                                        <p:strVal val="visible"/>
                                      </p:to>
                                    </p:set>
                                    <p:animEffect transition="in" filter="circle(in)">
                                      <p:cBhvr>
                                        <p:cTn id="147" dur="2000"/>
                                        <p:tgtEl>
                                          <p:spTgt spid="7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71705" grpId="0"/>
      <p:bldP spid="71706" grpId="0"/>
      <p:bldP spid="71707" grpId="0"/>
      <p:bldP spid="71708" grpId="0"/>
      <p:bldP spid="71709" grpId="0"/>
      <p:bldP spid="71710" grpId="0"/>
      <p:bldP spid="71711" grpId="0"/>
      <p:bldP spid="717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07EFD4D9-8643-D951-2E89-0920E1457774}"/>
              </a:ext>
            </a:extLst>
          </p:cNvPr>
          <p:cNvSpPr/>
          <p:nvPr/>
        </p:nvSpPr>
        <p:spPr>
          <a:xfrm>
            <a:off x="3547302" y="807364"/>
            <a:ext cx="4987925" cy="863600"/>
          </a:xfrm>
          <a:prstGeom prst="roundRect">
            <a:avLst/>
          </a:prstGeom>
          <a:solidFill>
            <a:schemeClr val="bg1"/>
          </a:solidFill>
          <a:ln w="28575">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grpSp>
        <p:nvGrpSpPr>
          <p:cNvPr id="29717" name="Group 107">
            <a:extLst>
              <a:ext uri="{FF2B5EF4-FFF2-40B4-BE49-F238E27FC236}">
                <a16:creationId xmlns:a16="http://schemas.microsoft.com/office/drawing/2014/main" id="{849CB168-7784-C21F-1BC5-1E4BA59B566D}"/>
              </a:ext>
            </a:extLst>
          </p:cNvPr>
          <p:cNvGrpSpPr>
            <a:grpSpLocks/>
          </p:cNvGrpSpPr>
          <p:nvPr/>
        </p:nvGrpSpPr>
        <p:grpSpPr bwMode="auto">
          <a:xfrm>
            <a:off x="3868653" y="1247103"/>
            <a:ext cx="831850" cy="153987"/>
            <a:chOff x="2122604" y="3966591"/>
            <a:chExt cx="595196" cy="109537"/>
          </a:xfrm>
        </p:grpSpPr>
        <p:sp>
          <p:nvSpPr>
            <p:cNvPr id="37" name="Oval 36">
              <a:extLst>
                <a:ext uri="{FF2B5EF4-FFF2-40B4-BE49-F238E27FC236}">
                  <a16:creationId xmlns:a16="http://schemas.microsoft.com/office/drawing/2014/main" id="{7FC859FD-A7CA-4D8E-87AB-135178E4CB30}"/>
                </a:ext>
              </a:extLst>
            </p:cNvPr>
            <p:cNvSpPr/>
            <p:nvPr/>
          </p:nvSpPr>
          <p:spPr>
            <a:xfrm>
              <a:off x="2122604" y="3966591"/>
              <a:ext cx="109044"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29" name="Oval 128">
              <a:extLst>
                <a:ext uri="{FF2B5EF4-FFF2-40B4-BE49-F238E27FC236}">
                  <a16:creationId xmlns:a16="http://schemas.microsoft.com/office/drawing/2014/main" id="{CE4953A1-4E65-5167-ED9C-85F53FC83A86}"/>
                </a:ext>
              </a:extLst>
            </p:cNvPr>
            <p:cNvSpPr/>
            <p:nvPr/>
          </p:nvSpPr>
          <p:spPr>
            <a:xfrm>
              <a:off x="2286169" y="3966591"/>
              <a:ext cx="109044"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31" name="Oval 130">
              <a:extLst>
                <a:ext uri="{FF2B5EF4-FFF2-40B4-BE49-F238E27FC236}">
                  <a16:creationId xmlns:a16="http://schemas.microsoft.com/office/drawing/2014/main" id="{030DFC8F-A06D-E19D-1D6F-20B14160CDBC}"/>
                </a:ext>
              </a:extLst>
            </p:cNvPr>
            <p:cNvSpPr/>
            <p:nvPr/>
          </p:nvSpPr>
          <p:spPr>
            <a:xfrm>
              <a:off x="2445191" y="3966591"/>
              <a:ext cx="104500"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sp>
          <p:nvSpPr>
            <p:cNvPr id="132" name="Oval 131">
              <a:extLst>
                <a:ext uri="{FF2B5EF4-FFF2-40B4-BE49-F238E27FC236}">
                  <a16:creationId xmlns:a16="http://schemas.microsoft.com/office/drawing/2014/main" id="{E6778384-8CD3-70B3-DB27-A887F2B5041A}"/>
                </a:ext>
              </a:extLst>
            </p:cNvPr>
            <p:cNvSpPr/>
            <p:nvPr/>
          </p:nvSpPr>
          <p:spPr>
            <a:xfrm>
              <a:off x="2608756" y="3966591"/>
              <a:ext cx="109044"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000">
                <a:solidFill>
                  <a:srgbClr val="FFFFFF"/>
                </a:solidFill>
                <a:latin typeface="Arial"/>
                <a:cs typeface="Arial" pitchFamily="34" charset="0"/>
              </a:endParaRPr>
            </a:p>
          </p:txBody>
        </p:sp>
      </p:grpSp>
      <p:sp>
        <p:nvSpPr>
          <p:cNvPr id="71704" name="Text Box 3">
            <a:extLst>
              <a:ext uri="{FF2B5EF4-FFF2-40B4-BE49-F238E27FC236}">
                <a16:creationId xmlns:a16="http://schemas.microsoft.com/office/drawing/2014/main" id="{B6FEDEEC-3884-ED40-0C9A-E7DF8AB2BF3C}"/>
              </a:ext>
            </a:extLst>
          </p:cNvPr>
          <p:cNvSpPr txBox="1">
            <a:spLocks noChangeArrowheads="1"/>
          </p:cNvSpPr>
          <p:nvPr/>
        </p:nvSpPr>
        <p:spPr bwMode="ltGray">
          <a:xfrm>
            <a:off x="3782251" y="977227"/>
            <a:ext cx="4572000" cy="619125"/>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ct val="95000"/>
              </a:lnSpc>
              <a:spcBef>
                <a:spcPct val="0"/>
              </a:spcBef>
              <a:spcAft>
                <a:spcPts val="800"/>
              </a:spcAft>
              <a:defRPr/>
            </a:pPr>
            <a:r>
              <a:rPr lang="en-US" altLang="vi-VN" sz="3600" b="1">
                <a:solidFill>
                  <a:srgbClr val="C00000"/>
                </a:solidFill>
                <a:effectLst>
                  <a:outerShdw blurRad="38100" dist="38100" dir="2700000" algn="tl">
                    <a:srgbClr val="000000">
                      <a:alpha val="43137"/>
                    </a:srgbClr>
                  </a:outerShdw>
                </a:effectLst>
                <a:latin typeface="Arial" panose="020B0604020202020204" pitchFamily="34" charset="0"/>
              </a:rPr>
              <a:t>NGOẠI LỰC</a:t>
            </a:r>
          </a:p>
        </p:txBody>
      </p:sp>
      <p:sp>
        <p:nvSpPr>
          <p:cNvPr id="19" name="Rectangle 18">
            <a:extLst>
              <a:ext uri="{FF2B5EF4-FFF2-40B4-BE49-F238E27FC236}">
                <a16:creationId xmlns:a16="http://schemas.microsoft.com/office/drawing/2014/main" id="{D1538A5E-69B4-98FB-63C3-049F5C03C11A}"/>
              </a:ext>
            </a:extLst>
          </p:cNvPr>
          <p:cNvSpPr>
            <a:spLocks noChangeArrowheads="1"/>
          </p:cNvSpPr>
          <p:nvPr/>
        </p:nvSpPr>
        <p:spPr bwMode="auto">
          <a:xfrm>
            <a:off x="2901712" y="3878505"/>
            <a:ext cx="7199685" cy="55060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lnSpc>
                <a:spcPct val="115000"/>
              </a:lnSpc>
              <a:spcBef>
                <a:spcPct val="0"/>
              </a:spcBef>
              <a:spcAft>
                <a:spcPct val="0"/>
              </a:spcAft>
            </a:pPr>
            <a:r>
              <a:rPr lang="en-US" altLang="vi-VN" sz="2800" b="0">
                <a:solidFill>
                  <a:srgbClr val="002060"/>
                </a:solidFill>
                <a:latin typeface="#9Slide03 SFU Futura_03" panose="00000400000000000000" pitchFamily="2" charset="0"/>
                <a:cs typeface="Calibri" panose="020F0502020204030204" pitchFamily="34" charset="0"/>
              </a:rPr>
              <a:t>1. Phong hóa là gì? Xảy ra chủ yếu ở đâu?</a:t>
            </a:r>
            <a:endParaRPr lang="vi-VN" altLang="vi-VN" sz="2800" b="0">
              <a:solidFill>
                <a:srgbClr val="002060"/>
              </a:solidFill>
              <a:latin typeface="#9Slide03 SFU Futura_03" panose="00000400000000000000" pitchFamily="2" charset="0"/>
              <a:cs typeface="Calibri" panose="020F0502020204030204" pitchFamily="34" charset="0"/>
            </a:endParaRPr>
          </a:p>
        </p:txBody>
      </p:sp>
      <p:sp>
        <p:nvSpPr>
          <p:cNvPr id="20" name="Rectangle 19">
            <a:extLst>
              <a:ext uri="{FF2B5EF4-FFF2-40B4-BE49-F238E27FC236}">
                <a16:creationId xmlns:a16="http://schemas.microsoft.com/office/drawing/2014/main" id="{9999B935-87AF-7716-096A-1BD69760AB74}"/>
              </a:ext>
            </a:extLst>
          </p:cNvPr>
          <p:cNvSpPr>
            <a:spLocks noChangeArrowheads="1"/>
          </p:cNvSpPr>
          <p:nvPr/>
        </p:nvSpPr>
        <p:spPr bwMode="auto">
          <a:xfrm>
            <a:off x="2901712" y="5543896"/>
            <a:ext cx="7199685" cy="104612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lnSpc>
                <a:spcPct val="115000"/>
              </a:lnSpc>
              <a:spcBef>
                <a:spcPct val="0"/>
              </a:spcBef>
              <a:spcAft>
                <a:spcPct val="0"/>
              </a:spcAft>
            </a:pPr>
            <a:r>
              <a:rPr lang="en-US" altLang="vi-VN" sz="2800" b="0">
                <a:solidFill>
                  <a:srgbClr val="002060"/>
                </a:solidFill>
                <a:latin typeface="#9Slide03 SFU Futura_03" panose="00000400000000000000" pitchFamily="2" charset="0"/>
                <a:cs typeface="Calibri" panose="020F0502020204030204" pitchFamily="34" charset="0"/>
              </a:rPr>
              <a:t>2. </a:t>
            </a:r>
            <a:r>
              <a:rPr lang="en-US" sz="2800" b="0">
                <a:solidFill>
                  <a:srgbClr val="002060"/>
                </a:solidFill>
                <a:latin typeface="#9Slide03 SFU Futura_03" panose="00000400000000000000" pitchFamily="2" charset="0"/>
              </a:rPr>
              <a:t>Quá trình phong hóa bao gồm những quá trình nhỏ nào và kết quả của phong hóa?</a:t>
            </a:r>
            <a:endParaRPr lang="vi-VN" altLang="vi-VN" sz="2800" b="0">
              <a:solidFill>
                <a:srgbClr val="002060"/>
              </a:solidFill>
              <a:latin typeface="#9Slide03 SFU Futura_03" panose="00000400000000000000" pitchFamily="2" charset="0"/>
              <a:cs typeface="Calibri" panose="020F0502020204030204" pitchFamily="34" charset="0"/>
            </a:endParaRPr>
          </a:p>
        </p:txBody>
      </p:sp>
      <p:sp>
        <p:nvSpPr>
          <p:cNvPr id="21" name="Snip Single Corner Rectangle 26">
            <a:extLst>
              <a:ext uri="{FF2B5EF4-FFF2-40B4-BE49-F238E27FC236}">
                <a16:creationId xmlns:a16="http://schemas.microsoft.com/office/drawing/2014/main" id="{A4E8B709-97A7-AAA6-C630-206F0005A14A}"/>
              </a:ext>
            </a:extLst>
          </p:cNvPr>
          <p:cNvSpPr/>
          <p:nvPr/>
        </p:nvSpPr>
        <p:spPr>
          <a:xfrm flipV="1">
            <a:off x="4190156" y="1769391"/>
            <a:ext cx="3298825" cy="871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F5C201"/>
          </a:solidFill>
          <a:ln w="3175"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Arial" pitchFamily="34" charset="0"/>
            </a:endParaRPr>
          </a:p>
        </p:txBody>
      </p:sp>
      <p:pic>
        <p:nvPicPr>
          <p:cNvPr id="22" name="Picture 345" descr="shadow_1_m">
            <a:extLst>
              <a:ext uri="{FF2B5EF4-FFF2-40B4-BE49-F238E27FC236}">
                <a16:creationId xmlns:a16="http://schemas.microsoft.com/office/drawing/2014/main" id="{1C9DCEC3-4023-4454-9CB0-FD70C4823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411"/>
          <a:stretch>
            <a:fillRect/>
          </a:stretch>
        </p:blipFill>
        <p:spPr bwMode="gray">
          <a:xfrm>
            <a:off x="4190156" y="1410615"/>
            <a:ext cx="587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ntagon 27">
            <a:extLst>
              <a:ext uri="{FF2B5EF4-FFF2-40B4-BE49-F238E27FC236}">
                <a16:creationId xmlns:a16="http://schemas.microsoft.com/office/drawing/2014/main" id="{E88E36BF-0BD5-34B9-4EC8-01088D44BD53}"/>
              </a:ext>
            </a:extLst>
          </p:cNvPr>
          <p:cNvSpPr/>
          <p:nvPr/>
        </p:nvSpPr>
        <p:spPr>
          <a:xfrm rot="5400000" flipV="1">
            <a:off x="5975299" y="2295646"/>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F5C201">
              <a:lumMod val="20000"/>
              <a:lumOff val="80000"/>
            </a:srgbClr>
          </a:solidFill>
          <a:ln w="3175"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4" name="Isosceles Triangle 23">
            <a:extLst>
              <a:ext uri="{FF2B5EF4-FFF2-40B4-BE49-F238E27FC236}">
                <a16:creationId xmlns:a16="http://schemas.microsoft.com/office/drawing/2014/main" id="{BD9EAEBE-3FE7-4AC7-1041-6F194B17CA2F}"/>
              </a:ext>
            </a:extLst>
          </p:cNvPr>
          <p:cNvSpPr/>
          <p:nvPr/>
        </p:nvSpPr>
        <p:spPr>
          <a:xfrm rot="16200000" flipV="1">
            <a:off x="6658718" y="1996403"/>
            <a:ext cx="258762" cy="204787"/>
          </a:xfrm>
          <a:prstGeom prst="triangle">
            <a:avLst/>
          </a:prstGeom>
          <a:solidFill>
            <a:srgbClr val="F5C201">
              <a:lumMod val="20000"/>
              <a:lumOff val="80000"/>
            </a:srgbClr>
          </a:solidFill>
          <a:ln w="3175" cap="flat" cmpd="sng" algn="ctr">
            <a:no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Arial" pitchFamily="34" charset="0"/>
            </a:endParaRPr>
          </a:p>
        </p:txBody>
      </p:sp>
      <p:cxnSp>
        <p:nvCxnSpPr>
          <p:cNvPr id="25" name="Straight Connector 24">
            <a:extLst>
              <a:ext uri="{FF2B5EF4-FFF2-40B4-BE49-F238E27FC236}">
                <a16:creationId xmlns:a16="http://schemas.microsoft.com/office/drawing/2014/main" id="{DB87845B-811D-4296-E8F9-83507A8B15C9}"/>
              </a:ext>
            </a:extLst>
          </p:cNvPr>
          <p:cNvCxnSpPr/>
          <p:nvPr/>
        </p:nvCxnSpPr>
        <p:spPr>
          <a:xfrm>
            <a:off x="4260005" y="2558377"/>
            <a:ext cx="2241550" cy="0"/>
          </a:xfrm>
          <a:prstGeom prst="line">
            <a:avLst/>
          </a:prstGeom>
          <a:noFill/>
          <a:ln w="38100" cap="flat" cmpd="sng" algn="ctr">
            <a:solidFill>
              <a:srgbClr val="F5C201">
                <a:lumMod val="20000"/>
                <a:lumOff val="80000"/>
              </a:srgbClr>
            </a:solidFill>
            <a:prstDash val="solid"/>
          </a:ln>
          <a:effectLst/>
        </p:spPr>
      </p:cxnSp>
      <p:sp>
        <p:nvSpPr>
          <p:cNvPr id="26" name="Text Box 3">
            <a:extLst>
              <a:ext uri="{FF2B5EF4-FFF2-40B4-BE49-F238E27FC236}">
                <a16:creationId xmlns:a16="http://schemas.microsoft.com/office/drawing/2014/main" id="{7B390617-7B98-476C-DFBB-4AE6A91CCCFE}"/>
              </a:ext>
            </a:extLst>
          </p:cNvPr>
          <p:cNvSpPr txBox="1">
            <a:spLocks noChangeArrowheads="1"/>
          </p:cNvSpPr>
          <p:nvPr/>
        </p:nvSpPr>
        <p:spPr bwMode="ltGray">
          <a:xfrm>
            <a:off x="4190155" y="1951952"/>
            <a:ext cx="24955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lnSpc>
                <a:spcPct val="95000"/>
              </a:lnSpc>
              <a:spcBef>
                <a:spcPct val="0"/>
              </a:spcBef>
              <a:spcAft>
                <a:spcPts val="800"/>
              </a:spcAft>
            </a:pPr>
            <a:r>
              <a:rPr lang="en-US" altLang="vi-VN" sz="2800">
                <a:solidFill>
                  <a:srgbClr val="000000"/>
                </a:solidFill>
                <a:cs typeface="Arial" panose="020B0604020202020204" pitchFamily="34" charset="0"/>
              </a:rPr>
              <a:t>PHONG HÓA</a:t>
            </a:r>
          </a:p>
        </p:txBody>
      </p:sp>
      <p:sp>
        <p:nvSpPr>
          <p:cNvPr id="27" name="TextBox 1">
            <a:extLst>
              <a:ext uri="{FF2B5EF4-FFF2-40B4-BE49-F238E27FC236}">
                <a16:creationId xmlns:a16="http://schemas.microsoft.com/office/drawing/2014/main" id="{CD2B633C-BF26-C872-1781-0F58C0C22B7F}"/>
              </a:ext>
            </a:extLst>
          </p:cNvPr>
          <p:cNvSpPr txBox="1">
            <a:spLocks noChangeArrowheads="1"/>
          </p:cNvSpPr>
          <p:nvPr/>
        </p:nvSpPr>
        <p:spPr bwMode="auto">
          <a:xfrm>
            <a:off x="6604742" y="2667916"/>
            <a:ext cx="755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fontAlgn="base">
              <a:spcBef>
                <a:spcPct val="0"/>
              </a:spcBef>
              <a:spcAft>
                <a:spcPct val="0"/>
              </a:spcAft>
            </a:pPr>
            <a:r>
              <a:rPr lang="en-US" altLang="vi-VN" sz="4000" u="sng">
                <a:solidFill>
                  <a:srgbClr val="002060"/>
                </a:solidFill>
                <a:cs typeface="Arial" panose="020B0604020202020204" pitchFamily="34" charset="0"/>
              </a:rPr>
              <a:t>01</a:t>
            </a:r>
          </a:p>
        </p:txBody>
      </p:sp>
      <p:pic>
        <p:nvPicPr>
          <p:cNvPr id="28" name="image12.png">
            <a:extLst>
              <a:ext uri="{FF2B5EF4-FFF2-40B4-BE49-F238E27FC236}">
                <a16:creationId xmlns:a16="http://schemas.microsoft.com/office/drawing/2014/main" id="{E7F624EC-CC88-913B-0FE4-C5A5289DC6F5}"/>
              </a:ext>
            </a:extLst>
          </p:cNvPr>
          <p:cNvPicPr>
            <a:picLocks noChangeAspect="1" noChangeArrowheads="1"/>
          </p:cNvPicPr>
          <p:nvPr/>
        </p:nvPicPr>
        <p:blipFill>
          <a:blip r:embed="rId3"/>
          <a:srcRect/>
          <a:stretch>
            <a:fillRect/>
          </a:stretch>
        </p:blipFill>
        <p:spPr bwMode="auto">
          <a:xfrm>
            <a:off x="10752848" y="1147983"/>
            <a:ext cx="1100729" cy="890368"/>
          </a:xfrm>
          <a:prstGeom prst="ellipse">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9" name="Picture 28">
            <a:extLst>
              <a:ext uri="{FF2B5EF4-FFF2-40B4-BE49-F238E27FC236}">
                <a16:creationId xmlns:a16="http://schemas.microsoft.com/office/drawing/2014/main" id="{3D267E0E-B729-079B-2291-6645E13ABACF}"/>
              </a:ext>
            </a:extLst>
          </p:cNvPr>
          <p:cNvPicPr>
            <a:picLocks noChangeAspect="1"/>
          </p:cNvPicPr>
          <p:nvPr/>
        </p:nvPicPr>
        <p:blipFill>
          <a:blip r:embed="rId4"/>
          <a:stretch>
            <a:fillRect/>
          </a:stretch>
        </p:blipFill>
        <p:spPr>
          <a:xfrm>
            <a:off x="163304" y="5366665"/>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 name="Picture 4">
            <a:extLst>
              <a:ext uri="{FF2B5EF4-FFF2-40B4-BE49-F238E27FC236}">
                <a16:creationId xmlns:a16="http://schemas.microsoft.com/office/drawing/2014/main" id="{F5BB52C9-F5E9-BB42-FDA7-F0950FC5C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510" y="2407185"/>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B051E91A-F2FF-3582-3C2A-FA5D4F3B3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04" y="3886925"/>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F64B1E2-3114-14F9-9515-5B2DFDA80593}"/>
              </a:ext>
            </a:extLst>
          </p:cNvPr>
          <p:cNvPicPr>
            <a:picLocks noChangeAspect="1"/>
          </p:cNvPicPr>
          <p:nvPr/>
        </p:nvPicPr>
        <p:blipFill>
          <a:blip r:embed="rId7"/>
          <a:stretch>
            <a:fillRect/>
          </a:stretch>
        </p:blipFill>
        <p:spPr>
          <a:xfrm>
            <a:off x="232861" y="927445"/>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32">
            <a:extLst>
              <a:ext uri="{FF2B5EF4-FFF2-40B4-BE49-F238E27FC236}">
                <a16:creationId xmlns:a16="http://schemas.microsoft.com/office/drawing/2014/main" id="{046AA885-95A5-2FE1-E4BD-9108E9A86DA6}"/>
              </a:ext>
            </a:extLst>
          </p:cNvPr>
          <p:cNvPicPr>
            <a:picLocks noChangeAspect="1"/>
          </p:cNvPicPr>
          <p:nvPr/>
        </p:nvPicPr>
        <p:blipFill>
          <a:blip r:embed="rId8"/>
          <a:stretch>
            <a:fillRect/>
          </a:stretch>
        </p:blipFill>
        <p:spPr>
          <a:xfrm>
            <a:off x="10734298" y="2632317"/>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4" name="Picture 33">
            <a:extLst>
              <a:ext uri="{FF2B5EF4-FFF2-40B4-BE49-F238E27FC236}">
                <a16:creationId xmlns:a16="http://schemas.microsoft.com/office/drawing/2014/main" id="{8FEC63C6-37A5-A853-588B-6F961873EE38}"/>
              </a:ext>
            </a:extLst>
          </p:cNvPr>
          <p:cNvPicPr>
            <a:picLocks noChangeAspect="1"/>
          </p:cNvPicPr>
          <p:nvPr/>
        </p:nvPicPr>
        <p:blipFill>
          <a:blip r:embed="rId9"/>
          <a:stretch>
            <a:fillRect/>
          </a:stretch>
        </p:blipFill>
        <p:spPr>
          <a:xfrm>
            <a:off x="10766989" y="4105487"/>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30F0F550-4FB1-C89F-B7CB-8A6B55802707}"/>
              </a:ext>
            </a:extLst>
          </p:cNvPr>
          <p:cNvPicPr>
            <a:picLocks noChangeAspect="1"/>
          </p:cNvPicPr>
          <p:nvPr/>
        </p:nvPicPr>
        <p:blipFill>
          <a:blip r:embed="rId10"/>
          <a:stretch>
            <a:fillRect/>
          </a:stretch>
        </p:blipFill>
        <p:spPr>
          <a:xfrm>
            <a:off x="10734298" y="5575300"/>
            <a:ext cx="1096822"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Arrow: Pentagon 1">
            <a:extLst>
              <a:ext uri="{FF2B5EF4-FFF2-40B4-BE49-F238E27FC236}">
                <a16:creationId xmlns:a16="http://schemas.microsoft.com/office/drawing/2014/main" id="{E6B74C61-BAC6-0182-C513-6F94619EB037}"/>
              </a:ext>
            </a:extLst>
          </p:cNvPr>
          <p:cNvSpPr/>
          <p:nvPr/>
        </p:nvSpPr>
        <p:spPr>
          <a:xfrm rot="5400000">
            <a:off x="6451619" y="4491428"/>
            <a:ext cx="1096821" cy="1008115"/>
          </a:xfrm>
          <a:prstGeom prst="homePlate">
            <a:avLst/>
          </a:prstGeom>
          <a:solidFill>
            <a:srgbClr val="FFF4CA"/>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541643C-DB86-74B3-61F4-9A8827E04DA4}"/>
              </a:ext>
            </a:extLst>
          </p:cNvPr>
          <p:cNvGrpSpPr/>
          <p:nvPr/>
        </p:nvGrpSpPr>
        <p:grpSpPr>
          <a:xfrm>
            <a:off x="0" y="0"/>
            <a:ext cx="12192000" cy="709612"/>
            <a:chOff x="0" y="0"/>
            <a:chExt cx="12192000" cy="709612"/>
          </a:xfrm>
        </p:grpSpPr>
        <p:sp>
          <p:nvSpPr>
            <p:cNvPr id="42" name="Pentagon 5">
              <a:extLst>
                <a:ext uri="{FF2B5EF4-FFF2-40B4-BE49-F238E27FC236}">
                  <a16:creationId xmlns:a16="http://schemas.microsoft.com/office/drawing/2014/main" id="{E4A35865-694C-A3B0-FE35-86E151C82D8B}"/>
                </a:ext>
              </a:extLst>
            </p:cNvPr>
            <p:cNvSpPr/>
            <p:nvPr/>
          </p:nvSpPr>
          <p:spPr>
            <a:xfrm flipV="1">
              <a:off x="0" y="0"/>
              <a:ext cx="12192000" cy="709612"/>
            </a:xfrm>
            <a:prstGeom prst="homePlate">
              <a:avLst>
                <a:gd name="adj" fmla="val 0"/>
              </a:avLst>
            </a:prstGeom>
            <a:solidFill>
              <a:srgbClr val="526DB0">
                <a:lumMod val="50000"/>
              </a:srgbClr>
            </a:solidFill>
            <a:ln w="28575"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91B5E052-994C-78E1-7C7D-2345F1C04A80}"/>
                </a:ext>
              </a:extLst>
            </p:cNvPr>
            <p:cNvSpPr txBox="1"/>
            <p:nvPr/>
          </p:nvSpPr>
          <p:spPr>
            <a:xfrm>
              <a:off x="0" y="89346"/>
              <a:ext cx="12192000" cy="461665"/>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B050"/>
                  </a:solidFill>
                  <a:effectLst/>
                  <a:uLnTx/>
                  <a:uFillTx/>
                  <a:latin typeface="#9Slide03 SFU Grenoble" panose="00000500000000000000" pitchFamily="2" charset="0"/>
                  <a:cs typeface="Arial" panose="020B0604020202020204" pitchFamily="34" charset="0"/>
                </a:rPr>
                <a:t>HOẠT ĐỘNG 2. </a:t>
              </a:r>
              <a:r>
                <a:rPr kumimoji="0" lang="en-US"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rPr>
                <a:t>TÁC ĐỘNG CỦA NGOẠI LỰC ĐẾN SỰ HÌNH THÀNH ĐỊA HÌNH BỀ MẶT TRÁI ĐẤT</a:t>
              </a:r>
              <a:endParaRPr kumimoji="0" lang="vi-VN"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426483797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31"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ppt_w</p:attrName>
                                        </p:attrNameLst>
                                      </p:cBhvr>
                                      <p:tavLst>
                                        <p:tav tm="0">
                                          <p:val>
                                            <p:fltVal val="0"/>
                                          </p:val>
                                        </p:tav>
                                        <p:tav tm="100000">
                                          <p:val>
                                            <p:strVal val="#ppt_w"/>
                                          </p:val>
                                        </p:tav>
                                      </p:tavLst>
                                    </p:anim>
                                    <p:anim calcmode="lin" valueType="num">
                                      <p:cBhvr>
                                        <p:cTn id="11" dur="1000" fill="hold"/>
                                        <p:tgtEl>
                                          <p:spTgt spid="35"/>
                                        </p:tgtEl>
                                        <p:attrNameLst>
                                          <p:attrName>ppt_h</p:attrName>
                                        </p:attrNameLst>
                                      </p:cBhvr>
                                      <p:tavLst>
                                        <p:tav tm="0">
                                          <p:val>
                                            <p:fltVal val="0"/>
                                          </p:val>
                                        </p:tav>
                                        <p:tav tm="100000">
                                          <p:val>
                                            <p:strVal val="#ppt_h"/>
                                          </p:val>
                                        </p:tav>
                                      </p:tavLst>
                                    </p:anim>
                                    <p:anim calcmode="lin" valueType="num">
                                      <p:cBhvr>
                                        <p:cTn id="12" dur="1000" fill="hold"/>
                                        <p:tgtEl>
                                          <p:spTgt spid="35"/>
                                        </p:tgtEl>
                                        <p:attrNameLst>
                                          <p:attrName>style.rotation</p:attrName>
                                        </p:attrNameLst>
                                      </p:cBhvr>
                                      <p:tavLst>
                                        <p:tav tm="0">
                                          <p:val>
                                            <p:fltVal val="90"/>
                                          </p:val>
                                        </p:tav>
                                        <p:tav tm="100000">
                                          <p:val>
                                            <p:fltVal val="0"/>
                                          </p:val>
                                        </p:tav>
                                      </p:tavLst>
                                    </p:anim>
                                    <p:animEffect transition="in" filter="fade">
                                      <p:cBhvr>
                                        <p:cTn id="13" dur="1000"/>
                                        <p:tgtEl>
                                          <p:spTgt spid="35"/>
                                        </p:tgtEl>
                                      </p:cBhvr>
                                    </p:animEffect>
                                  </p:childTnLst>
                                </p:cTn>
                              </p:par>
                              <p:par>
                                <p:cTn id="14" presetID="3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fltVal val="0"/>
                                          </p:val>
                                        </p:tav>
                                        <p:tav tm="100000">
                                          <p:val>
                                            <p:strVal val="#ppt_w"/>
                                          </p:val>
                                        </p:tav>
                                      </p:tavLst>
                                    </p:anim>
                                    <p:anim calcmode="lin" valueType="num">
                                      <p:cBhvr>
                                        <p:cTn id="17" dur="1000" fill="hold"/>
                                        <p:tgtEl>
                                          <p:spTgt spid="31"/>
                                        </p:tgtEl>
                                        <p:attrNameLst>
                                          <p:attrName>ppt_h</p:attrName>
                                        </p:attrNameLst>
                                      </p:cBhvr>
                                      <p:tavLst>
                                        <p:tav tm="0">
                                          <p:val>
                                            <p:fltVal val="0"/>
                                          </p:val>
                                        </p:tav>
                                        <p:tav tm="100000">
                                          <p:val>
                                            <p:strVal val="#ppt_h"/>
                                          </p:val>
                                        </p:tav>
                                      </p:tavLst>
                                    </p:anim>
                                    <p:anim calcmode="lin" valueType="num">
                                      <p:cBhvr>
                                        <p:cTn id="18" dur="1000" fill="hold"/>
                                        <p:tgtEl>
                                          <p:spTgt spid="31"/>
                                        </p:tgtEl>
                                        <p:attrNameLst>
                                          <p:attrName>style.rotation</p:attrName>
                                        </p:attrNameLst>
                                      </p:cBhvr>
                                      <p:tavLst>
                                        <p:tav tm="0">
                                          <p:val>
                                            <p:fltVal val="90"/>
                                          </p:val>
                                        </p:tav>
                                        <p:tav tm="100000">
                                          <p:val>
                                            <p:fltVal val="0"/>
                                          </p:val>
                                        </p:tav>
                                      </p:tavLst>
                                    </p:anim>
                                    <p:animEffect transition="in" filter="fade">
                                      <p:cBhvr>
                                        <p:cTn id="19" dur="1000"/>
                                        <p:tgtEl>
                                          <p:spTgt spid="31"/>
                                        </p:tgtEl>
                                      </p:cBhvr>
                                    </p:animEffect>
                                  </p:childTnLst>
                                </p:cTn>
                              </p:par>
                              <p:par>
                                <p:cTn id="20" presetID="31"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style.rotation</p:attrName>
                                        </p:attrNameLst>
                                      </p:cBhvr>
                                      <p:tavLst>
                                        <p:tav tm="0">
                                          <p:val>
                                            <p:fltVal val="90"/>
                                          </p:val>
                                        </p:tav>
                                        <p:tav tm="100000">
                                          <p:val>
                                            <p:fltVal val="0"/>
                                          </p:val>
                                        </p:tav>
                                      </p:tavLst>
                                    </p:anim>
                                    <p:animEffect transition="in" filter="fade">
                                      <p:cBhvr>
                                        <p:cTn id="25" dur="1000"/>
                                        <p:tgtEl>
                                          <p:spTgt spid="30"/>
                                        </p:tgtEl>
                                      </p:cBhvr>
                                    </p:animEffect>
                                  </p:childTnLst>
                                </p:cTn>
                              </p:par>
                              <p:par>
                                <p:cTn id="26" presetID="3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fltVal val="0"/>
                                          </p:val>
                                        </p:tav>
                                        <p:tav tm="100000">
                                          <p:val>
                                            <p:strVal val="#ppt_w"/>
                                          </p:val>
                                        </p:tav>
                                      </p:tavLst>
                                    </p:anim>
                                    <p:anim calcmode="lin" valueType="num">
                                      <p:cBhvr>
                                        <p:cTn id="29" dur="1000" fill="hold"/>
                                        <p:tgtEl>
                                          <p:spTgt spid="29"/>
                                        </p:tgtEl>
                                        <p:attrNameLst>
                                          <p:attrName>ppt_h</p:attrName>
                                        </p:attrNameLst>
                                      </p:cBhvr>
                                      <p:tavLst>
                                        <p:tav tm="0">
                                          <p:val>
                                            <p:fltVal val="0"/>
                                          </p:val>
                                        </p:tav>
                                        <p:tav tm="100000">
                                          <p:val>
                                            <p:strVal val="#ppt_h"/>
                                          </p:val>
                                        </p:tav>
                                      </p:tavLst>
                                    </p:anim>
                                    <p:anim calcmode="lin" valueType="num">
                                      <p:cBhvr>
                                        <p:cTn id="30" dur="1000" fill="hold"/>
                                        <p:tgtEl>
                                          <p:spTgt spid="29"/>
                                        </p:tgtEl>
                                        <p:attrNameLst>
                                          <p:attrName>style.rotation</p:attrName>
                                        </p:attrNameLst>
                                      </p:cBhvr>
                                      <p:tavLst>
                                        <p:tav tm="0">
                                          <p:val>
                                            <p:fltVal val="90"/>
                                          </p:val>
                                        </p:tav>
                                        <p:tav tm="100000">
                                          <p:val>
                                            <p:fltVal val="0"/>
                                          </p:val>
                                        </p:tav>
                                      </p:tavLst>
                                    </p:anim>
                                    <p:animEffect transition="in" filter="fade">
                                      <p:cBhvr>
                                        <p:cTn id="31" dur="1000"/>
                                        <p:tgtEl>
                                          <p:spTgt spid="29"/>
                                        </p:tgtEl>
                                      </p:cBhvr>
                                    </p:animEffect>
                                  </p:childTnLst>
                                </p:cTn>
                              </p:par>
                              <p:par>
                                <p:cTn id="32" presetID="31"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style.rotation</p:attrName>
                                        </p:attrNameLst>
                                      </p:cBhvr>
                                      <p:tavLst>
                                        <p:tav tm="0">
                                          <p:val>
                                            <p:fltVal val="90"/>
                                          </p:val>
                                        </p:tav>
                                        <p:tav tm="100000">
                                          <p:val>
                                            <p:fltVal val="0"/>
                                          </p:val>
                                        </p:tav>
                                      </p:tavLst>
                                    </p:anim>
                                    <p:animEffect transition="in" filter="fade">
                                      <p:cBhvr>
                                        <p:cTn id="37" dur="1000"/>
                                        <p:tgtEl>
                                          <p:spTgt spid="32"/>
                                        </p:tgtEl>
                                      </p:cBhvr>
                                    </p:animEffect>
                                  </p:childTnLst>
                                </p:cTn>
                              </p:par>
                              <p:par>
                                <p:cTn id="38" presetID="31"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1000" fill="hold"/>
                                        <p:tgtEl>
                                          <p:spTgt spid="28"/>
                                        </p:tgtEl>
                                        <p:attrNameLst>
                                          <p:attrName>ppt_w</p:attrName>
                                        </p:attrNameLst>
                                      </p:cBhvr>
                                      <p:tavLst>
                                        <p:tav tm="0">
                                          <p:val>
                                            <p:fltVal val="0"/>
                                          </p:val>
                                        </p:tav>
                                        <p:tav tm="100000">
                                          <p:val>
                                            <p:strVal val="#ppt_w"/>
                                          </p:val>
                                        </p:tav>
                                      </p:tavLst>
                                    </p:anim>
                                    <p:anim calcmode="lin" valueType="num">
                                      <p:cBhvr>
                                        <p:cTn id="41" dur="1000" fill="hold"/>
                                        <p:tgtEl>
                                          <p:spTgt spid="28"/>
                                        </p:tgtEl>
                                        <p:attrNameLst>
                                          <p:attrName>ppt_h</p:attrName>
                                        </p:attrNameLst>
                                      </p:cBhvr>
                                      <p:tavLst>
                                        <p:tav tm="0">
                                          <p:val>
                                            <p:fltVal val="0"/>
                                          </p:val>
                                        </p:tav>
                                        <p:tav tm="100000">
                                          <p:val>
                                            <p:strVal val="#ppt_h"/>
                                          </p:val>
                                        </p:tav>
                                      </p:tavLst>
                                    </p:anim>
                                    <p:anim calcmode="lin" valueType="num">
                                      <p:cBhvr>
                                        <p:cTn id="42" dur="1000" fill="hold"/>
                                        <p:tgtEl>
                                          <p:spTgt spid="28"/>
                                        </p:tgtEl>
                                        <p:attrNameLst>
                                          <p:attrName>style.rotation</p:attrName>
                                        </p:attrNameLst>
                                      </p:cBhvr>
                                      <p:tavLst>
                                        <p:tav tm="0">
                                          <p:val>
                                            <p:fltVal val="90"/>
                                          </p:val>
                                        </p:tav>
                                        <p:tav tm="100000">
                                          <p:val>
                                            <p:fltVal val="0"/>
                                          </p:val>
                                        </p:tav>
                                      </p:tavLst>
                                    </p:anim>
                                    <p:animEffect transition="in" filter="fade">
                                      <p:cBhvr>
                                        <p:cTn id="43" dur="1000"/>
                                        <p:tgtEl>
                                          <p:spTgt spid="28"/>
                                        </p:tgtEl>
                                      </p:cBhvr>
                                    </p:animEffect>
                                  </p:childTnLst>
                                </p:cTn>
                              </p:par>
                              <p:par>
                                <p:cTn id="44" presetID="3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par>
                                <p:cTn id="50" presetID="31"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1000" fill="hold"/>
                                        <p:tgtEl>
                                          <p:spTgt spid="34"/>
                                        </p:tgtEl>
                                        <p:attrNameLst>
                                          <p:attrName>ppt_w</p:attrName>
                                        </p:attrNameLst>
                                      </p:cBhvr>
                                      <p:tavLst>
                                        <p:tav tm="0">
                                          <p:val>
                                            <p:fltVal val="0"/>
                                          </p:val>
                                        </p:tav>
                                        <p:tav tm="100000">
                                          <p:val>
                                            <p:strVal val="#ppt_w"/>
                                          </p:val>
                                        </p:tav>
                                      </p:tavLst>
                                    </p:anim>
                                    <p:anim calcmode="lin" valueType="num">
                                      <p:cBhvr>
                                        <p:cTn id="53" dur="1000" fill="hold"/>
                                        <p:tgtEl>
                                          <p:spTgt spid="34"/>
                                        </p:tgtEl>
                                        <p:attrNameLst>
                                          <p:attrName>ppt_h</p:attrName>
                                        </p:attrNameLst>
                                      </p:cBhvr>
                                      <p:tavLst>
                                        <p:tav tm="0">
                                          <p:val>
                                            <p:fltVal val="0"/>
                                          </p:val>
                                        </p:tav>
                                        <p:tav tm="100000">
                                          <p:val>
                                            <p:strVal val="#ppt_h"/>
                                          </p:val>
                                        </p:tav>
                                      </p:tavLst>
                                    </p:anim>
                                    <p:anim calcmode="lin" valueType="num">
                                      <p:cBhvr>
                                        <p:cTn id="54" dur="1000" fill="hold"/>
                                        <p:tgtEl>
                                          <p:spTgt spid="34"/>
                                        </p:tgtEl>
                                        <p:attrNameLst>
                                          <p:attrName>style.rotation</p:attrName>
                                        </p:attrNameLst>
                                      </p:cBhvr>
                                      <p:tavLst>
                                        <p:tav tm="0">
                                          <p:val>
                                            <p:fltVal val="90"/>
                                          </p:val>
                                        </p:tav>
                                        <p:tav tm="100000">
                                          <p:val>
                                            <p:fltVal val="0"/>
                                          </p:val>
                                        </p:tav>
                                      </p:tavLst>
                                    </p:anim>
                                    <p:animEffect transition="in" filter="fade">
                                      <p:cBhvr>
                                        <p:cTn id="55" dur="1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barn(inVertical)">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1000"/>
                                        <p:tgtEl>
                                          <p:spTgt spid="2"/>
                                        </p:tgtEl>
                                      </p:cBhvr>
                                    </p:animEffect>
                                    <p:anim calcmode="lin" valueType="num">
                                      <p:cBhvr>
                                        <p:cTn id="89" dur="1000" fill="hold"/>
                                        <p:tgtEl>
                                          <p:spTgt spid="2"/>
                                        </p:tgtEl>
                                        <p:attrNameLst>
                                          <p:attrName>ppt_x</p:attrName>
                                        </p:attrNameLst>
                                      </p:cBhvr>
                                      <p:tavLst>
                                        <p:tav tm="0">
                                          <p:val>
                                            <p:strVal val="#ppt_x"/>
                                          </p:val>
                                        </p:tav>
                                        <p:tav tm="100000">
                                          <p:val>
                                            <p:strVal val="#ppt_x"/>
                                          </p:val>
                                        </p:tav>
                                      </p:tavLst>
                                    </p:anim>
                                    <p:anim calcmode="lin" valueType="num">
                                      <p:cBhvr>
                                        <p:cTn id="9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26" grpId="0"/>
      <p:bldP spid="2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
            <a:extLst>
              <a:ext uri="{FF2B5EF4-FFF2-40B4-BE49-F238E27FC236}">
                <a16:creationId xmlns:a16="http://schemas.microsoft.com/office/drawing/2014/main" id="{8B5CD3C3-17CB-6A3C-A604-6995109AC1B5}"/>
              </a:ext>
            </a:extLst>
          </p:cNvPr>
          <p:cNvSpPr>
            <a:spLocks noChangeArrowheads="1"/>
          </p:cNvSpPr>
          <p:nvPr/>
        </p:nvSpPr>
        <p:spPr bwMode="gray">
          <a:xfrm>
            <a:off x="6168232" y="4876800"/>
            <a:ext cx="3384550" cy="1004888"/>
          </a:xfrm>
          <a:prstGeom prst="roundRect">
            <a:avLst>
              <a:gd name="adj" fmla="val 50000"/>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a:p>
            <a:pPr algn="ctr" eaLnBrk="0" fontAlgn="base" hangingPunct="0">
              <a:spcBef>
                <a:spcPct val="0"/>
              </a:spcBef>
              <a:spcAft>
                <a:spcPct val="0"/>
              </a:spcAft>
              <a:defRPr/>
            </a:pPr>
            <a:endParaRPr lang="en-US">
              <a:solidFill>
                <a:srgbClr val="FFFFFF"/>
              </a:solidFill>
              <a:latin typeface="Arial"/>
            </a:endParaRPr>
          </a:p>
        </p:txBody>
      </p:sp>
      <p:sp>
        <p:nvSpPr>
          <p:cNvPr id="5" name="Freeform 3">
            <a:extLst>
              <a:ext uri="{FF2B5EF4-FFF2-40B4-BE49-F238E27FC236}">
                <a16:creationId xmlns:a16="http://schemas.microsoft.com/office/drawing/2014/main" id="{8C380E43-FD03-9E5E-2744-52610047922E}"/>
              </a:ext>
            </a:extLst>
          </p:cNvPr>
          <p:cNvSpPr>
            <a:spLocks/>
          </p:cNvSpPr>
          <p:nvPr/>
        </p:nvSpPr>
        <p:spPr bwMode="gray">
          <a:xfrm rot="1434883">
            <a:off x="4987133" y="3814763"/>
            <a:ext cx="1265237" cy="2824162"/>
          </a:xfrm>
          <a:custGeom>
            <a:avLst/>
            <a:gdLst>
              <a:gd name="T0" fmla="*/ 451 w 501"/>
              <a:gd name="T1" fmla="*/ 1158 h 1198"/>
              <a:gd name="T2" fmla="*/ 359 w 501"/>
              <a:gd name="T3" fmla="*/ 1072 h 1198"/>
              <a:gd name="T4" fmla="*/ 281 w 501"/>
              <a:gd name="T5" fmla="*/ 983 h 1198"/>
              <a:gd name="T6" fmla="*/ 217 w 501"/>
              <a:gd name="T7" fmla="*/ 896 h 1198"/>
              <a:gd name="T8" fmla="*/ 167 w 501"/>
              <a:gd name="T9" fmla="*/ 814 h 1198"/>
              <a:gd name="T10" fmla="*/ 129 w 501"/>
              <a:gd name="T11" fmla="*/ 743 h 1198"/>
              <a:gd name="T12" fmla="*/ 105 w 501"/>
              <a:gd name="T13" fmla="*/ 689 h 1198"/>
              <a:gd name="T14" fmla="*/ 92 w 501"/>
              <a:gd name="T15" fmla="*/ 654 h 1198"/>
              <a:gd name="T16" fmla="*/ 56 w 501"/>
              <a:gd name="T17" fmla="*/ 518 h 1198"/>
              <a:gd name="T18" fmla="*/ 39 w 501"/>
              <a:gd name="T19" fmla="*/ 396 h 1198"/>
              <a:gd name="T20" fmla="*/ 36 w 501"/>
              <a:gd name="T21" fmla="*/ 294 h 1198"/>
              <a:gd name="T22" fmla="*/ 41 w 501"/>
              <a:gd name="T23" fmla="*/ 212 h 1198"/>
              <a:gd name="T24" fmla="*/ 52 w 501"/>
              <a:gd name="T25" fmla="*/ 151 h 1198"/>
              <a:gd name="T26" fmla="*/ 61 w 501"/>
              <a:gd name="T27" fmla="*/ 114 h 1198"/>
              <a:gd name="T28" fmla="*/ 66 w 501"/>
              <a:gd name="T29" fmla="*/ 101 h 1198"/>
              <a:gd name="T30" fmla="*/ 241 w 501"/>
              <a:gd name="T31" fmla="*/ 0 h 1198"/>
              <a:gd name="T32" fmla="*/ 230 w 501"/>
              <a:gd name="T33" fmla="*/ 200 h 1198"/>
              <a:gd name="T34" fmla="*/ 226 w 501"/>
              <a:gd name="T35" fmla="*/ 208 h 1198"/>
              <a:gd name="T36" fmla="*/ 216 w 501"/>
              <a:gd name="T37" fmla="*/ 231 h 1198"/>
              <a:gd name="T38" fmla="*/ 203 w 501"/>
              <a:gd name="T39" fmla="*/ 272 h 1198"/>
              <a:gd name="T40" fmla="*/ 192 w 501"/>
              <a:gd name="T41" fmla="*/ 332 h 1198"/>
              <a:gd name="T42" fmla="*/ 187 w 501"/>
              <a:gd name="T43" fmla="*/ 413 h 1198"/>
              <a:gd name="T44" fmla="*/ 191 w 501"/>
              <a:gd name="T45" fmla="*/ 516 h 1198"/>
              <a:gd name="T46" fmla="*/ 209 w 501"/>
              <a:gd name="T47" fmla="*/ 638 h 1198"/>
              <a:gd name="T48" fmla="*/ 239 w 501"/>
              <a:gd name="T49" fmla="*/ 751 h 1198"/>
              <a:gd name="T50" fmla="*/ 278 w 501"/>
              <a:gd name="T51" fmla="*/ 854 h 1198"/>
              <a:gd name="T52" fmla="*/ 323 w 501"/>
              <a:gd name="T53" fmla="*/ 946 h 1198"/>
              <a:gd name="T54" fmla="*/ 369 w 501"/>
              <a:gd name="T55" fmla="*/ 1025 h 1198"/>
              <a:gd name="T56" fmla="*/ 414 w 501"/>
              <a:gd name="T57" fmla="*/ 1091 h 1198"/>
              <a:gd name="T58" fmla="*/ 453 w 501"/>
              <a:gd name="T59" fmla="*/ 1142 h 1198"/>
              <a:gd name="T60" fmla="*/ 483 w 501"/>
              <a:gd name="T61" fmla="*/ 1178 h 1198"/>
              <a:gd name="T62" fmla="*/ 500 w 501"/>
              <a:gd name="T63" fmla="*/ 1196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1198">
                <a:moveTo>
                  <a:pt x="501" y="1198"/>
                </a:moveTo>
                <a:lnTo>
                  <a:pt x="451" y="1158"/>
                </a:lnTo>
                <a:lnTo>
                  <a:pt x="403" y="1115"/>
                </a:lnTo>
                <a:lnTo>
                  <a:pt x="359" y="1072"/>
                </a:lnTo>
                <a:lnTo>
                  <a:pt x="318" y="1027"/>
                </a:lnTo>
                <a:lnTo>
                  <a:pt x="281" y="983"/>
                </a:lnTo>
                <a:lnTo>
                  <a:pt x="248" y="938"/>
                </a:lnTo>
                <a:lnTo>
                  <a:pt x="217" y="896"/>
                </a:lnTo>
                <a:lnTo>
                  <a:pt x="190" y="853"/>
                </a:lnTo>
                <a:lnTo>
                  <a:pt x="167" y="814"/>
                </a:lnTo>
                <a:lnTo>
                  <a:pt x="147" y="777"/>
                </a:lnTo>
                <a:lnTo>
                  <a:pt x="129" y="743"/>
                </a:lnTo>
                <a:lnTo>
                  <a:pt x="115" y="714"/>
                </a:lnTo>
                <a:lnTo>
                  <a:pt x="105" y="689"/>
                </a:lnTo>
                <a:lnTo>
                  <a:pt x="97" y="669"/>
                </a:lnTo>
                <a:lnTo>
                  <a:pt x="92" y="654"/>
                </a:lnTo>
                <a:lnTo>
                  <a:pt x="71" y="583"/>
                </a:lnTo>
                <a:lnTo>
                  <a:pt x="56" y="518"/>
                </a:lnTo>
                <a:lnTo>
                  <a:pt x="45" y="454"/>
                </a:lnTo>
                <a:lnTo>
                  <a:pt x="39" y="396"/>
                </a:lnTo>
                <a:lnTo>
                  <a:pt x="36" y="343"/>
                </a:lnTo>
                <a:lnTo>
                  <a:pt x="36" y="294"/>
                </a:lnTo>
                <a:lnTo>
                  <a:pt x="37" y="251"/>
                </a:lnTo>
                <a:lnTo>
                  <a:pt x="41" y="212"/>
                </a:lnTo>
                <a:lnTo>
                  <a:pt x="46" y="180"/>
                </a:lnTo>
                <a:lnTo>
                  <a:pt x="52" y="151"/>
                </a:lnTo>
                <a:lnTo>
                  <a:pt x="57" y="129"/>
                </a:lnTo>
                <a:lnTo>
                  <a:pt x="61" y="114"/>
                </a:lnTo>
                <a:lnTo>
                  <a:pt x="65" y="105"/>
                </a:lnTo>
                <a:lnTo>
                  <a:pt x="66" y="101"/>
                </a:lnTo>
                <a:lnTo>
                  <a:pt x="0" y="63"/>
                </a:lnTo>
                <a:lnTo>
                  <a:pt x="241" y="0"/>
                </a:lnTo>
                <a:lnTo>
                  <a:pt x="306" y="245"/>
                </a:lnTo>
                <a:lnTo>
                  <a:pt x="230" y="200"/>
                </a:lnTo>
                <a:lnTo>
                  <a:pt x="229" y="203"/>
                </a:lnTo>
                <a:lnTo>
                  <a:pt x="226" y="208"/>
                </a:lnTo>
                <a:lnTo>
                  <a:pt x="221" y="217"/>
                </a:lnTo>
                <a:lnTo>
                  <a:pt x="216" y="231"/>
                </a:lnTo>
                <a:lnTo>
                  <a:pt x="209" y="249"/>
                </a:lnTo>
                <a:lnTo>
                  <a:pt x="203" y="272"/>
                </a:lnTo>
                <a:lnTo>
                  <a:pt x="196" y="300"/>
                </a:lnTo>
                <a:lnTo>
                  <a:pt x="192" y="332"/>
                </a:lnTo>
                <a:lnTo>
                  <a:pt x="189" y="369"/>
                </a:lnTo>
                <a:lnTo>
                  <a:pt x="187" y="413"/>
                </a:lnTo>
                <a:lnTo>
                  <a:pt x="187" y="462"/>
                </a:lnTo>
                <a:lnTo>
                  <a:pt x="191" y="516"/>
                </a:lnTo>
                <a:lnTo>
                  <a:pt x="199" y="578"/>
                </a:lnTo>
                <a:lnTo>
                  <a:pt x="209" y="638"/>
                </a:lnTo>
                <a:lnTo>
                  <a:pt x="222" y="696"/>
                </a:lnTo>
                <a:lnTo>
                  <a:pt x="239" y="751"/>
                </a:lnTo>
                <a:lnTo>
                  <a:pt x="257" y="804"/>
                </a:lnTo>
                <a:lnTo>
                  <a:pt x="278" y="854"/>
                </a:lnTo>
                <a:lnTo>
                  <a:pt x="300" y="901"/>
                </a:lnTo>
                <a:lnTo>
                  <a:pt x="323" y="946"/>
                </a:lnTo>
                <a:lnTo>
                  <a:pt x="346" y="987"/>
                </a:lnTo>
                <a:lnTo>
                  <a:pt x="369" y="1025"/>
                </a:lnTo>
                <a:lnTo>
                  <a:pt x="392" y="1060"/>
                </a:lnTo>
                <a:lnTo>
                  <a:pt x="414" y="1091"/>
                </a:lnTo>
                <a:lnTo>
                  <a:pt x="434" y="1119"/>
                </a:lnTo>
                <a:lnTo>
                  <a:pt x="453" y="1142"/>
                </a:lnTo>
                <a:lnTo>
                  <a:pt x="469" y="1161"/>
                </a:lnTo>
                <a:lnTo>
                  <a:pt x="483" y="1178"/>
                </a:lnTo>
                <a:lnTo>
                  <a:pt x="493" y="1189"/>
                </a:lnTo>
                <a:lnTo>
                  <a:pt x="500" y="1196"/>
                </a:lnTo>
                <a:lnTo>
                  <a:pt x="501" y="1198"/>
                </a:lnTo>
                <a:close/>
              </a:path>
            </a:pathLst>
          </a:custGeom>
          <a:gradFill rotWithShape="1">
            <a:gsLst>
              <a:gs pos="0">
                <a:srgbClr val="33CCCC"/>
              </a:gs>
              <a:gs pos="100000">
                <a:srgbClr val="008080"/>
              </a:gs>
            </a:gsLst>
            <a:lin ang="5400000" scaled="1"/>
          </a:gradFill>
          <a:ln>
            <a:noFill/>
          </a:ln>
          <a:effectLst>
            <a:outerShdw dist="107763" dir="2700000" algn="ctr" rotWithShape="0">
              <a:srgbClr val="B2B2B2">
                <a:alpha val="50000"/>
              </a:srgbClr>
            </a:outerShdw>
          </a:effectLst>
        </p:spPr>
        <p:txBody>
          <a:bodyP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6" name="Freeform 4">
            <a:extLst>
              <a:ext uri="{FF2B5EF4-FFF2-40B4-BE49-F238E27FC236}">
                <a16:creationId xmlns:a16="http://schemas.microsoft.com/office/drawing/2014/main" id="{DF3CBEFC-64F8-6A00-2C94-1BD7C9CCE27C}"/>
              </a:ext>
            </a:extLst>
          </p:cNvPr>
          <p:cNvSpPr>
            <a:spLocks/>
          </p:cNvSpPr>
          <p:nvPr/>
        </p:nvSpPr>
        <p:spPr bwMode="gray">
          <a:xfrm rot="762269">
            <a:off x="3367883" y="2141538"/>
            <a:ext cx="3101975" cy="1104900"/>
          </a:xfrm>
          <a:custGeom>
            <a:avLst/>
            <a:gdLst>
              <a:gd name="T0" fmla="*/ 2 w 1225"/>
              <a:gd name="T1" fmla="*/ 102 h 467"/>
              <a:gd name="T2" fmla="*/ 26 w 1225"/>
              <a:gd name="T3" fmla="*/ 91 h 467"/>
              <a:gd name="T4" fmla="*/ 71 w 1225"/>
              <a:gd name="T5" fmla="*/ 71 h 467"/>
              <a:gd name="T6" fmla="*/ 135 w 1225"/>
              <a:gd name="T7" fmla="*/ 49 h 467"/>
              <a:gd name="T8" fmla="*/ 218 w 1225"/>
              <a:gd name="T9" fmla="*/ 27 h 467"/>
              <a:gd name="T10" fmla="*/ 316 w 1225"/>
              <a:gd name="T11" fmla="*/ 9 h 467"/>
              <a:gd name="T12" fmla="*/ 427 w 1225"/>
              <a:gd name="T13" fmla="*/ 0 h 467"/>
              <a:gd name="T14" fmla="*/ 552 w 1225"/>
              <a:gd name="T15" fmla="*/ 3 h 467"/>
              <a:gd name="T16" fmla="*/ 687 w 1225"/>
              <a:gd name="T17" fmla="*/ 22 h 467"/>
              <a:gd name="T18" fmla="*/ 821 w 1225"/>
              <a:gd name="T19" fmla="*/ 60 h 467"/>
              <a:gd name="T20" fmla="*/ 929 w 1225"/>
              <a:gd name="T21" fmla="*/ 104 h 467"/>
              <a:gd name="T22" fmla="*/ 1015 w 1225"/>
              <a:gd name="T23" fmla="*/ 150 h 467"/>
              <a:gd name="T24" fmla="*/ 1078 w 1225"/>
              <a:gd name="T25" fmla="*/ 195 h 467"/>
              <a:gd name="T26" fmla="*/ 1122 w 1225"/>
              <a:gd name="T27" fmla="*/ 233 h 467"/>
              <a:gd name="T28" fmla="*/ 1146 w 1225"/>
              <a:gd name="T29" fmla="*/ 258 h 467"/>
              <a:gd name="T30" fmla="*/ 1154 w 1225"/>
              <a:gd name="T31" fmla="*/ 269 h 467"/>
              <a:gd name="T32" fmla="*/ 1162 w 1225"/>
              <a:gd name="T33" fmla="*/ 467 h 467"/>
              <a:gd name="T34" fmla="*/ 990 w 1225"/>
              <a:gd name="T35" fmla="*/ 356 h 467"/>
              <a:gd name="T36" fmla="*/ 982 w 1225"/>
              <a:gd name="T37" fmla="*/ 346 h 467"/>
              <a:gd name="T38" fmla="*/ 960 w 1225"/>
              <a:gd name="T39" fmla="*/ 319 h 467"/>
              <a:gd name="T40" fmla="*/ 922 w 1225"/>
              <a:gd name="T41" fmla="*/ 280 h 467"/>
              <a:gd name="T42" fmla="*/ 863 w 1225"/>
              <a:gd name="T43" fmla="*/ 235 h 467"/>
              <a:gd name="T44" fmla="*/ 785 w 1225"/>
              <a:gd name="T45" fmla="*/ 187 h 467"/>
              <a:gd name="T46" fmla="*/ 683 w 1225"/>
              <a:gd name="T47" fmla="*/ 142 h 467"/>
              <a:gd name="T48" fmla="*/ 554 w 1225"/>
              <a:gd name="T49" fmla="*/ 106 h 467"/>
              <a:gd name="T50" fmla="*/ 425 w 1225"/>
              <a:gd name="T51" fmla="*/ 83 h 467"/>
              <a:gd name="T52" fmla="*/ 307 w 1225"/>
              <a:gd name="T53" fmla="*/ 74 h 467"/>
              <a:gd name="T54" fmla="*/ 205 w 1225"/>
              <a:gd name="T55" fmla="*/ 75 h 467"/>
              <a:gd name="T56" fmla="*/ 120 w 1225"/>
              <a:gd name="T57" fmla="*/ 82 h 467"/>
              <a:gd name="T58" fmla="*/ 55 w 1225"/>
              <a:gd name="T59" fmla="*/ 92 h 467"/>
              <a:gd name="T60" fmla="*/ 14 w 1225"/>
              <a:gd name="T61" fmla="*/ 100 h 467"/>
              <a:gd name="T62" fmla="*/ 0 w 1225"/>
              <a:gd name="T63" fmla="*/ 10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5" h="467">
                <a:moveTo>
                  <a:pt x="0" y="104"/>
                </a:moveTo>
                <a:lnTo>
                  <a:pt x="2" y="102"/>
                </a:lnTo>
                <a:lnTo>
                  <a:pt x="11" y="97"/>
                </a:lnTo>
                <a:lnTo>
                  <a:pt x="26" y="91"/>
                </a:lnTo>
                <a:lnTo>
                  <a:pt x="46" y="82"/>
                </a:lnTo>
                <a:lnTo>
                  <a:pt x="71" y="71"/>
                </a:lnTo>
                <a:lnTo>
                  <a:pt x="100" y="61"/>
                </a:lnTo>
                <a:lnTo>
                  <a:pt x="135" y="49"/>
                </a:lnTo>
                <a:lnTo>
                  <a:pt x="174" y="38"/>
                </a:lnTo>
                <a:lnTo>
                  <a:pt x="218" y="27"/>
                </a:lnTo>
                <a:lnTo>
                  <a:pt x="264" y="17"/>
                </a:lnTo>
                <a:lnTo>
                  <a:pt x="316" y="9"/>
                </a:lnTo>
                <a:lnTo>
                  <a:pt x="370" y="3"/>
                </a:lnTo>
                <a:lnTo>
                  <a:pt x="427" y="0"/>
                </a:lnTo>
                <a:lnTo>
                  <a:pt x="489" y="0"/>
                </a:lnTo>
                <a:lnTo>
                  <a:pt x="552" y="3"/>
                </a:lnTo>
                <a:lnTo>
                  <a:pt x="618" y="11"/>
                </a:lnTo>
                <a:lnTo>
                  <a:pt x="687" y="22"/>
                </a:lnTo>
                <a:lnTo>
                  <a:pt x="758" y="40"/>
                </a:lnTo>
                <a:lnTo>
                  <a:pt x="821" y="60"/>
                </a:lnTo>
                <a:lnTo>
                  <a:pt x="879" y="80"/>
                </a:lnTo>
                <a:lnTo>
                  <a:pt x="929" y="104"/>
                </a:lnTo>
                <a:lnTo>
                  <a:pt x="975" y="127"/>
                </a:lnTo>
                <a:lnTo>
                  <a:pt x="1015" y="150"/>
                </a:lnTo>
                <a:lnTo>
                  <a:pt x="1049" y="173"/>
                </a:lnTo>
                <a:lnTo>
                  <a:pt x="1078" y="195"/>
                </a:lnTo>
                <a:lnTo>
                  <a:pt x="1102" y="214"/>
                </a:lnTo>
                <a:lnTo>
                  <a:pt x="1122" y="233"/>
                </a:lnTo>
                <a:lnTo>
                  <a:pt x="1136" y="247"/>
                </a:lnTo>
                <a:lnTo>
                  <a:pt x="1146" y="258"/>
                </a:lnTo>
                <a:lnTo>
                  <a:pt x="1153" y="266"/>
                </a:lnTo>
                <a:lnTo>
                  <a:pt x="1154" y="269"/>
                </a:lnTo>
                <a:lnTo>
                  <a:pt x="1225" y="227"/>
                </a:lnTo>
                <a:lnTo>
                  <a:pt x="1162" y="467"/>
                </a:lnTo>
                <a:lnTo>
                  <a:pt x="916" y="407"/>
                </a:lnTo>
                <a:lnTo>
                  <a:pt x="990" y="356"/>
                </a:lnTo>
                <a:lnTo>
                  <a:pt x="987" y="354"/>
                </a:lnTo>
                <a:lnTo>
                  <a:pt x="982" y="346"/>
                </a:lnTo>
                <a:lnTo>
                  <a:pt x="973" y="334"/>
                </a:lnTo>
                <a:lnTo>
                  <a:pt x="960" y="319"/>
                </a:lnTo>
                <a:lnTo>
                  <a:pt x="944" y="301"/>
                </a:lnTo>
                <a:lnTo>
                  <a:pt x="922" y="280"/>
                </a:lnTo>
                <a:lnTo>
                  <a:pt x="896" y="258"/>
                </a:lnTo>
                <a:lnTo>
                  <a:pt x="863" y="235"/>
                </a:lnTo>
                <a:lnTo>
                  <a:pt x="827" y="211"/>
                </a:lnTo>
                <a:lnTo>
                  <a:pt x="785" y="187"/>
                </a:lnTo>
                <a:lnTo>
                  <a:pt x="737" y="164"/>
                </a:lnTo>
                <a:lnTo>
                  <a:pt x="683" y="142"/>
                </a:lnTo>
                <a:lnTo>
                  <a:pt x="622" y="123"/>
                </a:lnTo>
                <a:lnTo>
                  <a:pt x="554" y="106"/>
                </a:lnTo>
                <a:lnTo>
                  <a:pt x="488" y="92"/>
                </a:lnTo>
                <a:lnTo>
                  <a:pt x="425" y="83"/>
                </a:lnTo>
                <a:lnTo>
                  <a:pt x="365" y="76"/>
                </a:lnTo>
                <a:lnTo>
                  <a:pt x="307" y="74"/>
                </a:lnTo>
                <a:lnTo>
                  <a:pt x="254" y="73"/>
                </a:lnTo>
                <a:lnTo>
                  <a:pt x="205" y="75"/>
                </a:lnTo>
                <a:lnTo>
                  <a:pt x="160" y="78"/>
                </a:lnTo>
                <a:lnTo>
                  <a:pt x="120" y="82"/>
                </a:lnTo>
                <a:lnTo>
                  <a:pt x="85" y="87"/>
                </a:lnTo>
                <a:lnTo>
                  <a:pt x="55" y="92"/>
                </a:lnTo>
                <a:lnTo>
                  <a:pt x="31" y="96"/>
                </a:lnTo>
                <a:lnTo>
                  <a:pt x="14" y="100"/>
                </a:lnTo>
                <a:lnTo>
                  <a:pt x="4" y="102"/>
                </a:lnTo>
                <a:lnTo>
                  <a:pt x="0" y="104"/>
                </a:lnTo>
                <a:close/>
              </a:path>
            </a:pathLst>
          </a:custGeom>
          <a:gradFill rotWithShape="1">
            <a:gsLst>
              <a:gs pos="0">
                <a:srgbClr val="FF6699"/>
              </a:gs>
              <a:gs pos="100000">
                <a:srgbClr val="CC0099"/>
              </a:gs>
            </a:gsLst>
            <a:lin ang="0" scaled="1"/>
          </a:gradFill>
          <a:ln>
            <a:noFill/>
          </a:ln>
          <a:effectLst>
            <a:outerShdw dist="107763" dir="2700000" algn="ctr" rotWithShape="0">
              <a:srgbClr val="B2B2B2">
                <a:alpha val="50000"/>
              </a:srgbClr>
            </a:outerShdw>
          </a:effectLst>
        </p:spPr>
        <p:txBody>
          <a:bodyP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2B88475C-DC2B-7B4A-DDA6-23038D5E0487}"/>
              </a:ext>
            </a:extLst>
          </p:cNvPr>
          <p:cNvSpPr>
            <a:spLocks/>
          </p:cNvSpPr>
          <p:nvPr/>
        </p:nvSpPr>
        <p:spPr bwMode="gray">
          <a:xfrm rot="852267">
            <a:off x="6580983" y="2463801"/>
            <a:ext cx="2408237" cy="2251075"/>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gradFill rotWithShape="1">
            <a:gsLst>
              <a:gs pos="0">
                <a:schemeClr val="bg1"/>
              </a:gs>
              <a:gs pos="100000">
                <a:srgbClr val="000000"/>
              </a:gs>
            </a:gsLst>
            <a:lin ang="0" scaled="1"/>
          </a:gradFill>
          <a:ln>
            <a:noFill/>
          </a:ln>
          <a:effectLst>
            <a:outerShdw dist="107763" dir="2700000" algn="ctr" rotWithShape="0">
              <a:srgbClr val="B2B2B2">
                <a:alpha val="50000"/>
              </a:srgbClr>
            </a:outerShdw>
          </a:effectLst>
        </p:spPr>
        <p:txBody>
          <a:bodyP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sp>
        <p:nvSpPr>
          <p:cNvPr id="8" name="Text Box 6">
            <a:extLst>
              <a:ext uri="{FF2B5EF4-FFF2-40B4-BE49-F238E27FC236}">
                <a16:creationId xmlns:a16="http://schemas.microsoft.com/office/drawing/2014/main" id="{9C77B875-9422-09FD-A173-6B81111530E2}"/>
              </a:ext>
            </a:extLst>
          </p:cNvPr>
          <p:cNvSpPr txBox="1">
            <a:spLocks noChangeArrowheads="1"/>
          </p:cNvSpPr>
          <p:nvPr/>
        </p:nvSpPr>
        <p:spPr bwMode="gray">
          <a:xfrm>
            <a:off x="2223295" y="3357564"/>
            <a:ext cx="2576513" cy="954087"/>
          </a:xfrm>
          <a:prstGeom prst="rect">
            <a:avLst/>
          </a:prstGeom>
          <a:noFill/>
          <a:ln>
            <a:noFill/>
          </a:ln>
          <a:effectLst/>
        </p:spPr>
        <p:txBody>
          <a:bodyPr>
            <a:spAutoFit/>
          </a:bodyPr>
          <a:lstStyle/>
          <a:p>
            <a:pPr algn="ctr" eaLnBrk="0" fontAlgn="base" hangingPunct="0">
              <a:spcBef>
                <a:spcPct val="0"/>
              </a:spcBef>
              <a:spcAft>
                <a:spcPct val="0"/>
              </a:spcAft>
              <a:defRPr/>
            </a:pPr>
            <a:r>
              <a:rPr lang="vi-VN" sz="2800" b="1">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Phong hóa sinh học</a:t>
            </a:r>
            <a:endParaRPr lang="vi-VN" sz="2800" b="1" dirty="0">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AutoShape 7">
            <a:extLst>
              <a:ext uri="{FF2B5EF4-FFF2-40B4-BE49-F238E27FC236}">
                <a16:creationId xmlns:a16="http://schemas.microsoft.com/office/drawing/2014/main" id="{EE533716-0737-3ECF-B8B2-C036FEEC2EA6}"/>
              </a:ext>
            </a:extLst>
          </p:cNvPr>
          <p:cNvSpPr>
            <a:spLocks noChangeArrowheads="1"/>
          </p:cNvSpPr>
          <p:nvPr/>
        </p:nvSpPr>
        <p:spPr bwMode="gray">
          <a:xfrm>
            <a:off x="1991519" y="3248025"/>
            <a:ext cx="3189288" cy="1189038"/>
          </a:xfrm>
          <a:prstGeom prst="roundRect">
            <a:avLst>
              <a:gd name="adj" fmla="val 50000"/>
            </a:avLst>
          </a:prstGeom>
          <a:noFill/>
          <a:ln w="28575" algn="ctr">
            <a:solidFill>
              <a:srgbClr val="009999"/>
            </a:solidFill>
            <a:round/>
            <a:headEnd/>
            <a:tailEnd/>
          </a:ln>
          <a:effectLst/>
        </p:spPr>
        <p:txBody>
          <a:bodyPr wrap="none" anchor="ctr"/>
          <a:lstStyle/>
          <a:p>
            <a:pPr algn="ctr" eaLnBrk="0" fontAlgn="base" hangingPunct="0">
              <a:spcBef>
                <a:spcPct val="0"/>
              </a:spcBef>
              <a:spcAft>
                <a:spcPct val="0"/>
              </a:spcAft>
              <a:defRPr/>
            </a:pPr>
            <a:endParaRPr lang="en-US">
              <a:solidFill>
                <a:srgbClr val="FFFFFF"/>
              </a:solidFill>
              <a:latin typeface="Arial" panose="020B0604020202020204" pitchFamily="34" charset="0"/>
              <a:cs typeface="Arial" panose="020B0604020202020204" pitchFamily="34" charset="0"/>
            </a:endParaRPr>
          </a:p>
        </p:txBody>
      </p:sp>
      <p:grpSp>
        <p:nvGrpSpPr>
          <p:cNvPr id="67592" name="Group 8">
            <a:extLst>
              <a:ext uri="{FF2B5EF4-FFF2-40B4-BE49-F238E27FC236}">
                <a16:creationId xmlns:a16="http://schemas.microsoft.com/office/drawing/2014/main" id="{3D6312C0-DD74-A92E-873A-4556AAECA02D}"/>
              </a:ext>
            </a:extLst>
          </p:cNvPr>
          <p:cNvGrpSpPr>
            <a:grpSpLocks/>
          </p:cNvGrpSpPr>
          <p:nvPr/>
        </p:nvGrpSpPr>
        <p:grpSpPr bwMode="auto">
          <a:xfrm>
            <a:off x="5663408" y="1457325"/>
            <a:ext cx="3455987" cy="1169988"/>
            <a:chOff x="2605" y="953"/>
            <a:chExt cx="2467" cy="737"/>
          </a:xfrm>
        </p:grpSpPr>
        <p:sp>
          <p:nvSpPr>
            <p:cNvPr id="67596" name="Text Box 9">
              <a:extLst>
                <a:ext uri="{FF2B5EF4-FFF2-40B4-BE49-F238E27FC236}">
                  <a16:creationId xmlns:a16="http://schemas.microsoft.com/office/drawing/2014/main" id="{C4C726EC-7F9B-ED1A-55B4-828716780951}"/>
                </a:ext>
              </a:extLst>
            </p:cNvPr>
            <p:cNvSpPr txBox="1">
              <a:spLocks noChangeArrowheads="1"/>
            </p:cNvSpPr>
            <p:nvPr/>
          </p:nvSpPr>
          <p:spPr bwMode="gray">
            <a:xfrm>
              <a:off x="2929" y="1021"/>
              <a:ext cx="1878" cy="601"/>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defRPr/>
              </a:pPr>
              <a:r>
                <a:rPr lang="en-US" altLang="vi-VN" sz="2800" b="1">
                  <a:solidFill>
                    <a:srgbClr val="CC0099"/>
                  </a:solidFill>
                  <a:effectLst>
                    <a:outerShdw blurRad="38100" dist="38100" dir="2700000" algn="tl">
                      <a:srgbClr val="000000">
                        <a:alpha val="43137"/>
                      </a:srgbClr>
                    </a:outerShdw>
                  </a:effectLst>
                  <a:latin typeface="Arial"/>
                </a:rPr>
                <a:t>a. Phong hóa </a:t>
              </a:r>
              <a:r>
                <a:rPr lang="vi-VN" altLang="vi-VN" sz="2800" b="1">
                  <a:solidFill>
                    <a:srgbClr val="CC0099"/>
                  </a:solidFill>
                  <a:effectLst>
                    <a:outerShdw blurRad="38100" dist="38100" dir="2700000" algn="tl">
                      <a:srgbClr val="000000">
                        <a:alpha val="43137"/>
                      </a:srgbClr>
                    </a:outerShdw>
                  </a:effectLst>
                  <a:latin typeface="Arial" panose="020B0604020202020204" pitchFamily="34" charset="0"/>
                </a:rPr>
                <a:t>lí</a:t>
              </a:r>
              <a:r>
                <a:rPr lang="en-US" altLang="vi-VN" sz="2800" b="1">
                  <a:solidFill>
                    <a:srgbClr val="CC0099"/>
                  </a:solidFill>
                  <a:effectLst>
                    <a:outerShdw blurRad="38100" dist="38100" dir="2700000" algn="tl">
                      <a:srgbClr val="000000">
                        <a:alpha val="43137"/>
                      </a:srgbClr>
                    </a:outerShdw>
                  </a:effectLst>
                  <a:latin typeface="Arial"/>
                </a:rPr>
                <a:t> học</a:t>
              </a:r>
            </a:p>
          </p:txBody>
        </p:sp>
        <p:sp>
          <p:nvSpPr>
            <p:cNvPr id="12" name="AutoShape 10">
              <a:extLst>
                <a:ext uri="{FF2B5EF4-FFF2-40B4-BE49-F238E27FC236}">
                  <a16:creationId xmlns:a16="http://schemas.microsoft.com/office/drawing/2014/main" id="{B5615F9E-1815-2E21-BEF8-B9C46295C790}"/>
                </a:ext>
              </a:extLst>
            </p:cNvPr>
            <p:cNvSpPr>
              <a:spLocks noChangeArrowheads="1"/>
            </p:cNvSpPr>
            <p:nvPr/>
          </p:nvSpPr>
          <p:spPr bwMode="gray">
            <a:xfrm>
              <a:off x="2605" y="953"/>
              <a:ext cx="2467" cy="737"/>
            </a:xfrm>
            <a:prstGeom prst="roundRect">
              <a:avLst>
                <a:gd name="adj" fmla="val 50000"/>
              </a:avLst>
            </a:prstGeom>
            <a:noFill/>
            <a:ln w="28575" algn="ctr">
              <a:solidFill>
                <a:srgbClr val="CC0099"/>
              </a:solidFill>
              <a:round/>
              <a:headEnd/>
              <a:tailEnd/>
            </a:ln>
            <a:effectLst/>
          </p:spPr>
          <p:txBody>
            <a:bodyPr wrap="none" anchor="ctr"/>
            <a:lstStyle/>
            <a:p>
              <a:pPr algn="ctr" eaLnBrk="0" fontAlgn="base" hangingPunct="0">
                <a:spcBef>
                  <a:spcPct val="0"/>
                </a:spcBef>
                <a:spcAft>
                  <a:spcPct val="0"/>
                </a:spcAft>
                <a:defRPr/>
              </a:pPr>
              <a:endParaRPr lang="en-US" sz="280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grpSp>
      <p:sp>
        <p:nvSpPr>
          <p:cNvPr id="13" name="Text Box 11">
            <a:extLst>
              <a:ext uri="{FF2B5EF4-FFF2-40B4-BE49-F238E27FC236}">
                <a16:creationId xmlns:a16="http://schemas.microsoft.com/office/drawing/2014/main" id="{A8E98C34-BB6A-36EA-5F56-F1C81DAD2316}"/>
              </a:ext>
            </a:extLst>
          </p:cNvPr>
          <p:cNvSpPr txBox="1">
            <a:spLocks noChangeArrowheads="1"/>
          </p:cNvSpPr>
          <p:nvPr/>
        </p:nvSpPr>
        <p:spPr bwMode="gray">
          <a:xfrm>
            <a:off x="6671470" y="4868864"/>
            <a:ext cx="2551113" cy="954087"/>
          </a:xfrm>
          <a:prstGeom prst="rect">
            <a:avLst/>
          </a:prstGeom>
          <a:noFill/>
          <a:ln>
            <a:noFill/>
          </a:ln>
          <a:effectLst/>
        </p:spPr>
        <p:txBody>
          <a:bodyPr>
            <a:spAutoFit/>
          </a:bodyPr>
          <a:lstStyle/>
          <a:p>
            <a:pPr algn="ctr" eaLnBrk="0" fontAlgn="base" hangingPunct="0">
              <a:spcBef>
                <a:spcPct val="0"/>
              </a:spcBef>
              <a:spcAft>
                <a:spcPct val="0"/>
              </a:spcAft>
              <a:defRPr/>
            </a:pPr>
            <a:r>
              <a:rPr lang="vi-VN" sz="2800" b="1">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Phong hóa hóa học</a:t>
            </a:r>
            <a:endParaRPr lang="vi-VN"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7595" name="Rectangle 3">
            <a:extLst>
              <a:ext uri="{FF2B5EF4-FFF2-40B4-BE49-F238E27FC236}">
                <a16:creationId xmlns:a16="http://schemas.microsoft.com/office/drawing/2014/main" id="{1108BA0F-D69F-350E-5D50-15B71D0A4C55}"/>
              </a:ext>
            </a:extLst>
          </p:cNvPr>
          <p:cNvSpPr txBox="1">
            <a:spLocks noChangeArrowheads="1"/>
          </p:cNvSpPr>
          <p:nvPr/>
        </p:nvSpPr>
        <p:spPr bwMode="auto">
          <a:xfrm>
            <a:off x="538957" y="1047750"/>
            <a:ext cx="443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fontAlgn="base">
              <a:lnSpc>
                <a:spcPct val="80000"/>
              </a:lnSpc>
              <a:spcAft>
                <a:spcPct val="0"/>
              </a:spcAft>
            </a:pPr>
            <a:r>
              <a:rPr lang="en-US" altLang="vi-VN" sz="2800">
                <a:solidFill>
                  <a:srgbClr val="C00000"/>
                </a:solidFill>
                <a:cs typeface="Arial" panose="020B0604020202020204" pitchFamily="34" charset="0"/>
                <a:sym typeface="Wingdings" panose="05000000000000000000" pitchFamily="2" charset="2"/>
              </a:rPr>
              <a:t></a:t>
            </a:r>
            <a:r>
              <a:rPr lang="en-US" altLang="vi-VN" sz="2800">
                <a:solidFill>
                  <a:srgbClr val="C00000"/>
                </a:solidFill>
                <a:cs typeface="Arial" panose="020B0604020202020204" pitchFamily="34" charset="0"/>
              </a:rPr>
              <a:t> Quá trình phong hóa</a:t>
            </a:r>
          </a:p>
        </p:txBody>
      </p:sp>
      <p:grpSp>
        <p:nvGrpSpPr>
          <p:cNvPr id="16" name="Group 15">
            <a:extLst>
              <a:ext uri="{FF2B5EF4-FFF2-40B4-BE49-F238E27FC236}">
                <a16:creationId xmlns:a16="http://schemas.microsoft.com/office/drawing/2014/main" id="{506653A1-916B-DC87-B1A9-745203B4D015}"/>
              </a:ext>
            </a:extLst>
          </p:cNvPr>
          <p:cNvGrpSpPr/>
          <p:nvPr/>
        </p:nvGrpSpPr>
        <p:grpSpPr>
          <a:xfrm>
            <a:off x="0" y="0"/>
            <a:ext cx="12192000" cy="709612"/>
            <a:chOff x="0" y="0"/>
            <a:chExt cx="12192000" cy="709612"/>
          </a:xfrm>
        </p:grpSpPr>
        <p:sp>
          <p:nvSpPr>
            <p:cNvPr id="17" name="Pentagon 5">
              <a:extLst>
                <a:ext uri="{FF2B5EF4-FFF2-40B4-BE49-F238E27FC236}">
                  <a16:creationId xmlns:a16="http://schemas.microsoft.com/office/drawing/2014/main" id="{20BDD9A4-5B54-4605-C6EB-3D6EA00F514C}"/>
                </a:ext>
              </a:extLst>
            </p:cNvPr>
            <p:cNvSpPr/>
            <p:nvPr/>
          </p:nvSpPr>
          <p:spPr>
            <a:xfrm flipV="1">
              <a:off x="0" y="0"/>
              <a:ext cx="12192000" cy="709612"/>
            </a:xfrm>
            <a:prstGeom prst="homePlate">
              <a:avLst>
                <a:gd name="adj" fmla="val 0"/>
              </a:avLst>
            </a:prstGeom>
            <a:solidFill>
              <a:srgbClr val="526DB0">
                <a:lumMod val="50000"/>
              </a:srgbClr>
            </a:solidFill>
            <a:ln w="28575"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5F924DE9-07B5-34B3-7879-705762045685}"/>
                </a:ext>
              </a:extLst>
            </p:cNvPr>
            <p:cNvSpPr txBox="1"/>
            <p:nvPr/>
          </p:nvSpPr>
          <p:spPr>
            <a:xfrm>
              <a:off x="0" y="89346"/>
              <a:ext cx="12192000" cy="461665"/>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B050"/>
                  </a:solidFill>
                  <a:effectLst/>
                  <a:uLnTx/>
                  <a:uFillTx/>
                  <a:latin typeface="#9Slide03 SFU Grenoble" panose="00000500000000000000" pitchFamily="2" charset="0"/>
                  <a:cs typeface="Arial" panose="020B0604020202020204" pitchFamily="34" charset="0"/>
                </a:rPr>
                <a:t>HOẠT ĐỘNG 2. </a:t>
              </a:r>
              <a:r>
                <a:rPr kumimoji="0" lang="en-US"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rPr>
                <a:t>TÁC ĐỘNG CỦA NGOẠI LỰC ĐẾN SỰ HÌNH THÀNH ĐỊA HÌNH BỀ MẶT TRÁI ĐẤT</a:t>
              </a:r>
              <a:endParaRPr kumimoji="0" lang="vi-VN"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7595"/>
                                        </p:tgtEl>
                                        <p:attrNameLst>
                                          <p:attrName>style.visibility</p:attrName>
                                        </p:attrNameLst>
                                      </p:cBhvr>
                                      <p:to>
                                        <p:strVal val="visible"/>
                                      </p:to>
                                    </p:set>
                                    <p:animEffect transition="in" filter="fade">
                                      <p:cBhvr>
                                        <p:cTn id="12" dur="1000"/>
                                        <p:tgtEl>
                                          <p:spTgt spid="67595"/>
                                        </p:tgtEl>
                                      </p:cBhvr>
                                    </p:animEffect>
                                    <p:anim calcmode="lin" valueType="num">
                                      <p:cBhvr>
                                        <p:cTn id="13" dur="1000" fill="hold"/>
                                        <p:tgtEl>
                                          <p:spTgt spid="67595"/>
                                        </p:tgtEl>
                                        <p:attrNameLst>
                                          <p:attrName>ppt_x</p:attrName>
                                        </p:attrNameLst>
                                      </p:cBhvr>
                                      <p:tavLst>
                                        <p:tav tm="0">
                                          <p:val>
                                            <p:strVal val="#ppt_x"/>
                                          </p:val>
                                        </p:tav>
                                        <p:tav tm="100000">
                                          <p:val>
                                            <p:strVal val="#ppt_x"/>
                                          </p:val>
                                        </p:tav>
                                      </p:tavLst>
                                    </p:anim>
                                    <p:anim calcmode="lin" valueType="num">
                                      <p:cBhvr>
                                        <p:cTn id="14" dur="1000" fill="hold"/>
                                        <p:tgtEl>
                                          <p:spTgt spid="6759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67592"/>
                                        </p:tgtEl>
                                        <p:attrNameLst>
                                          <p:attrName>style.visibility</p:attrName>
                                        </p:attrNameLst>
                                      </p:cBhvr>
                                      <p:to>
                                        <p:strVal val="visible"/>
                                      </p:to>
                                    </p:set>
                                    <p:animEffect transition="in" filter="wipe(down)">
                                      <p:cBhvr>
                                        <p:cTn id="35" dur="580">
                                          <p:stCondLst>
                                            <p:cond delay="0"/>
                                          </p:stCondLst>
                                        </p:cTn>
                                        <p:tgtEl>
                                          <p:spTgt spid="67592"/>
                                        </p:tgtEl>
                                      </p:cBhvr>
                                    </p:animEffect>
                                    <p:anim calcmode="lin" valueType="num">
                                      <p:cBhvr>
                                        <p:cTn id="36" dur="1822" tmFilter="0,0; 0.14,0.36; 0.43,0.73; 0.71,0.91; 1.0,1.0">
                                          <p:stCondLst>
                                            <p:cond delay="0"/>
                                          </p:stCondLst>
                                        </p:cTn>
                                        <p:tgtEl>
                                          <p:spTgt spid="6759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759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759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759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7592"/>
                                        </p:tgtEl>
                                        <p:attrNameLst>
                                          <p:attrName>ppt_y</p:attrName>
                                        </p:attrNameLst>
                                      </p:cBhvr>
                                      <p:tavLst>
                                        <p:tav tm="0" fmla="#ppt_y-sin(pi*$)/81">
                                          <p:val>
                                            <p:fltVal val="0"/>
                                          </p:val>
                                        </p:tav>
                                        <p:tav tm="100000">
                                          <p:val>
                                            <p:fltVal val="1"/>
                                          </p:val>
                                        </p:tav>
                                      </p:tavLst>
                                    </p:anim>
                                    <p:animScale>
                                      <p:cBhvr>
                                        <p:cTn id="41" dur="26">
                                          <p:stCondLst>
                                            <p:cond delay="650"/>
                                          </p:stCondLst>
                                        </p:cTn>
                                        <p:tgtEl>
                                          <p:spTgt spid="67592"/>
                                        </p:tgtEl>
                                      </p:cBhvr>
                                      <p:to x="100000" y="60000"/>
                                    </p:animScale>
                                    <p:animScale>
                                      <p:cBhvr>
                                        <p:cTn id="42" dur="166" decel="50000">
                                          <p:stCondLst>
                                            <p:cond delay="676"/>
                                          </p:stCondLst>
                                        </p:cTn>
                                        <p:tgtEl>
                                          <p:spTgt spid="67592"/>
                                        </p:tgtEl>
                                      </p:cBhvr>
                                      <p:to x="100000" y="100000"/>
                                    </p:animScale>
                                    <p:animScale>
                                      <p:cBhvr>
                                        <p:cTn id="43" dur="26">
                                          <p:stCondLst>
                                            <p:cond delay="1312"/>
                                          </p:stCondLst>
                                        </p:cTn>
                                        <p:tgtEl>
                                          <p:spTgt spid="67592"/>
                                        </p:tgtEl>
                                      </p:cBhvr>
                                      <p:to x="100000" y="80000"/>
                                    </p:animScale>
                                    <p:animScale>
                                      <p:cBhvr>
                                        <p:cTn id="44" dur="166" decel="50000">
                                          <p:stCondLst>
                                            <p:cond delay="1338"/>
                                          </p:stCondLst>
                                        </p:cTn>
                                        <p:tgtEl>
                                          <p:spTgt spid="67592"/>
                                        </p:tgtEl>
                                      </p:cBhvr>
                                      <p:to x="100000" y="100000"/>
                                    </p:animScale>
                                    <p:animScale>
                                      <p:cBhvr>
                                        <p:cTn id="45" dur="26">
                                          <p:stCondLst>
                                            <p:cond delay="1642"/>
                                          </p:stCondLst>
                                        </p:cTn>
                                        <p:tgtEl>
                                          <p:spTgt spid="67592"/>
                                        </p:tgtEl>
                                      </p:cBhvr>
                                      <p:to x="100000" y="90000"/>
                                    </p:animScale>
                                    <p:animScale>
                                      <p:cBhvr>
                                        <p:cTn id="46" dur="166" decel="50000">
                                          <p:stCondLst>
                                            <p:cond delay="1668"/>
                                          </p:stCondLst>
                                        </p:cTn>
                                        <p:tgtEl>
                                          <p:spTgt spid="67592"/>
                                        </p:tgtEl>
                                      </p:cBhvr>
                                      <p:to x="100000" y="100000"/>
                                    </p:animScale>
                                    <p:animScale>
                                      <p:cBhvr>
                                        <p:cTn id="47" dur="26">
                                          <p:stCondLst>
                                            <p:cond delay="1808"/>
                                          </p:stCondLst>
                                        </p:cTn>
                                        <p:tgtEl>
                                          <p:spTgt spid="67592"/>
                                        </p:tgtEl>
                                      </p:cBhvr>
                                      <p:to x="100000" y="95000"/>
                                    </p:animScale>
                                    <p:animScale>
                                      <p:cBhvr>
                                        <p:cTn id="48" dur="166" decel="50000">
                                          <p:stCondLst>
                                            <p:cond delay="1834"/>
                                          </p:stCondLst>
                                        </p:cTn>
                                        <p:tgtEl>
                                          <p:spTgt spid="67592"/>
                                        </p:tgtEl>
                                      </p:cBhvr>
                                      <p:to x="100000" y="10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randombar(horizontal)">
                                      <p:cBhvr>
                                        <p:cTn id="56" dur="500"/>
                                        <p:tgtEl>
                                          <p:spTgt spid="1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randombar(horizontal)">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1"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1000" fill="hold"/>
                                        <p:tgtEl>
                                          <p:spTgt spid="5"/>
                                        </p:tgtEl>
                                        <p:attrNameLst>
                                          <p:attrName>ppt_w</p:attrName>
                                        </p:attrNameLst>
                                      </p:cBhvr>
                                      <p:tavLst>
                                        <p:tav tm="0">
                                          <p:val>
                                            <p:fltVal val="0"/>
                                          </p:val>
                                        </p:tav>
                                        <p:tav tm="100000">
                                          <p:val>
                                            <p:strVal val="#ppt_w"/>
                                          </p:val>
                                        </p:tav>
                                      </p:tavLst>
                                    </p:anim>
                                    <p:anim calcmode="lin" valueType="num">
                                      <p:cBhvr>
                                        <p:cTn id="65" dur="1000" fill="hold"/>
                                        <p:tgtEl>
                                          <p:spTgt spid="5"/>
                                        </p:tgtEl>
                                        <p:attrNameLst>
                                          <p:attrName>ppt_h</p:attrName>
                                        </p:attrNameLst>
                                      </p:cBhvr>
                                      <p:tavLst>
                                        <p:tav tm="0">
                                          <p:val>
                                            <p:fltVal val="0"/>
                                          </p:val>
                                        </p:tav>
                                        <p:tav tm="100000">
                                          <p:val>
                                            <p:strVal val="#ppt_h"/>
                                          </p:val>
                                        </p:tav>
                                      </p:tavLst>
                                    </p:anim>
                                    <p:anim calcmode="lin" valueType="num">
                                      <p:cBhvr>
                                        <p:cTn id="66" dur="1000" fill="hold"/>
                                        <p:tgtEl>
                                          <p:spTgt spid="5"/>
                                        </p:tgtEl>
                                        <p:attrNameLst>
                                          <p:attrName>style.rotation</p:attrName>
                                        </p:attrNameLst>
                                      </p:cBhvr>
                                      <p:tavLst>
                                        <p:tav tm="0">
                                          <p:val>
                                            <p:fltVal val="90"/>
                                          </p:val>
                                        </p:tav>
                                        <p:tav tm="100000">
                                          <p:val>
                                            <p:fltVal val="0"/>
                                          </p:val>
                                        </p:tav>
                                      </p:tavLst>
                                    </p:anim>
                                    <p:animEffect transition="in" filter="fade">
                                      <p:cBhvr>
                                        <p:cTn id="67" dur="1000"/>
                                        <p:tgtEl>
                                          <p:spTgt spid="5"/>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fltVal val="0"/>
                                          </p:val>
                                        </p:tav>
                                        <p:tav tm="100000">
                                          <p:val>
                                            <p:strVal val="#ppt_w"/>
                                          </p:val>
                                        </p:tav>
                                      </p:tavLst>
                                    </p:anim>
                                    <p:anim calcmode="lin" valueType="num">
                                      <p:cBhvr>
                                        <p:cTn id="71" dur="1000" fill="hold"/>
                                        <p:tgtEl>
                                          <p:spTgt spid="9"/>
                                        </p:tgtEl>
                                        <p:attrNameLst>
                                          <p:attrName>ppt_h</p:attrName>
                                        </p:attrNameLst>
                                      </p:cBhvr>
                                      <p:tavLst>
                                        <p:tav tm="0">
                                          <p:val>
                                            <p:fltVal val="0"/>
                                          </p:val>
                                        </p:tav>
                                        <p:tav tm="100000">
                                          <p:val>
                                            <p:strVal val="#ppt_h"/>
                                          </p:val>
                                        </p:tav>
                                      </p:tavLst>
                                    </p:anim>
                                    <p:anim calcmode="lin" valueType="num">
                                      <p:cBhvr>
                                        <p:cTn id="72" dur="1000" fill="hold"/>
                                        <p:tgtEl>
                                          <p:spTgt spid="9"/>
                                        </p:tgtEl>
                                        <p:attrNameLst>
                                          <p:attrName>style.rotation</p:attrName>
                                        </p:attrNameLst>
                                      </p:cBhvr>
                                      <p:tavLst>
                                        <p:tav tm="0">
                                          <p:val>
                                            <p:fltVal val="90"/>
                                          </p:val>
                                        </p:tav>
                                        <p:tav tm="100000">
                                          <p:val>
                                            <p:fltVal val="0"/>
                                          </p:val>
                                        </p:tav>
                                      </p:tavLst>
                                    </p:anim>
                                    <p:animEffect transition="in" filter="fade">
                                      <p:cBhvr>
                                        <p:cTn id="73" dur="1000"/>
                                        <p:tgtEl>
                                          <p:spTgt spid="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1000" fill="hold"/>
                                        <p:tgtEl>
                                          <p:spTgt spid="8"/>
                                        </p:tgtEl>
                                        <p:attrNameLst>
                                          <p:attrName>ppt_w</p:attrName>
                                        </p:attrNameLst>
                                      </p:cBhvr>
                                      <p:tavLst>
                                        <p:tav tm="0">
                                          <p:val>
                                            <p:fltVal val="0"/>
                                          </p:val>
                                        </p:tav>
                                        <p:tav tm="100000">
                                          <p:val>
                                            <p:strVal val="#ppt_w"/>
                                          </p:val>
                                        </p:tav>
                                      </p:tavLst>
                                    </p:anim>
                                    <p:anim calcmode="lin" valueType="num">
                                      <p:cBhvr>
                                        <p:cTn id="77" dur="1000" fill="hold"/>
                                        <p:tgtEl>
                                          <p:spTgt spid="8"/>
                                        </p:tgtEl>
                                        <p:attrNameLst>
                                          <p:attrName>ppt_h</p:attrName>
                                        </p:attrNameLst>
                                      </p:cBhvr>
                                      <p:tavLst>
                                        <p:tav tm="0">
                                          <p:val>
                                            <p:fltVal val="0"/>
                                          </p:val>
                                        </p:tav>
                                        <p:tav tm="100000">
                                          <p:val>
                                            <p:strVal val="#ppt_h"/>
                                          </p:val>
                                        </p:tav>
                                      </p:tavLst>
                                    </p:anim>
                                    <p:anim calcmode="lin" valueType="num">
                                      <p:cBhvr>
                                        <p:cTn id="78" dur="1000" fill="hold"/>
                                        <p:tgtEl>
                                          <p:spTgt spid="8"/>
                                        </p:tgtEl>
                                        <p:attrNameLst>
                                          <p:attrName>style.rotation</p:attrName>
                                        </p:attrNameLst>
                                      </p:cBhvr>
                                      <p:tavLst>
                                        <p:tav tm="0">
                                          <p:val>
                                            <p:fltVal val="90"/>
                                          </p:val>
                                        </p:tav>
                                        <p:tav tm="100000">
                                          <p:val>
                                            <p:fltVal val="0"/>
                                          </p:val>
                                        </p:tav>
                                      </p:tavLst>
                                    </p:anim>
                                    <p:animEffect transition="in" filter="fade">
                                      <p:cBhvr>
                                        <p:cTn id="7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animBg="1"/>
      <p:bldP spid="13" grpId="0"/>
      <p:bldP spid="675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a:extLst>
              <a:ext uri="{FF2B5EF4-FFF2-40B4-BE49-F238E27FC236}">
                <a16:creationId xmlns:a16="http://schemas.microsoft.com/office/drawing/2014/main" id="{37683007-F217-C1DA-A191-7A5B972D9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 y="14289"/>
            <a:ext cx="12190413"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a:extLst>
              <a:ext uri="{FF2B5EF4-FFF2-40B4-BE49-F238E27FC236}">
                <a16:creationId xmlns:a16="http://schemas.microsoft.com/office/drawing/2014/main" id="{C84B9867-E961-3B28-3AA0-B8C057905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 y="-7938"/>
            <a:ext cx="12190413" cy="685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AutoShape 10" descr="Kết quả hình ảnh cho tôi lên tiếng">
            <a:extLst>
              <a:ext uri="{FF2B5EF4-FFF2-40B4-BE49-F238E27FC236}">
                <a16:creationId xmlns:a16="http://schemas.microsoft.com/office/drawing/2014/main" id="{804F8499-7131-284C-79E4-CB1D827357A1}"/>
              </a:ext>
            </a:extLst>
          </p:cNvPr>
          <p:cNvSpPr>
            <a:spLocks noChangeAspect="1" noChangeArrowheads="1"/>
          </p:cNvSpPr>
          <p:nvPr/>
        </p:nvSpPr>
        <p:spPr bwMode="auto">
          <a:xfrm>
            <a:off x="156369"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0" fontAlgn="base" hangingPunct="0">
              <a:spcBef>
                <a:spcPct val="0"/>
              </a:spcBef>
              <a:spcAft>
                <a:spcPct val="0"/>
              </a:spcAft>
            </a:pPr>
            <a:endParaRPr lang="vi-VN" altLang="vi-VN" sz="1800" b="0">
              <a:solidFill>
                <a:srgbClr val="000000"/>
              </a:solidFill>
              <a:cs typeface="Arial" panose="020B0604020202020204" pitchFamily="34" charset="0"/>
            </a:endParaRPr>
          </a:p>
        </p:txBody>
      </p:sp>
      <p:sp>
        <p:nvSpPr>
          <p:cNvPr id="22" name="Rounded Rectangle 1">
            <a:extLst>
              <a:ext uri="{FF2B5EF4-FFF2-40B4-BE49-F238E27FC236}">
                <a16:creationId xmlns:a16="http://schemas.microsoft.com/office/drawing/2014/main" id="{BAAE8E5D-0CEC-7EEB-BA83-379688F06D81}"/>
              </a:ext>
            </a:extLst>
          </p:cNvPr>
          <p:cNvSpPr/>
          <p:nvPr/>
        </p:nvSpPr>
        <p:spPr>
          <a:xfrm>
            <a:off x="156369" y="1460499"/>
            <a:ext cx="1981200" cy="5137153"/>
          </a:xfrm>
          <a:prstGeom prst="roundRect">
            <a:avLst/>
          </a:prstGeom>
          <a:solidFill>
            <a:schemeClr val="accent2">
              <a:lumMod val="60000"/>
              <a:lumOff val="40000"/>
              <a:alpha val="94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0" fontAlgn="base" hangingPunct="0">
              <a:spcBef>
                <a:spcPct val="0"/>
              </a:spcBef>
              <a:spcAft>
                <a:spcPct val="0"/>
              </a:spcAft>
              <a:defRPr/>
            </a:pPr>
            <a:r>
              <a:rPr lang="en-US" altLang="en-US" sz="3600" b="1">
                <a:solidFill>
                  <a:srgbClr val="002060"/>
                </a:solidFill>
                <a:latin typeface="Calibri" panose="020F0502020204030204" pitchFamily="34" charset="0"/>
                <a:cs typeface="Calibri" panose="020F0502020204030204" pitchFamily="34" charset="0"/>
              </a:rPr>
              <a:t>Đọc nội dung SGK, thảo luận hoàn thành PHT</a:t>
            </a:r>
            <a:endParaRPr lang="vi-VN" altLang="en-US" sz="3600" b="1">
              <a:solidFill>
                <a:srgbClr val="002060"/>
              </a:solidFill>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C37EEDD-EB52-91EB-28FC-772A3CE828F9}"/>
              </a:ext>
            </a:extLst>
          </p:cNvPr>
          <p:cNvGraphicFramePr>
            <a:graphicFrameLocks noGrp="1"/>
          </p:cNvGraphicFramePr>
          <p:nvPr>
            <p:extLst>
              <p:ext uri="{D42A27DB-BD31-4B8C-83A1-F6EECF244321}">
                <p14:modId xmlns:p14="http://schemas.microsoft.com/office/powerpoint/2010/main" val="3945575845"/>
              </p:ext>
            </p:extLst>
          </p:nvPr>
        </p:nvGraphicFramePr>
        <p:xfrm>
          <a:off x="3141993" y="2038610"/>
          <a:ext cx="8542007" cy="3980929"/>
        </p:xfrm>
        <a:graphic>
          <a:graphicData uri="http://schemas.openxmlformats.org/drawingml/2006/table">
            <a:tbl>
              <a:tblPr>
                <a:tableStyleId>{AF606853-7671-496A-8E4F-DF71F8EC918B}</a:tableStyleId>
              </a:tblPr>
              <a:tblGrid>
                <a:gridCol w="1607807">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324100">
                  <a:extLst>
                    <a:ext uri="{9D8B030D-6E8A-4147-A177-3AD203B41FA5}">
                      <a16:colId xmlns:a16="http://schemas.microsoft.com/office/drawing/2014/main" val="20002"/>
                    </a:ext>
                  </a:extLst>
                </a:gridCol>
                <a:gridCol w="2324100">
                  <a:extLst>
                    <a:ext uri="{9D8B030D-6E8A-4147-A177-3AD203B41FA5}">
                      <a16:colId xmlns:a16="http://schemas.microsoft.com/office/drawing/2014/main" val="20003"/>
                    </a:ext>
                  </a:extLst>
                </a:gridCol>
              </a:tblGrid>
              <a:tr h="426898">
                <a:tc>
                  <a:txBody>
                    <a:bodyPr/>
                    <a:lstStyle/>
                    <a:p>
                      <a:pPr algn="ctr">
                        <a:lnSpc>
                          <a:spcPct val="115000"/>
                        </a:lnSpc>
                        <a:spcAft>
                          <a:spcPts val="0"/>
                        </a:spcAft>
                      </a:pPr>
                      <a:r>
                        <a:rPr lang="en-US" sz="2400" b="1">
                          <a:solidFill>
                            <a:srgbClr val="0070C0"/>
                          </a:solidFill>
                          <a:effectLst/>
                          <a:latin typeface="#9Slide03 SFU Futura_03" panose="00000400000000000000" pitchFamily="2" charset="0"/>
                        </a:rPr>
                        <a:t>Nội dung</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b="1">
                          <a:solidFill>
                            <a:srgbClr val="0070C0"/>
                          </a:solidFill>
                          <a:effectLst/>
                          <a:latin typeface="#9Slide03 SFU Futura_03" panose="00000400000000000000" pitchFamily="2" charset="0"/>
                        </a:rPr>
                        <a:t>Phong hóa </a:t>
                      </a:r>
                      <a:endParaRPr lang="en-US" sz="2400" b="1">
                        <a:solidFill>
                          <a:srgbClr val="0070C0"/>
                        </a:solidFill>
                        <a:effectLst/>
                        <a:latin typeface="#9Slide03 SFU Futura_03" panose="00000400000000000000" pitchFamily="2" charset="0"/>
                      </a:endParaRPr>
                    </a:p>
                    <a:p>
                      <a:pPr algn="ctr">
                        <a:lnSpc>
                          <a:spcPct val="115000"/>
                        </a:lnSpc>
                        <a:spcAft>
                          <a:spcPts val="0"/>
                        </a:spcAft>
                      </a:pPr>
                      <a:r>
                        <a:rPr lang="vi-VN" sz="2400" b="1">
                          <a:solidFill>
                            <a:srgbClr val="0070C0"/>
                          </a:solidFill>
                          <a:effectLst/>
                          <a:latin typeface="#9Slide03 SFU Futura_03" panose="00000400000000000000" pitchFamily="2" charset="0"/>
                        </a:rPr>
                        <a:t>lí học</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b="1">
                          <a:solidFill>
                            <a:srgbClr val="0070C0"/>
                          </a:solidFill>
                          <a:effectLst/>
                          <a:latin typeface="#9Slide03 SFU Futura_03" panose="00000400000000000000" pitchFamily="2" charset="0"/>
                        </a:rPr>
                        <a:t>Phong hóa </a:t>
                      </a:r>
                      <a:endParaRPr lang="en-US" sz="2400" b="1">
                        <a:solidFill>
                          <a:srgbClr val="0070C0"/>
                        </a:solidFill>
                        <a:effectLst/>
                        <a:latin typeface="#9Slide03 SFU Futura_03" panose="00000400000000000000" pitchFamily="2" charset="0"/>
                      </a:endParaRPr>
                    </a:p>
                    <a:p>
                      <a:pPr algn="ctr">
                        <a:lnSpc>
                          <a:spcPct val="115000"/>
                        </a:lnSpc>
                        <a:spcAft>
                          <a:spcPts val="0"/>
                        </a:spcAft>
                      </a:pPr>
                      <a:r>
                        <a:rPr lang="vi-VN" sz="2400" b="1">
                          <a:solidFill>
                            <a:srgbClr val="0070C0"/>
                          </a:solidFill>
                          <a:effectLst/>
                          <a:latin typeface="#9Slide03 SFU Futura_03" panose="00000400000000000000" pitchFamily="2" charset="0"/>
                        </a:rPr>
                        <a:t>hóa học</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b="1">
                          <a:solidFill>
                            <a:srgbClr val="0070C0"/>
                          </a:solidFill>
                          <a:effectLst/>
                          <a:latin typeface="#9Slide03 SFU Futura_03" panose="00000400000000000000" pitchFamily="2" charset="0"/>
                        </a:rPr>
                        <a:t>Phong hóa </a:t>
                      </a:r>
                      <a:endParaRPr lang="en-US" sz="2400" b="1">
                        <a:solidFill>
                          <a:srgbClr val="0070C0"/>
                        </a:solidFill>
                        <a:effectLst/>
                        <a:latin typeface="#9Slide03 SFU Futura_03" panose="00000400000000000000" pitchFamily="2" charset="0"/>
                      </a:endParaRPr>
                    </a:p>
                    <a:p>
                      <a:pPr algn="ctr">
                        <a:lnSpc>
                          <a:spcPct val="115000"/>
                        </a:lnSpc>
                        <a:spcAft>
                          <a:spcPts val="0"/>
                        </a:spcAft>
                      </a:pPr>
                      <a:r>
                        <a:rPr lang="vi-VN" sz="2400" b="1">
                          <a:solidFill>
                            <a:srgbClr val="0070C0"/>
                          </a:solidFill>
                          <a:effectLst/>
                          <a:latin typeface="#9Slide03 SFU Futura_03" panose="00000400000000000000" pitchFamily="2" charset="0"/>
                        </a:rPr>
                        <a:t>sinh học</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53417">
                <a:tc>
                  <a:txBody>
                    <a:bodyPr/>
                    <a:lstStyle/>
                    <a:p>
                      <a:pPr>
                        <a:lnSpc>
                          <a:spcPct val="115000"/>
                        </a:lnSpc>
                        <a:spcAft>
                          <a:spcPts val="0"/>
                        </a:spcAft>
                      </a:pPr>
                      <a:r>
                        <a:rPr lang="vi-VN" sz="2400" b="1">
                          <a:solidFill>
                            <a:srgbClr val="0070C0"/>
                          </a:solidFill>
                          <a:effectLst/>
                          <a:latin typeface="#9Slide03 SFU Futura_03" panose="00000400000000000000" pitchFamily="2" charset="0"/>
                        </a:rPr>
                        <a:t>Khái niệm</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33637">
                <a:tc>
                  <a:txBody>
                    <a:bodyPr/>
                    <a:lstStyle/>
                    <a:p>
                      <a:pPr>
                        <a:lnSpc>
                          <a:spcPct val="115000"/>
                        </a:lnSpc>
                        <a:spcAft>
                          <a:spcPts val="0"/>
                        </a:spcAft>
                      </a:pPr>
                      <a:r>
                        <a:rPr lang="vi-VN" sz="2400" b="1">
                          <a:solidFill>
                            <a:srgbClr val="0070C0"/>
                          </a:solidFill>
                          <a:effectLst/>
                          <a:latin typeface="#9Slide03 SFU Futura_03" panose="00000400000000000000" pitchFamily="2" charset="0"/>
                        </a:rPr>
                        <a:t>Tác nhân </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84313">
                <a:tc>
                  <a:txBody>
                    <a:bodyPr/>
                    <a:lstStyle/>
                    <a:p>
                      <a:pPr>
                        <a:lnSpc>
                          <a:spcPct val="115000"/>
                        </a:lnSpc>
                        <a:spcAft>
                          <a:spcPts val="0"/>
                        </a:spcAft>
                      </a:pPr>
                      <a:r>
                        <a:rPr lang="vi-VN" sz="2400" b="1">
                          <a:solidFill>
                            <a:srgbClr val="0070C0"/>
                          </a:solidFill>
                          <a:effectLst/>
                          <a:latin typeface="#9Slide03 SFU Futura_03" panose="00000400000000000000" pitchFamily="2" charset="0"/>
                        </a:rPr>
                        <a:t>Kết quả</a:t>
                      </a:r>
                      <a:endParaRPr lang="vi-VN" sz="2400" b="1">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800">
                          <a:solidFill>
                            <a:srgbClr val="0070C0"/>
                          </a:solidFill>
                          <a:effectLst/>
                          <a:latin typeface="#9Slide03 SFU Futura_03" panose="00000400000000000000" pitchFamily="2" charset="0"/>
                        </a:rPr>
                        <a:t> </a:t>
                      </a:r>
                      <a:endParaRPr lang="vi-VN" sz="2800">
                        <a:solidFill>
                          <a:srgbClr val="0070C0"/>
                        </a:solidFill>
                        <a:effectLst/>
                        <a:latin typeface="#9Slide03 SFU Futura_03" panose="00000400000000000000" pitchFamily="2"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1" name="Group 10">
            <a:extLst>
              <a:ext uri="{FF2B5EF4-FFF2-40B4-BE49-F238E27FC236}">
                <a16:creationId xmlns:a16="http://schemas.microsoft.com/office/drawing/2014/main" id="{D6957716-5DDC-7A39-5B9B-80B3BD76F53D}"/>
              </a:ext>
            </a:extLst>
          </p:cNvPr>
          <p:cNvGrpSpPr/>
          <p:nvPr/>
        </p:nvGrpSpPr>
        <p:grpSpPr>
          <a:xfrm>
            <a:off x="0" y="0"/>
            <a:ext cx="12192000" cy="709612"/>
            <a:chOff x="0" y="0"/>
            <a:chExt cx="12192000" cy="709612"/>
          </a:xfrm>
        </p:grpSpPr>
        <p:sp>
          <p:nvSpPr>
            <p:cNvPr id="12" name="Pentagon 5">
              <a:extLst>
                <a:ext uri="{FF2B5EF4-FFF2-40B4-BE49-F238E27FC236}">
                  <a16:creationId xmlns:a16="http://schemas.microsoft.com/office/drawing/2014/main" id="{A807650E-8AE8-D449-9FDA-ED84ABC52639}"/>
                </a:ext>
              </a:extLst>
            </p:cNvPr>
            <p:cNvSpPr/>
            <p:nvPr/>
          </p:nvSpPr>
          <p:spPr>
            <a:xfrm flipV="1">
              <a:off x="0" y="0"/>
              <a:ext cx="12192000" cy="709612"/>
            </a:xfrm>
            <a:prstGeom prst="homePlate">
              <a:avLst>
                <a:gd name="adj" fmla="val 0"/>
              </a:avLst>
            </a:prstGeom>
            <a:solidFill>
              <a:srgbClr val="526DB0">
                <a:lumMod val="50000"/>
              </a:srgbClr>
            </a:solidFill>
            <a:ln w="28575" cap="flat" cmpd="sng" algn="ctr">
              <a:solidFill>
                <a:srgbClr val="FFFFFF"/>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89090BC-2FDB-56C9-0429-7C5EB69370EB}"/>
                </a:ext>
              </a:extLst>
            </p:cNvPr>
            <p:cNvSpPr txBox="1"/>
            <p:nvPr/>
          </p:nvSpPr>
          <p:spPr>
            <a:xfrm>
              <a:off x="0" y="89346"/>
              <a:ext cx="12192000" cy="461665"/>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B050"/>
                  </a:solidFill>
                  <a:effectLst/>
                  <a:uLnTx/>
                  <a:uFillTx/>
                  <a:latin typeface="#9Slide03 SFU Grenoble" panose="00000500000000000000" pitchFamily="2" charset="0"/>
                  <a:cs typeface="Arial" panose="020B0604020202020204" pitchFamily="34" charset="0"/>
                </a:rPr>
                <a:t>HOẠT ĐỘNG 2. </a:t>
              </a:r>
              <a:r>
                <a:rPr kumimoji="0" lang="en-US"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rPr>
                <a:t>TÁC ĐỘNG CỦA NGOẠI LỰC ĐẾN SỰ HÌNH THÀNH ĐỊA HÌNH BỀ MẶT TRÁI ĐẤT</a:t>
              </a:r>
              <a:endParaRPr kumimoji="0" lang="vi-VN" sz="2400" b="1" i="0" u="none" strike="noStrike" kern="0" cap="none" spc="0" normalizeH="0" baseline="0" noProof="0">
                <a:ln>
                  <a:noFill/>
                </a:ln>
                <a:solidFill>
                  <a:srgbClr val="FFFF00"/>
                </a:solidFill>
                <a:effectLst/>
                <a:uLnTx/>
                <a:uFillTx/>
                <a:latin typeface="#9Slide03 SFU Grenoble" panose="00000500000000000000" pitchFamily="2" charset="0"/>
                <a:cs typeface="Arial" panose="020B0604020202020204" pitchFamily="34" charset="0"/>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B43826C2-B3BC-F444-AFBB-A3AE52CF028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795" y="0"/>
            <a:ext cx="1219041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F0361EC0-4087-C511-1915-0DF8EC1FC2CB}"/>
              </a:ext>
            </a:extLst>
          </p:cNvPr>
          <p:cNvSpPr txBox="1">
            <a:spLocks noChangeArrowheads="1"/>
          </p:cNvSpPr>
          <p:nvPr/>
        </p:nvSpPr>
        <p:spPr bwMode="auto">
          <a:xfrm>
            <a:off x="2423320" y="44450"/>
            <a:ext cx="777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en-US" sz="3200">
                <a:solidFill>
                  <a:srgbClr val="0070C0"/>
                </a:solidFill>
                <a:cs typeface="Arial" panose="020B0604020202020204" pitchFamily="34" charset="0"/>
              </a:rPr>
              <a:t>SO SÁNH 3 QUÁ TRÌNH PHONG HÓA</a:t>
            </a:r>
          </a:p>
        </p:txBody>
      </p:sp>
      <p:cxnSp>
        <p:nvCxnSpPr>
          <p:cNvPr id="5" name="Straight Connector 4">
            <a:extLst>
              <a:ext uri="{FF2B5EF4-FFF2-40B4-BE49-F238E27FC236}">
                <a16:creationId xmlns:a16="http://schemas.microsoft.com/office/drawing/2014/main" id="{B8B6AFEB-6B1D-E031-467D-91B664B0BABD}"/>
              </a:ext>
            </a:extLst>
          </p:cNvPr>
          <p:cNvCxnSpPr/>
          <p:nvPr/>
        </p:nvCxnSpPr>
        <p:spPr>
          <a:xfrm>
            <a:off x="2278858" y="620713"/>
            <a:ext cx="8066087" cy="0"/>
          </a:xfrm>
          <a:prstGeom prst="line">
            <a:avLst/>
          </a:prstGeom>
          <a:ln w="28575">
            <a:solidFill>
              <a:srgbClr val="0070C0"/>
            </a:solidFill>
            <a:prstDash val="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1E6682D3-D437-F65C-3913-1A51F212BF22}"/>
              </a:ext>
            </a:extLst>
          </p:cNvPr>
          <p:cNvGraphicFramePr>
            <a:graphicFrameLocks noGrp="1"/>
          </p:cNvGraphicFramePr>
          <p:nvPr/>
        </p:nvGraphicFramePr>
        <p:xfrm>
          <a:off x="119857" y="760413"/>
          <a:ext cx="11880850" cy="5741988"/>
        </p:xfrm>
        <a:graphic>
          <a:graphicData uri="http://schemas.openxmlformats.org/drawingml/2006/table">
            <a:tbl>
              <a:tblPr>
                <a:tableStyleId>{5C22544A-7EE6-4342-B048-85BDC9FD1C3A}</a:tableStyleId>
              </a:tblPr>
              <a:tblGrid>
                <a:gridCol w="1732290">
                  <a:extLst>
                    <a:ext uri="{9D8B030D-6E8A-4147-A177-3AD203B41FA5}">
                      <a16:colId xmlns:a16="http://schemas.microsoft.com/office/drawing/2014/main" val="20000"/>
                    </a:ext>
                  </a:extLst>
                </a:gridCol>
                <a:gridCol w="3236066">
                  <a:extLst>
                    <a:ext uri="{9D8B030D-6E8A-4147-A177-3AD203B41FA5}">
                      <a16:colId xmlns:a16="http://schemas.microsoft.com/office/drawing/2014/main" val="20001"/>
                    </a:ext>
                  </a:extLst>
                </a:gridCol>
                <a:gridCol w="3541084">
                  <a:extLst>
                    <a:ext uri="{9D8B030D-6E8A-4147-A177-3AD203B41FA5}">
                      <a16:colId xmlns:a16="http://schemas.microsoft.com/office/drawing/2014/main" val="20002"/>
                    </a:ext>
                  </a:extLst>
                </a:gridCol>
                <a:gridCol w="3371410">
                  <a:extLst>
                    <a:ext uri="{9D8B030D-6E8A-4147-A177-3AD203B41FA5}">
                      <a16:colId xmlns:a16="http://schemas.microsoft.com/office/drawing/2014/main" val="20003"/>
                    </a:ext>
                  </a:extLst>
                </a:gridCol>
              </a:tblGrid>
              <a:tr h="580431">
                <a:tc>
                  <a:txBody>
                    <a:bodyPr/>
                    <a:lstStyle/>
                    <a:p>
                      <a:pPr algn="ctr">
                        <a:lnSpc>
                          <a:spcPct val="115000"/>
                        </a:lnSpc>
                        <a:spcAft>
                          <a:spcPts val="0"/>
                        </a:spcAft>
                      </a:pPr>
                      <a:r>
                        <a:rPr lang="en-US" sz="2400" b="1">
                          <a:solidFill>
                            <a:srgbClr val="C00000"/>
                          </a:solidFill>
                          <a:effectLst/>
                        </a:rPr>
                        <a:t>Nội dung</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400" b="1">
                          <a:solidFill>
                            <a:srgbClr val="C00000"/>
                          </a:solidFill>
                          <a:effectLst/>
                        </a:rPr>
                        <a:t>Phong hóa lí học</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400" b="1">
                          <a:solidFill>
                            <a:srgbClr val="C00000"/>
                          </a:solidFill>
                          <a:effectLst/>
                        </a:rPr>
                        <a:t>Phong hóa hóa học</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vi-VN" sz="2400" b="1">
                          <a:solidFill>
                            <a:srgbClr val="C00000"/>
                          </a:solidFill>
                          <a:effectLst/>
                        </a:rPr>
                        <a:t>Phong hóa sinh học</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96311">
                <a:tc>
                  <a:txBody>
                    <a:bodyPr/>
                    <a:lstStyle/>
                    <a:p>
                      <a:pPr>
                        <a:lnSpc>
                          <a:spcPct val="115000"/>
                        </a:lnSpc>
                        <a:spcAft>
                          <a:spcPts val="0"/>
                        </a:spcAft>
                      </a:pPr>
                      <a:r>
                        <a:rPr lang="vi-VN" sz="2400" b="1">
                          <a:solidFill>
                            <a:srgbClr val="C00000"/>
                          </a:solidFill>
                          <a:effectLst/>
                        </a:rPr>
                        <a:t>Khái niệm</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62893">
                <a:tc>
                  <a:txBody>
                    <a:bodyPr/>
                    <a:lstStyle/>
                    <a:p>
                      <a:pPr>
                        <a:lnSpc>
                          <a:spcPct val="115000"/>
                        </a:lnSpc>
                        <a:spcAft>
                          <a:spcPts val="0"/>
                        </a:spcAft>
                      </a:pPr>
                      <a:r>
                        <a:rPr lang="vi-VN" sz="2400" b="1">
                          <a:solidFill>
                            <a:srgbClr val="C00000"/>
                          </a:solidFill>
                          <a:effectLst/>
                        </a:rPr>
                        <a:t>Tác nhân </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02353">
                <a:tc>
                  <a:txBody>
                    <a:bodyPr/>
                    <a:lstStyle/>
                    <a:p>
                      <a:pPr>
                        <a:lnSpc>
                          <a:spcPct val="115000"/>
                        </a:lnSpc>
                        <a:spcAft>
                          <a:spcPts val="0"/>
                        </a:spcAft>
                      </a:pPr>
                      <a:r>
                        <a:rPr lang="vi-VN" sz="2400" b="1">
                          <a:solidFill>
                            <a:srgbClr val="C00000"/>
                          </a:solidFill>
                          <a:effectLst/>
                        </a:rPr>
                        <a:t>Kết quả</a:t>
                      </a:r>
                      <a:endParaRPr lang="vi-VN" sz="2400" b="1">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vi-VN" sz="2800">
                          <a:solidFill>
                            <a:srgbClr val="C00000"/>
                          </a:solidFill>
                          <a:effectLst/>
                        </a:rPr>
                        <a:t> </a:t>
                      </a:r>
                      <a:endParaRPr lang="vi-VN" sz="2800">
                        <a:solidFill>
                          <a:srgbClr val="C00000"/>
                        </a:solidFill>
                        <a:effectLst/>
                        <a:latin typeface="Arial" panose="020B0604020202020204" pitchFamily="34" charset="0"/>
                        <a:ea typeface="Arial" panose="020B0604020202020204" pitchFamily="34" charset="0"/>
                        <a:cs typeface="Times New Roman" panose="02020603050405020304" pitchFamily="18" charset="0"/>
                      </a:endParaRPr>
                    </a:p>
                  </a:txBody>
                  <a:tcPr marL="73022" marR="7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118E48A6-17D9-C0DB-25D7-D51E7EF3102A}"/>
              </a:ext>
            </a:extLst>
          </p:cNvPr>
          <p:cNvSpPr>
            <a:spLocks noChangeArrowheads="1"/>
          </p:cNvSpPr>
          <p:nvPr/>
        </p:nvSpPr>
        <p:spPr bwMode="auto">
          <a:xfrm>
            <a:off x="2207419" y="1457326"/>
            <a:ext cx="2592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Là sự phá hủy đá và khoáng vật về kích thước</a:t>
            </a:r>
          </a:p>
        </p:txBody>
      </p:sp>
      <p:sp>
        <p:nvSpPr>
          <p:cNvPr id="11" name="Rectangle 10">
            <a:extLst>
              <a:ext uri="{FF2B5EF4-FFF2-40B4-BE49-F238E27FC236}">
                <a16:creationId xmlns:a16="http://schemas.microsoft.com/office/drawing/2014/main" id="{988E5397-1515-97BF-0121-FC3232192DA2}"/>
              </a:ext>
            </a:extLst>
          </p:cNvPr>
          <p:cNvSpPr>
            <a:spLocks noChangeArrowheads="1"/>
          </p:cNvSpPr>
          <p:nvPr/>
        </p:nvSpPr>
        <p:spPr bwMode="auto">
          <a:xfrm>
            <a:off x="1926433" y="2708276"/>
            <a:ext cx="3140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Sự thay đổi nhiệt độ, đóng băng của nước, kết tinh của muối, ma sát, va đập của gió, sóng, nước chảy , hoạt động SX của con người</a:t>
            </a:r>
          </a:p>
        </p:txBody>
      </p:sp>
      <p:sp>
        <p:nvSpPr>
          <p:cNvPr id="12" name="Rectangle 11">
            <a:extLst>
              <a:ext uri="{FF2B5EF4-FFF2-40B4-BE49-F238E27FC236}">
                <a16:creationId xmlns:a16="http://schemas.microsoft.com/office/drawing/2014/main" id="{ACCD8AD4-14C6-C16C-044C-1AD1F4F5A715}"/>
              </a:ext>
            </a:extLst>
          </p:cNvPr>
          <p:cNvSpPr/>
          <p:nvPr/>
        </p:nvSpPr>
        <p:spPr>
          <a:xfrm>
            <a:off x="1847057" y="5373689"/>
            <a:ext cx="3048000" cy="1108075"/>
          </a:xfrm>
          <a:prstGeom prst="rect">
            <a:avLst/>
          </a:prstGeom>
        </p:spPr>
        <p:txBody>
          <a:bodyPr>
            <a:spAutoFit/>
          </a:bodyPr>
          <a:lstStyle/>
          <a:p>
            <a:pPr algn="ctr" eaLnBrk="0" fontAlgn="base" hangingPunct="0">
              <a:spcBef>
                <a:spcPct val="0"/>
              </a:spcBef>
              <a:spcAft>
                <a:spcPct val="0"/>
              </a:spcAft>
              <a:defRPr/>
            </a:pPr>
            <a:r>
              <a:rPr lang="vi-VN" sz="2200">
                <a:solidFill>
                  <a:srgbClr val="002060"/>
                </a:solidFill>
                <a:latin typeface="Arial" panose="020B0604020202020204" pitchFamily="34" charset="0"/>
                <a:ea typeface="Arial" panose="020B0604020202020204" pitchFamily="34" charset="0"/>
                <a:cs typeface="Times New Roman" panose="02020603050405020304" pitchFamily="18" charset="0"/>
              </a:rPr>
              <a:t>Đá bị rạn nứt, vỡ thành những tảng và mảnh vụn</a:t>
            </a:r>
            <a:endParaRPr lang="vi-VN" sz="2200">
              <a:solidFill>
                <a:srgbClr val="002060"/>
              </a:solidFill>
              <a:latin typeface="Arial" panose="020B060402020202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8322AD8-E3CC-E7C8-6E2A-DF55350D711F}"/>
              </a:ext>
            </a:extLst>
          </p:cNvPr>
          <p:cNvSpPr>
            <a:spLocks noChangeArrowheads="1"/>
          </p:cNvSpPr>
          <p:nvPr/>
        </p:nvSpPr>
        <p:spPr bwMode="auto">
          <a:xfrm>
            <a:off x="5074445" y="1457326"/>
            <a:ext cx="33766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Là quá trình làm biến đổi thành phần, tính chất hóa học của đá và khoáng vật</a:t>
            </a:r>
          </a:p>
        </p:txBody>
      </p:sp>
      <p:sp>
        <p:nvSpPr>
          <p:cNvPr id="14" name="Rectangle 13">
            <a:extLst>
              <a:ext uri="{FF2B5EF4-FFF2-40B4-BE49-F238E27FC236}">
                <a16:creationId xmlns:a16="http://schemas.microsoft.com/office/drawing/2014/main" id="{07062C16-AB9C-8F23-F1E3-0235675D3CE9}"/>
              </a:ext>
            </a:extLst>
          </p:cNvPr>
          <p:cNvSpPr>
            <a:spLocks noChangeArrowheads="1"/>
          </p:cNvSpPr>
          <p:nvPr/>
        </p:nvSpPr>
        <p:spPr bwMode="auto">
          <a:xfrm>
            <a:off x="5217320" y="2819400"/>
            <a:ext cx="32035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Nước và các hợp chất hòa tan trong nước, khí cacbonic, ôxi và axit hữu cơ của sinh vật thông qua các phản ứng hóa học</a:t>
            </a:r>
          </a:p>
        </p:txBody>
      </p:sp>
      <p:sp>
        <p:nvSpPr>
          <p:cNvPr id="15" name="Rectangle 14">
            <a:extLst>
              <a:ext uri="{FF2B5EF4-FFF2-40B4-BE49-F238E27FC236}">
                <a16:creationId xmlns:a16="http://schemas.microsoft.com/office/drawing/2014/main" id="{696CFB1C-6AFC-4D18-B111-953B511054AA}"/>
              </a:ext>
            </a:extLst>
          </p:cNvPr>
          <p:cNvSpPr>
            <a:spLocks noChangeArrowheads="1"/>
          </p:cNvSpPr>
          <p:nvPr/>
        </p:nvSpPr>
        <p:spPr bwMode="auto">
          <a:xfrm>
            <a:off x="5663407" y="5299076"/>
            <a:ext cx="2595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Tạo ra các dạng địa hình đặc biệt như Địa hình caxtơ</a:t>
            </a:r>
          </a:p>
        </p:txBody>
      </p:sp>
      <p:sp>
        <p:nvSpPr>
          <p:cNvPr id="16" name="Rectangle 15">
            <a:extLst>
              <a:ext uri="{FF2B5EF4-FFF2-40B4-BE49-F238E27FC236}">
                <a16:creationId xmlns:a16="http://schemas.microsoft.com/office/drawing/2014/main" id="{747583BF-1162-88FB-0AFE-9A3661258263}"/>
              </a:ext>
            </a:extLst>
          </p:cNvPr>
          <p:cNvSpPr>
            <a:spLocks noChangeArrowheads="1"/>
          </p:cNvSpPr>
          <p:nvPr/>
        </p:nvSpPr>
        <p:spPr bwMode="auto">
          <a:xfrm>
            <a:off x="8835233" y="1457326"/>
            <a:ext cx="2943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Là sự phá hủy đá và khoáng vật cả về kích thước và TP hóa học</a:t>
            </a:r>
          </a:p>
        </p:txBody>
      </p:sp>
      <p:sp>
        <p:nvSpPr>
          <p:cNvPr id="18" name="Rectangle 17">
            <a:extLst>
              <a:ext uri="{FF2B5EF4-FFF2-40B4-BE49-F238E27FC236}">
                <a16:creationId xmlns:a16="http://schemas.microsoft.com/office/drawing/2014/main" id="{4777FF0D-9FBF-E872-684A-5A139A03500F}"/>
              </a:ext>
            </a:extLst>
          </p:cNvPr>
          <p:cNvSpPr>
            <a:spLocks noChangeArrowheads="1"/>
          </p:cNvSpPr>
          <p:nvPr/>
        </p:nvSpPr>
        <p:spPr bwMode="auto">
          <a:xfrm>
            <a:off x="8828883" y="3543301"/>
            <a:ext cx="29495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eaLnBrk="0" fontAlgn="base" hangingPunct="0">
              <a:spcBef>
                <a:spcPct val="0"/>
              </a:spcBef>
              <a:spcAft>
                <a:spcPct val="0"/>
              </a:spcAft>
            </a:pPr>
            <a:r>
              <a:rPr lang="vi-VN" altLang="vi-VN" sz="2200" b="0">
                <a:solidFill>
                  <a:srgbClr val="002060"/>
                </a:solidFill>
                <a:cs typeface="Arial" panose="020B0604020202020204" pitchFamily="34" charset="0"/>
              </a:rPr>
              <a:t>Tác động của sinh vật</a:t>
            </a:r>
          </a:p>
        </p:txBody>
      </p:sp>
      <p:sp>
        <p:nvSpPr>
          <p:cNvPr id="19" name="Rectangle 18">
            <a:extLst>
              <a:ext uri="{FF2B5EF4-FFF2-40B4-BE49-F238E27FC236}">
                <a16:creationId xmlns:a16="http://schemas.microsoft.com/office/drawing/2014/main" id="{01D518E7-D686-5917-14D6-C5700EEA2C1A}"/>
              </a:ext>
            </a:extLst>
          </p:cNvPr>
          <p:cNvSpPr>
            <a:spLocks noChangeArrowheads="1"/>
          </p:cNvSpPr>
          <p:nvPr/>
        </p:nvSpPr>
        <p:spPr bwMode="auto">
          <a:xfrm>
            <a:off x="8643144" y="5480050"/>
            <a:ext cx="33210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ctr" eaLnBrk="0" fontAlgn="base" hangingPunct="0">
              <a:spcBef>
                <a:spcPct val="0"/>
              </a:spcBef>
              <a:spcAft>
                <a:spcPct val="0"/>
              </a:spcAft>
            </a:pPr>
            <a:r>
              <a:rPr lang="vi-VN" altLang="vi-VN" sz="2200" b="0">
                <a:solidFill>
                  <a:srgbClr val="002060"/>
                </a:solidFill>
                <a:cs typeface="Arial" panose="020B0604020202020204" pitchFamily="34" charset="0"/>
              </a:rPr>
              <a:t>Đá và KV bị phá hủy về mặt cơ giới và hóa học</a:t>
            </a:r>
          </a:p>
        </p:txBody>
      </p:sp>
      <p:pic>
        <p:nvPicPr>
          <p:cNvPr id="17" name="Picture 2" descr="via GIPHY | Fireworks gif, Overlays picsart, Fireworks animation">
            <a:extLst>
              <a:ext uri="{FF2B5EF4-FFF2-40B4-BE49-F238E27FC236}">
                <a16:creationId xmlns:a16="http://schemas.microsoft.com/office/drawing/2014/main" id="{5AD8A9DB-34E6-1789-43BD-64A930F60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2526" y="3266281"/>
            <a:ext cx="3584574" cy="2307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rotWithShape="1">
          <a:blip r:embed="rId3"/>
          <a:srcRect t="3889" r="8012" b="3793"/>
          <a:stretch/>
        </p:blipFill>
        <p:spPr>
          <a:xfrm>
            <a:off x="9289143" y="19979"/>
            <a:ext cx="2902857" cy="2913282"/>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4"/>
          <a:stretch>
            <a:fillRect/>
          </a:stretch>
        </p:blipFill>
        <p:spPr>
          <a:xfrm>
            <a:off x="0" y="4902406"/>
            <a:ext cx="2902857" cy="1945604"/>
          </a:xfrm>
          <a:prstGeom prst="rect">
            <a:avLst/>
          </a:prstGeom>
          <a:ln>
            <a:noFill/>
          </a:ln>
          <a:effectLst>
            <a:softEdge rad="112500"/>
          </a:effectLst>
        </p:spPr>
      </p:pic>
      <p:sp>
        <p:nvSpPr>
          <p:cNvPr id="25" name="Rectangle 24">
            <a:extLst>
              <a:ext uri="{FF2B5EF4-FFF2-40B4-BE49-F238E27FC236}">
                <a16:creationId xmlns:a16="http://schemas.microsoft.com/office/drawing/2014/main" id="{5EDFC116-6413-FC0F-4999-B7266D43C99C}"/>
              </a:ext>
            </a:extLst>
          </p:cNvPr>
          <p:cNvSpPr/>
          <p:nvPr/>
        </p:nvSpPr>
        <p:spPr>
          <a:xfrm>
            <a:off x="3818144" y="355178"/>
            <a:ext cx="4573344" cy="1015663"/>
          </a:xfrm>
          <a:prstGeom prst="rect">
            <a:avLst/>
          </a:prstGeom>
          <a:ln w="19050">
            <a:noFill/>
          </a:ln>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000">
                <a:solidFill>
                  <a:srgbClr val="FF0000"/>
                </a:solidFill>
                <a:latin typeface="#9Slide05 IcielSanelma" pitchFamily="2" charset="0"/>
              </a:rPr>
              <a:t>Luyện tập</a:t>
            </a:r>
            <a:endParaRPr kumimoji="0" lang="vi-VN" sz="6000" b="0" i="0" u="none" strike="noStrike" kern="1200" cap="none" spc="0" normalizeH="0" baseline="0" noProof="0">
              <a:ln>
                <a:noFill/>
              </a:ln>
              <a:solidFill>
                <a:srgbClr val="FF0000"/>
              </a:solidFill>
              <a:effectLst/>
              <a:uLnTx/>
              <a:uFillTx/>
              <a:latin typeface="#9Slide05 IcielSanelma" pitchFamily="2"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E7A026BD-0D9F-1CAB-3DA6-CB6C01C46D5E}"/>
              </a:ext>
            </a:extLst>
          </p:cNvPr>
          <p:cNvPicPr>
            <a:picLocks noChangeAspect="1"/>
          </p:cNvPicPr>
          <p:nvPr/>
        </p:nvPicPr>
        <p:blipFill>
          <a:blip r:embed="rId5"/>
          <a:stretch>
            <a:fillRect/>
          </a:stretch>
        </p:blipFill>
        <p:spPr>
          <a:xfrm>
            <a:off x="1" y="57721"/>
            <a:ext cx="2880610" cy="1152244"/>
          </a:xfrm>
          <a:prstGeom prst="rect">
            <a:avLst/>
          </a:prstGeom>
        </p:spPr>
      </p:pic>
      <p:pic>
        <p:nvPicPr>
          <p:cNvPr id="9" name="Picture 8">
            <a:extLst>
              <a:ext uri="{FF2B5EF4-FFF2-40B4-BE49-F238E27FC236}">
                <a16:creationId xmlns:a16="http://schemas.microsoft.com/office/drawing/2014/main" id="{EA4864F4-3A87-CD39-3948-168DC883964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4894649" y="1370841"/>
            <a:ext cx="2599184" cy="1184123"/>
          </a:xfrm>
          <a:prstGeom prst="rect">
            <a:avLst/>
          </a:prstGeom>
        </p:spPr>
      </p:pic>
      <p:pic>
        <p:nvPicPr>
          <p:cNvPr id="3" name="Picture 2">
            <a:extLst>
              <a:ext uri="{FF2B5EF4-FFF2-40B4-BE49-F238E27FC236}">
                <a16:creationId xmlns:a16="http://schemas.microsoft.com/office/drawing/2014/main" id="{84F4F947-E06E-A8A6-A704-2D6676ADB345}"/>
              </a:ext>
            </a:extLst>
          </p:cNvPr>
          <p:cNvPicPr>
            <a:picLocks noChangeAspect="1"/>
          </p:cNvPicPr>
          <p:nvPr/>
        </p:nvPicPr>
        <p:blipFill>
          <a:blip r:embed="rId8"/>
          <a:stretch>
            <a:fillRect/>
          </a:stretch>
        </p:blipFill>
        <p:spPr>
          <a:xfrm>
            <a:off x="9289143" y="4897471"/>
            <a:ext cx="2902857" cy="1955474"/>
          </a:xfrm>
          <a:prstGeom prst="rect">
            <a:avLst/>
          </a:prstGeom>
          <a:ln>
            <a:noFill/>
          </a:ln>
          <a:effectLst>
            <a:softEdge rad="112500"/>
          </a:effectLst>
        </p:spPr>
      </p:pic>
      <p:pic>
        <p:nvPicPr>
          <p:cNvPr id="4" name="Picture 3">
            <a:extLst>
              <a:ext uri="{FF2B5EF4-FFF2-40B4-BE49-F238E27FC236}">
                <a16:creationId xmlns:a16="http://schemas.microsoft.com/office/drawing/2014/main" id="{48FB8E7D-3D67-011F-03D5-AA8DC17D558C}"/>
              </a:ext>
            </a:extLst>
          </p:cNvPr>
          <p:cNvPicPr>
            <a:picLocks noChangeAspect="1"/>
          </p:cNvPicPr>
          <p:nvPr/>
        </p:nvPicPr>
        <p:blipFill>
          <a:blip r:embed="rId9"/>
          <a:stretch>
            <a:fillRect/>
          </a:stretch>
        </p:blipFill>
        <p:spPr>
          <a:xfrm>
            <a:off x="3099338" y="4907181"/>
            <a:ext cx="2898422" cy="1936055"/>
          </a:xfrm>
          <a:prstGeom prst="rect">
            <a:avLst/>
          </a:prstGeom>
          <a:ln>
            <a:noFill/>
          </a:ln>
          <a:effectLst>
            <a:softEdge rad="112500"/>
          </a:effectLst>
        </p:spPr>
      </p:pic>
      <p:pic>
        <p:nvPicPr>
          <p:cNvPr id="6" name="Picture 5">
            <a:extLst>
              <a:ext uri="{FF2B5EF4-FFF2-40B4-BE49-F238E27FC236}">
                <a16:creationId xmlns:a16="http://schemas.microsoft.com/office/drawing/2014/main" id="{BBE62575-7BDE-36A3-365F-AC6E87097D1A}"/>
              </a:ext>
            </a:extLst>
          </p:cNvPr>
          <p:cNvPicPr>
            <a:picLocks noChangeAspect="1"/>
          </p:cNvPicPr>
          <p:nvPr/>
        </p:nvPicPr>
        <p:blipFill>
          <a:blip r:embed="rId10"/>
          <a:stretch>
            <a:fillRect/>
          </a:stretch>
        </p:blipFill>
        <p:spPr>
          <a:xfrm>
            <a:off x="6194241" y="4900506"/>
            <a:ext cx="2898422" cy="1949405"/>
          </a:xfrm>
          <a:prstGeom prst="rect">
            <a:avLst/>
          </a:prstGeom>
          <a:ln>
            <a:noFill/>
          </a:ln>
          <a:effectLst>
            <a:softEdge rad="112500"/>
          </a:effectLst>
        </p:spPr>
      </p:pic>
      <p:sp>
        <p:nvSpPr>
          <p:cNvPr id="13" name="TextBox 12">
            <a:extLst>
              <a:ext uri="{FF2B5EF4-FFF2-40B4-BE49-F238E27FC236}">
                <a16:creationId xmlns:a16="http://schemas.microsoft.com/office/drawing/2014/main" id="{C4FFCEDD-363F-676C-01DF-9C9628985D78}"/>
              </a:ext>
            </a:extLst>
          </p:cNvPr>
          <p:cNvSpPr txBox="1"/>
          <p:nvPr/>
        </p:nvSpPr>
        <p:spPr>
          <a:xfrm>
            <a:off x="1700567" y="3070052"/>
            <a:ext cx="9540087" cy="646331"/>
          </a:xfrm>
          <a:prstGeom prst="rect">
            <a:avLst/>
          </a:prstGeom>
          <a:noFill/>
        </p:spPr>
        <p:txBody>
          <a:bodyPr wrap="square">
            <a:spAutoFit/>
          </a:bodyPr>
          <a:lstStyle/>
          <a:p>
            <a:pPr algn="ctr"/>
            <a:r>
              <a:rPr lang="en-US" sz="3600" b="1">
                <a:solidFill>
                  <a:srgbClr val="00B050"/>
                </a:solidFill>
                <a:latin typeface="#9Slide07 IcielLa Chic Pro Shad" panose="02000506090000020004" pitchFamily="2" charset="0"/>
              </a:rPr>
              <a:t>Hãy kể tên 1 vài dạng địa hình cacx-tơ mà em biết. </a:t>
            </a:r>
          </a:p>
        </p:txBody>
      </p:sp>
    </p:spTree>
    <p:extLst>
      <p:ext uri="{BB962C8B-B14F-4D97-AF65-F5344CB8AC3E}">
        <p14:creationId xmlns:p14="http://schemas.microsoft.com/office/powerpoint/2010/main" val="92508716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par>
                                <p:cTn id="41" presetID="3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style.rotation</p:attrName>
                                        </p:attrNameLst>
                                      </p:cBhvr>
                                      <p:tavLst>
                                        <p:tav tm="0">
                                          <p:val>
                                            <p:fltVal val="90"/>
                                          </p:val>
                                        </p:tav>
                                        <p:tav tm="100000">
                                          <p:val>
                                            <p:fltVal val="0"/>
                                          </p:val>
                                        </p:tav>
                                      </p:tavLst>
                                    </p:anim>
                                    <p:animEffect transition="in" filter="fade">
                                      <p:cBhvr>
                                        <p:cTn id="46" dur="1000"/>
                                        <p:tgtEl>
                                          <p:spTgt spid="4"/>
                                        </p:tgtEl>
                                      </p:cBhvr>
                                    </p:animEffect>
                                  </p:childTnLst>
                                </p:cTn>
                              </p:par>
                              <p:par>
                                <p:cTn id="47" presetID="3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90"/>
                                          </p:val>
                                        </p:tav>
                                        <p:tav tm="100000">
                                          <p:val>
                                            <p:fltVal val="0"/>
                                          </p:val>
                                        </p:tav>
                                      </p:tavLst>
                                    </p:anim>
                                    <p:animEffect transition="in" filter="fade">
                                      <p:cBhvr>
                                        <p:cTn id="6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a:blip r:embed="rId2"/>
          <a:stretch>
            <a:fillRect/>
          </a:stretch>
        </p:blipFill>
        <p:spPr>
          <a:xfrm>
            <a:off x="7734439" y="-164060"/>
            <a:ext cx="1930400" cy="1930400"/>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3"/>
          <a:stretch>
            <a:fillRect/>
          </a:stretch>
        </p:blipFill>
        <p:spPr>
          <a:xfrm>
            <a:off x="13440928" y="2143743"/>
            <a:ext cx="4164902" cy="2344245"/>
          </a:xfrm>
          <a:prstGeom prst="rect">
            <a:avLst/>
          </a:prstGeom>
        </p:spPr>
      </p:pic>
      <p:pic>
        <p:nvPicPr>
          <p:cNvPr id="21" name="Picture 20">
            <a:extLst>
              <a:ext uri="{FF2B5EF4-FFF2-40B4-BE49-F238E27FC236}">
                <a16:creationId xmlns:a16="http://schemas.microsoft.com/office/drawing/2014/main" id="{5CBF8592-A33F-1D2F-719F-67DF92EF5417}"/>
              </a:ext>
            </a:extLst>
          </p:cNvPr>
          <p:cNvPicPr>
            <a:picLocks noChangeAspect="1"/>
          </p:cNvPicPr>
          <p:nvPr/>
        </p:nvPicPr>
        <p:blipFill>
          <a:blip r:embed="rId4"/>
          <a:stretch>
            <a:fillRect/>
          </a:stretch>
        </p:blipFill>
        <p:spPr>
          <a:xfrm>
            <a:off x="0" y="3467060"/>
            <a:ext cx="12192000" cy="3390940"/>
          </a:xfrm>
          <a:prstGeom prst="rect">
            <a:avLst/>
          </a:prstGeom>
        </p:spPr>
      </p:pic>
      <p:sp>
        <p:nvSpPr>
          <p:cNvPr id="25" name="Rectangle 24">
            <a:extLst>
              <a:ext uri="{FF2B5EF4-FFF2-40B4-BE49-F238E27FC236}">
                <a16:creationId xmlns:a16="http://schemas.microsoft.com/office/drawing/2014/main" id="{5EDFC116-6413-FC0F-4999-B7266D43C99C}"/>
              </a:ext>
            </a:extLst>
          </p:cNvPr>
          <p:cNvSpPr/>
          <p:nvPr/>
        </p:nvSpPr>
        <p:spPr>
          <a:xfrm>
            <a:off x="4457562" y="270034"/>
            <a:ext cx="3564528" cy="923330"/>
          </a:xfrm>
          <a:prstGeom prst="rect">
            <a:avLst/>
          </a:prstGeom>
          <a:ln w="19050">
            <a:noFill/>
          </a:ln>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5 IcielSanelma" pitchFamily="2" charset="0"/>
                <a:ea typeface="+mn-ea"/>
              </a:rPr>
              <a:t>Em có</a:t>
            </a:r>
            <a:r>
              <a:rPr kumimoji="0" lang="en-US" sz="5400" b="0" i="0" u="none" strike="noStrike" kern="1200" cap="none" spc="0" normalizeH="0" noProof="0">
                <a:ln>
                  <a:noFill/>
                </a:ln>
                <a:solidFill>
                  <a:srgbClr val="FF0000"/>
                </a:solidFill>
                <a:effectLst/>
                <a:uLnTx/>
                <a:uFillTx/>
                <a:latin typeface="#9Slide05 IcielSanelma" pitchFamily="2" charset="0"/>
                <a:ea typeface="+mn-ea"/>
              </a:rPr>
              <a:t> biết ???</a:t>
            </a:r>
            <a:endParaRPr kumimoji="0" lang="vi-VN" sz="5400" b="0" i="0" u="none" strike="noStrike" kern="1200" cap="none" spc="0" normalizeH="0" baseline="0" noProof="0">
              <a:ln>
                <a:noFill/>
              </a:ln>
              <a:solidFill>
                <a:srgbClr val="FF0000"/>
              </a:solidFill>
              <a:effectLst/>
              <a:uLnTx/>
              <a:uFillTx/>
              <a:latin typeface="#9Slide05 IcielSanelma" pitchFamily="2" charset="0"/>
              <a:ea typeface="+mn-ea"/>
              <a:cs typeface="Arial" panose="020B0604020202020204" pitchFamily="34" charset="0"/>
            </a:endParaRPr>
          </a:p>
        </p:txBody>
      </p:sp>
      <p:sp>
        <p:nvSpPr>
          <p:cNvPr id="28" name="TextBox 27">
            <a:extLst>
              <a:ext uri="{FF2B5EF4-FFF2-40B4-BE49-F238E27FC236}">
                <a16:creationId xmlns:a16="http://schemas.microsoft.com/office/drawing/2014/main" id="{6285E219-EAAA-93CE-BB92-0F21BAA5871F}"/>
              </a:ext>
            </a:extLst>
          </p:cNvPr>
          <p:cNvSpPr txBox="1"/>
          <p:nvPr/>
        </p:nvSpPr>
        <p:spPr>
          <a:xfrm>
            <a:off x="459015" y="1451948"/>
            <a:ext cx="11273970" cy="1938992"/>
          </a:xfrm>
          <a:prstGeom prst="rect">
            <a:avLst/>
          </a:prstGeom>
          <a:noFill/>
        </p:spPr>
        <p:txBody>
          <a:bodyPr wrap="square">
            <a:spAutoFit/>
          </a:bodyPr>
          <a:lstStyle/>
          <a:p>
            <a:pPr algn="just"/>
            <a:r>
              <a:rPr lang="vi-VN" sz="2400" b="0" i="0">
                <a:solidFill>
                  <a:srgbClr val="0070C0"/>
                </a:solidFill>
                <a:effectLst/>
                <a:latin typeface="#9Slide03 SFU Futura_07" panose="00000900000000000000" pitchFamily="2" charset="0"/>
              </a:rPr>
              <a:t>Việt Nam không chỉ là quốc gia có nền văn hóa đặc sắc và những trang sử hào hùng, mà còn là đất nước được thiên nhiên ưu ái ban tặng những kỳ quan tráng lệ nhất hành tinh, đó là các hang động </a:t>
            </a:r>
            <a:r>
              <a:rPr lang="en-US" sz="2400" b="0" i="0">
                <a:solidFill>
                  <a:srgbClr val="0070C0"/>
                </a:solidFill>
                <a:effectLst/>
                <a:latin typeface="#9Slide03 SFU Futura_07" panose="00000900000000000000" pitchFamily="2" charset="0"/>
              </a:rPr>
              <a:t>cax-tơ </a:t>
            </a:r>
            <a:r>
              <a:rPr lang="vi-VN" sz="2400" b="0" i="0">
                <a:solidFill>
                  <a:srgbClr val="0070C0"/>
                </a:solidFill>
                <a:effectLst/>
                <a:latin typeface="#9Slide03 SFU Futura_07" panose="00000900000000000000" pitchFamily="2" charset="0"/>
              </a:rPr>
              <a:t>lớn và đẹp nhất thế giới. Những hang động hàng đầu Việt Nam biến cuộc phiêu lưu khám phá như trong một bộ phim viễn tưởng thành hiện thực!</a:t>
            </a:r>
            <a:endParaRPr lang="en-US" sz="2400">
              <a:solidFill>
                <a:srgbClr val="0070C0"/>
              </a:solidFill>
              <a:latin typeface="#9Slide03 SFU Futura_07" panose="00000900000000000000" pitchFamily="2" charset="0"/>
            </a:endParaRPr>
          </a:p>
        </p:txBody>
      </p:sp>
      <p:pic>
        <p:nvPicPr>
          <p:cNvPr id="24" name="Picture 23">
            <a:extLst>
              <a:ext uri="{FF2B5EF4-FFF2-40B4-BE49-F238E27FC236}">
                <a16:creationId xmlns:a16="http://schemas.microsoft.com/office/drawing/2014/main" id="{435DF5BD-5377-31E5-27BD-2E97F9D30B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00" b="90735" l="5116" r="94070">
                        <a14:foregroundMark x1="31395" y1="7794" x2="40814" y2="8676"/>
                        <a14:foregroundMark x1="91977" y1="48529" x2="94070" y2="59559"/>
                        <a14:foregroundMark x1="6977" y1="84265" x2="19535" y2="90882"/>
                        <a14:foregroundMark x1="19535" y1="90882" x2="19535" y2="90882"/>
                        <a14:foregroundMark x1="5116" y1="89559" x2="13721" y2="88529"/>
                        <a14:foregroundMark x1="88140" y1="77941" x2="86279" y2="85294"/>
                      </a14:backgroundRemoval>
                    </a14:imgEffect>
                  </a14:imgLayer>
                </a14:imgProps>
              </a:ext>
            </a:extLst>
          </a:blip>
          <a:stretch>
            <a:fillRect/>
          </a:stretch>
        </p:blipFill>
        <p:spPr>
          <a:xfrm flipH="1">
            <a:off x="2246620" y="-109951"/>
            <a:ext cx="1930400" cy="1580770"/>
          </a:xfrm>
          <a:prstGeom prst="rect">
            <a:avLst/>
          </a:prstGeom>
        </p:spPr>
      </p:pic>
    </p:spTree>
    <p:extLst>
      <p:ext uri="{BB962C8B-B14F-4D97-AF65-F5344CB8AC3E}">
        <p14:creationId xmlns:p14="http://schemas.microsoft.com/office/powerpoint/2010/main" val="396990851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80">
                                          <p:stCondLst>
                                            <p:cond delay="0"/>
                                          </p:stCondLst>
                                        </p:cTn>
                                        <p:tgtEl>
                                          <p:spTgt spid="24"/>
                                        </p:tgtEl>
                                      </p:cBhvr>
                                    </p:animEffect>
                                    <p:anim calcmode="lin" valueType="num">
                                      <p:cBhvr>
                                        <p:cTn id="4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5" dur="26">
                                          <p:stCondLst>
                                            <p:cond delay="650"/>
                                          </p:stCondLst>
                                        </p:cTn>
                                        <p:tgtEl>
                                          <p:spTgt spid="24"/>
                                        </p:tgtEl>
                                      </p:cBhvr>
                                      <p:to x="100000" y="60000"/>
                                    </p:animScale>
                                    <p:animScale>
                                      <p:cBhvr>
                                        <p:cTn id="46" dur="166" decel="50000">
                                          <p:stCondLst>
                                            <p:cond delay="676"/>
                                          </p:stCondLst>
                                        </p:cTn>
                                        <p:tgtEl>
                                          <p:spTgt spid="24"/>
                                        </p:tgtEl>
                                      </p:cBhvr>
                                      <p:to x="100000" y="100000"/>
                                    </p:animScale>
                                    <p:animScale>
                                      <p:cBhvr>
                                        <p:cTn id="47" dur="26">
                                          <p:stCondLst>
                                            <p:cond delay="1312"/>
                                          </p:stCondLst>
                                        </p:cTn>
                                        <p:tgtEl>
                                          <p:spTgt spid="24"/>
                                        </p:tgtEl>
                                      </p:cBhvr>
                                      <p:to x="100000" y="80000"/>
                                    </p:animScale>
                                    <p:animScale>
                                      <p:cBhvr>
                                        <p:cTn id="48" dur="166" decel="50000">
                                          <p:stCondLst>
                                            <p:cond delay="1338"/>
                                          </p:stCondLst>
                                        </p:cTn>
                                        <p:tgtEl>
                                          <p:spTgt spid="24"/>
                                        </p:tgtEl>
                                      </p:cBhvr>
                                      <p:to x="100000" y="100000"/>
                                    </p:animScale>
                                    <p:animScale>
                                      <p:cBhvr>
                                        <p:cTn id="49" dur="26">
                                          <p:stCondLst>
                                            <p:cond delay="1642"/>
                                          </p:stCondLst>
                                        </p:cTn>
                                        <p:tgtEl>
                                          <p:spTgt spid="24"/>
                                        </p:tgtEl>
                                      </p:cBhvr>
                                      <p:to x="100000" y="90000"/>
                                    </p:animScale>
                                    <p:animScale>
                                      <p:cBhvr>
                                        <p:cTn id="50" dur="166" decel="50000">
                                          <p:stCondLst>
                                            <p:cond delay="1668"/>
                                          </p:stCondLst>
                                        </p:cTn>
                                        <p:tgtEl>
                                          <p:spTgt spid="24"/>
                                        </p:tgtEl>
                                      </p:cBhvr>
                                      <p:to x="100000" y="100000"/>
                                    </p:animScale>
                                    <p:animScale>
                                      <p:cBhvr>
                                        <p:cTn id="51" dur="26">
                                          <p:stCondLst>
                                            <p:cond delay="1808"/>
                                          </p:stCondLst>
                                        </p:cTn>
                                        <p:tgtEl>
                                          <p:spTgt spid="24"/>
                                        </p:tgtEl>
                                      </p:cBhvr>
                                      <p:to x="100000" y="95000"/>
                                    </p:animScale>
                                    <p:animScale>
                                      <p:cBhvr>
                                        <p:cTn id="52" dur="166" decel="50000">
                                          <p:stCondLst>
                                            <p:cond delay="1834"/>
                                          </p:stCondLst>
                                        </p:cTn>
                                        <p:tgtEl>
                                          <p:spTgt spid="2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80">
                                          <p:stCondLst>
                                            <p:cond delay="0"/>
                                          </p:stCondLst>
                                        </p:cTn>
                                        <p:tgtEl>
                                          <p:spTgt spid="23"/>
                                        </p:tgtEl>
                                      </p:cBhvr>
                                    </p:animEffect>
                                    <p:anim calcmode="lin" valueType="num">
                                      <p:cBhvr>
                                        <p:cTn id="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1" dur="26">
                                          <p:stCondLst>
                                            <p:cond delay="650"/>
                                          </p:stCondLst>
                                        </p:cTn>
                                        <p:tgtEl>
                                          <p:spTgt spid="23"/>
                                        </p:tgtEl>
                                      </p:cBhvr>
                                      <p:to x="100000" y="60000"/>
                                    </p:animScale>
                                    <p:animScale>
                                      <p:cBhvr>
                                        <p:cTn id="62" dur="166" decel="50000">
                                          <p:stCondLst>
                                            <p:cond delay="676"/>
                                          </p:stCondLst>
                                        </p:cTn>
                                        <p:tgtEl>
                                          <p:spTgt spid="23"/>
                                        </p:tgtEl>
                                      </p:cBhvr>
                                      <p:to x="100000" y="100000"/>
                                    </p:animScale>
                                    <p:animScale>
                                      <p:cBhvr>
                                        <p:cTn id="63" dur="26">
                                          <p:stCondLst>
                                            <p:cond delay="1312"/>
                                          </p:stCondLst>
                                        </p:cTn>
                                        <p:tgtEl>
                                          <p:spTgt spid="23"/>
                                        </p:tgtEl>
                                      </p:cBhvr>
                                      <p:to x="100000" y="80000"/>
                                    </p:animScale>
                                    <p:animScale>
                                      <p:cBhvr>
                                        <p:cTn id="64" dur="166" decel="50000">
                                          <p:stCondLst>
                                            <p:cond delay="1338"/>
                                          </p:stCondLst>
                                        </p:cTn>
                                        <p:tgtEl>
                                          <p:spTgt spid="23"/>
                                        </p:tgtEl>
                                      </p:cBhvr>
                                      <p:to x="100000" y="100000"/>
                                    </p:animScale>
                                    <p:animScale>
                                      <p:cBhvr>
                                        <p:cTn id="65" dur="26">
                                          <p:stCondLst>
                                            <p:cond delay="1642"/>
                                          </p:stCondLst>
                                        </p:cTn>
                                        <p:tgtEl>
                                          <p:spTgt spid="23"/>
                                        </p:tgtEl>
                                      </p:cBhvr>
                                      <p:to x="100000" y="90000"/>
                                    </p:animScale>
                                    <p:animScale>
                                      <p:cBhvr>
                                        <p:cTn id="66" dur="166" decel="50000">
                                          <p:stCondLst>
                                            <p:cond delay="1668"/>
                                          </p:stCondLst>
                                        </p:cTn>
                                        <p:tgtEl>
                                          <p:spTgt spid="23"/>
                                        </p:tgtEl>
                                      </p:cBhvr>
                                      <p:to x="100000" y="100000"/>
                                    </p:animScale>
                                    <p:animScale>
                                      <p:cBhvr>
                                        <p:cTn id="67" dur="26">
                                          <p:stCondLst>
                                            <p:cond delay="1808"/>
                                          </p:stCondLst>
                                        </p:cTn>
                                        <p:tgtEl>
                                          <p:spTgt spid="23"/>
                                        </p:tgtEl>
                                      </p:cBhvr>
                                      <p:to x="100000" y="95000"/>
                                    </p:animScale>
                                    <p:animScale>
                                      <p:cBhvr>
                                        <p:cTn id="68" dur="166" decel="50000">
                                          <p:stCondLst>
                                            <p:cond delay="1834"/>
                                          </p:stCondLst>
                                        </p:cTn>
                                        <p:tgtEl>
                                          <p:spTgt spid="2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rotWithShape="1">
          <a:blip r:embed="rId2"/>
          <a:srcRect t="3889" r="8012" b="3793"/>
          <a:stretch/>
        </p:blipFill>
        <p:spPr>
          <a:xfrm>
            <a:off x="10219943" y="19979"/>
            <a:ext cx="1972057" cy="1979139"/>
          </a:xfrm>
          <a:prstGeom prst="rect">
            <a:avLst/>
          </a:prstGeom>
        </p:spPr>
      </p:pic>
      <p:pic>
        <p:nvPicPr>
          <p:cNvPr id="3" name="Picture 2">
            <a:extLst>
              <a:ext uri="{FF2B5EF4-FFF2-40B4-BE49-F238E27FC236}">
                <a16:creationId xmlns:a16="http://schemas.microsoft.com/office/drawing/2014/main" id="{7F2167C7-D63B-EB3B-69A7-66972A627350}"/>
              </a:ext>
            </a:extLst>
          </p:cNvPr>
          <p:cNvPicPr>
            <a:picLocks noChangeAspect="1"/>
          </p:cNvPicPr>
          <p:nvPr/>
        </p:nvPicPr>
        <p:blipFill>
          <a:blip r:embed="rId3"/>
          <a:stretch>
            <a:fillRect/>
          </a:stretch>
        </p:blipFill>
        <p:spPr>
          <a:xfrm>
            <a:off x="164768" y="75783"/>
            <a:ext cx="3098161" cy="2062490"/>
          </a:xfrm>
          <a:prstGeom prst="ellipse">
            <a:avLst/>
          </a:prstGeom>
          <a:ln>
            <a:noFill/>
          </a:ln>
          <a:effectLst>
            <a:softEdge rad="112500"/>
          </a:effectLst>
        </p:spPr>
      </p:pic>
      <p:pic>
        <p:nvPicPr>
          <p:cNvPr id="4" name="Picture 3">
            <a:extLst>
              <a:ext uri="{FF2B5EF4-FFF2-40B4-BE49-F238E27FC236}">
                <a16:creationId xmlns:a16="http://schemas.microsoft.com/office/drawing/2014/main" id="{08AEB7C1-FBE7-3711-BB5E-6524C24B45B4}"/>
              </a:ext>
            </a:extLst>
          </p:cNvPr>
          <p:cNvPicPr>
            <a:picLocks noChangeAspect="1"/>
          </p:cNvPicPr>
          <p:nvPr/>
        </p:nvPicPr>
        <p:blipFill rotWithShape="1">
          <a:blip r:embed="rId4"/>
          <a:srcRect l="1201" r="-1"/>
          <a:stretch/>
        </p:blipFill>
        <p:spPr>
          <a:xfrm>
            <a:off x="3299546" y="3878222"/>
            <a:ext cx="5615248" cy="2979777"/>
          </a:xfrm>
          <a:prstGeom prst="rect">
            <a:avLst/>
          </a:prstGeom>
        </p:spPr>
      </p:pic>
      <p:pic>
        <p:nvPicPr>
          <p:cNvPr id="7" name="Picture 6">
            <a:extLst>
              <a:ext uri="{FF2B5EF4-FFF2-40B4-BE49-F238E27FC236}">
                <a16:creationId xmlns:a16="http://schemas.microsoft.com/office/drawing/2014/main" id="{7E0CB26D-FF6F-F2B1-7E7B-B8B027B9BE6A}"/>
              </a:ext>
            </a:extLst>
          </p:cNvPr>
          <p:cNvPicPr>
            <a:picLocks noChangeAspect="1"/>
          </p:cNvPicPr>
          <p:nvPr/>
        </p:nvPicPr>
        <p:blipFill>
          <a:blip r:embed="rId5"/>
          <a:stretch>
            <a:fillRect/>
          </a:stretch>
        </p:blipFill>
        <p:spPr>
          <a:xfrm>
            <a:off x="8904600" y="4927599"/>
            <a:ext cx="3299546" cy="1930400"/>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6"/>
          <a:stretch>
            <a:fillRect/>
          </a:stretch>
        </p:blipFill>
        <p:spPr>
          <a:xfrm>
            <a:off x="13440928" y="2143743"/>
            <a:ext cx="4164902" cy="2344245"/>
          </a:xfrm>
          <a:prstGeom prst="rect">
            <a:avLst/>
          </a:prstGeom>
        </p:spPr>
      </p:pic>
      <p:sp>
        <p:nvSpPr>
          <p:cNvPr id="25" name="Rectangle 24">
            <a:extLst>
              <a:ext uri="{FF2B5EF4-FFF2-40B4-BE49-F238E27FC236}">
                <a16:creationId xmlns:a16="http://schemas.microsoft.com/office/drawing/2014/main" id="{5EDFC116-6413-FC0F-4999-B7266D43C99C}"/>
              </a:ext>
            </a:extLst>
          </p:cNvPr>
          <p:cNvSpPr/>
          <p:nvPr/>
        </p:nvSpPr>
        <p:spPr>
          <a:xfrm>
            <a:off x="4454764" y="19980"/>
            <a:ext cx="4573344" cy="1015663"/>
          </a:xfrm>
          <a:prstGeom prst="rect">
            <a:avLst/>
          </a:prstGeom>
          <a:ln w="19050">
            <a:noFill/>
          </a:ln>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9Slide05 IcielSanelma" pitchFamily="2" charset="0"/>
                <a:ea typeface="+mn-ea"/>
              </a:rPr>
              <a:t>Em có</a:t>
            </a:r>
            <a:r>
              <a:rPr kumimoji="0" lang="en-US" sz="6000" b="0" i="0" u="none" strike="noStrike" kern="1200" cap="none" spc="0" normalizeH="0" noProof="0">
                <a:ln>
                  <a:noFill/>
                </a:ln>
                <a:solidFill>
                  <a:srgbClr val="FF0000"/>
                </a:solidFill>
                <a:effectLst/>
                <a:uLnTx/>
                <a:uFillTx/>
                <a:latin typeface="#9Slide05 IcielSanelma" pitchFamily="2" charset="0"/>
                <a:ea typeface="+mn-ea"/>
              </a:rPr>
              <a:t> biết ???</a:t>
            </a:r>
            <a:endParaRPr kumimoji="0" lang="vi-VN" sz="6000" b="0" i="0" u="none" strike="noStrike" kern="1200" cap="none" spc="0" normalizeH="0" baseline="0" noProof="0">
              <a:ln>
                <a:noFill/>
              </a:ln>
              <a:solidFill>
                <a:srgbClr val="FF0000"/>
              </a:solidFill>
              <a:effectLst/>
              <a:uLnTx/>
              <a:uFillTx/>
              <a:latin typeface="#9Slide05 IcielSanelma" pitchFamily="2" charset="0"/>
              <a:ea typeface="+mn-ea"/>
              <a:cs typeface="Arial" panose="020B0604020202020204" pitchFamily="34" charset="0"/>
            </a:endParaRPr>
          </a:p>
        </p:txBody>
      </p:sp>
      <p:pic>
        <p:nvPicPr>
          <p:cNvPr id="29" name="Picture 2" descr="dong phong nha">
            <a:extLst>
              <a:ext uri="{FF2B5EF4-FFF2-40B4-BE49-F238E27FC236}">
                <a16:creationId xmlns:a16="http://schemas.microsoft.com/office/drawing/2014/main" id="{8FACB914-E2DA-F150-44E2-E4507DA71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27600"/>
            <a:ext cx="3299546" cy="19318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5093D6-34A6-1913-0F5E-C4D9D82C9147}"/>
              </a:ext>
            </a:extLst>
          </p:cNvPr>
          <p:cNvSpPr txBox="1"/>
          <p:nvPr/>
        </p:nvSpPr>
        <p:spPr>
          <a:xfrm>
            <a:off x="7264931" y="3727927"/>
            <a:ext cx="5098824" cy="2677656"/>
          </a:xfrm>
          <a:prstGeom prst="rect">
            <a:avLst/>
          </a:prstGeom>
          <a:noFill/>
        </p:spPr>
        <p:txBody>
          <a:bodyPr wrap="square">
            <a:spAutoFit/>
          </a:bodyPr>
          <a:lstStyle/>
          <a:p>
            <a:pPr marL="285750" indent="-285750">
              <a:buFontTx/>
              <a:buChar char="-"/>
            </a:pPr>
            <a:r>
              <a:rPr lang="en-US" sz="2400" b="0" i="0">
                <a:solidFill>
                  <a:srgbClr val="0070C0"/>
                </a:solidFill>
                <a:effectLst/>
                <a:latin typeface="#9Slide03 SFU Futura_07" panose="00000900000000000000" pitchFamily="2" charset="0"/>
              </a:rPr>
              <a:t>S</a:t>
            </a:r>
            <a:r>
              <a:rPr lang="vi-VN" sz="2400" b="0" i="0">
                <a:solidFill>
                  <a:srgbClr val="0070C0"/>
                </a:solidFill>
                <a:effectLst/>
                <a:latin typeface="#9Slide03 SFU Futura_07" panose="00000900000000000000" pitchFamily="2" charset="0"/>
              </a:rPr>
              <a:t>ông ngầm đẹp nhất</a:t>
            </a:r>
            <a:r>
              <a:rPr lang="en-US" sz="2400" b="0" i="0">
                <a:solidFill>
                  <a:srgbClr val="0070C0"/>
                </a:solidFill>
                <a:effectLst/>
                <a:latin typeface="#9Slide03 SFU Futura_07" panose="00000900000000000000" pitchFamily="2" charset="0"/>
              </a:rPr>
              <a:t>.</a:t>
            </a:r>
          </a:p>
          <a:p>
            <a:pPr marL="285750" indent="-285750">
              <a:buFontTx/>
              <a:buChar char="-"/>
            </a:pPr>
            <a:r>
              <a:rPr lang="en-US" sz="2400">
                <a:solidFill>
                  <a:srgbClr val="0070C0"/>
                </a:solidFill>
                <a:latin typeface="#9Slide03 SFU Futura_07" panose="00000900000000000000" pitchFamily="2" charset="0"/>
              </a:rPr>
              <a:t>C</a:t>
            </a:r>
            <a:r>
              <a:rPr lang="vi-VN" sz="2400" b="0" i="0">
                <a:solidFill>
                  <a:srgbClr val="0070C0"/>
                </a:solidFill>
                <a:effectLst/>
                <a:latin typeface="#9Slide03 SFU Futura_07" panose="00000900000000000000" pitchFamily="2" charset="0"/>
              </a:rPr>
              <a:t>ửa hang cao và rộng nhất</a:t>
            </a:r>
            <a:r>
              <a:rPr lang="en-US" sz="2400" b="0" i="0">
                <a:solidFill>
                  <a:srgbClr val="0070C0"/>
                </a:solidFill>
                <a:effectLst/>
                <a:latin typeface="#9Slide03 SFU Futura_07" panose="00000900000000000000" pitchFamily="2" charset="0"/>
              </a:rPr>
              <a:t>.</a:t>
            </a:r>
          </a:p>
          <a:p>
            <a:pPr marL="285750" indent="-285750">
              <a:buFontTx/>
              <a:buChar char="-"/>
            </a:pPr>
            <a:r>
              <a:rPr lang="en-US" sz="2400">
                <a:solidFill>
                  <a:srgbClr val="0070C0"/>
                </a:solidFill>
                <a:latin typeface="#9Slide03 SFU Futura_07" panose="00000900000000000000" pitchFamily="2" charset="0"/>
              </a:rPr>
              <a:t>B</a:t>
            </a:r>
            <a:r>
              <a:rPr lang="vi-VN" sz="2400" b="0" i="0">
                <a:solidFill>
                  <a:srgbClr val="0070C0"/>
                </a:solidFill>
                <a:effectLst/>
                <a:latin typeface="#9Slide03 SFU Futura_07" panose="00000900000000000000" pitchFamily="2" charset="0"/>
              </a:rPr>
              <a:t>ãi cát - đá ngầm đẹp nhất</a:t>
            </a:r>
            <a:r>
              <a:rPr lang="en-US" sz="2400" b="0" i="0">
                <a:solidFill>
                  <a:srgbClr val="0070C0"/>
                </a:solidFill>
                <a:effectLst/>
                <a:latin typeface="#9Slide03 SFU Futura_07" panose="00000900000000000000" pitchFamily="2" charset="0"/>
              </a:rPr>
              <a:t>.</a:t>
            </a:r>
          </a:p>
          <a:p>
            <a:pPr marL="285750" indent="-285750">
              <a:buFontTx/>
              <a:buChar char="-"/>
            </a:pPr>
            <a:r>
              <a:rPr lang="en-US" sz="2400">
                <a:solidFill>
                  <a:srgbClr val="0070C0"/>
                </a:solidFill>
                <a:latin typeface="#9Slide03 SFU Futura_07" panose="00000900000000000000" pitchFamily="2" charset="0"/>
              </a:rPr>
              <a:t>H</a:t>
            </a:r>
            <a:r>
              <a:rPr lang="vi-VN" sz="2400" b="0" i="0">
                <a:solidFill>
                  <a:srgbClr val="0070C0"/>
                </a:solidFill>
                <a:effectLst/>
                <a:latin typeface="#9Slide03 SFU Futura_07" panose="00000900000000000000" pitchFamily="2" charset="0"/>
              </a:rPr>
              <a:t>ồ nước ngầm đẹp nhất</a:t>
            </a:r>
            <a:r>
              <a:rPr lang="en-US" sz="2400">
                <a:solidFill>
                  <a:srgbClr val="0070C0"/>
                </a:solidFill>
                <a:latin typeface="#9Slide03 SFU Futura_07" panose="00000900000000000000" pitchFamily="2" charset="0"/>
              </a:rPr>
              <a:t>.</a:t>
            </a:r>
          </a:p>
          <a:p>
            <a:pPr marL="285750" indent="-285750">
              <a:buFontTx/>
              <a:buChar char="-"/>
            </a:pPr>
            <a:r>
              <a:rPr lang="en-US" sz="2400">
                <a:solidFill>
                  <a:srgbClr val="0070C0"/>
                </a:solidFill>
                <a:latin typeface="#9Slide03 SFU Futura_07" panose="00000900000000000000" pitchFamily="2" charset="0"/>
              </a:rPr>
              <a:t>H</a:t>
            </a:r>
            <a:r>
              <a:rPr lang="vi-VN" sz="2400" b="0" i="0">
                <a:solidFill>
                  <a:srgbClr val="0070C0"/>
                </a:solidFill>
                <a:effectLst/>
                <a:latin typeface="#9Slide03 SFU Futura_07" panose="00000900000000000000" pitchFamily="2" charset="0"/>
              </a:rPr>
              <a:t>ang khô rộng và đẹp nhất</a:t>
            </a:r>
            <a:r>
              <a:rPr lang="en-US" sz="2400" b="0" i="0">
                <a:solidFill>
                  <a:srgbClr val="0070C0"/>
                </a:solidFill>
                <a:effectLst/>
                <a:latin typeface="#9Slide03 SFU Futura_07" panose="00000900000000000000" pitchFamily="2" charset="0"/>
              </a:rPr>
              <a:t>.</a:t>
            </a:r>
          </a:p>
          <a:p>
            <a:pPr marL="285750" indent="-285750">
              <a:buFontTx/>
              <a:buChar char="-"/>
            </a:pPr>
            <a:r>
              <a:rPr lang="en-US" sz="2400" b="0" i="0">
                <a:solidFill>
                  <a:srgbClr val="0070C0"/>
                </a:solidFill>
                <a:effectLst/>
                <a:latin typeface="#9Slide03 SFU Futura_07" panose="00000900000000000000" pitchFamily="2" charset="0"/>
              </a:rPr>
              <a:t>T</a:t>
            </a:r>
            <a:r>
              <a:rPr lang="vi-VN" sz="2400" b="0" i="0">
                <a:solidFill>
                  <a:srgbClr val="0070C0"/>
                </a:solidFill>
                <a:effectLst/>
                <a:latin typeface="#9Slide03 SFU Futura_07" panose="00000900000000000000" pitchFamily="2" charset="0"/>
              </a:rPr>
              <a:t>hạch nhũ kỳ ảo và tráng lệ nhất</a:t>
            </a:r>
            <a:r>
              <a:rPr lang="en-US" sz="2400" b="0" i="0">
                <a:solidFill>
                  <a:srgbClr val="0070C0"/>
                </a:solidFill>
                <a:effectLst/>
                <a:latin typeface="#9Slide03 SFU Futura_07" panose="00000900000000000000" pitchFamily="2" charset="0"/>
              </a:rPr>
              <a:t>.</a:t>
            </a:r>
          </a:p>
          <a:p>
            <a:pPr marL="285750" indent="-285750">
              <a:buFontTx/>
              <a:buChar char="-"/>
            </a:pPr>
            <a:r>
              <a:rPr lang="en-US" sz="2400">
                <a:solidFill>
                  <a:srgbClr val="0070C0"/>
                </a:solidFill>
                <a:latin typeface="#9Slide03 SFU Futura_07" panose="00000900000000000000" pitchFamily="2" charset="0"/>
              </a:rPr>
              <a:t>H</a:t>
            </a:r>
            <a:r>
              <a:rPr lang="vi-VN" sz="2400" b="0" i="0">
                <a:solidFill>
                  <a:srgbClr val="0070C0"/>
                </a:solidFill>
                <a:effectLst/>
                <a:latin typeface="#9Slide03 SFU Futura_07" panose="00000900000000000000" pitchFamily="2" charset="0"/>
              </a:rPr>
              <a:t>ang nước dài nhất.</a:t>
            </a:r>
            <a:endParaRPr lang="en-US" sz="2400">
              <a:solidFill>
                <a:srgbClr val="0070C0"/>
              </a:solidFill>
              <a:latin typeface="#9Slide03 SFU Futura_07" panose="00000900000000000000" pitchFamily="2" charset="0"/>
            </a:endParaRPr>
          </a:p>
        </p:txBody>
      </p:sp>
      <p:sp>
        <p:nvSpPr>
          <p:cNvPr id="15" name="TextBox 14">
            <a:extLst>
              <a:ext uri="{FF2B5EF4-FFF2-40B4-BE49-F238E27FC236}">
                <a16:creationId xmlns:a16="http://schemas.microsoft.com/office/drawing/2014/main" id="{E02BB200-AC61-F625-73F8-BBFCA507AE82}"/>
              </a:ext>
            </a:extLst>
          </p:cNvPr>
          <p:cNvSpPr txBox="1"/>
          <p:nvPr/>
        </p:nvSpPr>
        <p:spPr>
          <a:xfrm>
            <a:off x="7510241" y="2004658"/>
            <a:ext cx="3398608" cy="1200329"/>
          </a:xfrm>
          <a:prstGeom prst="rect">
            <a:avLst/>
          </a:prstGeom>
          <a:noFill/>
        </p:spPr>
        <p:txBody>
          <a:bodyPr wrap="square">
            <a:spAutoFit/>
          </a:bodyPr>
          <a:lstStyle/>
          <a:p>
            <a:pPr algn="ctr"/>
            <a:r>
              <a:rPr kumimoji="0" lang="en-US" sz="3600" b="1" i="0" u="none" strike="noStrike" kern="1200" cap="none" spc="0" normalizeH="0" baseline="0" noProof="0">
                <a:ln>
                  <a:noFill/>
                </a:ln>
                <a:solidFill>
                  <a:srgbClr val="00B050"/>
                </a:solidFill>
                <a:effectLst/>
                <a:uLnTx/>
                <a:uFillTx/>
                <a:latin typeface="#9Slide07 IcielLa Chic Pro Shad" panose="02000506090000020004" pitchFamily="2" charset="0"/>
              </a:rPr>
              <a:t>7 cái nhất của </a:t>
            </a:r>
            <a:r>
              <a:rPr kumimoji="0" lang="vi-VN" sz="3600" b="1" i="0" u="none" strike="noStrike" kern="1200" cap="none" spc="0" normalizeH="0" baseline="0" noProof="0">
                <a:ln>
                  <a:noFill/>
                </a:ln>
                <a:solidFill>
                  <a:srgbClr val="00B050"/>
                </a:solidFill>
                <a:effectLst/>
                <a:uLnTx/>
                <a:uFillTx/>
                <a:latin typeface="#9Slide07 IcielLa Chic Pro Shad" panose="02000506090000020004" pitchFamily="2" charset="0"/>
              </a:rPr>
              <a:t>động Phong Nha</a:t>
            </a:r>
            <a:endParaRPr lang="en-US" sz="3600" b="1">
              <a:solidFill>
                <a:srgbClr val="00B050"/>
              </a:solidFill>
              <a:latin typeface="#9Slide07 IcielLa Chic Pro Shad" panose="02000506090000020004" pitchFamily="2" charset="0"/>
            </a:endParaRPr>
          </a:p>
        </p:txBody>
      </p:sp>
      <p:pic>
        <p:nvPicPr>
          <p:cNvPr id="6" name="Picture 5">
            <a:extLst>
              <a:ext uri="{FF2B5EF4-FFF2-40B4-BE49-F238E27FC236}">
                <a16:creationId xmlns:a16="http://schemas.microsoft.com/office/drawing/2014/main" id="{2EF9093F-C2B8-43D5-C6AE-B76CF8DD30D3}"/>
              </a:ext>
            </a:extLst>
          </p:cNvPr>
          <p:cNvPicPr>
            <a:picLocks noChangeAspect="1"/>
          </p:cNvPicPr>
          <p:nvPr/>
        </p:nvPicPr>
        <p:blipFill>
          <a:blip r:embed="rId8"/>
          <a:stretch>
            <a:fillRect/>
          </a:stretch>
        </p:blipFill>
        <p:spPr>
          <a:xfrm>
            <a:off x="0" y="2130860"/>
            <a:ext cx="7057600" cy="47142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0EADB89-161C-F9AA-0E83-4FCAA22062D7}"/>
              </a:ext>
            </a:extLst>
          </p:cNvPr>
          <p:cNvPicPr>
            <a:picLocks noChangeAspect="1"/>
          </p:cNvPicPr>
          <p:nvPr/>
        </p:nvPicPr>
        <p:blipFill>
          <a:blip r:embed="rId9"/>
          <a:stretch>
            <a:fillRect/>
          </a:stretch>
        </p:blipFill>
        <p:spPr>
          <a:xfrm>
            <a:off x="3639744" y="1059011"/>
            <a:ext cx="5098824" cy="2668916"/>
          </a:xfrm>
          <a:prstGeom prst="rect">
            <a:avLst/>
          </a:prstGeom>
        </p:spPr>
      </p:pic>
    </p:spTree>
    <p:extLst>
      <p:ext uri="{BB962C8B-B14F-4D97-AF65-F5344CB8AC3E}">
        <p14:creationId xmlns:p14="http://schemas.microsoft.com/office/powerpoint/2010/main" val="57184134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par>
                                <p:cTn id="17" presetID="26"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par>
                                <p:cTn id="33" presetID="3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5"/>
                                        </p:tgtEl>
                                      </p:cBhvr>
                                    </p:animEffect>
                                    <p:anim calcmode="lin" valueType="num">
                                      <p:cBhvr>
                                        <p:cTn id="56" dur="1000"/>
                                        <p:tgtEl>
                                          <p:spTgt spid="15"/>
                                        </p:tgtEl>
                                        <p:attrNameLst>
                                          <p:attrName>ppt_x</p:attrName>
                                        </p:attrNameLst>
                                      </p:cBhvr>
                                      <p:tavLst>
                                        <p:tav tm="0">
                                          <p:val>
                                            <p:strVal val="ppt_x"/>
                                          </p:val>
                                        </p:tav>
                                        <p:tav tm="100000">
                                          <p:val>
                                            <p:strVal val="ppt_x"/>
                                          </p:val>
                                        </p:tav>
                                      </p:tavLst>
                                    </p:anim>
                                    <p:anim calcmode="lin" valueType="num">
                                      <p:cBhvr>
                                        <p:cTn id="57" dur="1000"/>
                                        <p:tgtEl>
                                          <p:spTgt spid="15"/>
                                        </p:tgtEl>
                                        <p:attrNameLst>
                                          <p:attrName>ppt_y</p:attrName>
                                        </p:attrNameLst>
                                      </p:cBhvr>
                                      <p:tavLst>
                                        <p:tav tm="0">
                                          <p:val>
                                            <p:strVal val="ppt_y"/>
                                          </p:val>
                                        </p:tav>
                                        <p:tav tm="100000">
                                          <p:val>
                                            <p:strVal val="ppt_y+.1"/>
                                          </p:val>
                                        </p:tav>
                                      </p:tavLst>
                                    </p:anim>
                                    <p:set>
                                      <p:cBhvr>
                                        <p:cTn id="58" dur="1" fill="hold">
                                          <p:stCondLst>
                                            <p:cond delay="999"/>
                                          </p:stCondLst>
                                        </p:cTn>
                                        <p:tgtEl>
                                          <p:spTgt spid="15"/>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13"/>
                                        </p:tgtEl>
                                      </p:cBhvr>
                                    </p:animEffect>
                                    <p:anim calcmode="lin" valueType="num">
                                      <p:cBhvr>
                                        <p:cTn id="61" dur="1000"/>
                                        <p:tgtEl>
                                          <p:spTgt spid="13"/>
                                        </p:tgtEl>
                                        <p:attrNameLst>
                                          <p:attrName>ppt_x</p:attrName>
                                        </p:attrNameLst>
                                      </p:cBhvr>
                                      <p:tavLst>
                                        <p:tav tm="0">
                                          <p:val>
                                            <p:strVal val="ppt_x"/>
                                          </p:val>
                                        </p:tav>
                                        <p:tav tm="100000">
                                          <p:val>
                                            <p:strVal val="ppt_x"/>
                                          </p:val>
                                        </p:tav>
                                      </p:tavLst>
                                    </p:anim>
                                    <p:anim calcmode="lin" valueType="num">
                                      <p:cBhvr>
                                        <p:cTn id="62" dur="1000"/>
                                        <p:tgtEl>
                                          <p:spTgt spid="13"/>
                                        </p:tgtEl>
                                        <p:attrNameLst>
                                          <p:attrName>ppt_y</p:attrName>
                                        </p:attrNameLst>
                                      </p:cBhvr>
                                      <p:tavLst>
                                        <p:tav tm="0">
                                          <p:val>
                                            <p:strVal val="ppt_y"/>
                                          </p:val>
                                        </p:tav>
                                        <p:tav tm="100000">
                                          <p:val>
                                            <p:strVal val="ppt_y+.1"/>
                                          </p:val>
                                        </p:tav>
                                      </p:tavLst>
                                    </p:anim>
                                    <p:set>
                                      <p:cBhvr>
                                        <p:cTn id="63" dur="1" fill="hold">
                                          <p:stCondLst>
                                            <p:cond delay="999"/>
                                          </p:stCondLst>
                                        </p:cTn>
                                        <p:tgtEl>
                                          <p:spTgt spid="13"/>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
                                        </p:tgtEl>
                                        <p:attrNameLst>
                                          <p:attrName>ppt_x</p:attrName>
                                        </p:attrNameLst>
                                      </p:cBhvr>
                                      <p:tavLst>
                                        <p:tav tm="0">
                                          <p:val>
                                            <p:strVal val="ppt_x"/>
                                          </p:val>
                                        </p:tav>
                                        <p:tav tm="100000">
                                          <p:val>
                                            <p:strVal val="ppt_x"/>
                                          </p:val>
                                        </p:tav>
                                      </p:tavLst>
                                    </p:anim>
                                    <p:anim calcmode="lin" valueType="num">
                                      <p:cBhvr additive="base">
                                        <p:cTn id="66" dur="500"/>
                                        <p:tgtEl>
                                          <p:spTgt spid="6"/>
                                        </p:tgtEl>
                                        <p:attrNameLst>
                                          <p:attrName>ppt_y</p:attrName>
                                        </p:attrNameLst>
                                      </p:cBhvr>
                                      <p:tavLst>
                                        <p:tav tm="0">
                                          <p:val>
                                            <p:strVal val="ppt_y"/>
                                          </p:val>
                                        </p:tav>
                                        <p:tav tm="100000">
                                          <p:val>
                                            <p:strVal val="1+ppt_h/2"/>
                                          </p:val>
                                        </p:tav>
                                      </p:tavLst>
                                    </p:anim>
                                    <p:set>
                                      <p:cBhvr>
                                        <p:cTn id="67" dur="1" fill="hold">
                                          <p:stCondLst>
                                            <p:cond delay="499"/>
                                          </p:stCondLst>
                                        </p:cTn>
                                        <p:tgtEl>
                                          <p:spTgt spid="6"/>
                                        </p:tgtEl>
                                        <p:attrNameLst>
                                          <p:attrName>style.visibility</p:attrName>
                                        </p:attrNameLst>
                                      </p:cBhvr>
                                      <p:to>
                                        <p:strVal val="hidden"/>
                                      </p:to>
                                    </p:set>
                                  </p:childTnLst>
                                </p:cTn>
                              </p:par>
                              <p:par>
                                <p:cTn id="68" presetID="45"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2000"/>
                                        <p:tgtEl>
                                          <p:spTgt spid="29"/>
                                        </p:tgtEl>
                                      </p:cBhvr>
                                    </p:animEffect>
                                    <p:anim calcmode="lin" valueType="num">
                                      <p:cBhvr>
                                        <p:cTn id="71" dur="2000" fill="hold"/>
                                        <p:tgtEl>
                                          <p:spTgt spid="29"/>
                                        </p:tgtEl>
                                        <p:attrNameLst>
                                          <p:attrName>ppt_w</p:attrName>
                                        </p:attrNameLst>
                                      </p:cBhvr>
                                      <p:tavLst>
                                        <p:tav tm="0" fmla="#ppt_w*sin(2.5*pi*$)">
                                          <p:val>
                                            <p:fltVal val="0"/>
                                          </p:val>
                                        </p:tav>
                                        <p:tav tm="100000">
                                          <p:val>
                                            <p:fltVal val="1"/>
                                          </p:val>
                                        </p:tav>
                                      </p:tavLst>
                                    </p:anim>
                                    <p:anim calcmode="lin" valueType="num">
                                      <p:cBhvr>
                                        <p:cTn id="72" dur="2000" fill="hold"/>
                                        <p:tgtEl>
                                          <p:spTgt spid="29"/>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2000"/>
                                        <p:tgtEl>
                                          <p:spTgt spid="4"/>
                                        </p:tgtEl>
                                      </p:cBhvr>
                                    </p:animEffect>
                                    <p:anim calcmode="lin" valueType="num">
                                      <p:cBhvr>
                                        <p:cTn id="76" dur="2000" fill="hold"/>
                                        <p:tgtEl>
                                          <p:spTgt spid="4"/>
                                        </p:tgtEl>
                                        <p:attrNameLst>
                                          <p:attrName>ppt_w</p:attrName>
                                        </p:attrNameLst>
                                      </p:cBhvr>
                                      <p:tavLst>
                                        <p:tav tm="0" fmla="#ppt_w*sin(2.5*pi*$)">
                                          <p:val>
                                            <p:fltVal val="0"/>
                                          </p:val>
                                        </p:tav>
                                        <p:tav tm="100000">
                                          <p:val>
                                            <p:fltVal val="1"/>
                                          </p:val>
                                        </p:tav>
                                      </p:tavLst>
                                    </p:anim>
                                    <p:anim calcmode="lin" valueType="num">
                                      <p:cBhvr>
                                        <p:cTn id="77" dur="2000" fill="hold"/>
                                        <p:tgtEl>
                                          <p:spTgt spid="4"/>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2000"/>
                                        <p:tgtEl>
                                          <p:spTgt spid="7"/>
                                        </p:tgtEl>
                                      </p:cBhvr>
                                    </p:animEffect>
                                    <p:anim calcmode="lin" valueType="num">
                                      <p:cBhvr>
                                        <p:cTn id="81" dur="2000" fill="hold"/>
                                        <p:tgtEl>
                                          <p:spTgt spid="7"/>
                                        </p:tgtEl>
                                        <p:attrNameLst>
                                          <p:attrName>ppt_w</p:attrName>
                                        </p:attrNameLst>
                                      </p:cBhvr>
                                      <p:tavLst>
                                        <p:tav tm="0" fmla="#ppt_w*sin(2.5*pi*$)">
                                          <p:val>
                                            <p:fltVal val="0"/>
                                          </p:val>
                                        </p:tav>
                                        <p:tav tm="100000">
                                          <p:val>
                                            <p:fltVal val="1"/>
                                          </p:val>
                                        </p:tav>
                                      </p:tavLst>
                                    </p:anim>
                                    <p:anim calcmode="lin" valueType="num">
                                      <p:cBhvr>
                                        <p:cTn id="82" dur="2000" fill="hold"/>
                                        <p:tgtEl>
                                          <p:spTgt spid="7"/>
                                        </p:tgtEl>
                                        <p:attrNameLst>
                                          <p:attrName>ppt_h</p:attrName>
                                        </p:attrNameLst>
                                      </p:cBhvr>
                                      <p:tavLst>
                                        <p:tav tm="0">
                                          <p:val>
                                            <p:strVal val="#ppt_h"/>
                                          </p:val>
                                        </p:tav>
                                        <p:tav tm="100000">
                                          <p:val>
                                            <p:strVal val="#ppt_h"/>
                                          </p:val>
                                        </p:tav>
                                      </p:tavLst>
                                    </p:anim>
                                  </p:childTnLst>
                                </p:cTn>
                              </p:par>
                              <p:par>
                                <p:cTn id="83" presetID="45"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2000"/>
                                        <p:tgtEl>
                                          <p:spTgt spid="9"/>
                                        </p:tgtEl>
                                      </p:cBhvr>
                                    </p:animEffect>
                                    <p:anim calcmode="lin" valueType="num">
                                      <p:cBhvr>
                                        <p:cTn id="86" dur="2000" fill="hold"/>
                                        <p:tgtEl>
                                          <p:spTgt spid="9"/>
                                        </p:tgtEl>
                                        <p:attrNameLst>
                                          <p:attrName>ppt_w</p:attrName>
                                        </p:attrNameLst>
                                      </p:cBhvr>
                                      <p:tavLst>
                                        <p:tav tm="0" fmla="#ppt_w*sin(2.5*pi*$)">
                                          <p:val>
                                            <p:fltVal val="0"/>
                                          </p:val>
                                        </p:tav>
                                        <p:tav tm="100000">
                                          <p:val>
                                            <p:fltVal val="1"/>
                                          </p:val>
                                        </p:tav>
                                      </p:tavLst>
                                    </p:anim>
                                    <p:anim calcmode="lin" valueType="num">
                                      <p:cBhvr>
                                        <p:cTn id="8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13"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CCB03F-53C1-C66C-ECC5-D07960ABFDFA}"/>
              </a:ext>
            </a:extLst>
          </p:cNvPr>
          <p:cNvPicPr>
            <a:picLocks noChangeAspect="1"/>
          </p:cNvPicPr>
          <p:nvPr/>
        </p:nvPicPr>
        <p:blipFill rotWithShape="1">
          <a:blip r:embed="rId3"/>
          <a:srcRect t="3889" r="8012" b="3793"/>
          <a:stretch/>
        </p:blipFill>
        <p:spPr>
          <a:xfrm>
            <a:off x="9289143" y="19979"/>
            <a:ext cx="2902857" cy="2913282"/>
          </a:xfrm>
          <a:prstGeom prst="rect">
            <a:avLst/>
          </a:prstGeom>
        </p:spPr>
      </p:pic>
      <p:pic>
        <p:nvPicPr>
          <p:cNvPr id="8" name="Picture 7">
            <a:extLst>
              <a:ext uri="{FF2B5EF4-FFF2-40B4-BE49-F238E27FC236}">
                <a16:creationId xmlns:a16="http://schemas.microsoft.com/office/drawing/2014/main" id="{CB141ABE-1A7C-CFCA-A46F-BDFEAC32057B}"/>
              </a:ext>
            </a:extLst>
          </p:cNvPr>
          <p:cNvPicPr>
            <a:picLocks noChangeAspect="1"/>
          </p:cNvPicPr>
          <p:nvPr/>
        </p:nvPicPr>
        <p:blipFill>
          <a:blip r:embed="rId4"/>
          <a:stretch>
            <a:fillRect/>
          </a:stretch>
        </p:blipFill>
        <p:spPr>
          <a:xfrm>
            <a:off x="0" y="4066527"/>
            <a:ext cx="4164902" cy="2791474"/>
          </a:xfrm>
          <a:prstGeom prst="rect">
            <a:avLst/>
          </a:prstGeom>
        </p:spPr>
      </p:pic>
      <p:sp>
        <p:nvSpPr>
          <p:cNvPr id="25" name="Rectangle 24">
            <a:extLst>
              <a:ext uri="{FF2B5EF4-FFF2-40B4-BE49-F238E27FC236}">
                <a16:creationId xmlns:a16="http://schemas.microsoft.com/office/drawing/2014/main" id="{5EDFC116-6413-FC0F-4999-B7266D43C99C}"/>
              </a:ext>
            </a:extLst>
          </p:cNvPr>
          <p:cNvSpPr/>
          <p:nvPr/>
        </p:nvSpPr>
        <p:spPr>
          <a:xfrm>
            <a:off x="4303971" y="371207"/>
            <a:ext cx="4573344" cy="1015663"/>
          </a:xfrm>
          <a:prstGeom prst="rect">
            <a:avLst/>
          </a:prstGeom>
          <a:ln w="19050">
            <a:noFill/>
          </a:ln>
          <a:scene3d>
            <a:camera prst="orthographicFront"/>
            <a:lightRig rig="threePt" dir="t"/>
          </a:scene3d>
          <a:sp3d>
            <a:bevelT/>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9Slide05 IcielSanelma" pitchFamily="2" charset="0"/>
                <a:ea typeface="+mn-ea"/>
              </a:rPr>
              <a:t>Em có</a:t>
            </a:r>
            <a:r>
              <a:rPr kumimoji="0" lang="en-US" sz="6000" b="0" i="0" u="none" strike="noStrike" kern="1200" cap="none" spc="0" normalizeH="0" noProof="0">
                <a:ln>
                  <a:noFill/>
                </a:ln>
                <a:solidFill>
                  <a:srgbClr val="FF0000"/>
                </a:solidFill>
                <a:effectLst/>
                <a:uLnTx/>
                <a:uFillTx/>
                <a:latin typeface="#9Slide05 IcielSanelma" pitchFamily="2" charset="0"/>
                <a:ea typeface="+mn-ea"/>
              </a:rPr>
              <a:t> biết ???</a:t>
            </a:r>
            <a:endParaRPr kumimoji="0" lang="vi-VN" sz="6000" b="0" i="0" u="none" strike="noStrike" kern="1200" cap="none" spc="0" normalizeH="0" baseline="0" noProof="0">
              <a:ln>
                <a:noFill/>
              </a:ln>
              <a:solidFill>
                <a:srgbClr val="FF0000"/>
              </a:solidFill>
              <a:effectLst/>
              <a:uLnTx/>
              <a:uFillTx/>
              <a:latin typeface="#9Slide05 IcielSanelma" pitchFamily="2"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02BB200-AC61-F625-73F8-BBFCA507AE82}"/>
              </a:ext>
            </a:extLst>
          </p:cNvPr>
          <p:cNvSpPr txBox="1"/>
          <p:nvPr/>
        </p:nvSpPr>
        <p:spPr>
          <a:xfrm>
            <a:off x="2038908" y="1806232"/>
            <a:ext cx="8833306" cy="1200329"/>
          </a:xfrm>
          <a:prstGeom prst="rect">
            <a:avLst/>
          </a:prstGeom>
          <a:noFill/>
        </p:spPr>
        <p:txBody>
          <a:bodyPr wrap="square">
            <a:spAutoFit/>
          </a:bodyPr>
          <a:lstStyle/>
          <a:p>
            <a:pPr algn="ctr"/>
            <a:r>
              <a:rPr lang="en-US" sz="3600" b="1">
                <a:solidFill>
                  <a:srgbClr val="00B050"/>
                </a:solidFill>
                <a:latin typeface="#9Slide07 IcielLa Chic Pro Shad" panose="02000506090000020004" pitchFamily="2" charset="0"/>
              </a:rPr>
              <a:t>https://dulichvietnam.com.vn/kinh-nghiem/kham-pha-nhung-hang-dong-dep-nhat-viet-nam/</a:t>
            </a:r>
          </a:p>
        </p:txBody>
      </p:sp>
      <p:pic>
        <p:nvPicPr>
          <p:cNvPr id="2" name="Picture 1">
            <a:extLst>
              <a:ext uri="{FF2B5EF4-FFF2-40B4-BE49-F238E27FC236}">
                <a16:creationId xmlns:a16="http://schemas.microsoft.com/office/drawing/2014/main" id="{8A844AEE-3129-D553-8C7A-3FD0D5558809}"/>
              </a:ext>
            </a:extLst>
          </p:cNvPr>
          <p:cNvPicPr>
            <a:picLocks noChangeAspect="1"/>
          </p:cNvPicPr>
          <p:nvPr/>
        </p:nvPicPr>
        <p:blipFill>
          <a:blip r:embed="rId5"/>
          <a:stretch>
            <a:fillRect/>
          </a:stretch>
        </p:blipFill>
        <p:spPr>
          <a:xfrm>
            <a:off x="7888030" y="4066526"/>
            <a:ext cx="4303970" cy="2858105"/>
          </a:xfrm>
          <a:prstGeom prst="rect">
            <a:avLst/>
          </a:prstGeom>
        </p:spPr>
      </p:pic>
      <p:pic>
        <p:nvPicPr>
          <p:cNvPr id="5" name="Picture 4">
            <a:extLst>
              <a:ext uri="{FF2B5EF4-FFF2-40B4-BE49-F238E27FC236}">
                <a16:creationId xmlns:a16="http://schemas.microsoft.com/office/drawing/2014/main" id="{1BF65440-C3FD-127B-E12A-C7ACB459E41B}"/>
              </a:ext>
            </a:extLst>
          </p:cNvPr>
          <p:cNvPicPr>
            <a:picLocks noChangeAspect="1"/>
          </p:cNvPicPr>
          <p:nvPr/>
        </p:nvPicPr>
        <p:blipFill>
          <a:blip r:embed="rId6"/>
          <a:stretch>
            <a:fillRect/>
          </a:stretch>
        </p:blipFill>
        <p:spPr>
          <a:xfrm>
            <a:off x="4303971" y="3440100"/>
            <a:ext cx="3429000" cy="3429000"/>
          </a:xfrm>
          <a:prstGeom prst="rect">
            <a:avLst/>
          </a:prstGeom>
        </p:spPr>
      </p:pic>
      <p:pic>
        <p:nvPicPr>
          <p:cNvPr id="10" name="Picture 9">
            <a:extLst>
              <a:ext uri="{FF2B5EF4-FFF2-40B4-BE49-F238E27FC236}">
                <a16:creationId xmlns:a16="http://schemas.microsoft.com/office/drawing/2014/main" id="{E7A026BD-0D9F-1CAB-3DA6-CB6C01C46D5E}"/>
              </a:ext>
            </a:extLst>
          </p:cNvPr>
          <p:cNvPicPr>
            <a:picLocks noChangeAspect="1"/>
          </p:cNvPicPr>
          <p:nvPr/>
        </p:nvPicPr>
        <p:blipFill>
          <a:blip r:embed="rId7"/>
          <a:stretch>
            <a:fillRect/>
          </a:stretch>
        </p:blipFill>
        <p:spPr>
          <a:xfrm>
            <a:off x="0" y="57720"/>
            <a:ext cx="3616993" cy="1446797"/>
          </a:xfrm>
          <a:prstGeom prst="rect">
            <a:avLst/>
          </a:prstGeom>
        </p:spPr>
      </p:pic>
    </p:spTree>
    <p:extLst>
      <p:ext uri="{BB962C8B-B14F-4D97-AF65-F5344CB8AC3E}">
        <p14:creationId xmlns:p14="http://schemas.microsoft.com/office/powerpoint/2010/main" val="387377247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vertical)">
                                      <p:cBhvr>
                                        <p:cTn id="7" dur="500"/>
                                        <p:tgtEl>
                                          <p:spTgt spid="25"/>
                                        </p:tgtEl>
                                      </p:cBhvr>
                                    </p:animEffect>
                                  </p:childTnLst>
                                </p:cTn>
                              </p:par>
                              <p:par>
                                <p:cTn id="8" presetID="14" presetClass="entr" presetSubtype="5"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vertical)">
                                      <p:cBhvr>
                                        <p:cTn id="10" dur="500"/>
                                        <p:tgtEl>
                                          <p:spTgt spid="23"/>
                                        </p:tgtEl>
                                      </p:cBhvr>
                                    </p:animEffect>
                                  </p:childTnLst>
                                </p:cTn>
                              </p:par>
                              <p:par>
                                <p:cTn id="11" presetID="14" presetClass="entr" presetSubtype="5"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vertical)">
                                      <p:cBhvr>
                                        <p:cTn id="13" dur="500"/>
                                        <p:tgtEl>
                                          <p:spTgt spid="10"/>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par>
                                <p:cTn id="20" presetID="26"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80">
                                          <p:stCondLst>
                                            <p:cond delay="0"/>
                                          </p:stCondLst>
                                        </p:cTn>
                                        <p:tgtEl>
                                          <p:spTgt spid="5"/>
                                        </p:tgtEl>
                                      </p:cBhvr>
                                    </p:animEffect>
                                    <p:anim calcmode="lin" valueType="num">
                                      <p:cBhvr>
                                        <p:cTn id="3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gtEl>
                                      </p:cBhvr>
                                      <p:to x="100000" y="60000"/>
                                    </p:animScale>
                                    <p:animScale>
                                      <p:cBhvr>
                                        <p:cTn id="45" dur="166" decel="50000">
                                          <p:stCondLst>
                                            <p:cond delay="676"/>
                                          </p:stCondLst>
                                        </p:cTn>
                                        <p:tgtEl>
                                          <p:spTgt spid="5"/>
                                        </p:tgtEl>
                                      </p:cBhvr>
                                      <p:to x="100000" y="100000"/>
                                    </p:animScale>
                                    <p:animScale>
                                      <p:cBhvr>
                                        <p:cTn id="46" dur="26">
                                          <p:stCondLst>
                                            <p:cond delay="1312"/>
                                          </p:stCondLst>
                                        </p:cTn>
                                        <p:tgtEl>
                                          <p:spTgt spid="5"/>
                                        </p:tgtEl>
                                      </p:cBhvr>
                                      <p:to x="100000" y="80000"/>
                                    </p:animScale>
                                    <p:animScale>
                                      <p:cBhvr>
                                        <p:cTn id="47" dur="166" decel="50000">
                                          <p:stCondLst>
                                            <p:cond delay="1338"/>
                                          </p:stCondLst>
                                        </p:cTn>
                                        <p:tgtEl>
                                          <p:spTgt spid="5"/>
                                        </p:tgtEl>
                                      </p:cBhvr>
                                      <p:to x="100000" y="100000"/>
                                    </p:animScale>
                                    <p:animScale>
                                      <p:cBhvr>
                                        <p:cTn id="48" dur="26">
                                          <p:stCondLst>
                                            <p:cond delay="1642"/>
                                          </p:stCondLst>
                                        </p:cTn>
                                        <p:tgtEl>
                                          <p:spTgt spid="5"/>
                                        </p:tgtEl>
                                      </p:cBhvr>
                                      <p:to x="100000" y="90000"/>
                                    </p:animScale>
                                    <p:animScale>
                                      <p:cBhvr>
                                        <p:cTn id="49" dur="166" decel="50000">
                                          <p:stCondLst>
                                            <p:cond delay="1668"/>
                                          </p:stCondLst>
                                        </p:cTn>
                                        <p:tgtEl>
                                          <p:spTgt spid="5"/>
                                        </p:tgtEl>
                                      </p:cBhvr>
                                      <p:to x="100000" y="100000"/>
                                    </p:animScale>
                                    <p:animScale>
                                      <p:cBhvr>
                                        <p:cTn id="50" dur="26">
                                          <p:stCondLst>
                                            <p:cond delay="1808"/>
                                          </p:stCondLst>
                                        </p:cTn>
                                        <p:tgtEl>
                                          <p:spTgt spid="5"/>
                                        </p:tgtEl>
                                      </p:cBhvr>
                                      <p:to x="100000" y="95000"/>
                                    </p:animScale>
                                    <p:animScale>
                                      <p:cBhvr>
                                        <p:cTn id="51" dur="166" decel="50000">
                                          <p:stCondLst>
                                            <p:cond delay="1834"/>
                                          </p:stCondLst>
                                        </p:cTn>
                                        <p:tgtEl>
                                          <p:spTgt spid="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80">
                                          <p:stCondLst>
                                            <p:cond delay="0"/>
                                          </p:stCondLst>
                                        </p:cTn>
                                        <p:tgtEl>
                                          <p:spTgt spid="2"/>
                                        </p:tgtEl>
                                      </p:cBhvr>
                                    </p:animEffect>
                                    <p:anim calcmode="lin" valueType="num">
                                      <p:cBhvr>
                                        <p:cTn id="5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0" dur="26">
                                          <p:stCondLst>
                                            <p:cond delay="650"/>
                                          </p:stCondLst>
                                        </p:cTn>
                                        <p:tgtEl>
                                          <p:spTgt spid="2"/>
                                        </p:tgtEl>
                                      </p:cBhvr>
                                      <p:to x="100000" y="60000"/>
                                    </p:animScale>
                                    <p:animScale>
                                      <p:cBhvr>
                                        <p:cTn id="61" dur="166" decel="50000">
                                          <p:stCondLst>
                                            <p:cond delay="676"/>
                                          </p:stCondLst>
                                        </p:cTn>
                                        <p:tgtEl>
                                          <p:spTgt spid="2"/>
                                        </p:tgtEl>
                                      </p:cBhvr>
                                      <p:to x="100000" y="100000"/>
                                    </p:animScale>
                                    <p:animScale>
                                      <p:cBhvr>
                                        <p:cTn id="62" dur="26">
                                          <p:stCondLst>
                                            <p:cond delay="1312"/>
                                          </p:stCondLst>
                                        </p:cTn>
                                        <p:tgtEl>
                                          <p:spTgt spid="2"/>
                                        </p:tgtEl>
                                      </p:cBhvr>
                                      <p:to x="100000" y="80000"/>
                                    </p:animScale>
                                    <p:animScale>
                                      <p:cBhvr>
                                        <p:cTn id="63" dur="166" decel="50000">
                                          <p:stCondLst>
                                            <p:cond delay="1338"/>
                                          </p:stCondLst>
                                        </p:cTn>
                                        <p:tgtEl>
                                          <p:spTgt spid="2"/>
                                        </p:tgtEl>
                                      </p:cBhvr>
                                      <p:to x="100000" y="100000"/>
                                    </p:animScale>
                                    <p:animScale>
                                      <p:cBhvr>
                                        <p:cTn id="64" dur="26">
                                          <p:stCondLst>
                                            <p:cond delay="1642"/>
                                          </p:stCondLst>
                                        </p:cTn>
                                        <p:tgtEl>
                                          <p:spTgt spid="2"/>
                                        </p:tgtEl>
                                      </p:cBhvr>
                                      <p:to x="100000" y="90000"/>
                                    </p:animScale>
                                    <p:animScale>
                                      <p:cBhvr>
                                        <p:cTn id="65" dur="166" decel="50000">
                                          <p:stCondLst>
                                            <p:cond delay="1668"/>
                                          </p:stCondLst>
                                        </p:cTn>
                                        <p:tgtEl>
                                          <p:spTgt spid="2"/>
                                        </p:tgtEl>
                                      </p:cBhvr>
                                      <p:to x="100000" y="100000"/>
                                    </p:animScale>
                                    <p:animScale>
                                      <p:cBhvr>
                                        <p:cTn id="66" dur="26">
                                          <p:stCondLst>
                                            <p:cond delay="1808"/>
                                          </p:stCondLst>
                                        </p:cTn>
                                        <p:tgtEl>
                                          <p:spTgt spid="2"/>
                                        </p:tgtEl>
                                      </p:cBhvr>
                                      <p:to x="100000" y="95000"/>
                                    </p:animScale>
                                    <p:animScale>
                                      <p:cBhvr>
                                        <p:cTn id="6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Right 20">
            <a:hlinkClick r:id="rId2" action="ppaction://hlinksldjump"/>
            <a:extLst>
              <a:ext uri="{FF2B5EF4-FFF2-40B4-BE49-F238E27FC236}">
                <a16:creationId xmlns:a16="http://schemas.microsoft.com/office/drawing/2014/main" id="{CDE95611-8CD9-CBB7-A4A2-993056EFE2DB}"/>
              </a:ext>
            </a:extLst>
          </p:cNvPr>
          <p:cNvSpPr/>
          <p:nvPr/>
        </p:nvSpPr>
        <p:spPr>
          <a:xfrm>
            <a:off x="10400199" y="4119081"/>
            <a:ext cx="720725" cy="46831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A54038B-B1C0-DD96-3D9C-56099D3B3760}"/>
              </a:ext>
            </a:extLst>
          </p:cNvPr>
          <p:cNvSpPr>
            <a:spLocks noChangeArrowheads="1"/>
          </p:cNvSpPr>
          <p:nvPr/>
        </p:nvSpPr>
        <p:spPr bwMode="auto">
          <a:xfrm>
            <a:off x="3524252" y="970944"/>
            <a:ext cx="8620918" cy="104612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15000"/>
              </a:lnSpc>
              <a:spcBef>
                <a:spcPct val="0"/>
              </a:spcBef>
              <a:spcAft>
                <a:spcPct val="0"/>
              </a:spcAft>
              <a:buClrTx/>
              <a:buSzTx/>
              <a:buFont typeface="Arial" panose="020B0604020202020204" pitchFamily="34" charset="0"/>
              <a:buNone/>
              <a:tabLst/>
              <a:defRPr/>
            </a:pPr>
            <a:r>
              <a:rPr kumimoji="0" lang="vi-VN" altLang="vi-VN" sz="2800" b="1" i="0" u="none" strike="noStrike" kern="1200" cap="none" spc="0" normalizeH="0" baseline="0" noProof="0">
                <a:ln>
                  <a:noFill/>
                </a:ln>
                <a:solidFill>
                  <a:srgbClr val="FB9610"/>
                </a:solidFill>
                <a:effectLst/>
                <a:uLnTx/>
                <a:uFillTx/>
                <a:latin typeface="#9Slide03 SFU Futura_03" panose="00000400000000000000" pitchFamily="2" charset="0"/>
                <a:ea typeface="+mn-ea"/>
                <a:cs typeface="Calibri" panose="020F0502020204030204" pitchFamily="34" charset="0"/>
              </a:rPr>
              <a:t>1. Vì sao </a:t>
            </a:r>
            <a:r>
              <a:rPr kumimoji="0" lang="vi-VN" sz="2800" b="1" i="0" u="none" strike="noStrike" kern="1200" cap="none" spc="0" normalizeH="0" baseline="0" noProof="0">
                <a:ln>
                  <a:noFill/>
                </a:ln>
                <a:solidFill>
                  <a:srgbClr val="FB9610"/>
                </a:solidFill>
                <a:effectLst/>
                <a:uLnTx/>
                <a:uFillTx/>
                <a:latin typeface="#9Slide03 SFU Futura_03" panose="00000400000000000000" pitchFamily="2" charset="0"/>
                <a:ea typeface="+mn-ea"/>
                <a:cs typeface="+mn-cs"/>
              </a:rPr>
              <a:t>quá trình phong hóa lại xảy ra mạnh nhất trên bề mặt và ở độ sâu không lớn trong vỏ Trái Đất?</a:t>
            </a:r>
            <a:endParaRPr kumimoji="0" lang="vi-VN" altLang="vi-VN" sz="2800" b="0" i="0" u="none" strike="noStrike" kern="1200" cap="none" spc="0" normalizeH="0" baseline="0" noProof="0">
              <a:ln>
                <a:noFill/>
              </a:ln>
              <a:solidFill>
                <a:srgbClr val="FB9610"/>
              </a:solidFill>
              <a:effectLst/>
              <a:uLnTx/>
              <a:uFillTx/>
              <a:latin typeface="#9Slide03 SFU Futura_03" panose="00000400000000000000" pitchFamily="2"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AE62FA4D-6C4B-FC7A-3F21-27826C696F9C}"/>
              </a:ext>
            </a:extLst>
          </p:cNvPr>
          <p:cNvSpPr>
            <a:spLocks noChangeArrowheads="1"/>
          </p:cNvSpPr>
          <p:nvPr/>
        </p:nvSpPr>
        <p:spPr bwMode="auto">
          <a:xfrm>
            <a:off x="5373381" y="2633635"/>
            <a:ext cx="6488419" cy="190783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7000"/>
              </a:lnSpc>
              <a:spcBef>
                <a:spcPct val="0"/>
              </a:spcBef>
              <a:spcAft>
                <a:spcPts val="800"/>
              </a:spcAft>
              <a:buClrTx/>
              <a:buSzTx/>
              <a:buFont typeface="Arial" panose="020B0604020202020204" pitchFamily="34" charset="0"/>
              <a:buNone/>
              <a:tabLst/>
              <a:defRPr/>
            </a:pPr>
            <a:r>
              <a:rPr kumimoji="0" lang="vi-VN" altLang="vi-VN" sz="2800" b="1" i="0" u="none" strike="noStrike" kern="1200" cap="none" spc="0" normalizeH="0" baseline="0" noProof="0">
                <a:ln>
                  <a:noFill/>
                </a:ln>
                <a:solidFill>
                  <a:srgbClr val="175309"/>
                </a:solidFill>
                <a:effectLst/>
                <a:uLnTx/>
                <a:uFillTx/>
                <a:latin typeface="#9Slide03 SFU Futura_03" panose="00000400000000000000" pitchFamily="2" charset="0"/>
                <a:ea typeface="+mn-ea"/>
                <a:cs typeface="Calibri" panose="020F0502020204030204" pitchFamily="34" charset="0"/>
              </a:rPr>
              <a:t>2. </a:t>
            </a:r>
            <a:r>
              <a:rPr kumimoji="0" lang="en-US" sz="2800" b="1" i="0" u="none" strike="noStrike" kern="1200" cap="none" spc="0" normalizeH="0" baseline="0" noProof="0">
                <a:ln>
                  <a:noFill/>
                </a:ln>
                <a:solidFill>
                  <a:srgbClr val="175309"/>
                </a:solidFill>
                <a:effectLst/>
                <a:uLnTx/>
                <a:uFillTx/>
                <a:latin typeface="#9Slide03 SFU Futura_03" panose="00000400000000000000" pitchFamily="2" charset="0"/>
                <a:ea typeface="+mn-ea"/>
                <a:cs typeface="+mn-cs"/>
              </a:rPr>
              <a:t>Vì sao phong hóa lí học lại xảy ra mạnh ở các miền khí hậu khô nóng (hoang mạc và bán hoang mạc) và miền khí hậu lạnh?</a:t>
            </a:r>
            <a:endParaRPr kumimoji="0" lang="vi-VN" altLang="vi-VN" sz="28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Calibri" panose="020F0502020204030204" pitchFamily="34" charset="0"/>
            </a:endParaRPr>
          </a:p>
        </p:txBody>
      </p:sp>
      <p:pic>
        <p:nvPicPr>
          <p:cNvPr id="26630" name="Picture 5">
            <a:extLst>
              <a:ext uri="{FF2B5EF4-FFF2-40B4-BE49-F238E27FC236}">
                <a16:creationId xmlns:a16="http://schemas.microsoft.com/office/drawing/2014/main" id="{515F5181-B06E-9867-4DDE-53ABD7D79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06" y="1989138"/>
            <a:ext cx="6624638"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15">
            <a:extLst>
              <a:ext uri="{FF2B5EF4-FFF2-40B4-BE49-F238E27FC236}">
                <a16:creationId xmlns:a16="http://schemas.microsoft.com/office/drawing/2014/main" id="{FAE80F67-9A55-2315-F73B-6198030047CC}"/>
              </a:ext>
            </a:extLst>
          </p:cNvPr>
          <p:cNvSpPr txBox="1">
            <a:spLocks noChangeArrowheads="1"/>
          </p:cNvSpPr>
          <p:nvPr/>
        </p:nvSpPr>
        <p:spPr bwMode="auto">
          <a:xfrm>
            <a:off x="3720307" y="2403475"/>
            <a:ext cx="12954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vi-VN" altLang="en-US" sz="2800" b="1" i="0" u="none" strike="noStrike" kern="1200" cap="none" spc="0" normalizeH="0" baseline="0" noProof="0">
                <a:ln>
                  <a:noFill/>
                </a:ln>
                <a:solidFill>
                  <a:srgbClr val="4D93FB"/>
                </a:solidFill>
                <a:effectLst/>
                <a:uLnTx/>
                <a:uFillTx/>
                <a:latin typeface="#9Slide07 IcielLa Chic Pro Shad" panose="02000506090000020004" pitchFamily="2" charset="0"/>
                <a:ea typeface="+mn-ea"/>
                <a:cs typeface="Arial" panose="020B0604020202020204" pitchFamily="34" charset="0"/>
              </a:rPr>
              <a:t>1 phút suy nghĩ</a:t>
            </a:r>
            <a:endParaRPr kumimoji="0" lang="en-US" altLang="en-US" sz="2800" b="1" i="0" u="none" strike="noStrike" kern="1200" cap="none" spc="0" normalizeH="0" baseline="0" noProof="0">
              <a:ln>
                <a:noFill/>
              </a:ln>
              <a:solidFill>
                <a:srgbClr val="4D93FB"/>
              </a:solidFill>
              <a:effectLst/>
              <a:uLnTx/>
              <a:uFillTx/>
              <a:latin typeface="#9Slide07 IcielLa Chic Pro Shad" panose="02000506090000020004" pitchFamily="2" charset="0"/>
              <a:ea typeface="+mn-ea"/>
              <a:cs typeface="Arial" panose="020B0604020202020204" pitchFamily="34" charset="0"/>
            </a:endParaRPr>
          </a:p>
        </p:txBody>
      </p:sp>
      <p:pic>
        <p:nvPicPr>
          <p:cNvPr id="26632" name="Picture 2">
            <a:extLst>
              <a:ext uri="{FF2B5EF4-FFF2-40B4-BE49-F238E27FC236}">
                <a16:creationId xmlns:a16="http://schemas.microsoft.com/office/drawing/2014/main" id="{E72AB352-E5B6-9393-D661-EC4ABB553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20" y="90805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946BFAC-DB14-A007-37A6-84FB5690B522}"/>
              </a:ext>
            </a:extLst>
          </p:cNvPr>
          <p:cNvPicPr>
            <a:picLocks noChangeAspect="1"/>
          </p:cNvPicPr>
          <p:nvPr/>
        </p:nvPicPr>
        <p:blipFill>
          <a:blip r:embed="rId5"/>
          <a:stretch>
            <a:fillRect/>
          </a:stretch>
        </p:blipFill>
        <p:spPr>
          <a:xfrm>
            <a:off x="5375920" y="4509121"/>
            <a:ext cx="4674722" cy="2075995"/>
          </a:xfrm>
          <a:prstGeom prst="ellipse">
            <a:avLst/>
          </a:prstGeom>
          <a:ln>
            <a:noFill/>
          </a:ln>
          <a:effectLst>
            <a:softEdge rad="112500"/>
          </a:effectLst>
        </p:spPr>
      </p:pic>
      <p:pic>
        <p:nvPicPr>
          <p:cNvPr id="7" name="Picture 6">
            <a:extLst>
              <a:ext uri="{FF2B5EF4-FFF2-40B4-BE49-F238E27FC236}">
                <a16:creationId xmlns:a16="http://schemas.microsoft.com/office/drawing/2014/main" id="{AB34A334-A92C-3F1F-FB04-1D5F4EBB0CE6}"/>
              </a:ext>
            </a:extLst>
          </p:cNvPr>
          <p:cNvPicPr>
            <a:picLocks noChangeAspect="1"/>
          </p:cNvPicPr>
          <p:nvPr/>
        </p:nvPicPr>
        <p:blipFill>
          <a:blip r:embed="rId6"/>
          <a:stretch>
            <a:fillRect/>
          </a:stretch>
        </p:blipFill>
        <p:spPr>
          <a:xfrm>
            <a:off x="8688289" y="4509121"/>
            <a:ext cx="3502919" cy="2075995"/>
          </a:xfrm>
          <a:prstGeom prst="ellipse">
            <a:avLst/>
          </a:prstGeom>
          <a:ln>
            <a:noFill/>
          </a:ln>
          <a:effectLst>
            <a:softEdge rad="112500"/>
          </a:effectLst>
        </p:spPr>
      </p:pic>
      <p:sp>
        <p:nvSpPr>
          <p:cNvPr id="2" name="Arrow: Right 1">
            <a:hlinkClick r:id="rId7" action="ppaction://hlinksldjump"/>
            <a:extLst>
              <a:ext uri="{FF2B5EF4-FFF2-40B4-BE49-F238E27FC236}">
                <a16:creationId xmlns:a16="http://schemas.microsoft.com/office/drawing/2014/main" id="{E276F439-F4B5-0C77-D606-E6FA9AF190CC}"/>
              </a:ext>
            </a:extLst>
          </p:cNvPr>
          <p:cNvSpPr/>
          <p:nvPr/>
        </p:nvSpPr>
        <p:spPr>
          <a:xfrm>
            <a:off x="10344944" y="2205038"/>
            <a:ext cx="719138" cy="46831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7B835DC1-4149-A22B-1133-BB7D83A21166}"/>
              </a:ext>
            </a:extLst>
          </p:cNvPr>
          <p:cNvGrpSpPr/>
          <p:nvPr/>
        </p:nvGrpSpPr>
        <p:grpSpPr>
          <a:xfrm>
            <a:off x="0" y="0"/>
            <a:ext cx="12192000" cy="709612"/>
            <a:chOff x="0" y="0"/>
            <a:chExt cx="12192000" cy="709612"/>
          </a:xfrm>
          <a:solidFill>
            <a:srgbClr val="002060"/>
          </a:solidFill>
        </p:grpSpPr>
        <p:sp>
          <p:nvSpPr>
            <p:cNvPr id="23" name="Pentagon 5">
              <a:extLst>
                <a:ext uri="{FF2B5EF4-FFF2-40B4-BE49-F238E27FC236}">
                  <a16:creationId xmlns:a16="http://schemas.microsoft.com/office/drawing/2014/main" id="{21892719-9D21-9CEA-DDE1-2A80589AC5B0}"/>
                </a:ext>
              </a:extLst>
            </p:cNvPr>
            <p:cNvSpPr/>
            <p:nvPr/>
          </p:nvSpPr>
          <p:spPr>
            <a:xfrm flipV="1">
              <a:off x="0" y="0"/>
              <a:ext cx="12192000" cy="709612"/>
            </a:xfrm>
            <a:prstGeom prst="homePlate">
              <a:avLst>
                <a:gd name="adj" fmla="val 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BFA811D1-0899-3552-48E0-5B143B7C181E}"/>
                </a:ext>
              </a:extLst>
            </p:cNvPr>
            <p:cNvSpPr txBox="1"/>
            <p:nvPr/>
          </p:nvSpPr>
          <p:spPr>
            <a:xfrm>
              <a:off x="0" y="89346"/>
              <a:ext cx="12192000" cy="523220"/>
            </a:xfrm>
            <a:prstGeom prst="rect">
              <a:avLst/>
            </a:prstGeom>
            <a:grp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9Slide07 SVNZiclets" panose="02000603000000000000" pitchFamily="2" charset="0"/>
                </a:rPr>
                <a:t>VẬN</a:t>
              </a:r>
              <a:r>
                <a:rPr kumimoji="0" lang="en-US" sz="2800" i="0" u="none" strike="noStrike" kern="1200" cap="none" spc="0" normalizeH="0" noProof="0">
                  <a:ln>
                    <a:noFill/>
                  </a:ln>
                  <a:solidFill>
                    <a:srgbClr val="FFF000"/>
                  </a:solidFill>
                  <a:effectLst>
                    <a:outerShdw blurRad="38100" dist="38100" dir="2700000" algn="tl">
                      <a:srgbClr val="000000">
                        <a:alpha val="43137"/>
                      </a:srgbClr>
                    </a:outerShdw>
                  </a:effectLst>
                  <a:uLnTx/>
                  <a:uFillTx/>
                  <a:latin typeface="#9Slide07 SVNZiclets" panose="02000603000000000000" pitchFamily="2" charset="0"/>
                </a:rPr>
                <a:t> DỤNG</a:t>
              </a:r>
              <a:endParaRPr kumimoji="0" lang="vi-VN" sz="2800"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Arial" panose="020B0604020202020204" pitchFamily="34" charset="0"/>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 presetClass="entr" presetSubtype="9"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1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6000">
              <a:schemeClr val="bg2">
                <a:lumMod val="20000"/>
                <a:lumOff val="80000"/>
              </a:schemeClr>
            </a:gs>
            <a:gs pos="0">
              <a:schemeClr val="bg1"/>
            </a:gs>
            <a:gs pos="100000">
              <a:schemeClr val="accent1">
                <a:lumMod val="50000"/>
              </a:schemeClr>
            </a:gs>
          </a:gsLst>
          <a:lin ang="162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7E3D29-2228-8782-243C-5925BDD86C46}"/>
              </a:ext>
            </a:extLst>
          </p:cNvPr>
          <p:cNvSpPr/>
          <p:nvPr/>
        </p:nvSpPr>
        <p:spPr>
          <a:xfrm>
            <a:off x="2843101" y="89746"/>
            <a:ext cx="6505800" cy="1107996"/>
          </a:xfrm>
          <a:prstGeom prst="rect">
            <a:avLst/>
          </a:prstGeom>
          <a:no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600" kern="0">
                <a:solidFill>
                  <a:srgbClr val="FFFF00"/>
                </a:solidFill>
                <a:latin typeface="#9Slide05 IcielSanelma" pitchFamily="2" charset="0"/>
              </a:rPr>
              <a:t>“T</a:t>
            </a:r>
            <a:r>
              <a:rPr kumimoji="0" lang="en-US" sz="6600" b="0" i="0" u="none" strike="noStrike" kern="0" cap="none" spc="0" normalizeH="0" baseline="0" noProof="0">
                <a:ln>
                  <a:noFill/>
                </a:ln>
                <a:solidFill>
                  <a:srgbClr val="FFFF00"/>
                </a:solidFill>
                <a:effectLst/>
                <a:uLnTx/>
                <a:uFillTx/>
                <a:latin typeface="#9Slide05 IcielSanelma" pitchFamily="2" charset="0"/>
              </a:rPr>
              <a:t>ôi</a:t>
            </a:r>
            <a:r>
              <a:rPr kumimoji="0" lang="en-US" sz="6600" b="0" i="0" u="none" strike="noStrike" kern="0" cap="none" spc="0" normalizeH="0" noProof="0">
                <a:ln>
                  <a:noFill/>
                </a:ln>
                <a:solidFill>
                  <a:srgbClr val="FFFF00"/>
                </a:solidFill>
                <a:effectLst/>
                <a:uLnTx/>
                <a:uFillTx/>
                <a:latin typeface="#9Slide05 IcielSanelma" pitchFamily="2" charset="0"/>
              </a:rPr>
              <a:t> đã hoàn thành”</a:t>
            </a:r>
            <a:endParaRPr kumimoji="0" lang="en-US" sz="6600" b="0" i="0" u="none" strike="noStrike" kern="0" cap="none" spc="0" normalizeH="0" baseline="0" noProof="0">
              <a:ln>
                <a:noFill/>
              </a:ln>
              <a:solidFill>
                <a:srgbClr val="FFFF00"/>
              </a:solidFill>
              <a:effectLst/>
              <a:uLnTx/>
              <a:uFillTx/>
              <a:latin typeface="#9Slide05 IcielSanelma" pitchFamily="2" charset="0"/>
            </a:endParaRPr>
          </a:p>
        </p:txBody>
      </p:sp>
      <p:pic>
        <p:nvPicPr>
          <p:cNvPr id="7" name="Picture 6">
            <a:extLst>
              <a:ext uri="{FF2B5EF4-FFF2-40B4-BE49-F238E27FC236}">
                <a16:creationId xmlns:a16="http://schemas.microsoft.com/office/drawing/2014/main" id="{92BDF9F3-DE7C-C37D-F727-3A56ECBC4201}"/>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639020" y="-25149"/>
            <a:ext cx="2496523" cy="2247871"/>
          </a:xfrm>
          <a:prstGeom prst="rect">
            <a:avLst/>
          </a:prstGeom>
        </p:spPr>
      </p:pic>
      <p:sp>
        <p:nvSpPr>
          <p:cNvPr id="15" name="TextBox 14">
            <a:extLst>
              <a:ext uri="{FF2B5EF4-FFF2-40B4-BE49-F238E27FC236}">
                <a16:creationId xmlns:a16="http://schemas.microsoft.com/office/drawing/2014/main" id="{B80CA086-40DA-43AB-017F-6D557FD75A12}"/>
              </a:ext>
            </a:extLst>
          </p:cNvPr>
          <p:cNvSpPr txBox="1"/>
          <p:nvPr/>
        </p:nvSpPr>
        <p:spPr>
          <a:xfrm>
            <a:off x="166362" y="3845338"/>
            <a:ext cx="9682487" cy="2781339"/>
          </a:xfrm>
          <a:prstGeom prst="rect">
            <a:avLst/>
          </a:prstGeom>
          <a:noFill/>
        </p:spPr>
        <p:txBody>
          <a:bodyPr wrap="square">
            <a:spAutoFit/>
          </a:bodyPr>
          <a:lstStyle/>
          <a:p>
            <a:pPr algn="just">
              <a:lnSpc>
                <a:spcPct val="115000"/>
              </a:lnSpc>
              <a:spcAft>
                <a:spcPts val="800"/>
              </a:spcAft>
            </a:pPr>
            <a:r>
              <a:rPr lang="en-US" sz="2000">
                <a:solidFill>
                  <a:srgbClr val="C00000"/>
                </a:solidFill>
                <a:effectLst/>
                <a:latin typeface="#9Slide03 SFU Futura_03" panose="00000400000000000000" pitchFamily="2" charset="0"/>
                <a:ea typeface="Cambria" panose="02040503050406030204" pitchFamily="18" charset="0"/>
                <a:cs typeface="Times New Roman" panose="02020603050405020304" pitchFamily="18" charset="0"/>
              </a:rPr>
              <a:t>- HS hoàn thành nhiệm vụ đã giao nhanh chóng giơ tay báo cáo </a:t>
            </a:r>
            <a:r>
              <a:rPr lang="en-US" sz="2800">
                <a:solidFill>
                  <a:srgbClr val="FF0000"/>
                </a:solidFill>
                <a:effectLst/>
                <a:latin typeface="#9Slide05 IcielSanelma" pitchFamily="2" charset="0"/>
                <a:ea typeface="Cambria" panose="02040503050406030204" pitchFamily="18" charset="0"/>
                <a:cs typeface="Times New Roman" panose="02020603050405020304" pitchFamily="18" charset="0"/>
              </a:rPr>
              <a:t>“Tôi đã hoàn thành”.</a:t>
            </a:r>
            <a:r>
              <a:rPr lang="en-US" sz="2800">
                <a:solidFill>
                  <a:srgbClr val="FF0000"/>
                </a:solidFill>
                <a:effectLst/>
                <a:latin typeface="#9Slide05 Araura" pitchFamily="2" charset="0"/>
                <a:ea typeface="Cambria" panose="02040503050406030204" pitchFamily="18" charset="0"/>
                <a:cs typeface="Times New Roman" panose="02020603050405020304" pitchFamily="18" charset="0"/>
              </a:rPr>
              <a:t> </a:t>
            </a:r>
            <a:r>
              <a:rPr lang="en-US" sz="2000">
                <a:solidFill>
                  <a:srgbClr val="C00000"/>
                </a:solidFill>
                <a:effectLst/>
                <a:latin typeface="#9Slide03 SFU Futura_03" panose="00000400000000000000" pitchFamily="2" charset="0"/>
                <a:ea typeface="Cambria" panose="02040503050406030204" pitchFamily="18" charset="0"/>
                <a:cs typeface="Times New Roman" panose="02020603050405020304" pitchFamily="18" charset="0"/>
              </a:rPr>
              <a:t>HS tự kiểm tra chéo kết quả việc hoàn thành nhiệm vụ hay chưa của bạn bên cạnh để tính điểm. HS chưa hoàn thành sẽ bị phạt bằng 1 hình thức nào đó do các bạn hoàn thành quyết định.</a:t>
            </a:r>
            <a:endParaRPr lang="en-US" sz="20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b="1">
                <a:solidFill>
                  <a:srgbClr val="C00000"/>
                </a:solidFill>
                <a:effectLst/>
                <a:latin typeface="#9Slide03 SFU Futura_03" panose="00000400000000000000" pitchFamily="2" charset="0"/>
                <a:ea typeface="Cambria" panose="02040503050406030204" pitchFamily="18" charset="0"/>
                <a:cs typeface="Times New Roman" panose="02020603050405020304" pitchFamily="18" charset="0"/>
              </a:rPr>
              <a:t>- </a:t>
            </a:r>
            <a:r>
              <a:rPr lang="en-US" sz="2000">
                <a:solidFill>
                  <a:srgbClr val="C00000"/>
                </a:solidFill>
                <a:effectLst/>
                <a:latin typeface="#9Slide03 SFU Futura_03" panose="00000400000000000000" pitchFamily="2" charset="0"/>
                <a:ea typeface="Cambria" panose="02040503050406030204" pitchFamily="18" charset="0"/>
                <a:cs typeface="Times New Roman" panose="02020603050405020304" pitchFamily="18" charset="0"/>
              </a:rPr>
              <a:t>4</a:t>
            </a:r>
            <a:r>
              <a:rPr lang="en-US" sz="2000" b="1">
                <a:solidFill>
                  <a:srgbClr val="C00000"/>
                </a:solidFill>
                <a:effectLst/>
                <a:latin typeface="#9Slide03 SFU Futura_03" panose="00000400000000000000" pitchFamily="2" charset="0"/>
                <a:ea typeface="Cambria" panose="02040503050406030204" pitchFamily="18" charset="0"/>
                <a:cs typeface="Times New Roman" panose="02020603050405020304" pitchFamily="18" charset="0"/>
              </a:rPr>
              <a:t> </a:t>
            </a:r>
            <a:r>
              <a:rPr lang="en-US" sz="2000">
                <a:solidFill>
                  <a:srgbClr val="C00000"/>
                </a:solidFill>
                <a:effectLst/>
                <a:latin typeface="#9Slide03 SFU Futura_03" panose="00000400000000000000" pitchFamily="2" charset="0"/>
                <a:ea typeface="Cambria" panose="02040503050406030204" pitchFamily="18" charset="0"/>
                <a:cs typeface="Times New Roman" panose="02020603050405020304" pitchFamily="18" charset="0"/>
              </a:rPr>
              <a:t>học sinh đưa tay lên nhanh nhất lên bảng ghi lại kết quả bài làm của cá nhân. Nếu đúng sẽ được ghi điểm theo mức độ. </a:t>
            </a:r>
            <a:r>
              <a:rPr lang="en-US" sz="2000" b="1">
                <a:solidFill>
                  <a:srgbClr val="0070C0"/>
                </a:solidFill>
                <a:effectLst/>
                <a:latin typeface="#9Slide03 SFU Futura_07" panose="00000900000000000000" pitchFamily="2" charset="0"/>
                <a:ea typeface="Cambria" panose="02040503050406030204" pitchFamily="18" charset="0"/>
                <a:cs typeface="Times New Roman" panose="02020603050405020304" pitchFamily="18" charset="0"/>
              </a:rPr>
              <a:t>Học sinh có kết quả đúng và chính xác nhất sẽ báo cáo nhanh trước lớp yêu cầu thứ 2.</a:t>
            </a:r>
            <a:endParaRPr lang="en-US" sz="2000" b="1">
              <a:solidFill>
                <a:srgbClr val="0070C0"/>
              </a:solidFill>
              <a:effectLst/>
              <a:latin typeface="#9Slide03 SFU Futura_07" panose="00000900000000000000" pitchFamily="2"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64178EE-4EFC-A77C-60D2-540ADD5F735B}"/>
              </a:ext>
            </a:extLst>
          </p:cNvPr>
          <p:cNvPicPr>
            <a:picLocks noChangeAspect="1"/>
          </p:cNvPicPr>
          <p:nvPr/>
        </p:nvPicPr>
        <p:blipFill rotWithShape="1">
          <a:blip r:embed="rId3"/>
          <a:srcRect l="5462" t="9130" r="6183" b="10470"/>
          <a:stretch/>
        </p:blipFill>
        <p:spPr>
          <a:xfrm>
            <a:off x="10010775" y="4773083"/>
            <a:ext cx="2181225" cy="2084918"/>
          </a:xfrm>
          <a:prstGeom prst="rect">
            <a:avLst/>
          </a:prstGeom>
        </p:spPr>
      </p:pic>
      <p:pic>
        <p:nvPicPr>
          <p:cNvPr id="3" name="Picture 2">
            <a:extLst>
              <a:ext uri="{FF2B5EF4-FFF2-40B4-BE49-F238E27FC236}">
                <a16:creationId xmlns:a16="http://schemas.microsoft.com/office/drawing/2014/main" id="{6A651756-E249-25F2-0A21-5DEA05F22C60}"/>
              </a:ext>
            </a:extLst>
          </p:cNvPr>
          <p:cNvPicPr>
            <a:picLocks noChangeAspect="1"/>
          </p:cNvPicPr>
          <p:nvPr/>
        </p:nvPicPr>
        <p:blipFill rotWithShape="1">
          <a:blip r:embed="rId4"/>
          <a:srcRect l="11720" t="15146" r="13327" b="19025"/>
          <a:stretch/>
        </p:blipFill>
        <p:spPr>
          <a:xfrm>
            <a:off x="5626440" y="1316472"/>
            <a:ext cx="958171" cy="906250"/>
          </a:xfrm>
          <a:prstGeom prst="rect">
            <a:avLst/>
          </a:prstGeom>
        </p:spPr>
      </p:pic>
      <p:pic>
        <p:nvPicPr>
          <p:cNvPr id="4" name="Picture 3">
            <a:extLst>
              <a:ext uri="{FF2B5EF4-FFF2-40B4-BE49-F238E27FC236}">
                <a16:creationId xmlns:a16="http://schemas.microsoft.com/office/drawing/2014/main" id="{40647476-EAB8-1F26-3F51-81C27BA374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000" y1="32667" x2="48667" y2="40000"/>
                        <a14:foregroundMark x1="26000" y1="54000" x2="47000" y2="69333"/>
                        <a14:foregroundMark x1="25333" y1="71333" x2="45000" y2="69333"/>
                        <a14:foregroundMark x1="45000" y1="69333" x2="50333" y2="69667"/>
                        <a14:foregroundMark x1="79667" y1="31000" x2="86000" y2="35667"/>
                        <a14:foregroundMark x1="80333" y1="31000" x2="85667" y2="33333"/>
                        <a14:foregroundMark x1="58000" y1="70000" x2="66667" y2="70333"/>
                      </a14:backgroundRemoval>
                    </a14:imgEffect>
                  </a14:imgLayer>
                </a14:imgProps>
              </a:ext>
            </a:extLst>
          </a:blip>
          <a:stretch>
            <a:fillRect/>
          </a:stretch>
        </p:blipFill>
        <p:spPr>
          <a:xfrm>
            <a:off x="9056458" y="-268223"/>
            <a:ext cx="2540555" cy="2540555"/>
          </a:xfrm>
          <a:prstGeom prst="rect">
            <a:avLst/>
          </a:prstGeom>
        </p:spPr>
      </p:pic>
      <p:sp>
        <p:nvSpPr>
          <p:cNvPr id="9" name="TextBox 8">
            <a:extLst>
              <a:ext uri="{FF2B5EF4-FFF2-40B4-BE49-F238E27FC236}">
                <a16:creationId xmlns:a16="http://schemas.microsoft.com/office/drawing/2014/main" id="{7F35017D-6E86-1427-9BB9-BC480FC16709}"/>
              </a:ext>
            </a:extLst>
          </p:cNvPr>
          <p:cNvSpPr txBox="1"/>
          <p:nvPr/>
        </p:nvSpPr>
        <p:spPr>
          <a:xfrm>
            <a:off x="1695450" y="2321943"/>
            <a:ext cx="9277350" cy="154241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FF5A2F"/>
                </a:solidFill>
                <a:effectLst/>
                <a:uLnTx/>
                <a:uFillTx/>
                <a:latin typeface="#9Slide03 SFU Futura_03" panose="00000400000000000000" pitchFamily="2" charset="0"/>
                <a:ea typeface="Cambria" panose="02040503050406030204" pitchFamily="18" charset="0"/>
                <a:cs typeface="Times New Roman" panose="02020603050405020304" pitchFamily="18" charset="0"/>
              </a:rPr>
              <a:t>Nhiệm vụ trong phần vận dụng của tiết học trước:</a:t>
            </a:r>
            <a:endParaRPr kumimoji="0" lang="en-US" sz="2000" b="1" i="0" u="none" strike="noStrike" kern="1200" cap="none" spc="0" normalizeH="0" baseline="0" noProof="0">
              <a:ln>
                <a:noFill/>
              </a:ln>
              <a:solidFill>
                <a:srgbClr val="FF5A2F"/>
              </a:solidFill>
              <a:effectLst/>
              <a:uLnTx/>
              <a:uFillTx/>
              <a:latin typeface="#9Slide03 SFU Futura_03" panose="00000400000000000000" pitchFamily="2"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1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9Slide03 SFU Futura_01" panose="00000700000000000000" pitchFamily="2" charset="0"/>
                <a:ea typeface="Times New Roman" panose="02020603050405020304" pitchFamily="18" charset="0"/>
                <a:cs typeface="+mn-cs"/>
              </a:rPr>
              <a:t>Xác định các quốc gia nằm trên vành đai lửa Thái Bình Dương (sử dụng Google Earth). </a:t>
            </a:r>
            <a:r>
              <a:rPr kumimoji="0" lang="en-US" sz="2000" b="0" i="1" u="none" strike="noStrike" kern="1200" cap="none" spc="0" normalizeH="0" baseline="0" noProof="0">
                <a:ln>
                  <a:noFill/>
                </a:ln>
                <a:solidFill>
                  <a:srgbClr val="FF0000"/>
                </a:solidFill>
                <a:effectLst/>
                <a:uLnTx/>
                <a:uFillTx/>
                <a:latin typeface="#9Slide03 SFU Futura_01" panose="00000700000000000000" pitchFamily="2" charset="0"/>
                <a:ea typeface="Times New Roman" panose="02020603050405020304" pitchFamily="18" charset="0"/>
                <a:cs typeface="+mn-cs"/>
                <a:sym typeface="Wingdings" panose="05000000000000000000" pitchFamily="2" charset="2"/>
              </a:rPr>
              <a:t></a:t>
            </a:r>
            <a:r>
              <a:rPr kumimoji="0" lang="en-US" sz="2000" b="0" i="1" u="none" strike="noStrike" kern="1200" cap="none" spc="0" normalizeH="0" baseline="0" noProof="0">
                <a:ln>
                  <a:noFill/>
                </a:ln>
                <a:solidFill>
                  <a:srgbClr val="FF0000"/>
                </a:solidFill>
                <a:effectLst/>
                <a:uLnTx/>
                <a:uFillTx/>
                <a:latin typeface="#9Slide03 SFU Futura_01" panose="00000700000000000000" pitchFamily="2" charset="0"/>
                <a:ea typeface="Times New Roman" panose="02020603050405020304" pitchFamily="18" charset="0"/>
                <a:cs typeface="+mn-cs"/>
              </a:rPr>
              <a:t> ghi tên ít nhất 5 quốc gia.</a:t>
            </a:r>
            <a:endParaRPr kumimoji="0" lang="en-US" sz="2000" b="0" i="0" u="none" strike="noStrike" kern="1200" cap="none" spc="0" normalizeH="0" baseline="0" noProof="0">
              <a:ln>
                <a:noFill/>
              </a:ln>
              <a:solidFill>
                <a:srgbClr val="000000"/>
              </a:solidFill>
              <a:effectLst/>
              <a:uLnTx/>
              <a:uFillTx/>
              <a:latin typeface="#9Slide03 SFU Futura_01" panose="00000700000000000000" pitchFamily="2" charset="0"/>
              <a:ea typeface="Times New Roman" panose="02020603050405020304" pitchFamily="18" charset="0"/>
              <a:cs typeface="+mn-cs"/>
            </a:endParaRPr>
          </a:p>
          <a:p>
            <a:pPr marL="342900" marR="0" lvl="0" indent="-342900" algn="just" defTabSz="914400" rtl="0" eaLnBrk="1" fontAlgn="auto" latinLnBrk="0" hangingPunct="1">
              <a:lnSpc>
                <a:spcPct val="111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70C0"/>
                </a:solidFill>
                <a:effectLst/>
                <a:uLnTx/>
                <a:uFillTx/>
                <a:latin typeface="#9Slide03 SFU Futura_01" panose="00000700000000000000" pitchFamily="2" charset="0"/>
                <a:ea typeface="Times New Roman" panose="02020603050405020304" pitchFamily="18" charset="0"/>
                <a:cs typeface="+mn-cs"/>
              </a:rPr>
              <a:t>Tìm hiểu các kĩ năng nhận biết và ứng phó với động đất, núi lửa.</a:t>
            </a:r>
          </a:p>
        </p:txBody>
      </p:sp>
    </p:spTree>
    <p:extLst>
      <p:ext uri="{BB962C8B-B14F-4D97-AF65-F5344CB8AC3E}">
        <p14:creationId xmlns:p14="http://schemas.microsoft.com/office/powerpoint/2010/main" val="3759499502"/>
      </p:ext>
    </p:extLst>
  </p:cSld>
  <p:clrMapOvr>
    <a:masterClrMapping/>
  </p:clrMapOvr>
  <p:transition advTm="4133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2" presetClass="entr" presetSubtype="2"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B61A6-CD97-5625-EBCA-6DDD1D6BE87C}"/>
              </a:ext>
            </a:extLst>
          </p:cNvPr>
          <p:cNvPicPr>
            <a:picLocks noChangeAspect="1"/>
          </p:cNvPicPr>
          <p:nvPr/>
        </p:nvPicPr>
        <p:blipFill rotWithShape="1">
          <a:blip r:embed="rId2"/>
          <a:srcRect t="8935" b="15979"/>
          <a:stretch/>
        </p:blipFill>
        <p:spPr>
          <a:xfrm>
            <a:off x="4178582" y="4120801"/>
            <a:ext cx="3409386" cy="2737199"/>
          </a:xfrm>
          <a:prstGeom prst="rect">
            <a:avLst/>
          </a:prstGeom>
        </p:spPr>
      </p:pic>
      <p:sp>
        <p:nvSpPr>
          <p:cNvPr id="12" name="Rectangle 11">
            <a:extLst>
              <a:ext uri="{FF2B5EF4-FFF2-40B4-BE49-F238E27FC236}">
                <a16:creationId xmlns:a16="http://schemas.microsoft.com/office/drawing/2014/main" id="{30A7D900-CC6C-9E3C-AD27-EEE2CA5ED1A2}"/>
              </a:ext>
            </a:extLst>
          </p:cNvPr>
          <p:cNvSpPr/>
          <p:nvPr/>
        </p:nvSpPr>
        <p:spPr bwMode="auto">
          <a:xfrm>
            <a:off x="0" y="-14716"/>
            <a:ext cx="12192000" cy="547688"/>
          </a:xfrm>
          <a:prstGeom prst="rect">
            <a:avLst/>
          </a:prstGeom>
          <a:solidFill>
            <a:srgbClr val="00206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Arial" panose="020B0604020202020204" pitchFamily="34" charset="0"/>
                <a:ea typeface="+mn-ea"/>
                <a:cs typeface="+mn-cs"/>
              </a:rPr>
              <a:t>NHÀ ĐỊA LÍ THÔNG THÁI....</a:t>
            </a:r>
          </a:p>
        </p:txBody>
      </p:sp>
      <p:sp>
        <p:nvSpPr>
          <p:cNvPr id="22" name="Rectangle 21">
            <a:extLst>
              <a:ext uri="{FF2B5EF4-FFF2-40B4-BE49-F238E27FC236}">
                <a16:creationId xmlns:a16="http://schemas.microsoft.com/office/drawing/2014/main" id="{5ACF4581-D5A8-B507-5030-46C34C1295AE}"/>
              </a:ext>
            </a:extLst>
          </p:cNvPr>
          <p:cNvSpPr>
            <a:spLocks noChangeArrowheads="1"/>
          </p:cNvSpPr>
          <p:nvPr/>
        </p:nvSpPr>
        <p:spPr bwMode="auto">
          <a:xfrm>
            <a:off x="1470852" y="3290236"/>
            <a:ext cx="10215498" cy="15416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15000"/>
              </a:lnSpc>
              <a:spcBef>
                <a:spcPct val="0"/>
              </a:spcBef>
              <a:spcAft>
                <a:spcPct val="0"/>
              </a:spcAft>
              <a:buClrTx/>
              <a:buSzTx/>
              <a:buFont typeface="Arial" panose="020B0604020202020204" pitchFamily="34" charset="0"/>
              <a:buNone/>
              <a:tabLst/>
              <a:defRPr/>
            </a:pPr>
            <a:r>
              <a:rPr kumimoji="0" lang="en-US" altLang="vi-VN" sz="28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Arial" panose="020B0604020202020204" pitchFamily="34" charset="0"/>
              </a:rPr>
              <a:t>Các tác nhân trực tiếp tác động đến quá trình phá hủy và biến đổi đá</a:t>
            </a:r>
            <a:r>
              <a:rPr kumimoji="0" lang="en-US" altLang="vi-VN" sz="2800" b="0" i="0" u="none" strike="noStrike" kern="1200" cap="none" spc="0" normalizeH="0" noProof="0">
                <a:ln>
                  <a:noFill/>
                </a:ln>
                <a:solidFill>
                  <a:srgbClr val="FF0000"/>
                </a:solidFill>
                <a:effectLst/>
                <a:uLnTx/>
                <a:uFillTx/>
                <a:latin typeface="#9Slide03 SFU Futura_03" panose="00000400000000000000" pitchFamily="2" charset="0"/>
                <a:ea typeface="+mn-ea"/>
                <a:cs typeface="Arial" panose="020B0604020202020204" pitchFamily="34" charset="0"/>
              </a:rPr>
              <a:t> đều tồn tại trên bề mặt đất và ở độ sâu không lớn của lớp vỏ Trái Đất.</a:t>
            </a:r>
            <a:endParaRPr kumimoji="0" lang="vi-VN" altLang="vi-VN" sz="28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3B6E0971-ACDE-F9CA-7768-58FD72B513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16" y="786052"/>
            <a:ext cx="23526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88077E38-9EAB-266A-14AF-C58C21E011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9261" y="5148749"/>
            <a:ext cx="232568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0420A05D-68E9-6369-A25C-91D3B96112E2}"/>
              </a:ext>
            </a:extLst>
          </p:cNvPr>
          <p:cNvSpPr/>
          <p:nvPr/>
        </p:nvSpPr>
        <p:spPr>
          <a:xfrm>
            <a:off x="2564085" y="693997"/>
            <a:ext cx="7112000" cy="1938992"/>
          </a:xfrm>
          <a:prstGeom prst="rect">
            <a:avLst/>
          </a:prstGeom>
          <a:ln w="19050">
            <a:solidFill>
              <a:schemeClr val="accent1"/>
            </a:solidFill>
          </a:ln>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vi-VN" sz="24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mn-cs"/>
              </a:rPr>
              <a:t>Vì </a:t>
            </a:r>
            <a:r>
              <a:rPr kumimoji="0" lang="en-US" sz="24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mn-cs"/>
              </a:rPr>
              <a:t>những nơi này</a:t>
            </a:r>
            <a:r>
              <a:rPr kumimoji="0" lang="vi-VN" sz="24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mn-cs"/>
              </a:rPr>
              <a:t> là nơi tiếp xúc trực tiếp với bầu khí quyển, thủy quyển và sinh quyển: nơi diễn ra các hiện tượng thời tiết khí hậu (mây, mưa, gió, nắng…), có các dòng chảy sông ngòi, sóng biển</a:t>
            </a:r>
            <a:r>
              <a:rPr kumimoji="0" lang="en-US" sz="24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mn-cs"/>
              </a:rPr>
              <a:t>, .</a:t>
            </a:r>
            <a:r>
              <a:rPr kumimoji="0" lang="vi-VN" sz="24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mn-cs"/>
              </a:rPr>
              <a:t>..và là nơi sinh sống của sinh vật.</a:t>
            </a:r>
            <a:endParaRPr kumimoji="0" lang="vi-VN" sz="2400" b="0" i="0" u="none" strike="noStrike" kern="1200" cap="none" spc="0" normalizeH="0" baseline="0" noProof="0">
              <a:ln>
                <a:noFill/>
              </a:ln>
              <a:solidFill>
                <a:srgbClr val="175309"/>
              </a:solidFill>
              <a:effectLst/>
              <a:uLnTx/>
              <a:uFillTx/>
              <a:latin typeface="#9Slide03 SFU Futura_03" panose="00000400000000000000" pitchFamily="2" charset="0"/>
              <a:ea typeface="+mn-ea"/>
              <a:cs typeface="Arial" panose="020B0604020202020204" pitchFamily="34" charset="0"/>
            </a:endParaRPr>
          </a:p>
        </p:txBody>
      </p:sp>
      <p:sp>
        <p:nvSpPr>
          <p:cNvPr id="2" name="Arrow: Right 1">
            <a:hlinkClick r:id="rId5" action="ppaction://hlinksldjump"/>
            <a:extLst>
              <a:ext uri="{FF2B5EF4-FFF2-40B4-BE49-F238E27FC236}">
                <a16:creationId xmlns:a16="http://schemas.microsoft.com/office/drawing/2014/main" id="{2E5C9518-B776-882A-1CC4-087CC6AFC1B1}"/>
              </a:ext>
            </a:extLst>
          </p:cNvPr>
          <p:cNvSpPr/>
          <p:nvPr/>
        </p:nvSpPr>
        <p:spPr>
          <a:xfrm flipH="1">
            <a:off x="11233945" y="60690"/>
            <a:ext cx="527050" cy="39687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A3023523-FA03-834A-6830-6D166B67AA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1354" y="782877"/>
            <a:ext cx="23526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C6C91AB-B3AD-A16C-7F25-9A556D8E72ED}"/>
              </a:ext>
            </a:extLst>
          </p:cNvPr>
          <p:cNvPicPr>
            <a:picLocks noChangeAspect="1"/>
          </p:cNvPicPr>
          <p:nvPr/>
        </p:nvPicPr>
        <p:blipFill>
          <a:blip r:embed="rId7"/>
          <a:stretch>
            <a:fillRect/>
          </a:stretch>
        </p:blipFill>
        <p:spPr>
          <a:xfrm>
            <a:off x="211934" y="5015154"/>
            <a:ext cx="2534581" cy="1768720"/>
          </a:xfrm>
          <a:prstGeom prst="rect">
            <a:avLst/>
          </a:prstGeom>
        </p:spPr>
      </p:pic>
      <p:sp>
        <p:nvSpPr>
          <p:cNvPr id="27" name="Right Arrow 26">
            <a:extLst>
              <a:ext uri="{FF2B5EF4-FFF2-40B4-BE49-F238E27FC236}">
                <a16:creationId xmlns:a16="http://schemas.microsoft.com/office/drawing/2014/main" id="{2B38E021-C639-22B6-0730-FB95ED6FDDA0}"/>
              </a:ext>
            </a:extLst>
          </p:cNvPr>
          <p:cNvSpPr/>
          <p:nvPr/>
        </p:nvSpPr>
        <p:spPr>
          <a:xfrm rot="16200000">
            <a:off x="6088858" y="2471848"/>
            <a:ext cx="719137" cy="965200"/>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362">
                                          <p:stCondLst>
                                            <p:cond delay="0"/>
                                          </p:stCondLst>
                                        </p:cTn>
                                        <p:tgtEl>
                                          <p:spTgt spid="22"/>
                                        </p:tgtEl>
                                      </p:cBhvr>
                                    </p:animEffect>
                                    <p:anim calcmode="lin" valueType="num">
                                      <p:cBhvr>
                                        <p:cTn id="26" dur="1139"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41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415" tmFilter="0, 0; 0.125,0.2665; 0.25,0.4; 0.375,0.465; 0.5,0.5;  0.625,0.535; 0.75,0.6; 0.875,0.7335; 1,1">
                                          <p:stCondLst>
                                            <p:cond delay="415"/>
                                          </p:stCondLst>
                                        </p:cTn>
                                        <p:tgtEl>
                                          <p:spTgt spid="22"/>
                                        </p:tgtEl>
                                        <p:attrNameLst>
                                          <p:attrName>ppt_y</p:attrName>
                                        </p:attrNameLst>
                                      </p:cBhvr>
                                      <p:tavLst>
                                        <p:tav tm="0" fmla="#ppt_y-sin(pi*$)/9">
                                          <p:val>
                                            <p:fltVal val="0"/>
                                          </p:val>
                                        </p:tav>
                                        <p:tav tm="100000">
                                          <p:val>
                                            <p:fltVal val="1"/>
                                          </p:val>
                                        </p:tav>
                                      </p:tavLst>
                                    </p:anim>
                                    <p:anim calcmode="lin" valueType="num">
                                      <p:cBhvr>
                                        <p:cTn id="29" dur="207" tmFilter="0, 0; 0.125,0.2665; 0.25,0.4; 0.375,0.465; 0.5,0.5;  0.625,0.535; 0.75,0.6; 0.875,0.7335; 1,1">
                                          <p:stCondLst>
                                            <p:cond delay="828"/>
                                          </p:stCondLst>
                                        </p:cTn>
                                        <p:tgtEl>
                                          <p:spTgt spid="22"/>
                                        </p:tgtEl>
                                        <p:attrNameLst>
                                          <p:attrName>ppt_y</p:attrName>
                                        </p:attrNameLst>
                                      </p:cBhvr>
                                      <p:tavLst>
                                        <p:tav tm="0" fmla="#ppt_y-sin(pi*$)/27">
                                          <p:val>
                                            <p:fltVal val="0"/>
                                          </p:val>
                                        </p:tav>
                                        <p:tav tm="100000">
                                          <p:val>
                                            <p:fltVal val="1"/>
                                          </p:val>
                                        </p:tav>
                                      </p:tavLst>
                                    </p:anim>
                                    <p:anim calcmode="lin" valueType="num">
                                      <p:cBhvr>
                                        <p:cTn id="30" dur="103" tmFilter="0, 0; 0.125,0.2665; 0.25,0.4; 0.375,0.465; 0.5,0.5;  0.625,0.535; 0.75,0.6; 0.875,0.7335; 1,1">
                                          <p:stCondLst>
                                            <p:cond delay="1035"/>
                                          </p:stCondLst>
                                        </p:cTn>
                                        <p:tgtEl>
                                          <p:spTgt spid="22"/>
                                        </p:tgtEl>
                                        <p:attrNameLst>
                                          <p:attrName>ppt_y</p:attrName>
                                        </p:attrNameLst>
                                      </p:cBhvr>
                                      <p:tavLst>
                                        <p:tav tm="0" fmla="#ppt_y-sin(pi*$)/81">
                                          <p:val>
                                            <p:fltVal val="0"/>
                                          </p:val>
                                        </p:tav>
                                        <p:tav tm="100000">
                                          <p:val>
                                            <p:fltVal val="1"/>
                                          </p:val>
                                        </p:tav>
                                      </p:tavLst>
                                    </p:anim>
                                    <p:animScale>
                                      <p:cBhvr>
                                        <p:cTn id="31" dur="16">
                                          <p:stCondLst>
                                            <p:cond delay="406"/>
                                          </p:stCondLst>
                                        </p:cTn>
                                        <p:tgtEl>
                                          <p:spTgt spid="22"/>
                                        </p:tgtEl>
                                      </p:cBhvr>
                                      <p:to x="100000" y="60000"/>
                                    </p:animScale>
                                    <p:animScale>
                                      <p:cBhvr>
                                        <p:cTn id="32" dur="104" decel="50000">
                                          <p:stCondLst>
                                            <p:cond delay="423"/>
                                          </p:stCondLst>
                                        </p:cTn>
                                        <p:tgtEl>
                                          <p:spTgt spid="22"/>
                                        </p:tgtEl>
                                      </p:cBhvr>
                                      <p:to x="100000" y="100000"/>
                                    </p:animScale>
                                    <p:animScale>
                                      <p:cBhvr>
                                        <p:cTn id="33" dur="16">
                                          <p:stCondLst>
                                            <p:cond delay="820"/>
                                          </p:stCondLst>
                                        </p:cTn>
                                        <p:tgtEl>
                                          <p:spTgt spid="22"/>
                                        </p:tgtEl>
                                      </p:cBhvr>
                                      <p:to x="100000" y="80000"/>
                                    </p:animScale>
                                    <p:animScale>
                                      <p:cBhvr>
                                        <p:cTn id="34" dur="104" decel="50000">
                                          <p:stCondLst>
                                            <p:cond delay="836"/>
                                          </p:stCondLst>
                                        </p:cTn>
                                        <p:tgtEl>
                                          <p:spTgt spid="22"/>
                                        </p:tgtEl>
                                      </p:cBhvr>
                                      <p:to x="100000" y="100000"/>
                                    </p:animScale>
                                    <p:animScale>
                                      <p:cBhvr>
                                        <p:cTn id="35" dur="16">
                                          <p:stCondLst>
                                            <p:cond delay="1026"/>
                                          </p:stCondLst>
                                        </p:cTn>
                                        <p:tgtEl>
                                          <p:spTgt spid="22"/>
                                        </p:tgtEl>
                                      </p:cBhvr>
                                      <p:to x="100000" y="90000"/>
                                    </p:animScale>
                                    <p:animScale>
                                      <p:cBhvr>
                                        <p:cTn id="36" dur="104" decel="50000">
                                          <p:stCondLst>
                                            <p:cond delay="1042"/>
                                          </p:stCondLst>
                                        </p:cTn>
                                        <p:tgtEl>
                                          <p:spTgt spid="22"/>
                                        </p:tgtEl>
                                      </p:cBhvr>
                                      <p:to x="100000" y="100000"/>
                                    </p:animScale>
                                    <p:animScale>
                                      <p:cBhvr>
                                        <p:cTn id="37" dur="16">
                                          <p:stCondLst>
                                            <p:cond delay="1130"/>
                                          </p:stCondLst>
                                        </p:cTn>
                                        <p:tgtEl>
                                          <p:spTgt spid="22"/>
                                        </p:tgtEl>
                                      </p:cBhvr>
                                      <p:to x="100000" y="95000"/>
                                    </p:animScale>
                                    <p:animScale>
                                      <p:cBhvr>
                                        <p:cTn id="38" dur="104" decel="50000">
                                          <p:stCondLst>
                                            <p:cond delay="1146"/>
                                          </p:stCondLst>
                                        </p:cTn>
                                        <p:tgtEl>
                                          <p:spTgt spid="22"/>
                                        </p:tgtEl>
                                      </p:cBhvr>
                                      <p:to x="100000" y="100000"/>
                                    </p:animScale>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B61A6-CD97-5625-EBCA-6DDD1D6BE87C}"/>
              </a:ext>
            </a:extLst>
          </p:cNvPr>
          <p:cNvPicPr>
            <a:picLocks noChangeAspect="1"/>
          </p:cNvPicPr>
          <p:nvPr/>
        </p:nvPicPr>
        <p:blipFill rotWithShape="1">
          <a:blip r:embed="rId2"/>
          <a:srcRect t="8935" b="15979"/>
          <a:stretch/>
        </p:blipFill>
        <p:spPr>
          <a:xfrm>
            <a:off x="255658" y="3272437"/>
            <a:ext cx="3409386" cy="2737199"/>
          </a:xfrm>
          <a:prstGeom prst="rect">
            <a:avLst/>
          </a:prstGeom>
        </p:spPr>
      </p:pic>
      <p:sp>
        <p:nvSpPr>
          <p:cNvPr id="12" name="Rectangle 11">
            <a:extLst>
              <a:ext uri="{FF2B5EF4-FFF2-40B4-BE49-F238E27FC236}">
                <a16:creationId xmlns:a16="http://schemas.microsoft.com/office/drawing/2014/main" id="{30A7D900-CC6C-9E3C-AD27-EEE2CA5ED1A2}"/>
              </a:ext>
            </a:extLst>
          </p:cNvPr>
          <p:cNvSpPr/>
          <p:nvPr/>
        </p:nvSpPr>
        <p:spPr bwMode="auto">
          <a:xfrm>
            <a:off x="0" y="-14716"/>
            <a:ext cx="12192000" cy="547688"/>
          </a:xfrm>
          <a:prstGeom prst="rect">
            <a:avLst/>
          </a:prstGeom>
          <a:solidFill>
            <a:srgbClr val="00206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Arial" panose="020B0604020202020204" pitchFamily="34" charset="0"/>
                <a:ea typeface="+mn-ea"/>
                <a:cs typeface="+mn-cs"/>
              </a:rPr>
              <a:t>NHÀ ĐỊA LÍ THÔNG THÁI....</a:t>
            </a:r>
          </a:p>
        </p:txBody>
      </p:sp>
      <p:sp>
        <p:nvSpPr>
          <p:cNvPr id="22" name="Rectangle 21">
            <a:extLst>
              <a:ext uri="{FF2B5EF4-FFF2-40B4-BE49-F238E27FC236}">
                <a16:creationId xmlns:a16="http://schemas.microsoft.com/office/drawing/2014/main" id="{5ACF4581-D5A8-B507-5030-46C34C1295AE}"/>
              </a:ext>
            </a:extLst>
          </p:cNvPr>
          <p:cNvSpPr>
            <a:spLocks noChangeArrowheads="1"/>
          </p:cNvSpPr>
          <p:nvPr/>
        </p:nvSpPr>
        <p:spPr bwMode="auto">
          <a:xfrm>
            <a:off x="4442652" y="2721142"/>
            <a:ext cx="7318343" cy="1835439"/>
          </a:xfrm>
          <a:prstGeom prst="rect">
            <a:avLst/>
          </a:prstGeom>
          <a:noFill/>
          <a:ln w="19050">
            <a:solidFill>
              <a:srgbClr val="00000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lvl="0" algn="just" eaLnBrk="0" fontAlgn="base" hangingPunct="0">
              <a:lnSpc>
                <a:spcPct val="115000"/>
              </a:lnSpc>
              <a:spcBef>
                <a:spcPct val="0"/>
              </a:spcBef>
              <a:spcAft>
                <a:spcPct val="0"/>
              </a:spcAft>
              <a:defRPr/>
            </a:pPr>
            <a:r>
              <a:rPr lang="vi-VN" b="0">
                <a:solidFill>
                  <a:srgbClr val="0070C0"/>
                </a:solidFill>
                <a:latin typeface="#9Slide03 SFU Futura_03" panose="00000400000000000000" pitchFamily="2" charset="0"/>
              </a:rPr>
              <a:t> Ở miền có khí hậu lạnh, khi nhiệt độ hạ thấp tới 0</a:t>
            </a:r>
            <a:r>
              <a:rPr lang="en-US" b="0" baseline="30000">
                <a:solidFill>
                  <a:srgbClr val="0070C0"/>
                </a:solidFill>
                <a:latin typeface="#9Slide03 SFU Futura_03" panose="00000400000000000000" pitchFamily="2" charset="0"/>
              </a:rPr>
              <a:t>0</a:t>
            </a:r>
            <a:r>
              <a:rPr lang="vi-VN" b="0">
                <a:solidFill>
                  <a:srgbClr val="0070C0"/>
                </a:solidFill>
                <a:latin typeface="#9Slide03 SFU Futura_03" panose="00000400000000000000" pitchFamily="2" charset="0"/>
              </a:rPr>
              <a:t>C, nước trong các khe nứt của đá hoá hăng, đồng thời thể tích của nước cũng tăng lên, do đó tác động lên thành khe nứt và làm cho nó bị dãn thêm. Nếu hiện </a:t>
            </a:r>
            <a:r>
              <a:rPr lang="en-US" b="0">
                <a:solidFill>
                  <a:srgbClr val="0070C0"/>
                </a:solidFill>
                <a:latin typeface="#9Slide03 SFU Futura_03" panose="00000400000000000000" pitchFamily="2" charset="0"/>
              </a:rPr>
              <a:t>tượng </a:t>
            </a:r>
            <a:r>
              <a:rPr lang="vi-VN" b="0">
                <a:solidFill>
                  <a:srgbClr val="0070C0"/>
                </a:solidFill>
                <a:latin typeface="#9Slide03 SFU Futura_03" panose="00000400000000000000" pitchFamily="2" charset="0"/>
              </a:rPr>
              <a:t>hoá băng - băng tan xảy ra nhiều lần sẽ làm cho đá bị vỡ thành những tảng và mảnh vụn.</a:t>
            </a:r>
            <a:endParaRPr kumimoji="0" lang="vi-VN" altLang="vi-VN" b="0" i="0" u="none" strike="noStrike" kern="1200" cap="none" spc="0" normalizeH="0" baseline="0" noProof="0">
              <a:ln>
                <a:noFill/>
              </a:ln>
              <a:solidFill>
                <a:srgbClr val="0070C0"/>
              </a:solidFill>
              <a:effectLst/>
              <a:uLnTx/>
              <a:uFillTx/>
              <a:latin typeface="#9Slide03 SFU Futura_03" panose="00000400000000000000" pitchFamily="2" charset="0"/>
              <a:cs typeface="Arial" panose="020B0604020202020204" pitchFamily="34" charset="0"/>
            </a:endParaRPr>
          </a:p>
        </p:txBody>
      </p:sp>
      <p:sp>
        <p:nvSpPr>
          <p:cNvPr id="28" name="Rectangle 27">
            <a:extLst>
              <a:ext uri="{FF2B5EF4-FFF2-40B4-BE49-F238E27FC236}">
                <a16:creationId xmlns:a16="http://schemas.microsoft.com/office/drawing/2014/main" id="{0420A05D-68E9-6369-A25C-91D3B96112E2}"/>
              </a:ext>
            </a:extLst>
          </p:cNvPr>
          <p:cNvSpPr/>
          <p:nvPr/>
        </p:nvSpPr>
        <p:spPr>
          <a:xfrm>
            <a:off x="3162300" y="606963"/>
            <a:ext cx="5867400" cy="1938992"/>
          </a:xfrm>
          <a:prstGeom prst="rect">
            <a:avLst/>
          </a:prstGeom>
          <a:ln w="19050">
            <a:solidFill>
              <a:schemeClr val="accent1"/>
            </a:solidFill>
          </a:ln>
          <a:scene3d>
            <a:camera prst="orthographicFront"/>
            <a:lightRig rig="threePt" dir="t"/>
          </a:scene3d>
          <a:sp3d>
            <a:bevelT/>
          </a:sp3d>
        </p:spPr>
        <p:txBody>
          <a:bodyPr wrap="square">
            <a:spAutoFit/>
          </a:bodyPr>
          <a:lstStyle/>
          <a:p>
            <a:pPr lvl="0" algn="just" eaLnBrk="0" fontAlgn="base" hangingPunct="0">
              <a:spcBef>
                <a:spcPct val="0"/>
              </a:spcBef>
              <a:spcAft>
                <a:spcPct val="0"/>
              </a:spcAft>
              <a:defRPr/>
            </a:pPr>
            <a:r>
              <a:rPr lang="en-US" sz="2000">
                <a:solidFill>
                  <a:srgbClr val="C00000"/>
                </a:solidFill>
                <a:latin typeface="#9Slide03 SFU Futura_03" panose="00000400000000000000" pitchFamily="2" charset="0"/>
              </a:rPr>
              <a:t>Các khoáng vật tạo đá có khả năng giãn nở khi nhiệt độ tăng lên và co lại khi nhiệt độ giảm xuống. Vì thế, ở các miền khí hậu khô nóng (hoang mạc và bán hoang mạc) do có biên độ dao động nhiệt giữa ngày và đêm lớn, nên quá phong hóa lí học lại xảy ra mạnh.</a:t>
            </a:r>
            <a:endParaRPr kumimoji="0" lang="vi-VN" sz="2000" b="0" i="0" u="none" strike="noStrike" kern="1200" cap="none" spc="0" normalizeH="0" baseline="0" noProof="0">
              <a:ln>
                <a:noFill/>
              </a:ln>
              <a:solidFill>
                <a:srgbClr val="C00000"/>
              </a:solidFill>
              <a:effectLst/>
              <a:uLnTx/>
              <a:uFillTx/>
              <a:latin typeface="#9Slide03 SFU Futura_03" panose="00000400000000000000" pitchFamily="2"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2E5C9518-B776-882A-1CC4-087CC6AFC1B1}"/>
              </a:ext>
            </a:extLst>
          </p:cNvPr>
          <p:cNvSpPr/>
          <p:nvPr/>
        </p:nvSpPr>
        <p:spPr>
          <a:xfrm flipH="1">
            <a:off x="11233945" y="60690"/>
            <a:ext cx="527050" cy="39687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2A063D62-A873-53B6-857A-903F7BA4317C}"/>
              </a:ext>
            </a:extLst>
          </p:cNvPr>
          <p:cNvPicPr>
            <a:picLocks noChangeAspect="1"/>
          </p:cNvPicPr>
          <p:nvPr/>
        </p:nvPicPr>
        <p:blipFill>
          <a:blip r:embed="rId4"/>
          <a:stretch>
            <a:fillRect/>
          </a:stretch>
        </p:blipFill>
        <p:spPr>
          <a:xfrm>
            <a:off x="0" y="532971"/>
            <a:ext cx="2787245" cy="18581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73F64AA-0472-1509-AB76-CA31E6A659EF}"/>
              </a:ext>
            </a:extLst>
          </p:cNvPr>
          <p:cNvPicPr>
            <a:picLocks noChangeAspect="1"/>
          </p:cNvPicPr>
          <p:nvPr/>
        </p:nvPicPr>
        <p:blipFill>
          <a:blip r:embed="rId5"/>
          <a:stretch>
            <a:fillRect/>
          </a:stretch>
        </p:blipFill>
        <p:spPr>
          <a:xfrm>
            <a:off x="9404755" y="532971"/>
            <a:ext cx="2787245" cy="18581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52D929A-B1DC-B93D-E8B6-69BB2607DAC7}"/>
              </a:ext>
            </a:extLst>
          </p:cNvPr>
          <p:cNvPicPr>
            <a:picLocks noChangeAspect="1"/>
          </p:cNvPicPr>
          <p:nvPr/>
        </p:nvPicPr>
        <p:blipFill>
          <a:blip r:embed="rId6"/>
          <a:stretch>
            <a:fillRect/>
          </a:stretch>
        </p:blipFill>
        <p:spPr>
          <a:xfrm>
            <a:off x="8427245" y="4756041"/>
            <a:ext cx="3333750" cy="207248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3C8563-2302-49D9-EB4C-562CC3CA0173}"/>
              </a:ext>
            </a:extLst>
          </p:cNvPr>
          <p:cNvPicPr>
            <a:picLocks noChangeAspect="1"/>
          </p:cNvPicPr>
          <p:nvPr/>
        </p:nvPicPr>
        <p:blipFill>
          <a:blip r:embed="rId7"/>
          <a:stretch>
            <a:fillRect/>
          </a:stretch>
        </p:blipFill>
        <p:spPr>
          <a:xfrm>
            <a:off x="4544465" y="4731768"/>
            <a:ext cx="3103070" cy="2069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611000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362">
                                          <p:stCondLst>
                                            <p:cond delay="0"/>
                                          </p:stCondLst>
                                        </p:cTn>
                                        <p:tgtEl>
                                          <p:spTgt spid="22"/>
                                        </p:tgtEl>
                                      </p:cBhvr>
                                    </p:animEffect>
                                    <p:anim calcmode="lin" valueType="num">
                                      <p:cBhvr>
                                        <p:cTn id="37" dur="1139"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8" dur="41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9" dur="415" tmFilter="0, 0; 0.125,0.2665; 0.25,0.4; 0.375,0.465; 0.5,0.5;  0.625,0.535; 0.75,0.6; 0.875,0.7335; 1,1">
                                          <p:stCondLst>
                                            <p:cond delay="415"/>
                                          </p:stCondLst>
                                        </p:cTn>
                                        <p:tgtEl>
                                          <p:spTgt spid="22"/>
                                        </p:tgtEl>
                                        <p:attrNameLst>
                                          <p:attrName>ppt_y</p:attrName>
                                        </p:attrNameLst>
                                      </p:cBhvr>
                                      <p:tavLst>
                                        <p:tav tm="0" fmla="#ppt_y-sin(pi*$)/9">
                                          <p:val>
                                            <p:fltVal val="0"/>
                                          </p:val>
                                        </p:tav>
                                        <p:tav tm="100000">
                                          <p:val>
                                            <p:fltVal val="1"/>
                                          </p:val>
                                        </p:tav>
                                      </p:tavLst>
                                    </p:anim>
                                    <p:anim calcmode="lin" valueType="num">
                                      <p:cBhvr>
                                        <p:cTn id="40" dur="207" tmFilter="0, 0; 0.125,0.2665; 0.25,0.4; 0.375,0.465; 0.5,0.5;  0.625,0.535; 0.75,0.6; 0.875,0.7335; 1,1">
                                          <p:stCondLst>
                                            <p:cond delay="828"/>
                                          </p:stCondLst>
                                        </p:cTn>
                                        <p:tgtEl>
                                          <p:spTgt spid="22"/>
                                        </p:tgtEl>
                                        <p:attrNameLst>
                                          <p:attrName>ppt_y</p:attrName>
                                        </p:attrNameLst>
                                      </p:cBhvr>
                                      <p:tavLst>
                                        <p:tav tm="0" fmla="#ppt_y-sin(pi*$)/27">
                                          <p:val>
                                            <p:fltVal val="0"/>
                                          </p:val>
                                        </p:tav>
                                        <p:tav tm="100000">
                                          <p:val>
                                            <p:fltVal val="1"/>
                                          </p:val>
                                        </p:tav>
                                      </p:tavLst>
                                    </p:anim>
                                    <p:anim calcmode="lin" valueType="num">
                                      <p:cBhvr>
                                        <p:cTn id="41" dur="103" tmFilter="0, 0; 0.125,0.2665; 0.25,0.4; 0.375,0.465; 0.5,0.5;  0.625,0.535; 0.75,0.6; 0.875,0.7335; 1,1">
                                          <p:stCondLst>
                                            <p:cond delay="1035"/>
                                          </p:stCondLst>
                                        </p:cTn>
                                        <p:tgtEl>
                                          <p:spTgt spid="22"/>
                                        </p:tgtEl>
                                        <p:attrNameLst>
                                          <p:attrName>ppt_y</p:attrName>
                                        </p:attrNameLst>
                                      </p:cBhvr>
                                      <p:tavLst>
                                        <p:tav tm="0" fmla="#ppt_y-sin(pi*$)/81">
                                          <p:val>
                                            <p:fltVal val="0"/>
                                          </p:val>
                                        </p:tav>
                                        <p:tav tm="100000">
                                          <p:val>
                                            <p:fltVal val="1"/>
                                          </p:val>
                                        </p:tav>
                                      </p:tavLst>
                                    </p:anim>
                                    <p:animScale>
                                      <p:cBhvr>
                                        <p:cTn id="42" dur="16">
                                          <p:stCondLst>
                                            <p:cond delay="406"/>
                                          </p:stCondLst>
                                        </p:cTn>
                                        <p:tgtEl>
                                          <p:spTgt spid="22"/>
                                        </p:tgtEl>
                                      </p:cBhvr>
                                      <p:to x="100000" y="60000"/>
                                    </p:animScale>
                                    <p:animScale>
                                      <p:cBhvr>
                                        <p:cTn id="43" dur="104" decel="50000">
                                          <p:stCondLst>
                                            <p:cond delay="423"/>
                                          </p:stCondLst>
                                        </p:cTn>
                                        <p:tgtEl>
                                          <p:spTgt spid="22"/>
                                        </p:tgtEl>
                                      </p:cBhvr>
                                      <p:to x="100000" y="100000"/>
                                    </p:animScale>
                                    <p:animScale>
                                      <p:cBhvr>
                                        <p:cTn id="44" dur="16">
                                          <p:stCondLst>
                                            <p:cond delay="820"/>
                                          </p:stCondLst>
                                        </p:cTn>
                                        <p:tgtEl>
                                          <p:spTgt spid="22"/>
                                        </p:tgtEl>
                                      </p:cBhvr>
                                      <p:to x="100000" y="80000"/>
                                    </p:animScale>
                                    <p:animScale>
                                      <p:cBhvr>
                                        <p:cTn id="45" dur="104" decel="50000">
                                          <p:stCondLst>
                                            <p:cond delay="836"/>
                                          </p:stCondLst>
                                        </p:cTn>
                                        <p:tgtEl>
                                          <p:spTgt spid="22"/>
                                        </p:tgtEl>
                                      </p:cBhvr>
                                      <p:to x="100000" y="100000"/>
                                    </p:animScale>
                                    <p:animScale>
                                      <p:cBhvr>
                                        <p:cTn id="46" dur="16">
                                          <p:stCondLst>
                                            <p:cond delay="1026"/>
                                          </p:stCondLst>
                                        </p:cTn>
                                        <p:tgtEl>
                                          <p:spTgt spid="22"/>
                                        </p:tgtEl>
                                      </p:cBhvr>
                                      <p:to x="100000" y="90000"/>
                                    </p:animScale>
                                    <p:animScale>
                                      <p:cBhvr>
                                        <p:cTn id="47" dur="104" decel="50000">
                                          <p:stCondLst>
                                            <p:cond delay="1042"/>
                                          </p:stCondLst>
                                        </p:cTn>
                                        <p:tgtEl>
                                          <p:spTgt spid="22"/>
                                        </p:tgtEl>
                                      </p:cBhvr>
                                      <p:to x="100000" y="100000"/>
                                    </p:animScale>
                                    <p:animScale>
                                      <p:cBhvr>
                                        <p:cTn id="48" dur="16">
                                          <p:stCondLst>
                                            <p:cond delay="1130"/>
                                          </p:stCondLst>
                                        </p:cTn>
                                        <p:tgtEl>
                                          <p:spTgt spid="22"/>
                                        </p:tgtEl>
                                      </p:cBhvr>
                                      <p:to x="100000" y="95000"/>
                                    </p:animScale>
                                    <p:animScale>
                                      <p:cBhvr>
                                        <p:cTn id="49" dur="104" decel="50000">
                                          <p:stCondLst>
                                            <p:cond delay="1146"/>
                                          </p:stCondLst>
                                        </p:cTn>
                                        <p:tgtEl>
                                          <p:spTgt spid="22"/>
                                        </p:tgtEl>
                                      </p:cBhvr>
                                      <p:to x="100000" y="100000"/>
                                    </p:animScale>
                                  </p:childTnLst>
                                </p:cTn>
                              </p:par>
                              <p:par>
                                <p:cTn id="50" presetID="26"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80">
                                          <p:stCondLst>
                                            <p:cond delay="0"/>
                                          </p:stCondLst>
                                        </p:cTn>
                                        <p:tgtEl>
                                          <p:spTgt spid="8"/>
                                        </p:tgtEl>
                                      </p:cBhvr>
                                    </p:animEffect>
                                    <p:anim calcmode="lin" valueType="num">
                                      <p:cBhvr>
                                        <p:cTn id="5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8" dur="26">
                                          <p:stCondLst>
                                            <p:cond delay="650"/>
                                          </p:stCondLst>
                                        </p:cTn>
                                        <p:tgtEl>
                                          <p:spTgt spid="8"/>
                                        </p:tgtEl>
                                      </p:cBhvr>
                                      <p:to x="100000" y="60000"/>
                                    </p:animScale>
                                    <p:animScale>
                                      <p:cBhvr>
                                        <p:cTn id="59" dur="166" decel="50000">
                                          <p:stCondLst>
                                            <p:cond delay="676"/>
                                          </p:stCondLst>
                                        </p:cTn>
                                        <p:tgtEl>
                                          <p:spTgt spid="8"/>
                                        </p:tgtEl>
                                      </p:cBhvr>
                                      <p:to x="100000" y="100000"/>
                                    </p:animScale>
                                    <p:animScale>
                                      <p:cBhvr>
                                        <p:cTn id="60" dur="26">
                                          <p:stCondLst>
                                            <p:cond delay="1312"/>
                                          </p:stCondLst>
                                        </p:cTn>
                                        <p:tgtEl>
                                          <p:spTgt spid="8"/>
                                        </p:tgtEl>
                                      </p:cBhvr>
                                      <p:to x="100000" y="80000"/>
                                    </p:animScale>
                                    <p:animScale>
                                      <p:cBhvr>
                                        <p:cTn id="61" dur="166" decel="50000">
                                          <p:stCondLst>
                                            <p:cond delay="1338"/>
                                          </p:stCondLst>
                                        </p:cTn>
                                        <p:tgtEl>
                                          <p:spTgt spid="8"/>
                                        </p:tgtEl>
                                      </p:cBhvr>
                                      <p:to x="100000" y="100000"/>
                                    </p:animScale>
                                    <p:animScale>
                                      <p:cBhvr>
                                        <p:cTn id="62" dur="26">
                                          <p:stCondLst>
                                            <p:cond delay="1642"/>
                                          </p:stCondLst>
                                        </p:cTn>
                                        <p:tgtEl>
                                          <p:spTgt spid="8"/>
                                        </p:tgtEl>
                                      </p:cBhvr>
                                      <p:to x="100000" y="90000"/>
                                    </p:animScale>
                                    <p:animScale>
                                      <p:cBhvr>
                                        <p:cTn id="63" dur="166" decel="50000">
                                          <p:stCondLst>
                                            <p:cond delay="1668"/>
                                          </p:stCondLst>
                                        </p:cTn>
                                        <p:tgtEl>
                                          <p:spTgt spid="8"/>
                                        </p:tgtEl>
                                      </p:cBhvr>
                                      <p:to x="100000" y="100000"/>
                                    </p:animScale>
                                    <p:animScale>
                                      <p:cBhvr>
                                        <p:cTn id="64" dur="26">
                                          <p:stCondLst>
                                            <p:cond delay="1808"/>
                                          </p:stCondLst>
                                        </p:cTn>
                                        <p:tgtEl>
                                          <p:spTgt spid="8"/>
                                        </p:tgtEl>
                                      </p:cBhvr>
                                      <p:to x="100000" y="95000"/>
                                    </p:animScale>
                                    <p:animScale>
                                      <p:cBhvr>
                                        <p:cTn id="65" dur="166" decel="50000">
                                          <p:stCondLst>
                                            <p:cond delay="1834"/>
                                          </p:stCondLst>
                                        </p:cTn>
                                        <p:tgtEl>
                                          <p:spTgt spid="8"/>
                                        </p:tgtEl>
                                      </p:cBhvr>
                                      <p:to x="100000" y="100000"/>
                                    </p:animScale>
                                  </p:childTnLst>
                                </p:cTn>
                              </p:par>
                              <p:par>
                                <p:cTn id="66" presetID="26"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A7D900-CC6C-9E3C-AD27-EEE2CA5ED1A2}"/>
              </a:ext>
            </a:extLst>
          </p:cNvPr>
          <p:cNvSpPr/>
          <p:nvPr/>
        </p:nvSpPr>
        <p:spPr bwMode="auto">
          <a:xfrm>
            <a:off x="0" y="-14716"/>
            <a:ext cx="3943350" cy="738616"/>
          </a:xfrm>
          <a:prstGeom prst="rect">
            <a:avLst/>
          </a:prstGeom>
          <a:solidFill>
            <a:srgbClr val="00206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9Slide07 SVNZiclets" panose="02000603000000000000" pitchFamily="2" charset="0"/>
              </a:rPr>
              <a:t>VẬN</a:t>
            </a:r>
            <a:r>
              <a:rPr kumimoji="0" lang="en-US" sz="4000" i="0" u="none" strike="noStrike" kern="1200" cap="none" spc="0" normalizeH="0" noProof="0">
                <a:ln>
                  <a:noFill/>
                </a:ln>
                <a:solidFill>
                  <a:srgbClr val="FFF000"/>
                </a:solidFill>
                <a:effectLst>
                  <a:outerShdw blurRad="38100" dist="38100" dir="2700000" algn="tl">
                    <a:srgbClr val="000000">
                      <a:alpha val="43137"/>
                    </a:srgbClr>
                  </a:outerShdw>
                </a:effectLst>
                <a:uLnTx/>
                <a:uFillTx/>
                <a:latin typeface="#9Slide07 SVNZiclets" panose="02000603000000000000" pitchFamily="2" charset="0"/>
              </a:rPr>
              <a:t> DỤNG</a:t>
            </a:r>
            <a:endParaRPr kumimoji="0" lang="vi-VN" sz="4000" i="0" u="none" strike="noStrike" kern="1200" cap="none" spc="0" normalizeH="0" baseline="0" noProof="0">
              <a:ln>
                <a:noFill/>
              </a:ln>
              <a:solidFill>
                <a:srgbClr val="FFF000"/>
              </a:solidFill>
              <a:effectLst>
                <a:outerShdw blurRad="38100" dist="38100" dir="2700000" algn="tl">
                  <a:srgbClr val="000000">
                    <a:alpha val="43137"/>
                  </a:srgbClr>
                </a:outerShdw>
              </a:effectLst>
              <a:uLnTx/>
              <a:uFillTx/>
              <a:latin typeface="Arial" panose="020B0604020202020204" pitchFamily="34" charset="0"/>
            </a:endParaRPr>
          </a:p>
        </p:txBody>
      </p:sp>
      <p:sp>
        <p:nvSpPr>
          <p:cNvPr id="2" name="Rectangle 1">
            <a:extLst>
              <a:ext uri="{FF2B5EF4-FFF2-40B4-BE49-F238E27FC236}">
                <a16:creationId xmlns:a16="http://schemas.microsoft.com/office/drawing/2014/main" id="{2D4DDDA9-FCD4-9236-3564-866B102BF586}"/>
              </a:ext>
            </a:extLst>
          </p:cNvPr>
          <p:cNvSpPr>
            <a:spLocks noChangeArrowheads="1"/>
          </p:cNvSpPr>
          <p:nvPr/>
        </p:nvSpPr>
        <p:spPr bwMode="auto">
          <a:xfrm>
            <a:off x="2181397" y="5580819"/>
            <a:ext cx="5140999" cy="57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lang="en-US" altLang="en-US" sz="2400">
                <a:solidFill>
                  <a:srgbClr val="0070C0"/>
                </a:solidFill>
                <a:latin typeface="#9Slide03 SFU Futura_01" panose="00000700000000000000" pitchFamily="2" charset="0"/>
                <a:cs typeface="Times New Roman" panose="02020603050405020304" pitchFamily="18" charset="0"/>
              </a:rPr>
              <a:t>4</a:t>
            </a:r>
            <a:r>
              <a:rPr kumimoji="0" lang="en-US" altLang="en-US" sz="2400" i="0" u="none" strike="noStrike" cap="none" normalizeH="0" baseline="0">
                <a:ln>
                  <a:noFill/>
                </a:ln>
                <a:solidFill>
                  <a:srgbClr val="0070C0"/>
                </a:solidFill>
                <a:effectLst/>
                <a:latin typeface="#9Slide03 SFU Futura_01" panose="00000700000000000000" pitchFamily="2" charset="0"/>
                <a:cs typeface="Times New Roman" panose="02020603050405020304" pitchFamily="18" charset="0"/>
              </a:rPr>
              <a:t>. Phân tích hình </a:t>
            </a:r>
            <a:r>
              <a:rPr lang="en-US" altLang="en-US" sz="2400">
                <a:solidFill>
                  <a:srgbClr val="0070C0"/>
                </a:solidFill>
                <a:latin typeface="#9Slide03 SFU Futura_01" panose="00000700000000000000" pitchFamily="2" charset="0"/>
                <a:cs typeface="Times New Roman" panose="02020603050405020304" pitchFamily="18" charset="0"/>
              </a:rPr>
              <a:t>6.2 </a:t>
            </a:r>
            <a:endParaRPr kumimoji="0" lang="en-US" altLang="en-US" sz="2400" i="0" u="none" strike="noStrike" cap="none" normalizeH="0" baseline="0">
              <a:ln>
                <a:noFill/>
              </a:ln>
              <a:solidFill>
                <a:schemeClr val="tx1"/>
              </a:solidFill>
              <a:effectLst/>
              <a:latin typeface="#9Slide03 SFU Futura_01" panose="00000700000000000000" pitchFamily="2" charset="0"/>
            </a:endParaRPr>
          </a:p>
        </p:txBody>
      </p:sp>
      <p:pic>
        <p:nvPicPr>
          <p:cNvPr id="3" name="Picture 2">
            <a:extLst>
              <a:ext uri="{FF2B5EF4-FFF2-40B4-BE49-F238E27FC236}">
                <a16:creationId xmlns:a16="http://schemas.microsoft.com/office/drawing/2014/main" id="{AC92D9A4-B47F-D1A5-18D8-AA448C101F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2222" y1="12581" x2="55111" y2="39355"/>
                        <a14:foregroundMark x1="58000" y1="20323" x2="60889" y2="42581"/>
                        <a14:foregroundMark x1="27333" y1="84516" x2="59222" y2="88871"/>
                        <a14:foregroundMark x1="59222" y1="88871" x2="74889" y2="86935"/>
                        <a14:foregroundMark x1="74889" y1="86935" x2="82000" y2="79839"/>
                        <a14:foregroundMark x1="82000" y1="79839" x2="83333" y2="77419"/>
                        <a14:foregroundMark x1="66667" y1="52581" x2="66667" y2="72581"/>
                        <a14:foregroundMark x1="74222" y1="54839" x2="78444" y2="81613"/>
                        <a14:foregroundMark x1="81556" y1="64839" x2="82000" y2="73548"/>
                        <a14:foregroundMark x1="56889" y1="19355" x2="69111" y2="33871"/>
                        <a14:foregroundMark x1="53778" y1="59677" x2="60667" y2="76774"/>
                        <a14:foregroundMark x1="18444" y1="89032" x2="29778" y2="73548"/>
                        <a14:foregroundMark x1="14889" y1="82581" x2="26667" y2="79677"/>
                      </a14:backgroundRemoval>
                    </a14:imgEffect>
                  </a14:imgLayer>
                </a14:imgProps>
              </a:ext>
            </a:extLst>
          </a:blip>
          <a:stretch>
            <a:fillRect/>
          </a:stretch>
        </p:blipFill>
        <p:spPr>
          <a:xfrm>
            <a:off x="9754216" y="-257853"/>
            <a:ext cx="2666384" cy="1963506"/>
          </a:xfrm>
          <a:prstGeom prst="rect">
            <a:avLst/>
          </a:prstGeom>
        </p:spPr>
      </p:pic>
      <p:grpSp>
        <p:nvGrpSpPr>
          <p:cNvPr id="16" name="Group 15">
            <a:extLst>
              <a:ext uri="{FF2B5EF4-FFF2-40B4-BE49-F238E27FC236}">
                <a16:creationId xmlns:a16="http://schemas.microsoft.com/office/drawing/2014/main" id="{4F5ABB5E-665F-DBC0-A426-831B0E3E56A1}"/>
              </a:ext>
            </a:extLst>
          </p:cNvPr>
          <p:cNvGrpSpPr/>
          <p:nvPr/>
        </p:nvGrpSpPr>
        <p:grpSpPr>
          <a:xfrm>
            <a:off x="643177" y="990852"/>
            <a:ext cx="3739618" cy="1646005"/>
            <a:chOff x="-425969" y="588248"/>
            <a:chExt cx="4957504" cy="2159724"/>
          </a:xfrm>
        </p:grpSpPr>
        <p:sp>
          <p:nvSpPr>
            <p:cNvPr id="17" name="Rectangle: Rounded Corners 16">
              <a:extLst>
                <a:ext uri="{FF2B5EF4-FFF2-40B4-BE49-F238E27FC236}">
                  <a16:creationId xmlns:a16="http://schemas.microsoft.com/office/drawing/2014/main" id="{61766674-9E45-2FB3-969F-91DF51AE9553}"/>
                </a:ext>
              </a:extLst>
            </p:cNvPr>
            <p:cNvSpPr/>
            <p:nvPr/>
          </p:nvSpPr>
          <p:spPr>
            <a:xfrm>
              <a:off x="-425969" y="1787204"/>
              <a:ext cx="3417670" cy="894981"/>
            </a:xfrm>
            <a:prstGeom prst="roundRect">
              <a:avLst>
                <a:gd name="adj" fmla="val 47081"/>
              </a:avLst>
            </a:prstGeom>
            <a:gradFill flip="none" rotWithShape="1">
              <a:gsLst>
                <a:gs pos="0">
                  <a:srgbClr val="ED7D31">
                    <a:lumMod val="67000"/>
                  </a:srgbClr>
                </a:gs>
                <a:gs pos="48000">
                  <a:srgbClr val="ED7D31">
                    <a:lumMod val="97000"/>
                    <a:lumOff val="3000"/>
                  </a:srgbClr>
                </a:gs>
                <a:gs pos="100000">
                  <a:srgbClr val="ED7D31">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SFU Futura_03" panose="00000400000000000000" pitchFamily="2" charset="0"/>
                  <a:ea typeface="+mn-ea"/>
                  <a:cs typeface="+mn-cs"/>
                </a:rPr>
                <a:t>Nhiệm vụ</a:t>
              </a:r>
            </a:p>
          </p:txBody>
        </p:sp>
        <p:pic>
          <p:nvPicPr>
            <p:cNvPr id="18" name="Picture 2" descr="checklist-1295319_960_720 - Graduate School">
              <a:extLst>
                <a:ext uri="{FF2B5EF4-FFF2-40B4-BE49-F238E27FC236}">
                  <a16:creationId xmlns:a16="http://schemas.microsoft.com/office/drawing/2014/main" id="{8BAFC0B0-3715-E294-333A-DA735B15E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79699" y="588248"/>
              <a:ext cx="1851836" cy="21597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Diagram, engineering drawing&#10;&#10;Description automatically generated">
            <a:extLst>
              <a:ext uri="{FF2B5EF4-FFF2-40B4-BE49-F238E27FC236}">
                <a16:creationId xmlns:a16="http://schemas.microsoft.com/office/drawing/2014/main" id="{51F70A85-4350-7C7A-D57B-BA22EE2A13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70" r="15883" b="5407"/>
          <a:stretch/>
        </p:blipFill>
        <p:spPr bwMode="auto">
          <a:xfrm>
            <a:off x="6907228" y="2599808"/>
            <a:ext cx="5140999" cy="42581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971DFEC-522D-0403-A04B-878E2460719B}"/>
              </a:ext>
            </a:extLst>
          </p:cNvPr>
          <p:cNvSpPr txBox="1"/>
          <p:nvPr/>
        </p:nvSpPr>
        <p:spPr>
          <a:xfrm>
            <a:off x="478170" y="2903810"/>
            <a:ext cx="5443229" cy="2234651"/>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lang="en-US" altLang="en-US" sz="2400">
                <a:solidFill>
                  <a:srgbClr val="C00000"/>
                </a:solidFill>
                <a:latin typeface="#9Slide03 SFU Futura_01" panose="00000700000000000000" pitchFamily="2" charset="0"/>
                <a:cs typeface="Times New Roman" panose="02020603050405020304" pitchFamily="18" charset="0"/>
              </a:rPr>
              <a:t>3. </a:t>
            </a:r>
            <a:r>
              <a:rPr kumimoji="0" lang="en-US" altLang="en-US" sz="2400" b="0" i="0" u="none" strike="noStrike" kern="1200" cap="none" spc="0" normalizeH="0" baseline="0" noProof="0">
                <a:ln>
                  <a:noFill/>
                </a:ln>
                <a:solidFill>
                  <a:srgbClr val="C00000"/>
                </a:solidFill>
                <a:effectLst/>
                <a:uLnTx/>
                <a:uFillTx/>
                <a:latin typeface="#9Slide03 SFU Futura_01" panose="00000700000000000000" pitchFamily="2" charset="0"/>
                <a:ea typeface="+mn-ea"/>
                <a:cs typeface="Times New Roman" panose="02020603050405020304" pitchFamily="18" charset="0"/>
              </a:rPr>
              <a:t>Tìm dẫn chứng các hoạt động kinh tế của con người có tác động đến phá hủy đá tại địa phương em sinh sống.</a:t>
            </a:r>
            <a:endParaRPr kumimoji="0" lang="en-US" altLang="en-US" sz="2400" b="0" i="0" u="none" strike="noStrike" kern="1200" cap="none" spc="0" normalizeH="0" baseline="0" noProof="0">
              <a:ln>
                <a:noFill/>
              </a:ln>
              <a:solidFill>
                <a:srgbClr val="C00000"/>
              </a:solidFill>
              <a:effectLst/>
              <a:uLnTx/>
              <a:uFillTx/>
              <a:latin typeface="#9Slide03 SFU Futura_01" panose="00000700000000000000" pitchFamily="2" charset="0"/>
              <a:ea typeface="+mn-ea"/>
              <a:cs typeface="+mn-cs"/>
            </a:endParaRPr>
          </a:p>
        </p:txBody>
      </p:sp>
    </p:spTree>
    <p:extLst>
      <p:ext uri="{BB962C8B-B14F-4D97-AF65-F5344CB8AC3E}">
        <p14:creationId xmlns:p14="http://schemas.microsoft.com/office/powerpoint/2010/main" val="82153277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1000"/>
                                        <p:tgtEl>
                                          <p:spTgt spid="1028"/>
                                        </p:tgtEl>
                                      </p:cBhvr>
                                    </p:animEffect>
                                    <p:anim calcmode="lin" valueType="num">
                                      <p:cBhvr>
                                        <p:cTn id="48" dur="1000" fill="hold"/>
                                        <p:tgtEl>
                                          <p:spTgt spid="1028"/>
                                        </p:tgtEl>
                                        <p:attrNameLst>
                                          <p:attrName>ppt_x</p:attrName>
                                        </p:attrNameLst>
                                      </p:cBhvr>
                                      <p:tavLst>
                                        <p:tav tm="0">
                                          <p:val>
                                            <p:strVal val="#ppt_x"/>
                                          </p:val>
                                        </p:tav>
                                        <p:tav tm="100000">
                                          <p:val>
                                            <p:strVal val="#ppt_x"/>
                                          </p:val>
                                        </p:tav>
                                      </p:tavLst>
                                    </p:anim>
                                    <p:anim calcmode="lin" valueType="num">
                                      <p:cBhvr>
                                        <p:cTn id="4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9" name="Rectangle 2070">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E4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 name="Rectangle 2072">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Description automatically generated with low confidence">
            <a:extLst>
              <a:ext uri="{FF2B5EF4-FFF2-40B4-BE49-F238E27FC236}">
                <a16:creationId xmlns:a16="http://schemas.microsoft.com/office/drawing/2014/main" id="{A91285F8-134F-4E63-9599-C3A6F0E49260}"/>
              </a:ext>
            </a:extLst>
          </p:cNvPr>
          <p:cNvPicPr>
            <a:picLocks noChangeAspect="1"/>
          </p:cNvPicPr>
          <p:nvPr/>
        </p:nvPicPr>
        <p:blipFill rotWithShape="1">
          <a:blip r:embed="rId3"/>
          <a:srcRect t="41381" r="-1" b="12276"/>
          <a:stretch/>
        </p:blipFill>
        <p:spPr>
          <a:xfrm>
            <a:off x="818437" y="1979806"/>
            <a:ext cx="6253058" cy="2897825"/>
          </a:xfrm>
          <a:prstGeom prst="rect">
            <a:avLst/>
          </a:prstGeom>
        </p:spPr>
      </p:pic>
      <p:sp>
        <p:nvSpPr>
          <p:cNvPr id="1025" name="Rectangle 2074">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But You Can Also Easily Load Your Own Icons Into The - 3d Map Psd | Full  Size PNG Download | SeekPNG">
            <a:extLst>
              <a:ext uri="{FF2B5EF4-FFF2-40B4-BE49-F238E27FC236}">
                <a16:creationId xmlns:a16="http://schemas.microsoft.com/office/drawing/2014/main" id="{B3F332D2-ACDA-41FB-A442-7E91798EB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7021"/>
          <a:stretch/>
        </p:blipFill>
        <p:spPr bwMode="auto">
          <a:xfrm>
            <a:off x="7883059" y="1067779"/>
            <a:ext cx="3502643" cy="233247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2076">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ank you » #1. Tadu's Blog">
            <a:extLst>
              <a:ext uri="{FF2B5EF4-FFF2-40B4-BE49-F238E27FC236}">
                <a16:creationId xmlns:a16="http://schemas.microsoft.com/office/drawing/2014/main" id="{E21DCC63-5647-E2C3-230D-5B8E562A08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3" r="9042" b="-2"/>
          <a:stretch/>
        </p:blipFill>
        <p:spPr bwMode="auto">
          <a:xfrm>
            <a:off x="8386294" y="4446259"/>
            <a:ext cx="2496172" cy="160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357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2000"/>
                                        <p:tgtEl>
                                          <p:spTgt spid="2052"/>
                                        </p:tgtEl>
                                      </p:cBhvr>
                                    </p:animEffect>
                                    <p:anim calcmode="lin" valueType="num">
                                      <p:cBhvr>
                                        <p:cTn id="18" dur="2000" fill="hold"/>
                                        <p:tgtEl>
                                          <p:spTgt spid="2052"/>
                                        </p:tgtEl>
                                        <p:attrNameLst>
                                          <p:attrName>ppt_w</p:attrName>
                                        </p:attrNameLst>
                                      </p:cBhvr>
                                      <p:tavLst>
                                        <p:tav tm="0" fmla="#ppt_w*sin(2.5*pi*$)">
                                          <p:val>
                                            <p:fltVal val="0"/>
                                          </p:val>
                                        </p:tav>
                                        <p:tav tm="100000">
                                          <p:val>
                                            <p:fltVal val="1"/>
                                          </p:val>
                                        </p:tav>
                                      </p:tavLst>
                                    </p:anim>
                                    <p:anim calcmode="lin" valueType="num">
                                      <p:cBhvr>
                                        <p:cTn id="19"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4BDB02-9592-2789-8805-D2B5899D2D12}"/>
              </a:ext>
            </a:extLst>
          </p:cNvPr>
          <p:cNvPicPr>
            <a:picLocks noChangeAspect="1"/>
          </p:cNvPicPr>
          <p:nvPr/>
        </p:nvPicPr>
        <p:blipFill>
          <a:blip r:embed="rId2"/>
          <a:stretch>
            <a:fillRect/>
          </a:stretch>
        </p:blipFill>
        <p:spPr>
          <a:xfrm>
            <a:off x="839644" y="995625"/>
            <a:ext cx="4627706" cy="277662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897055F-7D9B-D7EB-0B04-CE31AB791904}"/>
              </a:ext>
            </a:extLst>
          </p:cNvPr>
          <p:cNvSpPr txBox="1"/>
          <p:nvPr/>
        </p:nvSpPr>
        <p:spPr>
          <a:xfrm>
            <a:off x="0" y="0"/>
            <a:ext cx="12192000" cy="523220"/>
          </a:xfrm>
          <a:prstGeom prst="rect">
            <a:avLst/>
          </a:prstGeom>
          <a:solidFill>
            <a:srgbClr val="002060"/>
          </a:solidFill>
        </p:spPr>
        <p:txBody>
          <a:bodyPr wrap="square">
            <a:spAutoFit/>
          </a:bodyPr>
          <a:lstStyle/>
          <a:p>
            <a:pPr algn="ctr" eaLnBrk="0" fontAlgn="base" hangingPunct="0">
              <a:spcBef>
                <a:spcPct val="0"/>
              </a:spcBef>
              <a:spcAft>
                <a:spcPct val="0"/>
              </a:spcAft>
              <a:defRPr/>
            </a:pPr>
            <a:r>
              <a:rPr lang="en-US" sz="2800" b="1">
                <a:solidFill>
                  <a:srgbClr val="FFFF00"/>
                </a:solidFill>
                <a:latin typeface="#9Slide03 SFU Grenoble" panose="00000500000000000000" pitchFamily="2" charset="0"/>
                <a:cs typeface="Arial" panose="020B0604020202020204" pitchFamily="34" charset="0"/>
              </a:rPr>
              <a:t>CÁC QUỐC GIA NẰM TRÊN VÀNH ĐAI LỬA THÁI BÌNH DƯƠNG </a:t>
            </a:r>
            <a:endParaRPr lang="vi-VN" sz="2800" b="1">
              <a:solidFill>
                <a:srgbClr val="FFFF00"/>
              </a:solidFill>
              <a:latin typeface="#9Slide03 SFU Grenoble" panose="000005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F6E141A-36C2-9693-D19A-4D0A7A4D3EE2}"/>
              </a:ext>
            </a:extLst>
          </p:cNvPr>
          <p:cNvSpPr txBox="1"/>
          <p:nvPr/>
        </p:nvSpPr>
        <p:spPr>
          <a:xfrm>
            <a:off x="643635" y="4111527"/>
            <a:ext cx="510568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9Slide05 Dear Saturday" panose="02000505000000020004" pitchFamily="2" charset="0"/>
                <a:ea typeface="SimSun" panose="02010600030101010101" pitchFamily="2" charset="-122"/>
                <a:cs typeface="+mn-cs"/>
              </a:rPr>
              <a:t>Vành đai lửa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9Slide05 Dear Saturday" panose="02000505000000020004" pitchFamily="2" charset="0"/>
                <a:ea typeface="SimSun" panose="02010600030101010101" pitchFamily="2" charset="-122"/>
                <a:cs typeface="+mn-cs"/>
              </a:rPr>
              <a:t>Thái Bình Dương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C266A"/>
                </a:solidFill>
                <a:effectLst/>
                <a:uLnTx/>
                <a:uFillTx/>
                <a:latin typeface="#9Slide05 FS Blonde Script" panose="03000503000000000000" pitchFamily="65" charset="0"/>
                <a:ea typeface="SimSun" panose="02010600030101010101" pitchFamily="2" charset="-122"/>
                <a:cs typeface="+mn-cs"/>
              </a:rPr>
              <a:t>nơi xảy ra động đất và núi lửa nhiều nhất trên Trái Đất</a:t>
            </a:r>
            <a:endParaRPr kumimoji="0" lang="en-US" sz="4000" b="0" i="0" u="none" strike="noStrike" kern="1200" cap="none" spc="0" normalizeH="0" baseline="0" noProof="0">
              <a:ln>
                <a:noFill/>
              </a:ln>
              <a:solidFill>
                <a:srgbClr val="0C266A"/>
              </a:solidFill>
              <a:effectLst/>
              <a:uLnTx/>
              <a:uFillTx/>
              <a:latin typeface="#9Slide05 FS Blonde Script" panose="03000503000000000000" pitchFamily="65" charset="0"/>
              <a:ea typeface="+mn-ea"/>
              <a:cs typeface="+mn-cs"/>
            </a:endParaRPr>
          </a:p>
        </p:txBody>
      </p:sp>
      <p:pic>
        <p:nvPicPr>
          <p:cNvPr id="2" name="Picture 1">
            <a:extLst>
              <a:ext uri="{FF2B5EF4-FFF2-40B4-BE49-F238E27FC236}">
                <a16:creationId xmlns:a16="http://schemas.microsoft.com/office/drawing/2014/main" id="{3F055CAF-3F81-A78C-9D75-826F1127DF4E}"/>
              </a:ext>
            </a:extLst>
          </p:cNvPr>
          <p:cNvPicPr>
            <a:picLocks noChangeAspect="1"/>
          </p:cNvPicPr>
          <p:nvPr/>
        </p:nvPicPr>
        <p:blipFill>
          <a:blip r:embed="rId3"/>
          <a:stretch>
            <a:fillRect/>
          </a:stretch>
        </p:blipFill>
        <p:spPr>
          <a:xfrm>
            <a:off x="6442677" y="523220"/>
            <a:ext cx="5749323" cy="6334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0725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C23692-48D3-9A6F-C24A-376D687BE78B}"/>
              </a:ext>
            </a:extLst>
          </p:cNvPr>
          <p:cNvPicPr>
            <a:picLocks noChangeAspect="1"/>
          </p:cNvPicPr>
          <p:nvPr/>
        </p:nvPicPr>
        <p:blipFill rotWithShape="1">
          <a:blip r:embed="rId2"/>
          <a:srcRect l="6842" r="1" b="1"/>
          <a:stretch/>
        </p:blipFill>
        <p:spPr>
          <a:xfrm>
            <a:off x="20" y="3548987"/>
            <a:ext cx="4635480" cy="3309011"/>
          </a:xfrm>
          <a:prstGeom prst="rect">
            <a:avLst/>
          </a:prstGeom>
        </p:spPr>
      </p:pic>
      <p:pic>
        <p:nvPicPr>
          <p:cNvPr id="27" name="Picture 1" descr="A close up of a fire&#10;&#10;Description automatically generated">
            <a:extLst>
              <a:ext uri="{FF2B5EF4-FFF2-40B4-BE49-F238E27FC236}">
                <a16:creationId xmlns:a16="http://schemas.microsoft.com/office/drawing/2014/main" id="{75A6B193-D935-4131-9593-37A90E108650}"/>
              </a:ext>
            </a:extLst>
          </p:cNvPr>
          <p:cNvPicPr>
            <a:picLocks noChangeAspect="1"/>
          </p:cNvPicPr>
          <p:nvPr/>
        </p:nvPicPr>
        <p:blipFill rotWithShape="1">
          <a:blip r:embed="rId3"/>
          <a:srcRect t="20877" r="2" b="2"/>
          <a:stretch/>
        </p:blipFill>
        <p:spPr>
          <a:xfrm>
            <a:off x="4738959" y="10"/>
            <a:ext cx="7453039" cy="4422801"/>
          </a:xfrm>
          <a:prstGeom prst="rect">
            <a:avLst/>
          </a:prstGeom>
        </p:spPr>
      </p:pic>
      <p:pic>
        <p:nvPicPr>
          <p:cNvPr id="2" name="Picture 1">
            <a:extLst>
              <a:ext uri="{FF2B5EF4-FFF2-40B4-BE49-F238E27FC236}">
                <a16:creationId xmlns:a16="http://schemas.microsoft.com/office/drawing/2014/main" id="{2BE0E588-B85C-6F74-A01C-5FA07F38DDD2}"/>
              </a:ext>
            </a:extLst>
          </p:cNvPr>
          <p:cNvPicPr>
            <a:picLocks noChangeAspect="1"/>
          </p:cNvPicPr>
          <p:nvPr/>
        </p:nvPicPr>
        <p:blipFill rotWithShape="1">
          <a:blip r:embed="rId4"/>
          <a:srcRect l="15285" r="6519" b="-5"/>
          <a:stretch/>
        </p:blipFill>
        <p:spPr>
          <a:xfrm>
            <a:off x="4735912" y="4526276"/>
            <a:ext cx="2430949" cy="2331725"/>
          </a:xfrm>
          <a:prstGeom prst="rect">
            <a:avLst/>
          </a:prstGeom>
        </p:spPr>
      </p:pic>
      <p:pic>
        <p:nvPicPr>
          <p:cNvPr id="3" name="Picture 2">
            <a:extLst>
              <a:ext uri="{FF2B5EF4-FFF2-40B4-BE49-F238E27FC236}">
                <a16:creationId xmlns:a16="http://schemas.microsoft.com/office/drawing/2014/main" id="{39F31BFB-D95D-5AC4-9733-8F672E41536F}"/>
              </a:ext>
            </a:extLst>
          </p:cNvPr>
          <p:cNvPicPr>
            <a:picLocks noChangeAspect="1"/>
          </p:cNvPicPr>
          <p:nvPr/>
        </p:nvPicPr>
        <p:blipFill rotWithShape="1">
          <a:blip r:embed="rId5"/>
          <a:srcRect l="14030" r="8378" b="-5"/>
          <a:stretch/>
        </p:blipFill>
        <p:spPr>
          <a:xfrm>
            <a:off x="9779836" y="4526274"/>
            <a:ext cx="2412157" cy="2331726"/>
          </a:xfrm>
          <a:prstGeom prst="rect">
            <a:avLst/>
          </a:prstGeom>
        </p:spPr>
      </p:pic>
      <p:sp>
        <p:nvSpPr>
          <p:cNvPr id="5" name="TextBox 4">
            <a:extLst>
              <a:ext uri="{FF2B5EF4-FFF2-40B4-BE49-F238E27FC236}">
                <a16:creationId xmlns:a16="http://schemas.microsoft.com/office/drawing/2014/main" id="{554A3682-51F2-3FA9-03DC-441CCD6EEFEB}"/>
              </a:ext>
            </a:extLst>
          </p:cNvPr>
          <p:cNvSpPr txBox="1"/>
          <p:nvPr/>
        </p:nvSpPr>
        <p:spPr>
          <a:xfrm>
            <a:off x="5597237" y="1725940"/>
            <a:ext cx="5974736" cy="1938992"/>
          </a:xfrm>
          <a:prstGeom prst="rect">
            <a:avLst/>
          </a:prstGeom>
          <a:noFill/>
        </p:spPr>
        <p:txBody>
          <a:bodyPr wrap="square" rtlCol="0">
            <a:spAutoFit/>
          </a:bodyPr>
          <a:lstStyle/>
          <a:p>
            <a:pPr algn="ctr"/>
            <a:r>
              <a:rPr lang="en-US" sz="4000">
                <a:solidFill>
                  <a:srgbClr val="FFFF00"/>
                </a:solidFill>
                <a:latin typeface="#9Slide06 SVNBlow Brush" pitchFamily="2" charset="0"/>
              </a:rPr>
              <a:t>NGOẠI LỰC VÀ TÁC ĐỘNG CỦA NGOẠI LỰC ĐẾN ĐỊA HÌNH BỀ MẶT TRÁI ĐẤT</a:t>
            </a:r>
          </a:p>
        </p:txBody>
      </p:sp>
      <p:sp>
        <p:nvSpPr>
          <p:cNvPr id="23" name="TextBox 22">
            <a:extLst>
              <a:ext uri="{FF2B5EF4-FFF2-40B4-BE49-F238E27FC236}">
                <a16:creationId xmlns:a16="http://schemas.microsoft.com/office/drawing/2014/main" id="{0B56371F-61A3-8365-D515-9E7483536668}"/>
              </a:ext>
            </a:extLst>
          </p:cNvPr>
          <p:cNvSpPr txBox="1"/>
          <p:nvPr/>
        </p:nvSpPr>
        <p:spPr>
          <a:xfrm>
            <a:off x="5979989" y="531869"/>
            <a:ext cx="4544291" cy="830997"/>
          </a:xfrm>
          <a:prstGeom prst="rect">
            <a:avLst/>
          </a:prstGeom>
          <a:noFill/>
        </p:spPr>
        <p:txBody>
          <a:bodyPr wrap="square" rtlCol="0">
            <a:spAutoFit/>
          </a:bodyPr>
          <a:lstStyle/>
          <a:p>
            <a:pPr algn="ctr"/>
            <a:r>
              <a:rPr lang="en-US" sz="4800" b="1">
                <a:solidFill>
                  <a:schemeClr val="bg1"/>
                </a:solidFill>
                <a:latin typeface="#9Slide05 Beautiful Caps" panose="02040603050506020204" pitchFamily="18" charset="0"/>
              </a:rPr>
              <a:t>Bài 6</a:t>
            </a:r>
          </a:p>
        </p:txBody>
      </p:sp>
      <p:pic>
        <p:nvPicPr>
          <p:cNvPr id="12" name="Picture 11">
            <a:extLst>
              <a:ext uri="{FF2B5EF4-FFF2-40B4-BE49-F238E27FC236}">
                <a16:creationId xmlns:a16="http://schemas.microsoft.com/office/drawing/2014/main" id="{7D195423-E76B-230B-C505-81F24407DEE3}"/>
              </a:ext>
            </a:extLst>
          </p:cNvPr>
          <p:cNvPicPr>
            <a:picLocks noChangeAspect="1"/>
          </p:cNvPicPr>
          <p:nvPr/>
        </p:nvPicPr>
        <p:blipFill>
          <a:blip r:embed="rId6"/>
          <a:stretch>
            <a:fillRect/>
          </a:stretch>
        </p:blipFill>
        <p:spPr>
          <a:xfrm>
            <a:off x="333700" y="184085"/>
            <a:ext cx="3968119" cy="318081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4328C11-8B18-0F68-43A9-B00492F47734}"/>
              </a:ext>
            </a:extLst>
          </p:cNvPr>
          <p:cNvPicPr>
            <a:picLocks noChangeAspect="1"/>
          </p:cNvPicPr>
          <p:nvPr/>
        </p:nvPicPr>
        <p:blipFill>
          <a:blip r:embed="rId7"/>
          <a:stretch>
            <a:fillRect/>
          </a:stretch>
        </p:blipFill>
        <p:spPr>
          <a:xfrm>
            <a:off x="7416301" y="4846044"/>
            <a:ext cx="2119117" cy="1692185"/>
          </a:xfrm>
          <a:prstGeom prst="roundRect">
            <a:avLst>
              <a:gd name="adj" fmla="val 1489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925264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7">
            <a:extLst>
              <a:ext uri="{FF2B5EF4-FFF2-40B4-BE49-F238E27FC236}">
                <a16:creationId xmlns:a16="http://schemas.microsoft.com/office/drawing/2014/main" id="{A4E3EE54-3D20-4852-B53B-A4C68E275841}"/>
              </a:ext>
            </a:extLst>
          </p:cNvPr>
          <p:cNvGrpSpPr/>
          <p:nvPr/>
        </p:nvGrpSpPr>
        <p:grpSpPr>
          <a:xfrm>
            <a:off x="3603946" y="207427"/>
            <a:ext cx="4219450" cy="722710"/>
            <a:chOff x="2890959" y="0"/>
            <a:chExt cx="4219450" cy="722710"/>
          </a:xfrm>
        </p:grpSpPr>
        <p:sp>
          <p:nvSpPr>
            <p:cNvPr id="65" name="Hộp Văn bản 8">
              <a:extLst>
                <a:ext uri="{FF2B5EF4-FFF2-40B4-BE49-F238E27FC236}">
                  <a16:creationId xmlns:a16="http://schemas.microsoft.com/office/drawing/2014/main" id="{96821DC4-297D-49CC-9992-7A611EEF30A2}"/>
                </a:ext>
              </a:extLst>
            </p:cNvPr>
            <p:cNvSpPr txBox="1"/>
            <p:nvPr/>
          </p:nvSpPr>
          <p:spPr>
            <a:xfrm>
              <a:off x="3273288" y="0"/>
              <a:ext cx="345479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70C0"/>
                  </a:solidFill>
                  <a:effectLst/>
                  <a:uLnTx/>
                  <a:uFillTx/>
                  <a:latin typeface="#9Slide06 SVNBlow Brush" pitchFamily="2" charset="0"/>
                </a:rPr>
                <a:t>NỘI DUNG BÀI HỌC</a:t>
              </a:r>
            </a:p>
          </p:txBody>
        </p:sp>
        <p:cxnSp>
          <p:nvCxnSpPr>
            <p:cNvPr id="66" name="Đường nối Thẳng 10">
              <a:extLst>
                <a:ext uri="{FF2B5EF4-FFF2-40B4-BE49-F238E27FC236}">
                  <a16:creationId xmlns:a16="http://schemas.microsoft.com/office/drawing/2014/main" id="{0D14EA43-2072-4095-8868-A4AC02E81BB3}"/>
                </a:ext>
              </a:extLst>
            </p:cNvPr>
            <p:cNvCxnSpPr>
              <a:cxnSpLocks/>
            </p:cNvCxnSpPr>
            <p:nvPr/>
          </p:nvCxnSpPr>
          <p:spPr>
            <a:xfrm>
              <a:off x="2890959" y="722710"/>
              <a:ext cx="4219450" cy="0"/>
            </a:xfrm>
            <a:prstGeom prst="line">
              <a:avLst/>
            </a:prstGeom>
            <a:noFill/>
            <a:ln w="28575" cap="flat" cmpd="sng" algn="ctr">
              <a:solidFill>
                <a:srgbClr val="00B050"/>
              </a:solidFill>
              <a:prstDash val="sysDash"/>
              <a:miter lim="800000"/>
            </a:ln>
            <a:effectLst/>
          </p:spPr>
        </p:cxnSp>
      </p:grpSp>
      <p:grpSp>
        <p:nvGrpSpPr>
          <p:cNvPr id="104" name="Group 103">
            <a:extLst>
              <a:ext uri="{FF2B5EF4-FFF2-40B4-BE49-F238E27FC236}">
                <a16:creationId xmlns:a16="http://schemas.microsoft.com/office/drawing/2014/main" id="{03BA3470-FE22-492A-A684-5CB49410C8E7}"/>
              </a:ext>
            </a:extLst>
          </p:cNvPr>
          <p:cNvGrpSpPr/>
          <p:nvPr/>
        </p:nvGrpSpPr>
        <p:grpSpPr>
          <a:xfrm>
            <a:off x="2285022" y="1185068"/>
            <a:ext cx="7292161" cy="716361"/>
            <a:chOff x="1603436" y="1377506"/>
            <a:chExt cx="15440478" cy="844888"/>
          </a:xfrm>
        </p:grpSpPr>
        <p:sp>
          <p:nvSpPr>
            <p:cNvPr id="105" name="Rectangle: Rounded Corners 104">
              <a:extLst>
                <a:ext uri="{FF2B5EF4-FFF2-40B4-BE49-F238E27FC236}">
                  <a16:creationId xmlns:a16="http://schemas.microsoft.com/office/drawing/2014/main" id="{94CB4B0B-FE23-4A35-9AFE-9FA299398379}"/>
                </a:ext>
              </a:extLst>
            </p:cNvPr>
            <p:cNvSpPr/>
            <p:nvPr/>
          </p:nvSpPr>
          <p:spPr>
            <a:xfrm>
              <a:off x="1603436" y="1377506"/>
              <a:ext cx="15440478" cy="844888"/>
            </a:xfrm>
            <a:prstGeom prst="roundRect">
              <a:avLst>
                <a:gd name="adj" fmla="val 42559"/>
              </a:avLst>
            </a:prstGeom>
            <a:solidFill>
              <a:srgbClr val="0070C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06" name="Oval 105">
              <a:extLst>
                <a:ext uri="{FF2B5EF4-FFF2-40B4-BE49-F238E27FC236}">
                  <a16:creationId xmlns:a16="http://schemas.microsoft.com/office/drawing/2014/main" id="{600EEF7A-CFFB-4B34-8E95-F032338DF425}"/>
                </a:ext>
              </a:extLst>
            </p:cNvPr>
            <p:cNvSpPr/>
            <p:nvPr/>
          </p:nvSpPr>
          <p:spPr>
            <a:xfrm>
              <a:off x="1747043" y="1496027"/>
              <a:ext cx="965455" cy="512804"/>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9Slide03 SFU Futura_12" panose="00000400000000000000" pitchFamily="2" charset="0"/>
                  <a:ea typeface="+mn-ea"/>
                  <a:cs typeface="+mn-cs"/>
                </a:rPr>
                <a:t>1</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107" name="TextBox 106">
              <a:extLst>
                <a:ext uri="{FF2B5EF4-FFF2-40B4-BE49-F238E27FC236}">
                  <a16:creationId xmlns:a16="http://schemas.microsoft.com/office/drawing/2014/main" id="{776C4840-460E-4CB4-BCF4-D01CB9BEF837}"/>
                </a:ext>
              </a:extLst>
            </p:cNvPr>
            <p:cNvSpPr txBox="1"/>
            <p:nvPr/>
          </p:nvSpPr>
          <p:spPr>
            <a:xfrm>
              <a:off x="1961075" y="1496027"/>
              <a:ext cx="14934494" cy="6170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9Slide03 SFU Futura_03" panose="00000400000000000000" pitchFamily="2" charset="0"/>
                </a:rPr>
                <a:t>   Khái niệm và nguyên nhân của ngoại lực</a:t>
              </a:r>
              <a:endParaRPr kumimoji="0" lang="vi-VN" sz="2800" b="1" i="0" u="none" strike="noStrike" kern="1200" cap="none" spc="0" normalizeH="0" baseline="0" noProof="0" dirty="0">
                <a:ln>
                  <a:noFill/>
                </a:ln>
                <a:solidFill>
                  <a:srgbClr val="FFFFFF"/>
                </a:solidFill>
                <a:effectLst/>
                <a:uLnTx/>
                <a:uFillTx/>
                <a:latin typeface="#9Slide03 SFU Futura_03" panose="00000400000000000000" pitchFamily="2" charset="0"/>
              </a:endParaRPr>
            </a:p>
          </p:txBody>
        </p:sp>
      </p:grpSp>
      <p:grpSp>
        <p:nvGrpSpPr>
          <p:cNvPr id="108" name="Group 107">
            <a:extLst>
              <a:ext uri="{FF2B5EF4-FFF2-40B4-BE49-F238E27FC236}">
                <a16:creationId xmlns:a16="http://schemas.microsoft.com/office/drawing/2014/main" id="{11C140D6-D167-4EFC-B2D1-F209D9EC8F87}"/>
              </a:ext>
            </a:extLst>
          </p:cNvPr>
          <p:cNvGrpSpPr/>
          <p:nvPr/>
        </p:nvGrpSpPr>
        <p:grpSpPr>
          <a:xfrm>
            <a:off x="2244954" y="3815732"/>
            <a:ext cx="7865272" cy="716362"/>
            <a:chOff x="4248432" y="2618461"/>
            <a:chExt cx="2306503" cy="1813932"/>
          </a:xfrm>
        </p:grpSpPr>
        <p:sp>
          <p:nvSpPr>
            <p:cNvPr id="109" name="Rectangle: Rounded Corners 108">
              <a:extLst>
                <a:ext uri="{FF2B5EF4-FFF2-40B4-BE49-F238E27FC236}">
                  <a16:creationId xmlns:a16="http://schemas.microsoft.com/office/drawing/2014/main" id="{26E9C475-B51C-4F8B-A1C4-39A402475B54}"/>
                </a:ext>
              </a:extLst>
            </p:cNvPr>
            <p:cNvSpPr/>
            <p:nvPr/>
          </p:nvSpPr>
          <p:spPr>
            <a:xfrm>
              <a:off x="4248432" y="2618461"/>
              <a:ext cx="2161938" cy="1813932"/>
            </a:xfrm>
            <a:prstGeom prst="roundRect">
              <a:avLst>
                <a:gd name="adj" fmla="val 42559"/>
              </a:avLst>
            </a:prstGeom>
            <a:solidFill>
              <a:srgbClr val="C00000"/>
            </a:solidFill>
            <a:ln w="12700">
              <a:solidFill>
                <a:srgbClr val="ED7D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a typeface="+mn-ea"/>
                <a:cs typeface="+mn-cs"/>
              </a:endParaRPr>
            </a:p>
          </p:txBody>
        </p:sp>
        <p:sp>
          <p:nvSpPr>
            <p:cNvPr id="110" name="Oval 109">
              <a:extLst>
                <a:ext uri="{FF2B5EF4-FFF2-40B4-BE49-F238E27FC236}">
                  <a16:creationId xmlns:a16="http://schemas.microsoft.com/office/drawing/2014/main" id="{0F85175D-B9D5-4677-88E5-50D885AE269A}"/>
                </a:ext>
              </a:extLst>
            </p:cNvPr>
            <p:cNvSpPr/>
            <p:nvPr/>
          </p:nvSpPr>
          <p:spPr>
            <a:xfrm>
              <a:off x="4315102" y="2838849"/>
              <a:ext cx="175847" cy="13612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2060"/>
                  </a:solidFill>
                  <a:latin typeface="#9Slide03 SFU Futura_12" panose="00000400000000000000" pitchFamily="2" charset="0"/>
                </a:rPr>
                <a:t>2</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sp>
          <p:nvSpPr>
            <p:cNvPr id="111" name="TextBox 110">
              <a:extLst>
                <a:ext uri="{FF2B5EF4-FFF2-40B4-BE49-F238E27FC236}">
                  <a16:creationId xmlns:a16="http://schemas.microsoft.com/office/drawing/2014/main" id="{0237D7A7-2AF3-41B7-B2CB-79168ADBC540}"/>
                </a:ext>
              </a:extLst>
            </p:cNvPr>
            <p:cNvSpPr txBox="1"/>
            <p:nvPr/>
          </p:nvSpPr>
          <p:spPr>
            <a:xfrm>
              <a:off x="4604933" y="2708431"/>
              <a:ext cx="1950002" cy="13248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9Slide03 SFU Futura_03" panose="00000400000000000000" pitchFamily="2" charset="0"/>
                </a:rPr>
                <a:t>Tác động của ngoại lực đến địa hình</a:t>
              </a:r>
              <a:endParaRPr kumimoji="0" lang="en-US" sz="2800" b="1" i="0" u="none" strike="noStrike" kern="0" cap="none" spc="0" normalizeH="0" baseline="0" noProof="0" dirty="0">
                <a:ln>
                  <a:noFill/>
                </a:ln>
                <a:solidFill>
                  <a:srgbClr val="FFFFFF"/>
                </a:solidFill>
                <a:effectLst/>
                <a:uLnTx/>
                <a:uFillTx/>
                <a:latin typeface="#9Slide03 SFU Futura_03" panose="00000400000000000000" pitchFamily="2" charset="0"/>
              </a:endParaRPr>
            </a:p>
          </p:txBody>
        </p:sp>
      </p:grpSp>
      <p:pic>
        <p:nvPicPr>
          <p:cNvPr id="10" name="Picture 9">
            <a:extLst>
              <a:ext uri="{FF2B5EF4-FFF2-40B4-BE49-F238E27FC236}">
                <a16:creationId xmlns:a16="http://schemas.microsoft.com/office/drawing/2014/main" id="{D735541E-74A3-A6AA-5F13-2B7AE0A83F1E}"/>
              </a:ext>
            </a:extLst>
          </p:cNvPr>
          <p:cNvPicPr>
            <a:picLocks noChangeAspect="1"/>
          </p:cNvPicPr>
          <p:nvPr/>
        </p:nvPicPr>
        <p:blipFill>
          <a:blip r:embed="rId2"/>
          <a:stretch>
            <a:fillRect/>
          </a:stretch>
        </p:blipFill>
        <p:spPr>
          <a:xfrm>
            <a:off x="8383041" y="2034628"/>
            <a:ext cx="2325141" cy="154854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5D85130-F938-A2D4-5704-386F5F8D758D}"/>
              </a:ext>
            </a:extLst>
          </p:cNvPr>
          <p:cNvPicPr>
            <a:picLocks noChangeAspect="1"/>
          </p:cNvPicPr>
          <p:nvPr/>
        </p:nvPicPr>
        <p:blipFill>
          <a:blip r:embed="rId3"/>
          <a:stretch>
            <a:fillRect/>
          </a:stretch>
        </p:blipFill>
        <p:spPr>
          <a:xfrm>
            <a:off x="1483819" y="2026746"/>
            <a:ext cx="2325142" cy="154854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051C085-E12D-9F4C-C5BE-6B886B448524}"/>
              </a:ext>
            </a:extLst>
          </p:cNvPr>
          <p:cNvPicPr>
            <a:picLocks noChangeAspect="1"/>
          </p:cNvPicPr>
          <p:nvPr/>
        </p:nvPicPr>
        <p:blipFill>
          <a:blip r:embed="rId4"/>
          <a:stretch>
            <a:fillRect/>
          </a:stretch>
        </p:blipFill>
        <p:spPr>
          <a:xfrm>
            <a:off x="4933430" y="2034628"/>
            <a:ext cx="2325142" cy="154854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014E8AB-6E04-A4A1-8C44-0DD757586E51}"/>
              </a:ext>
            </a:extLst>
          </p:cNvPr>
          <p:cNvPicPr>
            <a:picLocks noChangeAspect="1"/>
          </p:cNvPicPr>
          <p:nvPr/>
        </p:nvPicPr>
        <p:blipFill>
          <a:blip r:embed="rId5"/>
          <a:stretch>
            <a:fillRect/>
          </a:stretch>
        </p:blipFill>
        <p:spPr>
          <a:xfrm>
            <a:off x="8383038" y="4629413"/>
            <a:ext cx="3092357" cy="1939941"/>
          </a:xfrm>
          <a:prstGeom prst="rect">
            <a:avLst/>
          </a:prstGeom>
        </p:spPr>
      </p:pic>
      <p:pic>
        <p:nvPicPr>
          <p:cNvPr id="5" name="Picture 4">
            <a:extLst>
              <a:ext uri="{FF2B5EF4-FFF2-40B4-BE49-F238E27FC236}">
                <a16:creationId xmlns:a16="http://schemas.microsoft.com/office/drawing/2014/main" id="{9C62D936-E8E1-5A58-4C19-C80060ECA801}"/>
              </a:ext>
            </a:extLst>
          </p:cNvPr>
          <p:cNvPicPr>
            <a:picLocks noChangeAspect="1"/>
          </p:cNvPicPr>
          <p:nvPr/>
        </p:nvPicPr>
        <p:blipFill rotWithShape="1">
          <a:blip r:embed="rId6"/>
          <a:srcRect l="6667" r="6732"/>
          <a:stretch/>
        </p:blipFill>
        <p:spPr>
          <a:xfrm>
            <a:off x="4914114" y="4605284"/>
            <a:ext cx="2526953" cy="2188470"/>
          </a:xfrm>
          <a:prstGeom prst="ellipse">
            <a:avLst/>
          </a:prstGeom>
        </p:spPr>
      </p:pic>
      <p:pic>
        <p:nvPicPr>
          <p:cNvPr id="6" name="Picture 5">
            <a:extLst>
              <a:ext uri="{FF2B5EF4-FFF2-40B4-BE49-F238E27FC236}">
                <a16:creationId xmlns:a16="http://schemas.microsoft.com/office/drawing/2014/main" id="{4C39A5AE-18D7-4864-E0D8-3D64A063B140}"/>
              </a:ext>
            </a:extLst>
          </p:cNvPr>
          <p:cNvPicPr>
            <a:picLocks noChangeAspect="1"/>
          </p:cNvPicPr>
          <p:nvPr/>
        </p:nvPicPr>
        <p:blipFill>
          <a:blip r:embed="rId7"/>
          <a:stretch>
            <a:fillRect/>
          </a:stretch>
        </p:blipFill>
        <p:spPr>
          <a:xfrm>
            <a:off x="951461" y="4772534"/>
            <a:ext cx="2857500" cy="1905000"/>
          </a:xfrm>
          <a:prstGeom prst="rect">
            <a:avLst/>
          </a:prstGeom>
        </p:spPr>
      </p:pic>
    </p:spTree>
    <p:extLst>
      <p:ext uri="{BB962C8B-B14F-4D97-AF65-F5344CB8AC3E}">
        <p14:creationId xmlns:p14="http://schemas.microsoft.com/office/powerpoint/2010/main" val="198907564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1000"/>
                                        <p:tgtEl>
                                          <p:spTgt spid="104"/>
                                        </p:tgtEl>
                                      </p:cBhvr>
                                    </p:animEffect>
                                    <p:anim calcmode="lin" valueType="num">
                                      <p:cBhvr>
                                        <p:cTn id="15" dur="1000" fill="hold"/>
                                        <p:tgtEl>
                                          <p:spTgt spid="104"/>
                                        </p:tgtEl>
                                        <p:attrNameLst>
                                          <p:attrName>ppt_x</p:attrName>
                                        </p:attrNameLst>
                                      </p:cBhvr>
                                      <p:tavLst>
                                        <p:tav tm="0">
                                          <p:val>
                                            <p:strVal val="#ppt_x"/>
                                          </p:val>
                                        </p:tav>
                                        <p:tav tm="100000">
                                          <p:val>
                                            <p:strVal val="#ppt_x"/>
                                          </p:val>
                                        </p:tav>
                                      </p:tavLst>
                                    </p:anim>
                                    <p:anim calcmode="lin" valueType="num">
                                      <p:cBhvr>
                                        <p:cTn id="16" dur="1000" fill="hold"/>
                                        <p:tgtEl>
                                          <p:spTgt spid="10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1000"/>
                                        <p:tgtEl>
                                          <p:spTgt spid="108"/>
                                        </p:tgtEl>
                                      </p:cBhvr>
                                    </p:animEffect>
                                    <p:anim calcmode="lin" valueType="num">
                                      <p:cBhvr>
                                        <p:cTn id="37" dur="1000" fill="hold"/>
                                        <p:tgtEl>
                                          <p:spTgt spid="108"/>
                                        </p:tgtEl>
                                        <p:attrNameLst>
                                          <p:attrName>ppt_x</p:attrName>
                                        </p:attrNameLst>
                                      </p:cBhvr>
                                      <p:tavLst>
                                        <p:tav tm="0">
                                          <p:val>
                                            <p:strVal val="#ppt_x"/>
                                          </p:val>
                                        </p:tav>
                                        <p:tav tm="100000">
                                          <p:val>
                                            <p:strVal val="#ppt_x"/>
                                          </p:val>
                                        </p:tav>
                                      </p:tavLst>
                                    </p:anim>
                                    <p:anim calcmode="lin" valueType="num">
                                      <p:cBhvr>
                                        <p:cTn id="38" dur="1000" fill="hold"/>
                                        <p:tgtEl>
                                          <p:spTgt spid="10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C18A09-7ADF-F1C4-C1AE-E9B5AD540B6A}"/>
              </a:ext>
            </a:extLst>
          </p:cNvPr>
          <p:cNvGrpSpPr/>
          <p:nvPr/>
        </p:nvGrpSpPr>
        <p:grpSpPr>
          <a:xfrm>
            <a:off x="0" y="0"/>
            <a:ext cx="12192000" cy="709612"/>
            <a:chOff x="0" y="0"/>
            <a:chExt cx="12192000" cy="709612"/>
          </a:xfrm>
        </p:grpSpPr>
        <p:sp>
          <p:nvSpPr>
            <p:cNvPr id="6" name="Pentagon 5">
              <a:extLst>
                <a:ext uri="{FF2B5EF4-FFF2-40B4-BE49-F238E27FC236}">
                  <a16:creationId xmlns:a16="http://schemas.microsoft.com/office/drawing/2014/main" id="{95262000-7B00-EEE5-C4D1-F307688AFD86}"/>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8" name="TextBox 7">
              <a:extLst>
                <a:ext uri="{FF2B5EF4-FFF2-40B4-BE49-F238E27FC236}">
                  <a16:creationId xmlns:a16="http://schemas.microsoft.com/office/drawing/2014/main" id="{D09BF8EC-B2C3-03C7-6160-8CCC81A580DE}"/>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grpSp>
        <p:nvGrpSpPr>
          <p:cNvPr id="4" name="Group 3">
            <a:extLst>
              <a:ext uri="{FF2B5EF4-FFF2-40B4-BE49-F238E27FC236}">
                <a16:creationId xmlns:a16="http://schemas.microsoft.com/office/drawing/2014/main" id="{9EA278AE-9C99-2460-4FA2-1AF6DE268DB6}"/>
              </a:ext>
            </a:extLst>
          </p:cNvPr>
          <p:cNvGrpSpPr/>
          <p:nvPr/>
        </p:nvGrpSpPr>
        <p:grpSpPr>
          <a:xfrm>
            <a:off x="0" y="1563624"/>
            <a:ext cx="12192000" cy="5294376"/>
            <a:chOff x="1809750" y="1714500"/>
            <a:chExt cx="8572500" cy="3429000"/>
          </a:xfrm>
        </p:grpSpPr>
        <p:pic>
          <p:nvPicPr>
            <p:cNvPr id="37890" name="Picture 2" descr="Hỏi Đáp 2022">
              <a:extLst>
                <a:ext uri="{FF2B5EF4-FFF2-40B4-BE49-F238E27FC236}">
                  <a16:creationId xmlns:a16="http://schemas.microsoft.com/office/drawing/2014/main" id="{35ADDB9B-5242-9F30-8AC6-65D6E0F16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714500"/>
              <a:ext cx="8572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2D88D3-D88D-C4BE-A298-BDEA2E9510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41520" y="2044637"/>
              <a:ext cx="2819400" cy="1183141"/>
            </a:xfrm>
            <a:prstGeom prst="rect">
              <a:avLst/>
            </a:prstGeom>
          </p:spPr>
        </p:pic>
      </p:grpSp>
    </p:spTree>
  </p:cSld>
  <p:clrMapOvr>
    <a:masterClrMapping/>
  </p:clrMapOvr>
  <p:transition advClick="0">
    <p:randomBar dir="vert"/>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78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1FFB9-9CE1-C651-4276-65ED42D53065}"/>
              </a:ext>
            </a:extLst>
          </p:cNvPr>
          <p:cNvPicPr>
            <a:picLocks noChangeAspect="1"/>
          </p:cNvPicPr>
          <p:nvPr/>
        </p:nvPicPr>
        <p:blipFill>
          <a:blip r:embed="rId2"/>
          <a:stretch>
            <a:fillRect/>
          </a:stretch>
        </p:blipFill>
        <p:spPr>
          <a:xfrm>
            <a:off x="377589" y="1337154"/>
            <a:ext cx="4188315" cy="2810500"/>
          </a:xfrm>
          <a:prstGeom prst="rect">
            <a:avLst/>
          </a:prstGeom>
        </p:spPr>
      </p:pic>
      <p:pic>
        <p:nvPicPr>
          <p:cNvPr id="5" name="Picture 4">
            <a:extLst>
              <a:ext uri="{FF2B5EF4-FFF2-40B4-BE49-F238E27FC236}">
                <a16:creationId xmlns:a16="http://schemas.microsoft.com/office/drawing/2014/main" id="{4C1E5C93-CDAB-186C-1649-21F0AA22AEB0}"/>
              </a:ext>
            </a:extLst>
          </p:cNvPr>
          <p:cNvPicPr>
            <a:picLocks noChangeAspect="1"/>
          </p:cNvPicPr>
          <p:nvPr/>
        </p:nvPicPr>
        <p:blipFill>
          <a:blip r:embed="rId3"/>
          <a:stretch>
            <a:fillRect/>
          </a:stretch>
        </p:blipFill>
        <p:spPr>
          <a:xfrm>
            <a:off x="7020814" y="701912"/>
            <a:ext cx="2980944" cy="1359093"/>
          </a:xfrm>
          <a:prstGeom prst="rect">
            <a:avLst/>
          </a:prstGeom>
        </p:spPr>
      </p:pic>
      <p:sp>
        <p:nvSpPr>
          <p:cNvPr id="6" name="Rectangle 4">
            <a:extLst>
              <a:ext uri="{FF2B5EF4-FFF2-40B4-BE49-F238E27FC236}">
                <a16:creationId xmlns:a16="http://schemas.microsoft.com/office/drawing/2014/main" id="{9EECB941-589C-504A-03B2-3938D2BDB99D}"/>
              </a:ext>
            </a:extLst>
          </p:cNvPr>
          <p:cNvSpPr>
            <a:spLocks noChangeArrowheads="1"/>
          </p:cNvSpPr>
          <p:nvPr/>
        </p:nvSpPr>
        <p:spPr bwMode="auto">
          <a:xfrm>
            <a:off x="5208162" y="2061005"/>
            <a:ext cx="6606249" cy="456619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just" eaLnBrk="1" hangingPunct="1">
              <a:spcAft>
                <a:spcPts val="600"/>
              </a:spcAft>
            </a:pPr>
            <a:r>
              <a:rPr lang="en-US" altLang="en-US" sz="2800">
                <a:solidFill>
                  <a:srgbClr val="DB2F1E"/>
                </a:solidFill>
                <a:latin typeface="Calibri" panose="020F0502020204030204" pitchFamily="34" charset="0"/>
              </a:rPr>
              <a:t>1. Vì sao các đỉnh núi có đỉnh nhọn đỉnh tròn?</a:t>
            </a:r>
          </a:p>
          <a:p>
            <a:pPr indent="0" algn="just" eaLnBrk="1" hangingPunct="1">
              <a:spcAft>
                <a:spcPts val="600"/>
              </a:spcAft>
            </a:pPr>
            <a:r>
              <a:rPr lang="en-US" altLang="en-US" sz="2800">
                <a:solidFill>
                  <a:srgbClr val="1C877C"/>
                </a:solidFill>
                <a:latin typeface="Calibri" panose="020F0502020204030204" pitchFamily="34" charset="0"/>
              </a:rPr>
              <a:t>2. Vào mùa mưa, các vấn đề nào thường hay xảy ra trên bề mặt địa hình?</a:t>
            </a:r>
          </a:p>
          <a:p>
            <a:pPr indent="0" algn="just" eaLnBrk="1" hangingPunct="1">
              <a:spcAft>
                <a:spcPts val="600"/>
              </a:spcAft>
            </a:pPr>
            <a:r>
              <a:rPr lang="en-US" altLang="en-US" sz="2800">
                <a:solidFill>
                  <a:srgbClr val="C00000"/>
                </a:solidFill>
                <a:latin typeface="Calibri" panose="020F0502020204030204" pitchFamily="34" charset="0"/>
              </a:rPr>
              <a:t>3. Giải thích câu nói: “Nước chảy đá mòn”.</a:t>
            </a:r>
          </a:p>
          <a:p>
            <a:pPr indent="0" algn="just" eaLnBrk="1" hangingPunct="1">
              <a:spcAft>
                <a:spcPts val="600"/>
              </a:spcAft>
            </a:pPr>
            <a:r>
              <a:rPr lang="en-US" altLang="en-US" sz="2800">
                <a:solidFill>
                  <a:srgbClr val="1C877C"/>
                </a:solidFill>
                <a:latin typeface="Calibri" panose="020F0502020204030204" pitchFamily="34" charset="0"/>
              </a:rPr>
              <a:t>4. Cây mọc trên đất đá tác động như thế nào đến bề mặt đất đá?</a:t>
            </a:r>
          </a:p>
          <a:p>
            <a:pPr algn="just">
              <a:spcAft>
                <a:spcPts val="600"/>
              </a:spcAft>
            </a:pPr>
            <a:r>
              <a:rPr lang="en-US" altLang="en-US" sz="2800">
                <a:solidFill>
                  <a:srgbClr val="C00000"/>
                </a:solidFill>
                <a:latin typeface="Calibri" panose="020F0502020204030204" pitchFamily="34" charset="0"/>
              </a:rPr>
              <a:t>5. </a:t>
            </a:r>
            <a:r>
              <a:rPr lang="en-US" sz="2800">
                <a:solidFill>
                  <a:srgbClr val="C00000"/>
                </a:solidFill>
                <a:latin typeface="Calibri" panose="020F0502020204030204" pitchFamily="34" charset="0"/>
                <a:cs typeface="Calibri" panose="020F0502020204030204" pitchFamily="34" charset="0"/>
              </a:rPr>
              <a:t>Như vậy, bề mặt Trái Đất có nhiều hình dạng khác nhau và thường xuyên thay đổi là do đâu?</a:t>
            </a:r>
          </a:p>
        </p:txBody>
      </p:sp>
      <p:sp>
        <p:nvSpPr>
          <p:cNvPr id="7" name="Arrow: Right 6">
            <a:extLst>
              <a:ext uri="{FF2B5EF4-FFF2-40B4-BE49-F238E27FC236}">
                <a16:creationId xmlns:a16="http://schemas.microsoft.com/office/drawing/2014/main" id="{BBD8C6BA-3D31-9B16-63F2-D27128C6781A}"/>
              </a:ext>
            </a:extLst>
          </p:cNvPr>
          <p:cNvSpPr/>
          <p:nvPr/>
        </p:nvSpPr>
        <p:spPr>
          <a:xfrm rot="16200000">
            <a:off x="84403" y="5267957"/>
            <a:ext cx="2082799" cy="1097280"/>
          </a:xfrm>
          <a:prstGeom prst="rightArrow">
            <a:avLst>
              <a:gd name="adj1" fmla="val 73333"/>
              <a:gd name="adj2" fmla="val 53783"/>
            </a:avLst>
          </a:prstGeom>
          <a:solidFill>
            <a:srgbClr val="1C8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5A80660-1F9A-A127-D97A-D03BD0AC7DFC}"/>
              </a:ext>
            </a:extLst>
          </p:cNvPr>
          <p:cNvPicPr>
            <a:picLocks noChangeAspect="1"/>
          </p:cNvPicPr>
          <p:nvPr/>
        </p:nvPicPr>
        <p:blipFill>
          <a:blip r:embed="rId4"/>
          <a:stretch>
            <a:fillRect/>
          </a:stretch>
        </p:blipFill>
        <p:spPr>
          <a:xfrm>
            <a:off x="200026" y="-1817265"/>
            <a:ext cx="2470604" cy="850161"/>
          </a:xfrm>
          <a:prstGeom prst="rect">
            <a:avLst/>
          </a:prstGeom>
        </p:spPr>
      </p:pic>
      <p:sp>
        <p:nvSpPr>
          <p:cNvPr id="10" name="Arrow: Right 9">
            <a:extLst>
              <a:ext uri="{FF2B5EF4-FFF2-40B4-BE49-F238E27FC236}">
                <a16:creationId xmlns:a16="http://schemas.microsoft.com/office/drawing/2014/main" id="{CD160D75-21C0-F03F-F516-6A32AA92025B}"/>
              </a:ext>
            </a:extLst>
          </p:cNvPr>
          <p:cNvSpPr/>
          <p:nvPr/>
        </p:nvSpPr>
        <p:spPr>
          <a:xfrm rot="16200000">
            <a:off x="1440547" y="5267957"/>
            <a:ext cx="2082798" cy="1097280"/>
          </a:xfrm>
          <a:prstGeom prst="rightArrow">
            <a:avLst>
              <a:gd name="adj1" fmla="val 73333"/>
              <a:gd name="adj2" fmla="val 53783"/>
            </a:avLst>
          </a:prstGeom>
          <a:solidFill>
            <a:srgbClr val="1C8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72C8B51-079F-8F48-4DC7-255B8E17C1E2}"/>
              </a:ext>
            </a:extLst>
          </p:cNvPr>
          <p:cNvSpPr/>
          <p:nvPr/>
        </p:nvSpPr>
        <p:spPr>
          <a:xfrm rot="16200000">
            <a:off x="2796688" y="5267959"/>
            <a:ext cx="2082800" cy="1097280"/>
          </a:xfrm>
          <a:prstGeom prst="rightArrow">
            <a:avLst>
              <a:gd name="adj1" fmla="val 73333"/>
              <a:gd name="adj2" fmla="val 53783"/>
            </a:avLst>
          </a:prstGeom>
          <a:solidFill>
            <a:srgbClr val="1C8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6D47A65-4895-FC76-739C-CA9F52E369F8}"/>
              </a:ext>
            </a:extLst>
          </p:cNvPr>
          <p:cNvGrpSpPr/>
          <p:nvPr/>
        </p:nvGrpSpPr>
        <p:grpSpPr>
          <a:xfrm>
            <a:off x="0" y="0"/>
            <a:ext cx="12192000" cy="709612"/>
            <a:chOff x="0" y="0"/>
            <a:chExt cx="12192000" cy="709612"/>
          </a:xfrm>
        </p:grpSpPr>
        <p:sp>
          <p:nvSpPr>
            <p:cNvPr id="16" name="Pentagon 5">
              <a:extLst>
                <a:ext uri="{FF2B5EF4-FFF2-40B4-BE49-F238E27FC236}">
                  <a16:creationId xmlns:a16="http://schemas.microsoft.com/office/drawing/2014/main" id="{F8BC0D8A-01FE-0087-66B9-8C4AB0F727DA}"/>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17" name="TextBox 16">
              <a:extLst>
                <a:ext uri="{FF2B5EF4-FFF2-40B4-BE49-F238E27FC236}">
                  <a16:creationId xmlns:a16="http://schemas.microsoft.com/office/drawing/2014/main" id="{85EA2BA4-142E-BEFE-E3B3-9183982E26F4}"/>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28190572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left)">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left)">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wipe(left)">
                                      <p:cBhvr>
                                        <p:cTn id="5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a:extLst>
              <a:ext uri="{FF2B5EF4-FFF2-40B4-BE49-F238E27FC236}">
                <a16:creationId xmlns:a16="http://schemas.microsoft.com/office/drawing/2014/main" id="{63874C8B-86FB-3675-EC46-C7673F2BE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01912"/>
            <a:ext cx="12168187" cy="615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12.png">
            <a:extLst>
              <a:ext uri="{FF2B5EF4-FFF2-40B4-BE49-F238E27FC236}">
                <a16:creationId xmlns:a16="http://schemas.microsoft.com/office/drawing/2014/main" id="{9751C9AF-C2AB-7D20-9E0F-C990935FD248}"/>
              </a:ext>
            </a:extLst>
          </p:cNvPr>
          <p:cNvPicPr>
            <a:picLocks noChangeAspect="1" noChangeArrowheads="1"/>
          </p:cNvPicPr>
          <p:nvPr/>
        </p:nvPicPr>
        <p:blipFill>
          <a:blip r:embed="rId6"/>
          <a:srcRect/>
          <a:stretch>
            <a:fillRect/>
          </a:stretch>
        </p:blipFill>
        <p:spPr bwMode="auto">
          <a:xfrm>
            <a:off x="4166272" y="5937714"/>
            <a:ext cx="1100729" cy="890368"/>
          </a:xfrm>
          <a:prstGeom prst="ellipse">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extLst>
              <a:ext uri="{FF2B5EF4-FFF2-40B4-BE49-F238E27FC236}">
                <a16:creationId xmlns:a16="http://schemas.microsoft.com/office/drawing/2014/main" id="{428AAAE7-934D-31CC-9B1C-08CBB410ABFD}"/>
              </a:ext>
            </a:extLst>
          </p:cNvPr>
          <p:cNvPicPr>
            <a:picLocks noChangeAspect="1"/>
          </p:cNvPicPr>
          <p:nvPr/>
        </p:nvPicPr>
        <p:blipFill>
          <a:blip r:embed="rId7"/>
          <a:stretch>
            <a:fillRect/>
          </a:stretch>
        </p:blipFill>
        <p:spPr>
          <a:xfrm>
            <a:off x="6025361" y="5919157"/>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CADBD9AC-4D90-CD38-A02F-AA8037034074}"/>
              </a:ext>
            </a:extLst>
          </p:cNvPr>
          <p:cNvPicPr>
            <a:picLocks noChangeAspect="1"/>
          </p:cNvPicPr>
          <p:nvPr/>
        </p:nvPicPr>
        <p:blipFill>
          <a:blip r:embed="rId8"/>
          <a:stretch>
            <a:fillRect/>
          </a:stretch>
        </p:blipFill>
        <p:spPr>
          <a:xfrm>
            <a:off x="2311090" y="5925140"/>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aphicFrame>
        <p:nvGraphicFramePr>
          <p:cNvPr id="4" name="Table 3">
            <a:extLst>
              <a:ext uri="{FF2B5EF4-FFF2-40B4-BE49-F238E27FC236}">
                <a16:creationId xmlns:a16="http://schemas.microsoft.com/office/drawing/2014/main" id="{3AF15D75-BC50-A014-630D-74D6481F1A44}"/>
              </a:ext>
            </a:extLst>
          </p:cNvPr>
          <p:cNvGraphicFramePr>
            <a:graphicFrameLocks noGrp="1"/>
          </p:cNvGraphicFramePr>
          <p:nvPr>
            <p:extLst>
              <p:ext uri="{D42A27DB-BD31-4B8C-83A1-F6EECF244321}">
                <p14:modId xmlns:p14="http://schemas.microsoft.com/office/powerpoint/2010/main" val="2233694740"/>
              </p:ext>
            </p:extLst>
          </p:nvPr>
        </p:nvGraphicFramePr>
        <p:xfrm>
          <a:off x="3468914" y="1972495"/>
          <a:ext cx="7825439" cy="3555962"/>
        </p:xfrm>
        <a:graphic>
          <a:graphicData uri="http://schemas.openxmlformats.org/drawingml/2006/table">
            <a:tbl>
              <a:tblPr firstRow="1" firstCol="1" bandRow="1">
                <a:tableStyleId>{93296810-A885-4BE3-A3E7-6D5BEEA58F35}</a:tableStyleId>
              </a:tblPr>
              <a:tblGrid>
                <a:gridCol w="2146920">
                  <a:extLst>
                    <a:ext uri="{9D8B030D-6E8A-4147-A177-3AD203B41FA5}">
                      <a16:colId xmlns:a16="http://schemas.microsoft.com/office/drawing/2014/main" val="2170191777"/>
                    </a:ext>
                  </a:extLst>
                </a:gridCol>
                <a:gridCol w="5678519">
                  <a:extLst>
                    <a:ext uri="{9D8B030D-6E8A-4147-A177-3AD203B41FA5}">
                      <a16:colId xmlns:a16="http://schemas.microsoft.com/office/drawing/2014/main" val="765630207"/>
                    </a:ext>
                  </a:extLst>
                </a:gridCol>
              </a:tblGrid>
              <a:tr h="360917">
                <a:tc gridSpan="2">
                  <a:txBody>
                    <a:bodyPr/>
                    <a:lstStyle/>
                    <a:p>
                      <a:pPr algn="ctr">
                        <a:lnSpc>
                          <a:spcPct val="115000"/>
                        </a:lnSpc>
                        <a:spcAft>
                          <a:spcPts val="800"/>
                        </a:spcAft>
                      </a:pPr>
                      <a:r>
                        <a:rPr lang="vi-VN" sz="2400" b="1">
                          <a:solidFill>
                            <a:srgbClr val="C00000"/>
                          </a:solidFill>
                          <a:effectLst/>
                        </a:rPr>
                        <a:t>NGOẠI LỰC</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67827888"/>
                  </a:ext>
                </a:extLst>
              </a:tr>
              <a:tr h="633570">
                <a:tc>
                  <a:txBody>
                    <a:bodyPr/>
                    <a:lstStyle/>
                    <a:p>
                      <a:pPr>
                        <a:lnSpc>
                          <a:spcPct val="115000"/>
                        </a:lnSpc>
                        <a:spcAft>
                          <a:spcPts val="800"/>
                        </a:spcAft>
                      </a:pPr>
                      <a:r>
                        <a:rPr lang="vi-VN" sz="2400" b="1">
                          <a:solidFill>
                            <a:srgbClr val="C00000"/>
                          </a:solidFill>
                          <a:effectLst/>
                        </a:rPr>
                        <a:t>Khái niệm</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727751"/>
                  </a:ext>
                </a:extLst>
              </a:tr>
              <a:tr h="633570">
                <a:tc>
                  <a:txBody>
                    <a:bodyPr/>
                    <a:lstStyle/>
                    <a:p>
                      <a:pPr>
                        <a:lnSpc>
                          <a:spcPct val="115000"/>
                        </a:lnSpc>
                        <a:spcAft>
                          <a:spcPts val="800"/>
                        </a:spcAft>
                      </a:pPr>
                      <a:r>
                        <a:rPr lang="vi-VN" sz="2400" b="1">
                          <a:solidFill>
                            <a:srgbClr val="2F5496"/>
                          </a:solidFill>
                          <a:effectLst/>
                        </a:rPr>
                        <a:t>Nguồn gốc</a:t>
                      </a: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249516"/>
                  </a:ext>
                </a:extLst>
              </a:tr>
              <a:tr h="633570">
                <a:tc>
                  <a:txBody>
                    <a:bodyPr/>
                    <a:lstStyle/>
                    <a:p>
                      <a:pPr>
                        <a:lnSpc>
                          <a:spcPct val="115000"/>
                        </a:lnSpc>
                        <a:spcAft>
                          <a:spcPts val="800"/>
                        </a:spcAft>
                      </a:pPr>
                      <a:r>
                        <a:rPr lang="vi-VN" sz="2400" b="1">
                          <a:solidFill>
                            <a:srgbClr val="C00000"/>
                          </a:solidFill>
                          <a:effectLst/>
                        </a:rPr>
                        <a:t>Tác nhân</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9294139"/>
                  </a:ext>
                </a:extLst>
              </a:tr>
              <a:tr h="633570">
                <a:tc>
                  <a:txBody>
                    <a:bodyPr/>
                    <a:lstStyle/>
                    <a:p>
                      <a:pPr>
                        <a:lnSpc>
                          <a:spcPct val="115000"/>
                        </a:lnSpc>
                        <a:spcAft>
                          <a:spcPts val="800"/>
                        </a:spcAft>
                      </a:pPr>
                      <a:r>
                        <a:rPr lang="vi-VN" sz="2400" b="1">
                          <a:solidFill>
                            <a:srgbClr val="2F5496"/>
                          </a:solidFill>
                          <a:effectLst/>
                        </a:rPr>
                        <a:t>Tác động</a:t>
                      </a: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4291218"/>
                  </a:ext>
                </a:extLst>
              </a:tr>
              <a:tr h="633570">
                <a:tc>
                  <a:txBody>
                    <a:bodyPr/>
                    <a:lstStyle/>
                    <a:p>
                      <a:pPr>
                        <a:lnSpc>
                          <a:spcPct val="115000"/>
                        </a:lnSpc>
                        <a:spcAft>
                          <a:spcPts val="800"/>
                        </a:spcAft>
                      </a:pPr>
                      <a:r>
                        <a:rPr lang="vi-VN" sz="2400" b="1">
                          <a:solidFill>
                            <a:srgbClr val="C00000"/>
                          </a:solidFill>
                          <a:effectLst/>
                        </a:rPr>
                        <a:t>Quá trình </a:t>
                      </a:r>
                      <a:endParaRPr lang="en-US" sz="240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endParaRPr lang="en-US" sz="240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0096404"/>
                  </a:ext>
                </a:extLst>
              </a:tr>
            </a:tbl>
          </a:graphicData>
        </a:graphic>
      </p:graphicFrame>
      <p:pic>
        <p:nvPicPr>
          <p:cNvPr id="17" name="Picture 4">
            <a:extLst>
              <a:ext uri="{FF2B5EF4-FFF2-40B4-BE49-F238E27FC236}">
                <a16:creationId xmlns:a16="http://schemas.microsoft.com/office/drawing/2014/main" id="{A4433ECC-A755-3C9E-CB1D-5FC4AD0A61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853" y="4469138"/>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6355BF1F-BAF5-3098-7ACB-C2A4144E61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647" y="5948878"/>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CC3676-EFA2-485B-E325-E3FEC58673D1}"/>
              </a:ext>
            </a:extLst>
          </p:cNvPr>
          <p:cNvPicPr>
            <a:picLocks noChangeAspect="1"/>
          </p:cNvPicPr>
          <p:nvPr/>
        </p:nvPicPr>
        <p:blipFill>
          <a:blip r:embed="rId11"/>
          <a:stretch>
            <a:fillRect/>
          </a:stretch>
        </p:blipFill>
        <p:spPr>
          <a:xfrm>
            <a:off x="581204" y="2989398"/>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2E6574EF-52CE-D2F1-1C41-EA682C99002E}"/>
              </a:ext>
            </a:extLst>
          </p:cNvPr>
          <p:cNvSpPr txBox="1"/>
          <p:nvPr/>
        </p:nvSpPr>
        <p:spPr>
          <a:xfrm>
            <a:off x="4756484" y="771664"/>
            <a:ext cx="7043629"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Hoàn thành nội</a:t>
            </a:r>
            <a:r>
              <a:rPr kumimoji="0" lang="en-US" sz="2800" b="0" i="0" u="none" strike="noStrike" kern="1200" cap="none" spc="0" normalizeH="0" noProof="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 dung </a:t>
            </a:r>
            <a:r>
              <a:rPr kumimoji="0" lang="en-US" sz="2800" b="0" i="0" u="none" strike="noStrike" kern="1200" cap="none" spc="0" normalizeH="0" baseline="0" noProof="0">
                <a:ln>
                  <a:noFill/>
                </a:ln>
                <a:solidFill>
                  <a:srgbClr val="C00000"/>
                </a:solidFill>
                <a:effectLst/>
                <a:uLnTx/>
                <a:uFillTx/>
                <a:latin typeface="#9Slide03 SFU Futura_03" panose="00000400000000000000" pitchFamily="2" charset="0"/>
                <a:ea typeface="+mn-ea"/>
                <a:cs typeface="Tahoma" panose="020B0604030504040204" pitchFamily="34" charset="0"/>
              </a:rPr>
              <a:t>PHIẾU HỌC TẬP.</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rPr>
              <a:t>Thời gian: 7 phút</a:t>
            </a:r>
            <a:endParaRPr kumimoji="0" lang="en-US" sz="2800" b="0" i="0" u="none" strike="noStrike" kern="1200" cap="none" spc="0" normalizeH="0" baseline="0" noProof="0" dirty="0">
              <a:ln>
                <a:noFill/>
              </a:ln>
              <a:solidFill>
                <a:srgbClr val="5B9BD5">
                  <a:lumMod val="50000"/>
                </a:srgbClr>
              </a:solidFill>
              <a:effectLst/>
              <a:uLnTx/>
              <a:uFillTx/>
              <a:latin typeface="#9Slide03 SFU Futura_03" panose="00000400000000000000" pitchFamily="2" charset="0"/>
              <a:ea typeface="+mn-ea"/>
              <a:cs typeface="Tahoma" panose="020B0604030504040204" pitchFamily="34" charset="0"/>
            </a:endParaRPr>
          </a:p>
        </p:txBody>
      </p:sp>
      <p:pic>
        <p:nvPicPr>
          <p:cNvPr id="7" name="Picture 6">
            <a:extLst>
              <a:ext uri="{FF2B5EF4-FFF2-40B4-BE49-F238E27FC236}">
                <a16:creationId xmlns:a16="http://schemas.microsoft.com/office/drawing/2014/main" id="{747C05C6-E153-94CD-746D-479469EC2D41}"/>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9778" b="92889" l="3111" r="99556">
                        <a14:foregroundMark x1="5778" y1="39111" x2="55556" y2="93333"/>
                        <a14:foregroundMark x1="8889" y1="79111" x2="60000" y2="32889"/>
                        <a14:foregroundMark x1="46667" y1="10667" x2="71556" y2="64000"/>
                        <a14:foregroundMark x1="91111" y1="36889" x2="56000" y2="64889"/>
                        <a14:foregroundMark x1="94222" y1="38222" x2="91111" y2="51111"/>
                        <a14:foregroundMark x1="97333" y1="40889" x2="99556" y2="41778"/>
                        <a14:foregroundMark x1="45778" y1="21333" x2="19111" y2="47111"/>
                        <a14:foregroundMark x1="19111" y1="47111" x2="3111" y2="83556"/>
                      </a14:backgroundRemoval>
                    </a14:imgEffect>
                  </a14:imgLayer>
                </a14:imgProps>
              </a:ext>
            </a:extLst>
          </a:blip>
          <a:stretch>
            <a:fillRect/>
          </a:stretch>
        </p:blipFill>
        <p:spPr>
          <a:xfrm>
            <a:off x="3409224" y="845046"/>
            <a:ext cx="979186" cy="807342"/>
          </a:xfrm>
          <a:prstGeom prst="rect">
            <a:avLst/>
          </a:prstGeom>
        </p:spPr>
      </p:pic>
      <p:pic>
        <p:nvPicPr>
          <p:cNvPr id="8" name="7 minute countdown timerĐồng hồ đếm ngược 7 phút--COUNTDOWN">
            <a:hlinkClick r:id="" action="ppaction://media"/>
            <a:extLst>
              <a:ext uri="{FF2B5EF4-FFF2-40B4-BE49-F238E27FC236}">
                <a16:creationId xmlns:a16="http://schemas.microsoft.com/office/drawing/2014/main" id="{2CCE9876-AE8E-9074-A931-503C4A3D01E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985946" y="5617803"/>
            <a:ext cx="2196755" cy="1235675"/>
          </a:xfrm>
          <a:prstGeom prst="rect">
            <a:avLst/>
          </a:prstGeom>
        </p:spPr>
      </p:pic>
      <p:pic>
        <p:nvPicPr>
          <p:cNvPr id="19" name="Picture 18">
            <a:extLst>
              <a:ext uri="{FF2B5EF4-FFF2-40B4-BE49-F238E27FC236}">
                <a16:creationId xmlns:a16="http://schemas.microsoft.com/office/drawing/2014/main" id="{E7989F6A-6B00-413D-6E1B-F69BE50F63AA}"/>
              </a:ext>
            </a:extLst>
          </p:cNvPr>
          <p:cNvPicPr>
            <a:picLocks noChangeAspect="1"/>
          </p:cNvPicPr>
          <p:nvPr/>
        </p:nvPicPr>
        <p:blipFill>
          <a:blip r:embed="rId15"/>
          <a:stretch>
            <a:fillRect/>
          </a:stretch>
        </p:blipFill>
        <p:spPr>
          <a:xfrm>
            <a:off x="7880543" y="5915492"/>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3B39377A-0640-E7C7-7B96-FBE8C14E4A2B}"/>
              </a:ext>
            </a:extLst>
          </p:cNvPr>
          <p:cNvGrpSpPr/>
          <p:nvPr/>
        </p:nvGrpSpPr>
        <p:grpSpPr>
          <a:xfrm>
            <a:off x="0" y="0"/>
            <a:ext cx="12192000" cy="709612"/>
            <a:chOff x="0" y="0"/>
            <a:chExt cx="12192000" cy="709612"/>
          </a:xfrm>
        </p:grpSpPr>
        <p:sp>
          <p:nvSpPr>
            <p:cNvPr id="26" name="Pentagon 5">
              <a:extLst>
                <a:ext uri="{FF2B5EF4-FFF2-40B4-BE49-F238E27FC236}">
                  <a16:creationId xmlns:a16="http://schemas.microsoft.com/office/drawing/2014/main" id="{6AA730B5-BB5D-B6E1-1C8A-25A8AC0BB588}"/>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27" name="TextBox 26">
              <a:extLst>
                <a:ext uri="{FF2B5EF4-FFF2-40B4-BE49-F238E27FC236}">
                  <a16:creationId xmlns:a16="http://schemas.microsoft.com/office/drawing/2014/main" id="{6D39BA18-8491-A1E9-84ED-A26CC991E152}"/>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style.rotation</p:attrName>
                                        </p:attrNameLst>
                                      </p:cBhvr>
                                      <p:tavLst>
                                        <p:tav tm="0">
                                          <p:val>
                                            <p:fltVal val="90"/>
                                          </p:val>
                                        </p:tav>
                                        <p:tav tm="100000">
                                          <p:val>
                                            <p:fltVal val="0"/>
                                          </p:val>
                                        </p:tav>
                                      </p:tavLst>
                                    </p:anim>
                                    <p:animEffect transition="in" filter="fade">
                                      <p:cBhvr>
                                        <p:cTn id="13" dur="10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90"/>
                                          </p:val>
                                        </p:tav>
                                        <p:tav tm="100000">
                                          <p:val>
                                            <p:fltVal val="0"/>
                                          </p:val>
                                        </p:tav>
                                      </p:tavLst>
                                    </p:anim>
                                    <p:animEffect transition="in" filter="fade">
                                      <p:cBhvr>
                                        <p:cTn id="19" dur="1000"/>
                                        <p:tgtEl>
                                          <p:spTgt spid="17"/>
                                        </p:tgtEl>
                                      </p:cBhvr>
                                    </p:animEffect>
                                  </p:childTnLst>
                                </p:cTn>
                              </p:par>
                              <p:par>
                                <p:cTn id="20" presetID="3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par>
                                <p:cTn id="26" presetID="3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par>
                                <p:cTn id="32" presetID="31" presetClass="entr" presetSubtype="0" fill="hold" nodeType="withEffect">
                                  <p:stCondLst>
                                    <p:cond delay="0"/>
                                  </p:stCondLst>
                                  <p:childTnLst>
                                    <p:set>
                                      <p:cBhvr>
                                        <p:cTn id="33" dur="1" fill="hold">
                                          <p:stCondLst>
                                            <p:cond delay="0"/>
                                          </p:stCondLst>
                                        </p:cTn>
                                        <p:tgtEl>
                                          <p:spTgt spid="17413"/>
                                        </p:tgtEl>
                                        <p:attrNameLst>
                                          <p:attrName>style.visibility</p:attrName>
                                        </p:attrNameLst>
                                      </p:cBhvr>
                                      <p:to>
                                        <p:strVal val="visible"/>
                                      </p:to>
                                    </p:set>
                                    <p:anim calcmode="lin" valueType="num">
                                      <p:cBhvr>
                                        <p:cTn id="34" dur="1000" fill="hold"/>
                                        <p:tgtEl>
                                          <p:spTgt spid="17413"/>
                                        </p:tgtEl>
                                        <p:attrNameLst>
                                          <p:attrName>ppt_w</p:attrName>
                                        </p:attrNameLst>
                                      </p:cBhvr>
                                      <p:tavLst>
                                        <p:tav tm="0">
                                          <p:val>
                                            <p:fltVal val="0"/>
                                          </p:val>
                                        </p:tav>
                                        <p:tav tm="100000">
                                          <p:val>
                                            <p:strVal val="#ppt_w"/>
                                          </p:val>
                                        </p:tav>
                                      </p:tavLst>
                                    </p:anim>
                                    <p:anim calcmode="lin" valueType="num">
                                      <p:cBhvr>
                                        <p:cTn id="35" dur="1000" fill="hold"/>
                                        <p:tgtEl>
                                          <p:spTgt spid="17413"/>
                                        </p:tgtEl>
                                        <p:attrNameLst>
                                          <p:attrName>ppt_h</p:attrName>
                                        </p:attrNameLst>
                                      </p:cBhvr>
                                      <p:tavLst>
                                        <p:tav tm="0">
                                          <p:val>
                                            <p:fltVal val="0"/>
                                          </p:val>
                                        </p:tav>
                                        <p:tav tm="100000">
                                          <p:val>
                                            <p:strVal val="#ppt_h"/>
                                          </p:val>
                                        </p:tav>
                                      </p:tavLst>
                                    </p:anim>
                                    <p:anim calcmode="lin" valueType="num">
                                      <p:cBhvr>
                                        <p:cTn id="36" dur="1000" fill="hold"/>
                                        <p:tgtEl>
                                          <p:spTgt spid="17413"/>
                                        </p:tgtEl>
                                        <p:attrNameLst>
                                          <p:attrName>style.rotation</p:attrName>
                                        </p:attrNameLst>
                                      </p:cBhvr>
                                      <p:tavLst>
                                        <p:tav tm="0">
                                          <p:val>
                                            <p:fltVal val="90"/>
                                          </p:val>
                                        </p:tav>
                                        <p:tav tm="100000">
                                          <p:val>
                                            <p:fltVal val="0"/>
                                          </p:val>
                                        </p:tav>
                                      </p:tavLst>
                                    </p:anim>
                                    <p:animEffect transition="in" filter="fade">
                                      <p:cBhvr>
                                        <p:cTn id="37" dur="1000"/>
                                        <p:tgtEl>
                                          <p:spTgt spid="17413"/>
                                        </p:tgtEl>
                                      </p:cBhvr>
                                    </p:animEffect>
                                  </p:childTnLst>
                                </p:cTn>
                              </p:par>
                              <p:par>
                                <p:cTn id="38" presetID="31"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par>
                                <p:cTn id="44" presetID="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3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randombar(horizont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6" fill="hold" display="0">
                  <p:stCondLst>
                    <p:cond delay="indefinite"/>
                  </p:stCondLst>
                </p:cTn>
                <p:tgtEl>
                  <p:spTgt spid="8"/>
                </p:tgtEl>
              </p:cMediaNode>
            </p:video>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a:extLst>
              <a:ext uri="{FF2B5EF4-FFF2-40B4-BE49-F238E27FC236}">
                <a16:creationId xmlns:a16="http://schemas.microsoft.com/office/drawing/2014/main" id="{63874C8B-86FB-3675-EC46-C7673F2BEE57}"/>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701912"/>
            <a:ext cx="12168187" cy="615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28AAAE7-934D-31CC-9B1C-08CBB410ABFD}"/>
              </a:ext>
            </a:extLst>
          </p:cNvPr>
          <p:cNvPicPr>
            <a:picLocks noChangeAspect="1"/>
          </p:cNvPicPr>
          <p:nvPr/>
        </p:nvPicPr>
        <p:blipFill>
          <a:blip r:embed="rId4"/>
          <a:stretch>
            <a:fillRect/>
          </a:stretch>
        </p:blipFill>
        <p:spPr>
          <a:xfrm>
            <a:off x="10988925" y="2812008"/>
            <a:ext cx="1096821" cy="879204"/>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CADBD9AC-4D90-CD38-A02F-AA8037034074}"/>
              </a:ext>
            </a:extLst>
          </p:cNvPr>
          <p:cNvPicPr>
            <a:picLocks noChangeAspect="1"/>
          </p:cNvPicPr>
          <p:nvPr/>
        </p:nvPicPr>
        <p:blipFill>
          <a:blip r:embed="rId5"/>
          <a:stretch>
            <a:fillRect/>
          </a:stretch>
        </p:blipFill>
        <p:spPr>
          <a:xfrm>
            <a:off x="10988926" y="725296"/>
            <a:ext cx="1096821" cy="902942"/>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4">
            <a:extLst>
              <a:ext uri="{FF2B5EF4-FFF2-40B4-BE49-F238E27FC236}">
                <a16:creationId xmlns:a16="http://schemas.microsoft.com/office/drawing/2014/main" id="{A4433ECC-A755-3C9E-CB1D-5FC4AD0A6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94863" y="3843495"/>
            <a:ext cx="1096821"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6355BF1F-BAF5-3098-7ACB-C2A4144E6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9447" y="1780521"/>
            <a:ext cx="1099139" cy="879204"/>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CC3676-EFA2-485B-E325-E3FEC58673D1}"/>
              </a:ext>
            </a:extLst>
          </p:cNvPr>
          <p:cNvPicPr>
            <a:picLocks noChangeAspect="1"/>
          </p:cNvPicPr>
          <p:nvPr/>
        </p:nvPicPr>
        <p:blipFill>
          <a:blip r:embed="rId8"/>
          <a:stretch>
            <a:fillRect/>
          </a:stretch>
        </p:blipFill>
        <p:spPr>
          <a:xfrm>
            <a:off x="10991730" y="5917631"/>
            <a:ext cx="1096821" cy="8792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747C05C6-E153-94CD-746D-479469EC2D41}"/>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backgroundRemoval t="9778" b="92889" l="3111" r="99556">
                        <a14:foregroundMark x1="5778" y1="39111" x2="55556" y2="93333"/>
                        <a14:foregroundMark x1="8889" y1="79111" x2="60000" y2="32889"/>
                        <a14:foregroundMark x1="46667" y1="10667" x2="71556" y2="64000"/>
                        <a14:foregroundMark x1="91111" y1="36889" x2="56000" y2="64889"/>
                        <a14:foregroundMark x1="94222" y1="38222" x2="91111" y2="51111"/>
                        <a14:foregroundMark x1="97333" y1="40889" x2="99556" y2="41778"/>
                        <a14:foregroundMark x1="45778" y1="21333" x2="19111" y2="47111"/>
                        <a14:foregroundMark x1="19111" y1="47111" x2="3111" y2="83556"/>
                      </a14:backgroundRemoval>
                    </a14:imgEffect>
                  </a14:imgLayer>
                </a14:imgProps>
              </a:ext>
            </a:extLst>
          </a:blip>
          <a:stretch>
            <a:fillRect/>
          </a:stretch>
        </p:blipFill>
        <p:spPr>
          <a:xfrm rot="5400000">
            <a:off x="4877491" y="1048216"/>
            <a:ext cx="1233424" cy="1016962"/>
          </a:xfrm>
          <a:prstGeom prst="rect">
            <a:avLst/>
          </a:prstGeom>
        </p:spPr>
      </p:pic>
      <p:graphicFrame>
        <p:nvGraphicFramePr>
          <p:cNvPr id="6" name="Table 5">
            <a:extLst>
              <a:ext uri="{FF2B5EF4-FFF2-40B4-BE49-F238E27FC236}">
                <a16:creationId xmlns:a16="http://schemas.microsoft.com/office/drawing/2014/main" id="{05F622AE-ED9D-1B00-A193-26695B36EE67}"/>
              </a:ext>
            </a:extLst>
          </p:cNvPr>
          <p:cNvGraphicFramePr>
            <a:graphicFrameLocks noGrp="1"/>
          </p:cNvGraphicFramePr>
          <p:nvPr>
            <p:extLst>
              <p:ext uri="{D42A27DB-BD31-4B8C-83A1-F6EECF244321}">
                <p14:modId xmlns:p14="http://schemas.microsoft.com/office/powerpoint/2010/main" val="235542042"/>
              </p:ext>
            </p:extLst>
          </p:nvPr>
        </p:nvGraphicFramePr>
        <p:xfrm>
          <a:off x="370498" y="2389268"/>
          <a:ext cx="10241992" cy="4239072"/>
        </p:xfrm>
        <a:graphic>
          <a:graphicData uri="http://schemas.openxmlformats.org/drawingml/2006/table">
            <a:tbl>
              <a:tblPr firstRow="1" firstCol="1" bandRow="1">
                <a:tableStyleId>{68D230F3-CF80-4859-8CE7-A43EE81993B5}</a:tableStyleId>
              </a:tblPr>
              <a:tblGrid>
                <a:gridCol w="1902085">
                  <a:extLst>
                    <a:ext uri="{9D8B030D-6E8A-4147-A177-3AD203B41FA5}">
                      <a16:colId xmlns:a16="http://schemas.microsoft.com/office/drawing/2014/main" val="3867586477"/>
                    </a:ext>
                  </a:extLst>
                </a:gridCol>
                <a:gridCol w="8339907">
                  <a:extLst>
                    <a:ext uri="{9D8B030D-6E8A-4147-A177-3AD203B41FA5}">
                      <a16:colId xmlns:a16="http://schemas.microsoft.com/office/drawing/2014/main" val="1008110490"/>
                    </a:ext>
                  </a:extLst>
                </a:gridCol>
              </a:tblGrid>
              <a:tr h="50296">
                <a:tc gridSpan="2">
                  <a:txBody>
                    <a:bodyPr/>
                    <a:lstStyle/>
                    <a:p>
                      <a:pPr algn="ctr">
                        <a:lnSpc>
                          <a:spcPct val="115000"/>
                        </a:lnSpc>
                        <a:spcAft>
                          <a:spcPts val="800"/>
                        </a:spcAft>
                      </a:pPr>
                      <a:r>
                        <a:rPr lang="vi-VN" sz="3200" b="1">
                          <a:solidFill>
                            <a:srgbClr val="C00000"/>
                          </a:solidFill>
                          <a:effectLst/>
                          <a:latin typeface="#9Slide03 SFU Grenoble" panose="00000500000000000000" pitchFamily="2" charset="0"/>
                        </a:rPr>
                        <a:t>NGOẠI LỰC</a:t>
                      </a:r>
                      <a:endParaRPr lang="en-US" sz="3200" i="0">
                        <a:solidFill>
                          <a:srgbClr val="C00000"/>
                        </a:solidFill>
                        <a:effectLst/>
                        <a:latin typeface="#9Slide03 SFU Grenoble"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66836052"/>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Khái niệm</a:t>
                      </a:r>
                      <a:endParaRPr lang="en-US" sz="2800" i="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a:solidFill>
                            <a:srgbClr val="000000"/>
                          </a:solidFill>
                          <a:effectLst/>
                          <a:latin typeface="#9Slide03 SFU Futura_03" panose="00000400000000000000" pitchFamily="2" charset="0"/>
                        </a:rPr>
                        <a:t>Là lực sinh ra trên bề mặt Trái Đất</a:t>
                      </a:r>
                      <a:endParaRPr lang="en-US" sz="2800" i="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862729"/>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Nguồn gốc</a:t>
                      </a:r>
                      <a:endParaRPr lang="en-US" sz="2800" i="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a:solidFill>
                            <a:srgbClr val="2F5496"/>
                          </a:solidFill>
                          <a:effectLst/>
                          <a:latin typeface="#9Slide03 SFU Futura_03" panose="00000400000000000000" pitchFamily="2" charset="0"/>
                        </a:rPr>
                        <a:t>Do nguồn năng lượng của bức xạ mặt trời</a:t>
                      </a:r>
                      <a:endParaRPr lang="en-US" sz="2800" i="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3259803"/>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Tác nhân</a:t>
                      </a:r>
                      <a:endParaRPr lang="en-US" sz="2800" i="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a:solidFill>
                            <a:srgbClr val="000000"/>
                          </a:solidFill>
                          <a:effectLst/>
                          <a:latin typeface="#9Slide03 SFU Futura_03" panose="00000400000000000000" pitchFamily="2" charset="0"/>
                        </a:rPr>
                        <a:t>Nhiệt </a:t>
                      </a:r>
                      <a:r>
                        <a:rPr lang="en-US" sz="2800">
                          <a:solidFill>
                            <a:srgbClr val="000000"/>
                          </a:solidFill>
                          <a:effectLst/>
                          <a:latin typeface="#9Slide03 SFU Futura_03" panose="00000400000000000000" pitchFamily="2" charset="0"/>
                        </a:rPr>
                        <a:t>độ, gió, mưa, nước chảy, băng tan, sóng biển và cả do con người.</a:t>
                      </a:r>
                      <a:endParaRPr lang="en-US" sz="2800" i="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565538"/>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Tác động</a:t>
                      </a:r>
                      <a:endParaRPr lang="en-US" sz="2800" i="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a:solidFill>
                            <a:srgbClr val="2F5496"/>
                          </a:solidFill>
                          <a:effectLst/>
                          <a:latin typeface="#9Slide03 SFU Futura_03" panose="00000400000000000000" pitchFamily="2" charset="0"/>
                        </a:rPr>
                        <a:t>Có xu hướng san bằng bề mặt địa hình </a:t>
                      </a:r>
                      <a:r>
                        <a:rPr lang="en-US" sz="2800">
                          <a:solidFill>
                            <a:srgbClr val="2F5496"/>
                          </a:solidFill>
                          <a:effectLst/>
                          <a:latin typeface="#9Slide03 SFU Futura_03" panose="00000400000000000000" pitchFamily="2" charset="0"/>
                          <a:sym typeface="Wingdings" panose="05000000000000000000" pitchFamily="2" charset="2"/>
                        </a:rPr>
                        <a:t></a:t>
                      </a:r>
                      <a:r>
                        <a:rPr lang="vi-VN" sz="2800">
                          <a:solidFill>
                            <a:srgbClr val="2F5496"/>
                          </a:solidFill>
                          <a:effectLst/>
                          <a:latin typeface="#9Slide03 SFU Futura_03" panose="00000400000000000000" pitchFamily="2" charset="0"/>
                        </a:rPr>
                        <a:t> tạo ra các hình dạng địa hình mới.</a:t>
                      </a:r>
                      <a:endParaRPr lang="en-US" sz="2800" i="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827327"/>
                  </a:ext>
                </a:extLst>
              </a:tr>
              <a:tr h="0">
                <a:tc>
                  <a:txBody>
                    <a:bodyPr/>
                    <a:lstStyle/>
                    <a:p>
                      <a:pPr>
                        <a:lnSpc>
                          <a:spcPct val="115000"/>
                        </a:lnSpc>
                        <a:spcAft>
                          <a:spcPts val="800"/>
                        </a:spcAft>
                      </a:pPr>
                      <a:r>
                        <a:rPr lang="vi-VN" sz="2800" b="1">
                          <a:solidFill>
                            <a:srgbClr val="C00000"/>
                          </a:solidFill>
                          <a:effectLst/>
                          <a:latin typeface="#9Slide03 SFU Futura_03" panose="00000400000000000000" pitchFamily="2" charset="0"/>
                        </a:rPr>
                        <a:t>Quá trình </a:t>
                      </a:r>
                      <a:endParaRPr lang="en-US" sz="2800" i="0">
                        <a:solidFill>
                          <a:srgbClr val="C00000"/>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vi-VN" sz="2800">
                          <a:solidFill>
                            <a:srgbClr val="000000"/>
                          </a:solidFill>
                          <a:effectLst/>
                          <a:latin typeface="#9Slide03 SFU Futura_03" panose="00000400000000000000" pitchFamily="2" charset="0"/>
                        </a:rPr>
                        <a:t>4 QT chính: Phong hóa, bóc mòn, vận chuyển và bồi tụ</a:t>
                      </a:r>
                      <a:endParaRPr lang="en-US" sz="2800" i="0">
                        <a:solidFill>
                          <a:srgbClr val="2F5496"/>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8349225"/>
                  </a:ext>
                </a:extLst>
              </a:tr>
            </a:tbl>
          </a:graphicData>
        </a:graphic>
      </p:graphicFrame>
      <p:pic>
        <p:nvPicPr>
          <p:cNvPr id="24" name="Picture 23">
            <a:extLst>
              <a:ext uri="{FF2B5EF4-FFF2-40B4-BE49-F238E27FC236}">
                <a16:creationId xmlns:a16="http://schemas.microsoft.com/office/drawing/2014/main" id="{6BB9B9E3-7B77-7E90-FE3D-21589B2252C9}"/>
              </a:ext>
            </a:extLst>
          </p:cNvPr>
          <p:cNvPicPr>
            <a:picLocks noChangeAspect="1"/>
          </p:cNvPicPr>
          <p:nvPr/>
        </p:nvPicPr>
        <p:blipFill>
          <a:blip r:embed="rId11"/>
          <a:stretch>
            <a:fillRect/>
          </a:stretch>
        </p:blipFill>
        <p:spPr>
          <a:xfrm>
            <a:off x="10988924" y="4882241"/>
            <a:ext cx="1096821" cy="875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2240E254-ACB7-99C0-5075-4ABF86507640}"/>
              </a:ext>
            </a:extLst>
          </p:cNvPr>
          <p:cNvGrpSpPr/>
          <p:nvPr/>
        </p:nvGrpSpPr>
        <p:grpSpPr>
          <a:xfrm>
            <a:off x="0" y="0"/>
            <a:ext cx="12192000" cy="709612"/>
            <a:chOff x="0" y="0"/>
            <a:chExt cx="12192000" cy="709612"/>
          </a:xfrm>
        </p:grpSpPr>
        <p:sp>
          <p:nvSpPr>
            <p:cNvPr id="26" name="Pentagon 5">
              <a:extLst>
                <a:ext uri="{FF2B5EF4-FFF2-40B4-BE49-F238E27FC236}">
                  <a16:creationId xmlns:a16="http://schemas.microsoft.com/office/drawing/2014/main" id="{50A8FF5B-B59F-8EC1-CFD6-379272D3EBBD}"/>
                </a:ext>
              </a:extLst>
            </p:cNvPr>
            <p:cNvSpPr/>
            <p:nvPr/>
          </p:nvSpPr>
          <p:spPr>
            <a:xfrm flipV="1">
              <a:off x="0" y="0"/>
              <a:ext cx="12192000" cy="709612"/>
            </a:xfrm>
            <a:prstGeom prst="homePlate">
              <a:avLst>
                <a:gd name="adj" fmla="val 0"/>
              </a:avLst>
            </a:pr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vi-VN">
                <a:solidFill>
                  <a:srgbClr val="FFFFFF"/>
                </a:solidFill>
                <a:latin typeface="Arial" panose="020B0604020202020204" pitchFamily="34" charset="0"/>
              </a:endParaRPr>
            </a:p>
          </p:txBody>
        </p:sp>
        <p:sp>
          <p:nvSpPr>
            <p:cNvPr id="27" name="TextBox 26">
              <a:extLst>
                <a:ext uri="{FF2B5EF4-FFF2-40B4-BE49-F238E27FC236}">
                  <a16:creationId xmlns:a16="http://schemas.microsoft.com/office/drawing/2014/main" id="{7246746A-73E5-C43A-89B5-3686BA14F0B8}"/>
                </a:ext>
              </a:extLst>
            </p:cNvPr>
            <p:cNvSpPr txBox="1"/>
            <p:nvPr/>
          </p:nvSpPr>
          <p:spPr>
            <a:xfrm>
              <a:off x="0" y="89346"/>
              <a:ext cx="12192000" cy="523220"/>
            </a:xfrm>
            <a:prstGeom prst="rect">
              <a:avLst/>
            </a:prstGeom>
            <a:noFill/>
          </p:spPr>
          <p:txBody>
            <a:bodyPr wrap="square">
              <a:spAutoFit/>
            </a:bodyPr>
            <a:lstStyle/>
            <a:p>
              <a:pPr algn="ctr" eaLnBrk="0" fontAlgn="base" hangingPunct="0">
                <a:spcBef>
                  <a:spcPct val="0"/>
                </a:spcBef>
                <a:spcAft>
                  <a:spcPct val="0"/>
                </a:spcAft>
                <a:defRPr/>
              </a:pPr>
              <a:r>
                <a:rPr lang="en-US" sz="2800" b="1">
                  <a:solidFill>
                    <a:srgbClr val="00B050"/>
                  </a:solidFill>
                  <a:latin typeface="#9Slide03 SFU Grenoble" panose="00000500000000000000" pitchFamily="2" charset="0"/>
                  <a:cs typeface="Arial" panose="020B0604020202020204" pitchFamily="34" charset="0"/>
                </a:rPr>
                <a:t>HOẠT ĐỘNG 1. </a:t>
              </a:r>
              <a:r>
                <a:rPr lang="en-US" sz="2800" b="1">
                  <a:solidFill>
                    <a:srgbClr val="FFFF00"/>
                  </a:solidFill>
                  <a:latin typeface="#9Slide03 SFU Grenoble" panose="00000500000000000000" pitchFamily="2" charset="0"/>
                  <a:cs typeface="Arial" panose="020B0604020202020204" pitchFamily="34" charset="0"/>
                </a:rPr>
                <a:t>TÌM HIỂU VỀ NGOẠI LỰC</a:t>
              </a:r>
              <a:endParaRPr lang="vi-VN" sz="2800" b="1">
                <a:solidFill>
                  <a:srgbClr val="FFFF00"/>
                </a:solidFill>
                <a:latin typeface="#9Slide03 SFU Grenoble" panose="00000500000000000000" pitchFamily="2" charset="0"/>
                <a:cs typeface="Arial" panose="020B0604020202020204" pitchFamily="34" charset="0"/>
              </a:endParaRPr>
            </a:p>
          </p:txBody>
        </p:sp>
      </p:grpSp>
    </p:spTree>
    <p:extLst>
      <p:ext uri="{BB962C8B-B14F-4D97-AF65-F5344CB8AC3E}">
        <p14:creationId xmlns:p14="http://schemas.microsoft.com/office/powerpoint/2010/main" val="389932560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style.rotation</p:attrName>
                                        </p:attrNameLst>
                                      </p:cBhvr>
                                      <p:tavLst>
                                        <p:tav tm="0">
                                          <p:val>
                                            <p:fltVal val="90"/>
                                          </p:val>
                                        </p:tav>
                                        <p:tav tm="100000">
                                          <p:val>
                                            <p:fltVal val="0"/>
                                          </p:val>
                                        </p:tav>
                                      </p:tavLst>
                                    </p:anim>
                                    <p:animEffect transition="in" filter="fade">
                                      <p:cBhvr>
                                        <p:cTn id="13" dur="10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ppt_w</p:attrName>
                                        </p:attrNameLst>
                                      </p:cBhvr>
                                      <p:tavLst>
                                        <p:tav tm="0">
                                          <p:val>
                                            <p:fltVal val="0"/>
                                          </p:val>
                                        </p:tav>
                                        <p:tav tm="100000">
                                          <p:val>
                                            <p:strVal val="#ppt_w"/>
                                          </p:val>
                                        </p:tav>
                                      </p:tavLst>
                                    </p:anim>
                                    <p:anim calcmode="lin" valueType="num">
                                      <p:cBhvr>
                                        <p:cTn id="17" dur="1000" fill="hold"/>
                                        <p:tgtEl>
                                          <p:spTgt spid="24"/>
                                        </p:tgtEl>
                                        <p:attrNameLst>
                                          <p:attrName>ppt_h</p:attrName>
                                        </p:attrNameLst>
                                      </p:cBhvr>
                                      <p:tavLst>
                                        <p:tav tm="0">
                                          <p:val>
                                            <p:fltVal val="0"/>
                                          </p:val>
                                        </p:tav>
                                        <p:tav tm="100000">
                                          <p:val>
                                            <p:strVal val="#ppt_h"/>
                                          </p:val>
                                        </p:tav>
                                      </p:tavLst>
                                    </p:anim>
                                    <p:anim calcmode="lin" valueType="num">
                                      <p:cBhvr>
                                        <p:cTn id="18" dur="1000" fill="hold"/>
                                        <p:tgtEl>
                                          <p:spTgt spid="24"/>
                                        </p:tgtEl>
                                        <p:attrNameLst>
                                          <p:attrName>style.rotation</p:attrName>
                                        </p:attrNameLst>
                                      </p:cBhvr>
                                      <p:tavLst>
                                        <p:tav tm="0">
                                          <p:val>
                                            <p:fltVal val="90"/>
                                          </p:val>
                                        </p:tav>
                                        <p:tav tm="100000">
                                          <p:val>
                                            <p:fltVal val="0"/>
                                          </p:val>
                                        </p:tav>
                                      </p:tavLst>
                                    </p:anim>
                                    <p:animEffect transition="in" filter="fade">
                                      <p:cBhvr>
                                        <p:cTn id="19" dur="1000"/>
                                        <p:tgtEl>
                                          <p:spTgt spid="24"/>
                                        </p:tgtEl>
                                      </p:cBhvr>
                                    </p:animEffect>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par>
                                <p:cTn id="26" presetID="3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par>
                                <p:cTn id="32" presetID="3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style.rotation</p:attrName>
                                        </p:attrNameLst>
                                      </p:cBhvr>
                                      <p:tavLst>
                                        <p:tav tm="0">
                                          <p:val>
                                            <p:fltVal val="90"/>
                                          </p:val>
                                        </p:tav>
                                        <p:tav tm="100000">
                                          <p:val>
                                            <p:fltVal val="0"/>
                                          </p:val>
                                        </p:tav>
                                      </p:tavLst>
                                    </p:anim>
                                    <p:animEffect transition="in" filter="fade">
                                      <p:cBhvr>
                                        <p:cTn id="37" dur="1000"/>
                                        <p:tgtEl>
                                          <p:spTgt spid="5"/>
                                        </p:tgtEl>
                                      </p:cBhvr>
                                    </p:animEffect>
                                  </p:childTnLst>
                                </p:cTn>
                              </p:par>
                              <p:par>
                                <p:cTn id="38" presetID="31"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139&quot;&gt;&lt;object type=&quot;3&quot; unique_id=&quot;10142&quot;&gt;&lt;property id=&quot;20148&quot; value=&quot;5&quot;/&gt;&lt;property id=&quot;20300&quot; value=&quot;Slide 4&quot;/&gt;&lt;property id=&quot;20307&quot; value=&quot;256&quot;/&gt;&lt;/object&gt;&lt;object type=&quot;3&quot; unique_id=&quot;10143&quot;&gt;&lt;property id=&quot;20148&quot; value=&quot;5&quot;/&gt;&lt;property id=&quot;20300&quot; value=&quot;Slide 5&quot;/&gt;&lt;property id=&quot;20307&quot; value=&quot;257&quot;/&gt;&lt;/object&gt;&lt;object type=&quot;3&quot; unique_id=&quot;10152&quot;&gt;&lt;property id=&quot;20148&quot; value=&quot;5&quot;/&gt;&lt;property id=&quot;20300&quot; value=&quot;Slide 23&quot;/&gt;&lt;property id=&quot;20307&quot; value=&quot;328&quot;/&gt;&lt;/object&gt;&lt;object type=&quot;3&quot; unique_id=&quot;10160&quot;&gt;&lt;property id=&quot;20148&quot; value=&quot;5&quot;/&gt;&lt;property id=&quot;20300&quot; value=&quot;Slide 6&quot;/&gt;&lt;property id=&quot;20307&quot; value=&quot;332&quot;/&gt;&lt;/object&gt;&lt;object type=&quot;3&quot; unique_id=&quot;19596&quot;&gt;&lt;property id=&quot;20148&quot; value=&quot;5&quot;/&gt;&lt;property id=&quot;20300&quot; value=&quot;Slide 2&quot;/&gt;&lt;property id=&quot;20307&quot; value=&quot;339&quot;/&gt;&lt;/object&gt;&lt;object type=&quot;3&quot; unique_id=&quot;20188&quot;&gt;&lt;property id=&quot;20148&quot; value=&quot;5&quot;/&gt;&lt;property id=&quot;20300&quot; value=&quot;Slide 8&quot;/&gt;&lt;property id=&quot;20307&quot; value=&quot;344&quot;/&gt;&lt;/object&gt;&lt;object type=&quot;3&quot; unique_id=&quot;20194&quot;&gt;&lt;property id=&quot;20148&quot; value=&quot;5&quot;/&gt;&lt;property id=&quot;20300&quot; value=&quot;Slide 10&quot;/&gt;&lt;property id=&quot;20307&quot; value=&quot;347&quot;/&gt;&lt;/object&gt;&lt;object type=&quot;3&quot; unique_id=&quot;20195&quot;&gt;&lt;property id=&quot;20148&quot; value=&quot;5&quot;/&gt;&lt;property id=&quot;20300&quot; value=&quot;Slide 12&quot;/&gt;&lt;property id=&quot;20307&quot; value=&quot;349&quot;/&gt;&lt;/object&gt;&lt;object type=&quot;3&quot; unique_id=&quot;20196&quot;&gt;&lt;property id=&quot;20148&quot; value=&quot;5&quot;/&gt;&lt;property id=&quot;20300&quot; value=&quot;Slide 13&quot;/&gt;&lt;property id=&quot;20307&quot; value=&quot;370&quot;/&gt;&lt;/object&gt;&lt;object type=&quot;3&quot; unique_id=&quot;20198&quot;&gt;&lt;property id=&quot;20148&quot; value=&quot;5&quot;/&gt;&lt;property id=&quot;20300&quot; value=&quot;Slide 14&quot;/&gt;&lt;property id=&quot;20307&quot; value=&quot;352&quot;/&gt;&lt;/object&gt;&lt;object type=&quot;3&quot; unique_id=&quot;20427&quot;&gt;&lt;property id=&quot;20148&quot; value=&quot;5&quot;/&gt;&lt;property id=&quot;20300&quot; value=&quot;Slide 7&quot;/&gt;&lt;property id=&quot;20307&quot; value=&quot;374&quot;/&gt;&lt;/object&gt;&lt;object type=&quot;3&quot; unique_id=&quot;20717&quot;&gt;&lt;property id=&quot;20148&quot; value=&quot;5&quot;/&gt;&lt;property id=&quot;20300&quot; value=&quot;Slide 9&quot;/&gt;&lt;property id=&quot;20307&quot; value=&quot;375&quot;/&gt;&lt;/object&gt;&lt;object type=&quot;3&quot; unique_id=&quot;20878&quot;&gt;&lt;property id=&quot;20148&quot; value=&quot;5&quot;/&gt;&lt;property id=&quot;20300&quot; value=&quot;Slide 11&quot;/&gt;&lt;property id=&quot;20307&quot; value=&quot;376&quot;/&gt;&lt;/object&gt;&lt;object type=&quot;3&quot; unique_id=&quot;21681&quot;&gt;&lt;property id=&quot;20148&quot; value=&quot;5&quot;/&gt;&lt;property id=&quot;20300&quot; value=&quot;Slide 1&quot;/&gt;&lt;property id=&quot;20307&quot; value=&quot;318&quot;/&gt;&lt;/object&gt;&lt;object type=&quot;3&quot; unique_id=&quot;23204&quot;&gt;&lt;property id=&quot;20148&quot; value=&quot;5&quot;/&gt;&lt;property id=&quot;20300&quot; value=&quot;Slide 19&quot;/&gt;&lt;property id=&quot;20307&quot; value=&quot;368&quot;/&gt;&lt;/object&gt;&lt;object type=&quot;3&quot; unique_id=&quot;23205&quot;&gt;&lt;property id=&quot;20148&quot; value=&quot;5&quot;/&gt;&lt;property id=&quot;20300&quot; value=&quot;Slide 20&quot;/&gt;&lt;property id=&quot;20307&quot; value=&quot;345&quot;/&gt;&lt;/object&gt;&lt;object type=&quot;3&quot; unique_id=&quot;23206&quot;&gt;&lt;property id=&quot;20148&quot; value=&quot;5&quot;/&gt;&lt;property id=&quot;20300&quot; value=&quot;Slide 21&quot;/&gt;&lt;property id=&quot;20307&quot; value=&quot;379&quot;/&gt;&lt;/object&gt;&lt;object type=&quot;3&quot; unique_id=&quot;23345&quot;&gt;&lt;property id=&quot;20148&quot; value=&quot;5&quot;/&gt;&lt;property id=&quot;20300&quot; value=&quot;Slide 22&quot;/&gt;&lt;property id=&quot;20307&quot; value=&quot;383&quot;/&gt;&lt;/object&gt;&lt;object type=&quot;3&quot; unique_id=&quot;23637&quot;&gt;&lt;property id=&quot;20148&quot; value=&quot;5&quot;/&gt;&lt;property id=&quot;20300&quot; value=&quot;Slide 16&quot;/&gt;&lt;property id=&quot;20307&quot; value=&quot;384&quot;/&gt;&lt;/object&gt;&lt;object type=&quot;3&quot; unique_id=&quot;23638&quot;&gt;&lt;property id=&quot;20148&quot; value=&quot;5&quot;/&gt;&lt;property id=&quot;20300&quot; value=&quot;Slide 17&quot;/&gt;&lt;property id=&quot;20307&quot; value=&quot;385&quot;/&gt;&lt;/object&gt;&lt;object type=&quot;3&quot; unique_id=&quot;23733&quot;&gt;&lt;property id=&quot;20148&quot; value=&quot;5&quot;/&gt;&lt;property id=&quot;20300&quot; value=&quot;Slide 15&quot;/&gt;&lt;property id=&quot;20307&quot; value=&quot;386&quot;/&gt;&lt;/object&gt;&lt;object type=&quot;3&quot; unique_id=&quot;23919&quot;&gt;&lt;property id=&quot;20148&quot; value=&quot;5&quot;/&gt;&lt;property id=&quot;20300&quot; value=&quot;Slide 3&quot;/&gt;&lt;property id=&quot;20307&quot; value=&quot;308&quot;/&gt;&lt;/object&gt;&lt;object type=&quot;3&quot; unique_id=&quot;24134&quot;&gt;&lt;property id=&quot;20148&quot; value=&quot;5&quot;/&gt;&lt;property id=&quot;20300&quot; value=&quot;Slide 18&quot;/&gt;&lt;property id=&quot;20307&quot; value=&quot;387&quot;/&gt;&lt;/object&gt;&lt;/object&gt;&lt;object type=&quot;8&quot; unique_id=&quot;10191&quot;&gt;&lt;/object&gt;&lt;/object&gt;&lt;/database&gt;"/>
</p:tagLst>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ornVTI">
  <a:themeElements>
    <a:clrScheme name="Offic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lnDef>
      <a:spPr>
        <a:ln>
          <a:solidFill>
            <a:srgbClr val="92D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1850</TotalTime>
  <Words>1437</Words>
  <Application>Microsoft Office PowerPoint</Application>
  <PresentationFormat>Widescreen</PresentationFormat>
  <Paragraphs>160</Paragraphs>
  <Slides>23</Slides>
  <Notes>5</Notes>
  <HiddenSlides>0</HiddenSlides>
  <MMClips>2</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23</vt:i4>
      </vt:variant>
    </vt:vector>
  </HeadingPairs>
  <TitlesOfParts>
    <vt:vector size="56" baseType="lpstr">
      <vt:lpstr>#9Slide03 SFU Futura_01</vt:lpstr>
      <vt:lpstr>#9Slide03 SFU Futura_03</vt:lpstr>
      <vt:lpstr>#9Slide03 SFU Futura_07</vt:lpstr>
      <vt:lpstr>#9Slide03 SFU Futura_12</vt:lpstr>
      <vt:lpstr>#9Slide03 SFU Grenoble</vt:lpstr>
      <vt:lpstr>#9Slide03 SVNCintra</vt:lpstr>
      <vt:lpstr>#9Slide05 Araura</vt:lpstr>
      <vt:lpstr>#9Slide05 Beautiful Caps</vt:lpstr>
      <vt:lpstr>#9Slide05 Dear Saturday</vt:lpstr>
      <vt:lpstr>#9Slide05 FS Blonde Script</vt:lpstr>
      <vt:lpstr>#9Slide05 IcielSanelma</vt:lpstr>
      <vt:lpstr>#9Slide05 SVNClementine</vt:lpstr>
      <vt:lpstr>#9Slide06 SVNBlow Brush</vt:lpstr>
      <vt:lpstr>#9Slide07 IcielLa Chic Pro Shad</vt:lpstr>
      <vt:lpstr>#9Slide07 SVNZiclets</vt:lpstr>
      <vt:lpstr>Arial</vt:lpstr>
      <vt:lpstr>Arial Black</vt:lpstr>
      <vt:lpstr>Arial Nova Cond</vt:lpstr>
      <vt:lpstr>Calibri</vt:lpstr>
      <vt:lpstr>Calibri Light</vt:lpstr>
      <vt:lpstr>Inconsolata</vt:lpstr>
      <vt:lpstr>Modern Love</vt:lpstr>
      <vt:lpstr>Pangolin</vt:lpstr>
      <vt:lpstr>Times New Roman</vt:lpstr>
      <vt:lpstr>Wingdings</vt:lpstr>
      <vt:lpstr>TornVTI</vt:lpstr>
      <vt:lpstr>Office Theme</vt:lpstr>
      <vt:lpstr>Jaques template</vt:lpstr>
      <vt:lpstr>Chủ đề Office</vt:lpstr>
      <vt:lpstr>Essential</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clip</dc:title>
  <dc:creator>Nguyễn Thị Thuý</dc:creator>
  <cp:lastModifiedBy>Chan Tran</cp:lastModifiedBy>
  <cp:revision>86</cp:revision>
  <dcterms:created xsi:type="dcterms:W3CDTF">2020-08-02T05:28:00Z</dcterms:created>
  <dcterms:modified xsi:type="dcterms:W3CDTF">2022-07-13T11:07:10Z</dcterms:modified>
</cp:coreProperties>
</file>