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media/image11.svg" ContentType="image/svg+xml"/>
  <Override PartName="/ppt/media/image13.svg" ContentType="image/svg+xml"/>
  <Override PartName="/ppt/media/image15.svg" ContentType="image/svg+xml"/>
  <Override PartName="/ppt/media/image20.svg" ContentType="image/svg+xml"/>
  <Override PartName="/ppt/media/image22.svg" ContentType="image/svg+xml"/>
  <Override PartName="/ppt/media/image24.svg" ContentType="image/svg+xml"/>
  <Override PartName="/ppt/media/image28.svg" ContentType="image/svg+xml"/>
  <Override PartName="/ppt/media/image3.svg" ContentType="image/svg+xml"/>
  <Override PartName="/ppt/media/image30.svg" ContentType="image/svg+xml"/>
  <Override PartName="/ppt/media/image5.svg" ContentType="image/svg+xml"/>
  <Override PartName="/ppt/media/image55.svg" ContentType="image/svg+xml"/>
  <Override PartName="/ppt/media/image60.svg" ContentType="image/svg+xml"/>
  <Override PartName="/ppt/media/image7.svg" ContentType="image/svg+xml"/>
  <Override PartName="/ppt/media/image9.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5" r:id="rId3"/>
    <p:sldId id="257" r:id="rId4"/>
    <p:sldId id="256" r:id="rId5"/>
    <p:sldId id="276" r:id="rId6"/>
    <p:sldId id="264" r:id="rId7"/>
    <p:sldId id="277" r:id="rId8"/>
    <p:sldId id="268" r:id="rId9"/>
    <p:sldId id="278" r:id="rId10"/>
    <p:sldId id="266" r:id="rId11"/>
    <p:sldId id="263" r:id="rId12"/>
    <p:sldId id="259" r:id="rId13"/>
    <p:sldId id="258" r:id="rId14"/>
    <p:sldId id="279" r:id="rId15"/>
    <p:sldId id="280" r:id="rId16"/>
    <p:sldId id="281" r:id="rId17"/>
    <p:sldId id="282" r:id="rId18"/>
    <p:sldId id="262" r:id="rId19"/>
    <p:sldId id="273" r:id="rId20"/>
    <p:sldId id="267" r:id="rId21"/>
    <p:sldId id="274" r:id="rId22"/>
    <p:sldId id="283" r:id="rId23"/>
    <p:sldId id="260" r:id="rId24"/>
    <p:sldId id="284" r:id="rId25"/>
    <p:sldId id="261" r:id="rId26"/>
    <p:sldId id="285" r:id="rId27"/>
    <p:sldId id="286" r:id="rId28"/>
    <p:sldId id="287" r:id="rId29"/>
    <p:sldId id="288" r:id="rId30"/>
  </p:sldIdLst>
  <p:sldSz cx="18288000" cy="10287000"/>
  <p:notesSz cx="6858000" cy="9144000"/>
  <p:embeddedFontLst>
    <p:embeddedFont>
      <p:font typeface="Roboto Mono Regular Bold" panose="020B0604020202020204"/>
      <p:regular r:id="rId34"/>
    </p:embeddedFont>
    <p:embeddedFont>
      <p:font typeface="Calibri" panose="020F050202020403020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showGuides="1">
      <p:cViewPr varScale="1">
        <p:scale>
          <a:sx n="46" d="100"/>
          <a:sy n="46" d="100"/>
        </p:scale>
        <p:origin x="54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5.svg"/><Relationship Id="rId3" Type="http://schemas.openxmlformats.org/officeDocument/2006/relationships/image" Target="../media/image36.png"/><Relationship Id="rId2" Type="http://schemas.openxmlformats.org/officeDocument/2006/relationships/image" Target="../media/image7.sv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9.jpe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25.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0.png"/><Relationship Id="rId3" Type="http://schemas.openxmlformats.org/officeDocument/2006/relationships/image" Target="../media/image44.png"/><Relationship Id="rId2" Type="http://schemas.openxmlformats.org/officeDocument/2006/relationships/image" Target="../media/image49.jpeg"/><Relationship Id="rId1" Type="http://schemas.openxmlformats.org/officeDocument/2006/relationships/image" Target="../media/image41.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 Id="rId3" Type="http://schemas.openxmlformats.org/officeDocument/2006/relationships/image" Target="../media/image51.png"/><Relationship Id="rId2" Type="http://schemas.openxmlformats.org/officeDocument/2006/relationships/image" Target="../media/image36.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svg"/><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9.png"/><Relationship Id="rId4" Type="http://schemas.microsoft.com/office/2007/relationships/hdphoto" Target="../media/image58.wdp"/><Relationship Id="rId3" Type="http://schemas.openxmlformats.org/officeDocument/2006/relationships/image" Target="../media/image57.png"/><Relationship Id="rId2" Type="http://schemas.openxmlformats.org/officeDocument/2006/relationships/image" Target="../media/image27.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svg"/><Relationship Id="rId7" Type="http://schemas.openxmlformats.org/officeDocument/2006/relationships/image" Target="../media/image12.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 Id="rId3" Type="http://schemas.openxmlformats.org/officeDocument/2006/relationships/image" Target="../media/image8.png"/><Relationship Id="rId2" Type="http://schemas.openxmlformats.org/officeDocument/2006/relationships/image" Target="../media/image7.svg"/><Relationship Id="rId14" Type="http://schemas.openxmlformats.org/officeDocument/2006/relationships/slideLayout" Target="../slideLayouts/slideLayout7.xml"/><Relationship Id="rId13" Type="http://schemas.openxmlformats.org/officeDocument/2006/relationships/image" Target="../media/image17.png"/><Relationship Id="rId12" Type="http://schemas.openxmlformats.org/officeDocument/2006/relationships/image" Target="../media/image5.svg"/><Relationship Id="rId11" Type="http://schemas.openxmlformats.org/officeDocument/2006/relationships/image" Target="../media/image16.png"/><Relationship Id="rId10" Type="http://schemas.openxmlformats.org/officeDocument/2006/relationships/image" Target="../media/image15.sv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jpeg"/><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4.png"/><Relationship Id="rId2" Type="http://schemas.openxmlformats.org/officeDocument/2006/relationships/image" Target="../media/image33.png"/><Relationship Id="rId1" Type="http://schemas.openxmlformats.org/officeDocument/2006/relationships/image" Target="../media/image32.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7.png"/><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8.jpeg"/><Relationship Id="rId1" Type="http://schemas.openxmlformats.org/officeDocument/2006/relationships/image" Target="../media/image32.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1.png"/><Relationship Id="rId1"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3.png"/><Relationship Id="rId1" Type="http://schemas.openxmlformats.org/officeDocument/2006/relationships/image" Target="../media/image72.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24.svg"/><Relationship Id="rId7" Type="http://schemas.openxmlformats.org/officeDocument/2006/relationships/image" Target="../media/image23.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 Id="rId3" Type="http://schemas.openxmlformats.org/officeDocument/2006/relationships/image" Target="../media/image19.png"/><Relationship Id="rId2" Type="http://schemas.openxmlformats.org/officeDocument/2006/relationships/image" Target="../media/image3.svg"/><Relationship Id="rId11" Type="http://schemas.openxmlformats.org/officeDocument/2006/relationships/slideLayout" Target="../slideLayouts/slideLayout7.xml"/><Relationship Id="rId10" Type="http://schemas.openxmlformats.org/officeDocument/2006/relationships/image" Target="../media/image26.png"/><Relationship Id="rId1" Type="http://schemas.openxmlformats.org/officeDocument/2006/relationships/image" Target="../media/image18.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1.png"/><Relationship Id="rId7" Type="http://schemas.openxmlformats.org/officeDocument/2006/relationships/image" Target="../media/image30.svg"/><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sv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svg"/><Relationship Id="rId2" Type="http://schemas.openxmlformats.org/officeDocument/2006/relationships/image" Target="../media/image33.png"/><Relationship Id="rId1" Type="http://schemas.openxmlformats.org/officeDocument/2006/relationships/image" Target="../media/image32.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5.png"/><Relationship Id="rId3" Type="http://schemas.openxmlformats.org/officeDocument/2006/relationships/image" Target="../media/image34.jpeg"/><Relationship Id="rId2" Type="http://schemas.openxmlformats.org/officeDocument/2006/relationships/image" Target="../media/image3.sv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0440" b="5290"/>
          <a:stretch>
            <a:fillRect/>
          </a:stretch>
        </p:blipFill>
        <p:spPr>
          <a:xfrm>
            <a:off x="0" y="0"/>
            <a:ext cx="18288000" cy="10287000"/>
          </a:xfrm>
          <a:prstGeom prst="rect">
            <a:avLst/>
          </a:prstGeom>
        </p:spPr>
      </p:pic>
      <p:sp>
        <p:nvSpPr>
          <p:cNvPr id="3" name="AutoShape 3"/>
          <p:cNvSpPr/>
          <p:nvPr/>
        </p:nvSpPr>
        <p:spPr>
          <a:xfrm>
            <a:off x="0" y="0"/>
            <a:ext cx="18288000" cy="1377183"/>
          </a:xfrm>
          <a:prstGeom prst="rect">
            <a:avLst/>
          </a:prstGeom>
          <a:solidFill>
            <a:srgbClr val="FFB9D3"/>
          </a:solidFill>
        </p:spPr>
        <p:txBody>
          <a:bodyPr/>
          <a:lstStyle/>
          <a:p>
            <a:endParaRPr lang="en-US" dirty="0"/>
          </a:p>
        </p:txBody>
      </p:sp>
      <p:grpSp>
        <p:nvGrpSpPr>
          <p:cNvPr id="4" name="Group 4"/>
          <p:cNvGrpSpPr/>
          <p:nvPr/>
        </p:nvGrpSpPr>
        <p:grpSpPr>
          <a:xfrm>
            <a:off x="1382064" y="2777678"/>
            <a:ext cx="15877236" cy="6480622"/>
            <a:chOff x="0" y="0"/>
            <a:chExt cx="34793095" cy="14201520"/>
          </a:xfrm>
        </p:grpSpPr>
        <p:sp>
          <p:nvSpPr>
            <p:cNvPr id="5" name="Freeform 5"/>
            <p:cNvSpPr/>
            <p:nvPr/>
          </p:nvSpPr>
          <p:spPr>
            <a:xfrm>
              <a:off x="72390" y="72390"/>
              <a:ext cx="34648315" cy="14056740"/>
            </a:xfrm>
            <a:custGeom>
              <a:avLst/>
              <a:gdLst/>
              <a:ahLst/>
              <a:cxnLst/>
              <a:rect l="l" t="t" r="r" b="b"/>
              <a:pathLst>
                <a:path w="34648315" h="14056740">
                  <a:moveTo>
                    <a:pt x="0" y="0"/>
                  </a:moveTo>
                  <a:lnTo>
                    <a:pt x="34648315" y="0"/>
                  </a:lnTo>
                  <a:lnTo>
                    <a:pt x="34648315" y="14056740"/>
                  </a:lnTo>
                  <a:lnTo>
                    <a:pt x="0" y="14056740"/>
                  </a:lnTo>
                  <a:lnTo>
                    <a:pt x="0" y="0"/>
                  </a:lnTo>
                  <a:close/>
                </a:path>
              </a:pathLst>
            </a:custGeom>
            <a:solidFill>
              <a:srgbClr val="804A24"/>
            </a:solidFill>
          </p:spPr>
        </p:sp>
        <p:sp>
          <p:nvSpPr>
            <p:cNvPr id="6" name="Freeform 6"/>
            <p:cNvSpPr/>
            <p:nvPr/>
          </p:nvSpPr>
          <p:spPr>
            <a:xfrm>
              <a:off x="0" y="0"/>
              <a:ext cx="34793095" cy="14201519"/>
            </a:xfrm>
            <a:custGeom>
              <a:avLst/>
              <a:gdLst/>
              <a:ahLst/>
              <a:cxnLst/>
              <a:rect l="l" t="t" r="r" b="b"/>
              <a:pathLst>
                <a:path w="34793095" h="14201519">
                  <a:moveTo>
                    <a:pt x="34648316" y="14056740"/>
                  </a:moveTo>
                  <a:lnTo>
                    <a:pt x="34793095" y="14056740"/>
                  </a:lnTo>
                  <a:lnTo>
                    <a:pt x="34793095" y="14201519"/>
                  </a:lnTo>
                  <a:lnTo>
                    <a:pt x="34648316" y="14201519"/>
                  </a:lnTo>
                  <a:lnTo>
                    <a:pt x="34648316" y="14056740"/>
                  </a:lnTo>
                  <a:close/>
                  <a:moveTo>
                    <a:pt x="0" y="144780"/>
                  </a:moveTo>
                  <a:lnTo>
                    <a:pt x="144780" y="144780"/>
                  </a:lnTo>
                  <a:lnTo>
                    <a:pt x="144780" y="14056740"/>
                  </a:lnTo>
                  <a:lnTo>
                    <a:pt x="0" y="14056740"/>
                  </a:lnTo>
                  <a:lnTo>
                    <a:pt x="0" y="144780"/>
                  </a:lnTo>
                  <a:close/>
                  <a:moveTo>
                    <a:pt x="0" y="14056740"/>
                  </a:moveTo>
                  <a:lnTo>
                    <a:pt x="144780" y="14056740"/>
                  </a:lnTo>
                  <a:lnTo>
                    <a:pt x="144780" y="14201519"/>
                  </a:lnTo>
                  <a:lnTo>
                    <a:pt x="0" y="14201519"/>
                  </a:lnTo>
                  <a:lnTo>
                    <a:pt x="0" y="14056740"/>
                  </a:lnTo>
                  <a:close/>
                  <a:moveTo>
                    <a:pt x="34648316" y="144780"/>
                  </a:moveTo>
                  <a:lnTo>
                    <a:pt x="34793095" y="144780"/>
                  </a:lnTo>
                  <a:lnTo>
                    <a:pt x="34793095" y="14056740"/>
                  </a:lnTo>
                  <a:lnTo>
                    <a:pt x="34648316" y="14056740"/>
                  </a:lnTo>
                  <a:lnTo>
                    <a:pt x="34648316" y="144780"/>
                  </a:lnTo>
                  <a:close/>
                  <a:moveTo>
                    <a:pt x="144780" y="14056740"/>
                  </a:moveTo>
                  <a:lnTo>
                    <a:pt x="34648316" y="14056740"/>
                  </a:lnTo>
                  <a:lnTo>
                    <a:pt x="34648316" y="14201519"/>
                  </a:lnTo>
                  <a:lnTo>
                    <a:pt x="144780" y="14201519"/>
                  </a:lnTo>
                  <a:lnTo>
                    <a:pt x="144780" y="14056740"/>
                  </a:lnTo>
                  <a:close/>
                  <a:moveTo>
                    <a:pt x="34648316" y="0"/>
                  </a:moveTo>
                  <a:lnTo>
                    <a:pt x="34793095" y="0"/>
                  </a:lnTo>
                  <a:lnTo>
                    <a:pt x="34793095" y="144780"/>
                  </a:lnTo>
                  <a:lnTo>
                    <a:pt x="34648316" y="144780"/>
                  </a:lnTo>
                  <a:lnTo>
                    <a:pt x="34648316" y="0"/>
                  </a:lnTo>
                  <a:close/>
                  <a:moveTo>
                    <a:pt x="0" y="0"/>
                  </a:moveTo>
                  <a:lnTo>
                    <a:pt x="144780" y="0"/>
                  </a:lnTo>
                  <a:lnTo>
                    <a:pt x="144780" y="144780"/>
                  </a:lnTo>
                  <a:lnTo>
                    <a:pt x="0" y="144780"/>
                  </a:lnTo>
                  <a:lnTo>
                    <a:pt x="0" y="0"/>
                  </a:lnTo>
                  <a:close/>
                  <a:moveTo>
                    <a:pt x="144780" y="0"/>
                  </a:moveTo>
                  <a:lnTo>
                    <a:pt x="34648316" y="0"/>
                  </a:lnTo>
                  <a:lnTo>
                    <a:pt x="34648316" y="144780"/>
                  </a:lnTo>
                  <a:lnTo>
                    <a:pt x="144780" y="144780"/>
                  </a:lnTo>
                  <a:lnTo>
                    <a:pt x="144780" y="0"/>
                  </a:lnTo>
                  <a:close/>
                </a:path>
              </a:pathLst>
            </a:custGeom>
            <a:solidFill>
              <a:srgbClr val="804A24"/>
            </a:solidFill>
          </p:spPr>
        </p:sp>
      </p:grpSp>
      <p:grpSp>
        <p:nvGrpSpPr>
          <p:cNvPr id="7" name="Group 7"/>
          <p:cNvGrpSpPr/>
          <p:nvPr/>
        </p:nvGrpSpPr>
        <p:grpSpPr>
          <a:xfrm>
            <a:off x="1127982" y="2394323"/>
            <a:ext cx="15916924" cy="6639374"/>
            <a:chOff x="0" y="0"/>
            <a:chExt cx="34880066" cy="14549406"/>
          </a:xfrm>
        </p:grpSpPr>
        <p:sp>
          <p:nvSpPr>
            <p:cNvPr id="8" name="Freeform 8"/>
            <p:cNvSpPr/>
            <p:nvPr/>
          </p:nvSpPr>
          <p:spPr>
            <a:xfrm>
              <a:off x="72390" y="72390"/>
              <a:ext cx="34735287" cy="14404626"/>
            </a:xfrm>
            <a:custGeom>
              <a:avLst/>
              <a:gdLst/>
              <a:ahLst/>
              <a:cxnLst/>
              <a:rect l="l" t="t" r="r" b="b"/>
              <a:pathLst>
                <a:path w="34735287" h="14404626">
                  <a:moveTo>
                    <a:pt x="0" y="0"/>
                  </a:moveTo>
                  <a:lnTo>
                    <a:pt x="34735287" y="0"/>
                  </a:lnTo>
                  <a:lnTo>
                    <a:pt x="34735287" y="14404626"/>
                  </a:lnTo>
                  <a:lnTo>
                    <a:pt x="0" y="14404626"/>
                  </a:lnTo>
                  <a:lnTo>
                    <a:pt x="0" y="0"/>
                  </a:lnTo>
                  <a:close/>
                </a:path>
              </a:pathLst>
            </a:custGeom>
            <a:solidFill>
              <a:srgbClr val="FFF0F0"/>
            </a:solidFill>
          </p:spPr>
        </p:sp>
        <p:sp>
          <p:nvSpPr>
            <p:cNvPr id="9" name="Freeform 9"/>
            <p:cNvSpPr/>
            <p:nvPr/>
          </p:nvSpPr>
          <p:spPr>
            <a:xfrm>
              <a:off x="0" y="0"/>
              <a:ext cx="34880066" cy="14549406"/>
            </a:xfrm>
            <a:custGeom>
              <a:avLst/>
              <a:gdLst/>
              <a:ahLst/>
              <a:cxnLst/>
              <a:rect l="l" t="t" r="r" b="b"/>
              <a:pathLst>
                <a:path w="34880066" h="14549406">
                  <a:moveTo>
                    <a:pt x="34735288" y="14404626"/>
                  </a:moveTo>
                  <a:lnTo>
                    <a:pt x="34880066" y="14404626"/>
                  </a:lnTo>
                  <a:lnTo>
                    <a:pt x="34880066" y="14549406"/>
                  </a:lnTo>
                  <a:lnTo>
                    <a:pt x="34735288" y="14549406"/>
                  </a:lnTo>
                  <a:lnTo>
                    <a:pt x="34735288" y="14404626"/>
                  </a:lnTo>
                  <a:close/>
                  <a:moveTo>
                    <a:pt x="0" y="144780"/>
                  </a:moveTo>
                  <a:lnTo>
                    <a:pt x="144780" y="144780"/>
                  </a:lnTo>
                  <a:lnTo>
                    <a:pt x="144780" y="14404626"/>
                  </a:lnTo>
                  <a:lnTo>
                    <a:pt x="0" y="14404626"/>
                  </a:lnTo>
                  <a:lnTo>
                    <a:pt x="0" y="144780"/>
                  </a:lnTo>
                  <a:close/>
                  <a:moveTo>
                    <a:pt x="0" y="14404626"/>
                  </a:moveTo>
                  <a:lnTo>
                    <a:pt x="144780" y="14404626"/>
                  </a:lnTo>
                  <a:lnTo>
                    <a:pt x="144780" y="14549406"/>
                  </a:lnTo>
                  <a:lnTo>
                    <a:pt x="0" y="14549406"/>
                  </a:lnTo>
                  <a:lnTo>
                    <a:pt x="0" y="14404626"/>
                  </a:lnTo>
                  <a:close/>
                  <a:moveTo>
                    <a:pt x="34735288" y="144780"/>
                  </a:moveTo>
                  <a:lnTo>
                    <a:pt x="34880066" y="144780"/>
                  </a:lnTo>
                  <a:lnTo>
                    <a:pt x="34880066" y="14404626"/>
                  </a:lnTo>
                  <a:lnTo>
                    <a:pt x="34735288" y="14404626"/>
                  </a:lnTo>
                  <a:lnTo>
                    <a:pt x="34735288" y="144780"/>
                  </a:lnTo>
                  <a:close/>
                  <a:moveTo>
                    <a:pt x="144780" y="14404626"/>
                  </a:moveTo>
                  <a:lnTo>
                    <a:pt x="34735288" y="14404626"/>
                  </a:lnTo>
                  <a:lnTo>
                    <a:pt x="34735288" y="14549406"/>
                  </a:lnTo>
                  <a:lnTo>
                    <a:pt x="144780" y="14549406"/>
                  </a:lnTo>
                  <a:lnTo>
                    <a:pt x="144780" y="14404626"/>
                  </a:lnTo>
                  <a:close/>
                  <a:moveTo>
                    <a:pt x="34735288" y="0"/>
                  </a:moveTo>
                  <a:lnTo>
                    <a:pt x="34880066" y="0"/>
                  </a:lnTo>
                  <a:lnTo>
                    <a:pt x="34880066" y="144780"/>
                  </a:lnTo>
                  <a:lnTo>
                    <a:pt x="34735288" y="144780"/>
                  </a:lnTo>
                  <a:lnTo>
                    <a:pt x="34735288" y="0"/>
                  </a:lnTo>
                  <a:close/>
                  <a:moveTo>
                    <a:pt x="0" y="0"/>
                  </a:moveTo>
                  <a:lnTo>
                    <a:pt x="144780" y="0"/>
                  </a:lnTo>
                  <a:lnTo>
                    <a:pt x="144780" y="144780"/>
                  </a:lnTo>
                  <a:lnTo>
                    <a:pt x="0" y="144780"/>
                  </a:lnTo>
                  <a:lnTo>
                    <a:pt x="0" y="0"/>
                  </a:lnTo>
                  <a:close/>
                  <a:moveTo>
                    <a:pt x="144780" y="0"/>
                  </a:moveTo>
                  <a:lnTo>
                    <a:pt x="34735288" y="0"/>
                  </a:lnTo>
                  <a:lnTo>
                    <a:pt x="34735288" y="144780"/>
                  </a:lnTo>
                  <a:lnTo>
                    <a:pt x="144780" y="144780"/>
                  </a:lnTo>
                  <a:lnTo>
                    <a:pt x="144780" y="0"/>
                  </a:lnTo>
                  <a:close/>
                </a:path>
              </a:pathLst>
            </a:custGeom>
            <a:solidFill>
              <a:srgbClr val="804A24"/>
            </a:solidFill>
          </p:spPr>
        </p:sp>
      </p:grpSp>
      <p:sp>
        <p:nvSpPr>
          <p:cNvPr id="10" name="AutoShape 10"/>
          <p:cNvSpPr/>
          <p:nvPr/>
        </p:nvSpPr>
        <p:spPr>
          <a:xfrm>
            <a:off x="6407536" y="7386006"/>
            <a:ext cx="2013720" cy="0"/>
          </a:xfrm>
          <a:prstGeom prst="line">
            <a:avLst/>
          </a:prstGeom>
          <a:ln w="209550" cap="rnd">
            <a:solidFill>
              <a:srgbClr val="F181AA"/>
            </a:solidFill>
            <a:prstDash val="solid"/>
            <a:headEnd type="none" w="sm" len="sm"/>
            <a:tailEnd type="none" w="sm" len="sm"/>
          </a:ln>
        </p:spPr>
      </p:sp>
      <p:sp>
        <p:nvSpPr>
          <p:cNvPr id="11" name="AutoShape 11"/>
          <p:cNvSpPr/>
          <p:nvPr/>
        </p:nvSpPr>
        <p:spPr>
          <a:xfrm>
            <a:off x="8421256" y="7386006"/>
            <a:ext cx="3749570" cy="0"/>
          </a:xfrm>
          <a:prstGeom prst="line">
            <a:avLst/>
          </a:prstGeom>
          <a:ln w="209550" cap="rnd">
            <a:solidFill>
              <a:srgbClr val="FFB9D3"/>
            </a:solidFill>
            <a:prstDash val="solid"/>
            <a:headEnd type="none" w="sm" len="sm"/>
            <a:tailEnd type="none" w="sm" len="sm"/>
          </a:ln>
        </p:spPr>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465274" y="375190"/>
            <a:ext cx="1766108" cy="588703"/>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772400" y="6972300"/>
            <a:ext cx="1297711" cy="1056012"/>
          </a:xfrm>
          <a:prstGeom prst="rect">
            <a:avLst/>
          </a:prstGeom>
        </p:spPr>
      </p:pic>
      <p:sp>
        <p:nvSpPr>
          <p:cNvPr id="14" name="TextBox 14"/>
          <p:cNvSpPr txBox="1"/>
          <p:nvPr/>
        </p:nvSpPr>
        <p:spPr>
          <a:xfrm>
            <a:off x="2126019" y="480162"/>
            <a:ext cx="7828193" cy="423193"/>
          </a:xfrm>
          <a:prstGeom prst="rect">
            <a:avLst/>
          </a:prstGeom>
        </p:spPr>
        <p:txBody>
          <a:bodyPr lIns="0" tIns="0" rIns="0" bIns="0" rtlCol="0" anchor="t">
            <a:spAutoFit/>
          </a:bodyPr>
          <a:lstStyle/>
          <a:p>
            <a:pPr>
              <a:lnSpc>
                <a:spcPts val="3300"/>
              </a:lnSpc>
            </a:pPr>
            <a:r>
              <a:rPr lang="en-US" sz="3000" dirty="0">
                <a:solidFill>
                  <a:srgbClr val="804A24"/>
                </a:solidFill>
                <a:latin typeface="Roboto Mono Regular Bold" panose="020B0604020202020204"/>
              </a:rPr>
              <a:t>Tech12h.com</a:t>
            </a:r>
            <a:endParaRPr lang="en-US" sz="3000" dirty="0">
              <a:solidFill>
                <a:srgbClr val="804A24"/>
              </a:solidFill>
              <a:latin typeface="Roboto Mono Regular Bold" panose="020B0604020202020204"/>
            </a:endParaRPr>
          </a:p>
        </p:txBody>
      </p:sp>
      <p:sp>
        <p:nvSpPr>
          <p:cNvPr id="15" name="TextBox 15"/>
          <p:cNvSpPr txBox="1"/>
          <p:nvPr/>
        </p:nvSpPr>
        <p:spPr>
          <a:xfrm>
            <a:off x="1485900" y="2974509"/>
            <a:ext cx="15316200" cy="3693319"/>
          </a:xfrm>
          <a:prstGeom prst="rect">
            <a:avLst/>
          </a:prstGeom>
        </p:spPr>
        <p:txBody>
          <a:bodyPr wrap="square" lIns="0" tIns="0" rIns="0" bIns="0" rtlCol="0" anchor="t">
            <a:spAutoFit/>
          </a:bodyPr>
          <a:lstStyle/>
          <a:p>
            <a:pPr algn="ctr">
              <a:lnSpc>
                <a:spcPct val="150000"/>
              </a:lnSpc>
            </a:pPr>
            <a:r>
              <a:rPr lang="en-US" sz="8000" b="1" spc="300" dirty="0">
                <a:solidFill>
                  <a:srgbClr val="804A24"/>
                </a:solidFill>
                <a:latin typeface="Arial" panose="020B0604020202020204" pitchFamily="34" charset="0"/>
                <a:cs typeface="Arial" panose="020B0604020202020204" pitchFamily="34" charset="0"/>
              </a:rPr>
              <a:t>CHÀO MỪNG CÁC EM </a:t>
            </a:r>
            <a:endParaRPr lang="en-US" sz="8000" b="1" spc="300" dirty="0">
              <a:solidFill>
                <a:srgbClr val="804A24"/>
              </a:solidFill>
              <a:latin typeface="Arial" panose="020B0604020202020204" pitchFamily="34" charset="0"/>
              <a:cs typeface="Arial" panose="020B0604020202020204" pitchFamily="34" charset="0"/>
            </a:endParaRPr>
          </a:p>
          <a:p>
            <a:pPr algn="ctr">
              <a:lnSpc>
                <a:spcPct val="150000"/>
              </a:lnSpc>
            </a:pPr>
            <a:r>
              <a:rPr lang="en-US" sz="8000" b="1" spc="300" dirty="0">
                <a:solidFill>
                  <a:srgbClr val="804A24"/>
                </a:solidFill>
                <a:latin typeface="Arial" panose="020B0604020202020204" pitchFamily="34" charset="0"/>
                <a:cs typeface="Arial" panose="020B0604020202020204" pitchFamily="34" charset="0"/>
              </a:rPr>
              <a:t>ĐẾN VỚI BÀI HỌC HÔM NAY!</a:t>
            </a:r>
            <a:endParaRPr lang="en-US" sz="8000" b="1" spc="300" dirty="0">
              <a:solidFill>
                <a:srgbClr val="804A24"/>
              </a:solidFill>
              <a:latin typeface="Arial" panose="020B0604020202020204" pitchFamily="34" charset="0"/>
              <a:cs typeface="Arial" panose="020B0604020202020204" pitchFamily="34" charset="0"/>
            </a:endParaRPr>
          </a:p>
        </p:txBody>
      </p:sp>
    </p:spTree>
  </p:cSld>
  <p:clrMapOvr>
    <a:masterClrMapping/>
  </p:clrMapOvr>
  <p:transition spd="slow">
    <p:plus/>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CCC2"/>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2736520" y="4735520"/>
            <a:ext cx="10287000" cy="815960"/>
            <a:chOff x="0" y="0"/>
            <a:chExt cx="9760965" cy="774235"/>
          </a:xfrm>
        </p:grpSpPr>
        <p:sp>
          <p:nvSpPr>
            <p:cNvPr id="3" name="Freeform 3"/>
            <p:cNvSpPr/>
            <p:nvPr/>
          </p:nvSpPr>
          <p:spPr>
            <a:xfrm>
              <a:off x="31750" y="31750"/>
              <a:ext cx="9697465" cy="710735"/>
            </a:xfrm>
            <a:custGeom>
              <a:avLst/>
              <a:gdLst/>
              <a:ahLst/>
              <a:cxnLst/>
              <a:rect l="l" t="t" r="r" b="b"/>
              <a:pathLst>
                <a:path w="9697465" h="710735">
                  <a:moveTo>
                    <a:pt x="9604755" y="710735"/>
                  </a:moveTo>
                  <a:lnTo>
                    <a:pt x="92710" y="710735"/>
                  </a:lnTo>
                  <a:cubicBezTo>
                    <a:pt x="41910" y="710735"/>
                    <a:pt x="0" y="668825"/>
                    <a:pt x="0" y="618025"/>
                  </a:cubicBezTo>
                  <a:lnTo>
                    <a:pt x="0" y="92710"/>
                  </a:lnTo>
                  <a:cubicBezTo>
                    <a:pt x="0" y="41910"/>
                    <a:pt x="41910" y="0"/>
                    <a:pt x="92710" y="0"/>
                  </a:cubicBezTo>
                  <a:lnTo>
                    <a:pt x="9603485" y="0"/>
                  </a:lnTo>
                  <a:cubicBezTo>
                    <a:pt x="9654285" y="0"/>
                    <a:pt x="9696195" y="41910"/>
                    <a:pt x="9696195" y="92710"/>
                  </a:cubicBezTo>
                  <a:lnTo>
                    <a:pt x="9696195" y="616755"/>
                  </a:lnTo>
                  <a:cubicBezTo>
                    <a:pt x="9697465" y="668825"/>
                    <a:pt x="9655555" y="710735"/>
                    <a:pt x="9604755" y="710735"/>
                  </a:cubicBezTo>
                  <a:close/>
                </a:path>
              </a:pathLst>
            </a:custGeom>
            <a:solidFill>
              <a:srgbClr val="F9F5F3"/>
            </a:solidFill>
          </p:spPr>
        </p:sp>
        <p:sp>
          <p:nvSpPr>
            <p:cNvPr id="4" name="Freeform 4"/>
            <p:cNvSpPr/>
            <p:nvPr/>
          </p:nvSpPr>
          <p:spPr>
            <a:xfrm>
              <a:off x="0" y="0"/>
              <a:ext cx="9760965" cy="774235"/>
            </a:xfrm>
            <a:custGeom>
              <a:avLst/>
              <a:gdLst/>
              <a:ahLst/>
              <a:cxnLst/>
              <a:rect l="l" t="t" r="r" b="b"/>
              <a:pathLst>
                <a:path w="9760965" h="774235">
                  <a:moveTo>
                    <a:pt x="9636505" y="59690"/>
                  </a:moveTo>
                  <a:cubicBezTo>
                    <a:pt x="9672065" y="59690"/>
                    <a:pt x="9701275" y="88900"/>
                    <a:pt x="9701275" y="124460"/>
                  </a:cubicBezTo>
                  <a:lnTo>
                    <a:pt x="9701275" y="649775"/>
                  </a:lnTo>
                  <a:cubicBezTo>
                    <a:pt x="9701275" y="685335"/>
                    <a:pt x="9672065" y="714545"/>
                    <a:pt x="9636505" y="714545"/>
                  </a:cubicBezTo>
                  <a:lnTo>
                    <a:pt x="124460" y="714545"/>
                  </a:lnTo>
                  <a:cubicBezTo>
                    <a:pt x="88900" y="714545"/>
                    <a:pt x="59690" y="685335"/>
                    <a:pt x="59690" y="649775"/>
                  </a:cubicBezTo>
                  <a:lnTo>
                    <a:pt x="59690" y="124460"/>
                  </a:lnTo>
                  <a:cubicBezTo>
                    <a:pt x="59690" y="88900"/>
                    <a:pt x="88900" y="59690"/>
                    <a:pt x="124460" y="59690"/>
                  </a:cubicBezTo>
                  <a:lnTo>
                    <a:pt x="9636505" y="59690"/>
                  </a:lnTo>
                  <a:moveTo>
                    <a:pt x="9636505" y="0"/>
                  </a:moveTo>
                  <a:lnTo>
                    <a:pt x="124460" y="0"/>
                  </a:lnTo>
                  <a:cubicBezTo>
                    <a:pt x="55880" y="0"/>
                    <a:pt x="0" y="55880"/>
                    <a:pt x="0" y="124460"/>
                  </a:cubicBezTo>
                  <a:lnTo>
                    <a:pt x="0" y="649775"/>
                  </a:lnTo>
                  <a:cubicBezTo>
                    <a:pt x="0" y="718355"/>
                    <a:pt x="55880" y="774235"/>
                    <a:pt x="124460" y="774235"/>
                  </a:cubicBezTo>
                  <a:lnTo>
                    <a:pt x="9636505" y="774235"/>
                  </a:lnTo>
                  <a:cubicBezTo>
                    <a:pt x="9705085" y="774235"/>
                    <a:pt x="9760965" y="718355"/>
                    <a:pt x="9760965" y="649775"/>
                  </a:cubicBezTo>
                  <a:lnTo>
                    <a:pt x="9760965" y="124460"/>
                  </a:lnTo>
                  <a:cubicBezTo>
                    <a:pt x="9760965" y="55880"/>
                    <a:pt x="9705085" y="0"/>
                    <a:pt x="9636505" y="0"/>
                  </a:cubicBezTo>
                  <a:close/>
                </a:path>
              </a:pathLst>
            </a:custGeom>
            <a:solidFill>
              <a:srgbClr val="5EA5A3"/>
            </a:solidFill>
          </p:spPr>
        </p:sp>
      </p:grpSp>
      <p:grpSp>
        <p:nvGrpSpPr>
          <p:cNvPr id="5" name="Group 5"/>
          <p:cNvGrpSpPr/>
          <p:nvPr/>
        </p:nvGrpSpPr>
        <p:grpSpPr>
          <a:xfrm rot="5400000">
            <a:off x="16921895" y="6417214"/>
            <a:ext cx="1916250" cy="815960"/>
            <a:chOff x="0" y="0"/>
            <a:chExt cx="1818261" cy="774235"/>
          </a:xfrm>
        </p:grpSpPr>
        <p:sp>
          <p:nvSpPr>
            <p:cNvPr id="6" name="Freeform 6"/>
            <p:cNvSpPr/>
            <p:nvPr/>
          </p:nvSpPr>
          <p:spPr>
            <a:xfrm>
              <a:off x="31750" y="31750"/>
              <a:ext cx="1754761" cy="710735"/>
            </a:xfrm>
            <a:custGeom>
              <a:avLst/>
              <a:gdLst/>
              <a:ahLst/>
              <a:cxnLst/>
              <a:rect l="l" t="t" r="r" b="b"/>
              <a:pathLst>
                <a:path w="1754761" h="710735">
                  <a:moveTo>
                    <a:pt x="1662050" y="710735"/>
                  </a:moveTo>
                  <a:lnTo>
                    <a:pt x="92710" y="710735"/>
                  </a:lnTo>
                  <a:cubicBezTo>
                    <a:pt x="41910" y="710735"/>
                    <a:pt x="0" y="668825"/>
                    <a:pt x="0" y="618025"/>
                  </a:cubicBezTo>
                  <a:lnTo>
                    <a:pt x="0" y="92710"/>
                  </a:lnTo>
                  <a:cubicBezTo>
                    <a:pt x="0" y="41910"/>
                    <a:pt x="41910" y="0"/>
                    <a:pt x="92710" y="0"/>
                  </a:cubicBezTo>
                  <a:lnTo>
                    <a:pt x="1660781" y="0"/>
                  </a:lnTo>
                  <a:cubicBezTo>
                    <a:pt x="1711581" y="0"/>
                    <a:pt x="1753491" y="41910"/>
                    <a:pt x="1753491" y="92710"/>
                  </a:cubicBezTo>
                  <a:lnTo>
                    <a:pt x="1753491" y="616755"/>
                  </a:lnTo>
                  <a:cubicBezTo>
                    <a:pt x="1754761" y="668825"/>
                    <a:pt x="1712851" y="710735"/>
                    <a:pt x="1662051" y="710735"/>
                  </a:cubicBezTo>
                  <a:close/>
                </a:path>
              </a:pathLst>
            </a:custGeom>
            <a:solidFill>
              <a:srgbClr val="5EA5A3"/>
            </a:solidFill>
          </p:spPr>
        </p:sp>
        <p:sp>
          <p:nvSpPr>
            <p:cNvPr id="7" name="Freeform 7"/>
            <p:cNvSpPr/>
            <p:nvPr/>
          </p:nvSpPr>
          <p:spPr>
            <a:xfrm>
              <a:off x="0" y="0"/>
              <a:ext cx="1818261" cy="774235"/>
            </a:xfrm>
            <a:custGeom>
              <a:avLst/>
              <a:gdLst/>
              <a:ahLst/>
              <a:cxnLst/>
              <a:rect l="l" t="t" r="r" b="b"/>
              <a:pathLst>
                <a:path w="1818261" h="774235">
                  <a:moveTo>
                    <a:pt x="1693800" y="59690"/>
                  </a:moveTo>
                  <a:cubicBezTo>
                    <a:pt x="1729361" y="59690"/>
                    <a:pt x="1758571" y="88900"/>
                    <a:pt x="1758571" y="124460"/>
                  </a:cubicBezTo>
                  <a:lnTo>
                    <a:pt x="1758571" y="649775"/>
                  </a:lnTo>
                  <a:cubicBezTo>
                    <a:pt x="1758571" y="685335"/>
                    <a:pt x="1729361" y="714545"/>
                    <a:pt x="1693800" y="714545"/>
                  </a:cubicBezTo>
                  <a:lnTo>
                    <a:pt x="124460" y="714545"/>
                  </a:lnTo>
                  <a:cubicBezTo>
                    <a:pt x="88900" y="714545"/>
                    <a:pt x="59690" y="685335"/>
                    <a:pt x="59690" y="649775"/>
                  </a:cubicBezTo>
                  <a:lnTo>
                    <a:pt x="59690" y="124460"/>
                  </a:lnTo>
                  <a:cubicBezTo>
                    <a:pt x="59690" y="88900"/>
                    <a:pt x="88900" y="59690"/>
                    <a:pt x="124460" y="59690"/>
                  </a:cubicBezTo>
                  <a:lnTo>
                    <a:pt x="1693801" y="59690"/>
                  </a:lnTo>
                  <a:moveTo>
                    <a:pt x="1693801" y="0"/>
                  </a:moveTo>
                  <a:lnTo>
                    <a:pt x="124460" y="0"/>
                  </a:lnTo>
                  <a:cubicBezTo>
                    <a:pt x="55880" y="0"/>
                    <a:pt x="0" y="55880"/>
                    <a:pt x="0" y="124460"/>
                  </a:cubicBezTo>
                  <a:lnTo>
                    <a:pt x="0" y="649775"/>
                  </a:lnTo>
                  <a:cubicBezTo>
                    <a:pt x="0" y="718355"/>
                    <a:pt x="55880" y="774235"/>
                    <a:pt x="124460" y="774235"/>
                  </a:cubicBezTo>
                  <a:lnTo>
                    <a:pt x="1693801" y="774235"/>
                  </a:lnTo>
                  <a:cubicBezTo>
                    <a:pt x="1762381" y="774235"/>
                    <a:pt x="1818261" y="718355"/>
                    <a:pt x="1818261" y="649775"/>
                  </a:cubicBezTo>
                  <a:lnTo>
                    <a:pt x="1818261" y="124460"/>
                  </a:lnTo>
                  <a:cubicBezTo>
                    <a:pt x="1818261" y="55880"/>
                    <a:pt x="1762381" y="0"/>
                    <a:pt x="1693801" y="0"/>
                  </a:cubicBezTo>
                  <a:close/>
                </a:path>
              </a:pathLst>
            </a:custGeom>
            <a:solidFill>
              <a:srgbClr val="F1CCC2"/>
            </a:solidFill>
          </p:spPr>
        </p:sp>
      </p:grpSp>
      <p:sp>
        <p:nvSpPr>
          <p:cNvPr id="8" name="AutoShape 8"/>
          <p:cNvSpPr/>
          <p:nvPr/>
        </p:nvSpPr>
        <p:spPr>
          <a:xfrm>
            <a:off x="17637742" y="6650349"/>
            <a:ext cx="484555" cy="0"/>
          </a:xfrm>
          <a:prstGeom prst="line">
            <a:avLst/>
          </a:prstGeom>
          <a:ln w="66675" cap="rnd">
            <a:solidFill>
              <a:srgbClr val="F1CCC2"/>
            </a:solidFill>
            <a:prstDash val="solid"/>
            <a:headEnd type="none" w="sm" len="sm"/>
            <a:tailEnd type="none" w="sm" len="sm"/>
          </a:ln>
        </p:spPr>
      </p:sp>
      <p:sp>
        <p:nvSpPr>
          <p:cNvPr id="9" name="AutoShape 9"/>
          <p:cNvSpPr/>
          <p:nvPr/>
        </p:nvSpPr>
        <p:spPr>
          <a:xfrm>
            <a:off x="17637742" y="6793236"/>
            <a:ext cx="484555" cy="0"/>
          </a:xfrm>
          <a:prstGeom prst="line">
            <a:avLst/>
          </a:prstGeom>
          <a:ln w="66675" cap="rnd">
            <a:solidFill>
              <a:srgbClr val="F1CCC2"/>
            </a:solidFill>
            <a:prstDash val="solid"/>
            <a:headEnd type="none" w="sm" len="sm"/>
            <a:tailEnd type="none" w="sm" len="sm"/>
          </a:ln>
        </p:spPr>
      </p:sp>
      <p:sp>
        <p:nvSpPr>
          <p:cNvPr id="10" name="AutoShape 10"/>
          <p:cNvSpPr/>
          <p:nvPr/>
        </p:nvSpPr>
        <p:spPr>
          <a:xfrm>
            <a:off x="17637742" y="6936123"/>
            <a:ext cx="484555" cy="0"/>
          </a:xfrm>
          <a:prstGeom prst="line">
            <a:avLst/>
          </a:prstGeom>
          <a:ln w="66675" cap="rnd">
            <a:solidFill>
              <a:srgbClr val="F1CCC2"/>
            </a:solidFill>
            <a:prstDash val="solid"/>
            <a:headEnd type="none" w="sm" len="sm"/>
            <a:tailEnd type="none" w="sm" len="sm"/>
          </a:ln>
        </p:spPr>
      </p:sp>
      <p:pic>
        <p:nvPicPr>
          <p:cNvPr id="11" name="Picture 11"/>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a:off x="17542359" y="96681"/>
            <a:ext cx="675321" cy="675321"/>
          </a:xfrm>
          <a:prstGeom prst="rect">
            <a:avLst/>
          </a:prstGeom>
        </p:spPr>
      </p:pic>
      <p:pic>
        <p:nvPicPr>
          <p:cNvPr id="12" name="Picture 1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a:off x="17542359" y="9514473"/>
            <a:ext cx="675321" cy="675321"/>
          </a:xfrm>
          <a:prstGeom prst="rect">
            <a:avLst/>
          </a:prstGeom>
        </p:spPr>
      </p:pic>
      <p:grpSp>
        <p:nvGrpSpPr>
          <p:cNvPr id="13" name="Group 13"/>
          <p:cNvGrpSpPr/>
          <p:nvPr/>
        </p:nvGrpSpPr>
        <p:grpSpPr>
          <a:xfrm>
            <a:off x="942975" y="1460526"/>
            <a:ext cx="7515225" cy="7902549"/>
            <a:chOff x="0" y="0"/>
            <a:chExt cx="13765004" cy="13107091"/>
          </a:xfrm>
        </p:grpSpPr>
        <p:sp>
          <p:nvSpPr>
            <p:cNvPr id="14" name="Freeform 14"/>
            <p:cNvSpPr/>
            <p:nvPr/>
          </p:nvSpPr>
          <p:spPr>
            <a:xfrm>
              <a:off x="72390" y="72390"/>
              <a:ext cx="13620224" cy="12962311"/>
            </a:xfrm>
            <a:custGeom>
              <a:avLst/>
              <a:gdLst/>
              <a:ahLst/>
              <a:cxnLst/>
              <a:rect l="l" t="t" r="r" b="b"/>
              <a:pathLst>
                <a:path w="13620224" h="12962311">
                  <a:moveTo>
                    <a:pt x="0" y="0"/>
                  </a:moveTo>
                  <a:lnTo>
                    <a:pt x="13620224" y="0"/>
                  </a:lnTo>
                  <a:lnTo>
                    <a:pt x="13620224" y="12962311"/>
                  </a:lnTo>
                  <a:lnTo>
                    <a:pt x="0" y="12962311"/>
                  </a:lnTo>
                  <a:lnTo>
                    <a:pt x="0" y="0"/>
                  </a:lnTo>
                  <a:close/>
                </a:path>
              </a:pathLst>
            </a:custGeom>
            <a:solidFill>
              <a:srgbClr val="F1CCC2"/>
            </a:solidFill>
          </p:spPr>
        </p:sp>
        <p:sp>
          <p:nvSpPr>
            <p:cNvPr id="15" name="Freeform 15"/>
            <p:cNvSpPr/>
            <p:nvPr/>
          </p:nvSpPr>
          <p:spPr>
            <a:xfrm>
              <a:off x="0" y="0"/>
              <a:ext cx="13765003" cy="13107091"/>
            </a:xfrm>
            <a:custGeom>
              <a:avLst/>
              <a:gdLst/>
              <a:ahLst/>
              <a:cxnLst/>
              <a:rect l="l" t="t" r="r" b="b"/>
              <a:pathLst>
                <a:path w="13765003" h="13107091">
                  <a:moveTo>
                    <a:pt x="13620224" y="12962311"/>
                  </a:moveTo>
                  <a:lnTo>
                    <a:pt x="13765003" y="12962311"/>
                  </a:lnTo>
                  <a:lnTo>
                    <a:pt x="13765003" y="13107091"/>
                  </a:lnTo>
                  <a:lnTo>
                    <a:pt x="13620224" y="13107091"/>
                  </a:lnTo>
                  <a:lnTo>
                    <a:pt x="13620224" y="12962311"/>
                  </a:lnTo>
                  <a:close/>
                  <a:moveTo>
                    <a:pt x="0" y="144780"/>
                  </a:moveTo>
                  <a:lnTo>
                    <a:pt x="144780" y="144780"/>
                  </a:lnTo>
                  <a:lnTo>
                    <a:pt x="144780" y="12962311"/>
                  </a:lnTo>
                  <a:lnTo>
                    <a:pt x="0" y="12962311"/>
                  </a:lnTo>
                  <a:lnTo>
                    <a:pt x="0" y="144780"/>
                  </a:lnTo>
                  <a:close/>
                  <a:moveTo>
                    <a:pt x="0" y="12962311"/>
                  </a:moveTo>
                  <a:lnTo>
                    <a:pt x="144780" y="12962311"/>
                  </a:lnTo>
                  <a:lnTo>
                    <a:pt x="144780" y="13107091"/>
                  </a:lnTo>
                  <a:lnTo>
                    <a:pt x="0" y="13107091"/>
                  </a:lnTo>
                  <a:lnTo>
                    <a:pt x="0" y="12962311"/>
                  </a:lnTo>
                  <a:close/>
                  <a:moveTo>
                    <a:pt x="13620224" y="144780"/>
                  </a:moveTo>
                  <a:lnTo>
                    <a:pt x="13765003" y="144780"/>
                  </a:lnTo>
                  <a:lnTo>
                    <a:pt x="13765003" y="12962311"/>
                  </a:lnTo>
                  <a:lnTo>
                    <a:pt x="13620224" y="12962311"/>
                  </a:lnTo>
                  <a:lnTo>
                    <a:pt x="13620224" y="144780"/>
                  </a:lnTo>
                  <a:close/>
                  <a:moveTo>
                    <a:pt x="144780" y="12962311"/>
                  </a:moveTo>
                  <a:lnTo>
                    <a:pt x="13620224" y="12962311"/>
                  </a:lnTo>
                  <a:lnTo>
                    <a:pt x="13620224" y="13107091"/>
                  </a:lnTo>
                  <a:lnTo>
                    <a:pt x="144780" y="13107091"/>
                  </a:lnTo>
                  <a:lnTo>
                    <a:pt x="144780" y="12962311"/>
                  </a:lnTo>
                  <a:close/>
                  <a:moveTo>
                    <a:pt x="13620224" y="0"/>
                  </a:moveTo>
                  <a:lnTo>
                    <a:pt x="13765003" y="0"/>
                  </a:lnTo>
                  <a:lnTo>
                    <a:pt x="13765003" y="144780"/>
                  </a:lnTo>
                  <a:lnTo>
                    <a:pt x="13620224" y="144780"/>
                  </a:lnTo>
                  <a:lnTo>
                    <a:pt x="13620224" y="0"/>
                  </a:lnTo>
                  <a:close/>
                  <a:moveTo>
                    <a:pt x="0" y="0"/>
                  </a:moveTo>
                  <a:lnTo>
                    <a:pt x="144780" y="0"/>
                  </a:lnTo>
                  <a:lnTo>
                    <a:pt x="144780" y="144780"/>
                  </a:lnTo>
                  <a:lnTo>
                    <a:pt x="0" y="144780"/>
                  </a:lnTo>
                  <a:lnTo>
                    <a:pt x="0" y="0"/>
                  </a:lnTo>
                  <a:close/>
                  <a:moveTo>
                    <a:pt x="144780" y="0"/>
                  </a:moveTo>
                  <a:lnTo>
                    <a:pt x="13620224" y="0"/>
                  </a:lnTo>
                  <a:lnTo>
                    <a:pt x="13620224" y="144780"/>
                  </a:lnTo>
                  <a:lnTo>
                    <a:pt x="144780" y="144780"/>
                  </a:lnTo>
                  <a:lnTo>
                    <a:pt x="144780" y="0"/>
                  </a:lnTo>
                  <a:close/>
                </a:path>
              </a:pathLst>
            </a:custGeom>
            <a:solidFill>
              <a:srgbClr val="5EA5A3"/>
            </a:solidFill>
          </p:spPr>
        </p:sp>
      </p:grpSp>
      <p:grpSp>
        <p:nvGrpSpPr>
          <p:cNvPr id="16" name="Group 16"/>
          <p:cNvGrpSpPr/>
          <p:nvPr/>
        </p:nvGrpSpPr>
        <p:grpSpPr>
          <a:xfrm>
            <a:off x="1225550" y="1600994"/>
            <a:ext cx="7537450" cy="7474715"/>
            <a:chOff x="0" y="0"/>
            <a:chExt cx="13870324" cy="12397491"/>
          </a:xfrm>
        </p:grpSpPr>
        <p:sp>
          <p:nvSpPr>
            <p:cNvPr id="17" name="Freeform 17"/>
            <p:cNvSpPr/>
            <p:nvPr/>
          </p:nvSpPr>
          <p:spPr>
            <a:xfrm>
              <a:off x="72390" y="72390"/>
              <a:ext cx="13725545" cy="12252710"/>
            </a:xfrm>
            <a:custGeom>
              <a:avLst/>
              <a:gdLst/>
              <a:ahLst/>
              <a:cxnLst/>
              <a:rect l="l" t="t" r="r" b="b"/>
              <a:pathLst>
                <a:path w="13725545" h="12252710">
                  <a:moveTo>
                    <a:pt x="0" y="0"/>
                  </a:moveTo>
                  <a:lnTo>
                    <a:pt x="13725545" y="0"/>
                  </a:lnTo>
                  <a:lnTo>
                    <a:pt x="13725545" y="12252710"/>
                  </a:lnTo>
                  <a:lnTo>
                    <a:pt x="0" y="12252710"/>
                  </a:lnTo>
                  <a:lnTo>
                    <a:pt x="0" y="0"/>
                  </a:lnTo>
                  <a:close/>
                </a:path>
              </a:pathLst>
            </a:custGeom>
            <a:solidFill>
              <a:schemeClr val="bg1"/>
            </a:solidFill>
          </p:spPr>
        </p:sp>
        <p:sp>
          <p:nvSpPr>
            <p:cNvPr id="18" name="Freeform 18"/>
            <p:cNvSpPr/>
            <p:nvPr/>
          </p:nvSpPr>
          <p:spPr>
            <a:xfrm>
              <a:off x="0" y="0"/>
              <a:ext cx="13870324" cy="12397491"/>
            </a:xfrm>
            <a:custGeom>
              <a:avLst/>
              <a:gdLst/>
              <a:ahLst/>
              <a:cxnLst/>
              <a:rect l="l" t="t" r="r" b="b"/>
              <a:pathLst>
                <a:path w="13870324" h="12397491">
                  <a:moveTo>
                    <a:pt x="13725544" y="12252711"/>
                  </a:moveTo>
                  <a:lnTo>
                    <a:pt x="13870324" y="12252711"/>
                  </a:lnTo>
                  <a:lnTo>
                    <a:pt x="13870324" y="12397491"/>
                  </a:lnTo>
                  <a:lnTo>
                    <a:pt x="13725544" y="12397491"/>
                  </a:lnTo>
                  <a:lnTo>
                    <a:pt x="13725544" y="12252711"/>
                  </a:lnTo>
                  <a:close/>
                  <a:moveTo>
                    <a:pt x="0" y="144780"/>
                  </a:moveTo>
                  <a:lnTo>
                    <a:pt x="144780" y="144780"/>
                  </a:lnTo>
                  <a:lnTo>
                    <a:pt x="144780" y="12252711"/>
                  </a:lnTo>
                  <a:lnTo>
                    <a:pt x="0" y="12252711"/>
                  </a:lnTo>
                  <a:lnTo>
                    <a:pt x="0" y="144780"/>
                  </a:lnTo>
                  <a:close/>
                  <a:moveTo>
                    <a:pt x="0" y="12252711"/>
                  </a:moveTo>
                  <a:lnTo>
                    <a:pt x="144780" y="12252711"/>
                  </a:lnTo>
                  <a:lnTo>
                    <a:pt x="144780" y="12397491"/>
                  </a:lnTo>
                  <a:lnTo>
                    <a:pt x="0" y="12397491"/>
                  </a:lnTo>
                  <a:lnTo>
                    <a:pt x="0" y="12252711"/>
                  </a:lnTo>
                  <a:close/>
                  <a:moveTo>
                    <a:pt x="13725544" y="144780"/>
                  </a:moveTo>
                  <a:lnTo>
                    <a:pt x="13870324" y="144780"/>
                  </a:lnTo>
                  <a:lnTo>
                    <a:pt x="13870324" y="12252711"/>
                  </a:lnTo>
                  <a:lnTo>
                    <a:pt x="13725544" y="12252711"/>
                  </a:lnTo>
                  <a:lnTo>
                    <a:pt x="13725544" y="144780"/>
                  </a:lnTo>
                  <a:close/>
                  <a:moveTo>
                    <a:pt x="144780" y="12252711"/>
                  </a:moveTo>
                  <a:lnTo>
                    <a:pt x="13725544" y="12252711"/>
                  </a:lnTo>
                  <a:lnTo>
                    <a:pt x="13725544" y="12397491"/>
                  </a:lnTo>
                  <a:lnTo>
                    <a:pt x="144780" y="12397491"/>
                  </a:lnTo>
                  <a:lnTo>
                    <a:pt x="144780" y="12252711"/>
                  </a:lnTo>
                  <a:close/>
                  <a:moveTo>
                    <a:pt x="13725544" y="0"/>
                  </a:moveTo>
                  <a:lnTo>
                    <a:pt x="13870324" y="0"/>
                  </a:lnTo>
                  <a:lnTo>
                    <a:pt x="13870324" y="144780"/>
                  </a:lnTo>
                  <a:lnTo>
                    <a:pt x="13725544" y="144780"/>
                  </a:lnTo>
                  <a:lnTo>
                    <a:pt x="13725544" y="0"/>
                  </a:lnTo>
                  <a:close/>
                  <a:moveTo>
                    <a:pt x="0" y="0"/>
                  </a:moveTo>
                  <a:lnTo>
                    <a:pt x="144780" y="0"/>
                  </a:lnTo>
                  <a:lnTo>
                    <a:pt x="144780" y="144780"/>
                  </a:lnTo>
                  <a:lnTo>
                    <a:pt x="0" y="144780"/>
                  </a:lnTo>
                  <a:lnTo>
                    <a:pt x="0" y="0"/>
                  </a:lnTo>
                  <a:close/>
                  <a:moveTo>
                    <a:pt x="144780" y="0"/>
                  </a:moveTo>
                  <a:lnTo>
                    <a:pt x="13725544" y="0"/>
                  </a:lnTo>
                  <a:lnTo>
                    <a:pt x="13725544" y="144780"/>
                  </a:lnTo>
                  <a:lnTo>
                    <a:pt x="144780" y="144780"/>
                  </a:lnTo>
                  <a:lnTo>
                    <a:pt x="144780" y="0"/>
                  </a:lnTo>
                  <a:close/>
                </a:path>
              </a:pathLst>
            </a:custGeom>
            <a:solidFill>
              <a:srgbClr val="5EA5A3"/>
            </a:solidFill>
          </p:spPr>
        </p:sp>
      </p:grpSp>
      <p:grpSp>
        <p:nvGrpSpPr>
          <p:cNvPr id="19" name="Group 19"/>
          <p:cNvGrpSpPr/>
          <p:nvPr/>
        </p:nvGrpSpPr>
        <p:grpSpPr>
          <a:xfrm>
            <a:off x="1225550" y="1152088"/>
            <a:ext cx="7537450" cy="616877"/>
            <a:chOff x="0" y="0"/>
            <a:chExt cx="13870324" cy="1023146"/>
          </a:xfrm>
        </p:grpSpPr>
        <p:sp>
          <p:nvSpPr>
            <p:cNvPr id="20" name="Freeform 20"/>
            <p:cNvSpPr/>
            <p:nvPr/>
          </p:nvSpPr>
          <p:spPr>
            <a:xfrm>
              <a:off x="72390" y="72390"/>
              <a:ext cx="13725545" cy="878367"/>
            </a:xfrm>
            <a:custGeom>
              <a:avLst/>
              <a:gdLst/>
              <a:ahLst/>
              <a:cxnLst/>
              <a:rect l="l" t="t" r="r" b="b"/>
              <a:pathLst>
                <a:path w="13725545" h="878367">
                  <a:moveTo>
                    <a:pt x="0" y="0"/>
                  </a:moveTo>
                  <a:lnTo>
                    <a:pt x="13725545" y="0"/>
                  </a:lnTo>
                  <a:lnTo>
                    <a:pt x="13725545" y="878367"/>
                  </a:lnTo>
                  <a:lnTo>
                    <a:pt x="0" y="878367"/>
                  </a:lnTo>
                  <a:lnTo>
                    <a:pt x="0" y="0"/>
                  </a:lnTo>
                  <a:close/>
                </a:path>
              </a:pathLst>
            </a:custGeom>
            <a:solidFill>
              <a:srgbClr val="F9F5F3"/>
            </a:solidFill>
          </p:spPr>
        </p:sp>
        <p:sp>
          <p:nvSpPr>
            <p:cNvPr id="21" name="Freeform 21"/>
            <p:cNvSpPr/>
            <p:nvPr/>
          </p:nvSpPr>
          <p:spPr>
            <a:xfrm>
              <a:off x="0" y="0"/>
              <a:ext cx="13870324" cy="1023146"/>
            </a:xfrm>
            <a:custGeom>
              <a:avLst/>
              <a:gdLst/>
              <a:ahLst/>
              <a:cxnLst/>
              <a:rect l="l" t="t" r="r" b="b"/>
              <a:pathLst>
                <a:path w="13870324" h="1023146">
                  <a:moveTo>
                    <a:pt x="13725544" y="878367"/>
                  </a:moveTo>
                  <a:lnTo>
                    <a:pt x="13870324" y="878367"/>
                  </a:lnTo>
                  <a:lnTo>
                    <a:pt x="13870324" y="1023146"/>
                  </a:lnTo>
                  <a:lnTo>
                    <a:pt x="13725544" y="1023146"/>
                  </a:lnTo>
                  <a:lnTo>
                    <a:pt x="13725544" y="878366"/>
                  </a:lnTo>
                  <a:close/>
                  <a:moveTo>
                    <a:pt x="0" y="144780"/>
                  </a:moveTo>
                  <a:lnTo>
                    <a:pt x="144780" y="144780"/>
                  </a:lnTo>
                  <a:lnTo>
                    <a:pt x="144780" y="878367"/>
                  </a:lnTo>
                  <a:lnTo>
                    <a:pt x="0" y="878367"/>
                  </a:lnTo>
                  <a:lnTo>
                    <a:pt x="0" y="144780"/>
                  </a:lnTo>
                  <a:close/>
                  <a:moveTo>
                    <a:pt x="0" y="878367"/>
                  </a:moveTo>
                  <a:lnTo>
                    <a:pt x="144780" y="878367"/>
                  </a:lnTo>
                  <a:lnTo>
                    <a:pt x="144780" y="1023146"/>
                  </a:lnTo>
                  <a:lnTo>
                    <a:pt x="0" y="1023146"/>
                  </a:lnTo>
                  <a:lnTo>
                    <a:pt x="0" y="878366"/>
                  </a:lnTo>
                  <a:close/>
                  <a:moveTo>
                    <a:pt x="13725544" y="144780"/>
                  </a:moveTo>
                  <a:lnTo>
                    <a:pt x="13870324" y="144780"/>
                  </a:lnTo>
                  <a:lnTo>
                    <a:pt x="13870324" y="878367"/>
                  </a:lnTo>
                  <a:lnTo>
                    <a:pt x="13725544" y="878367"/>
                  </a:lnTo>
                  <a:lnTo>
                    <a:pt x="13725544" y="144780"/>
                  </a:lnTo>
                  <a:close/>
                  <a:moveTo>
                    <a:pt x="144780" y="878367"/>
                  </a:moveTo>
                  <a:lnTo>
                    <a:pt x="13725544" y="878367"/>
                  </a:lnTo>
                  <a:lnTo>
                    <a:pt x="13725544" y="1023146"/>
                  </a:lnTo>
                  <a:lnTo>
                    <a:pt x="144780" y="1023146"/>
                  </a:lnTo>
                  <a:lnTo>
                    <a:pt x="144780" y="878366"/>
                  </a:lnTo>
                  <a:close/>
                  <a:moveTo>
                    <a:pt x="13725544" y="0"/>
                  </a:moveTo>
                  <a:lnTo>
                    <a:pt x="13870324" y="0"/>
                  </a:lnTo>
                  <a:lnTo>
                    <a:pt x="13870324" y="144780"/>
                  </a:lnTo>
                  <a:lnTo>
                    <a:pt x="13725544" y="144780"/>
                  </a:lnTo>
                  <a:lnTo>
                    <a:pt x="13725544" y="0"/>
                  </a:lnTo>
                  <a:close/>
                  <a:moveTo>
                    <a:pt x="0" y="0"/>
                  </a:moveTo>
                  <a:lnTo>
                    <a:pt x="144780" y="0"/>
                  </a:lnTo>
                  <a:lnTo>
                    <a:pt x="144780" y="144780"/>
                  </a:lnTo>
                  <a:lnTo>
                    <a:pt x="0" y="144780"/>
                  </a:lnTo>
                  <a:lnTo>
                    <a:pt x="0" y="0"/>
                  </a:lnTo>
                  <a:close/>
                  <a:moveTo>
                    <a:pt x="144780" y="0"/>
                  </a:moveTo>
                  <a:lnTo>
                    <a:pt x="13725544" y="0"/>
                  </a:lnTo>
                  <a:lnTo>
                    <a:pt x="13725544" y="144780"/>
                  </a:lnTo>
                  <a:lnTo>
                    <a:pt x="144780" y="144780"/>
                  </a:lnTo>
                  <a:lnTo>
                    <a:pt x="144780" y="0"/>
                  </a:lnTo>
                  <a:close/>
                </a:path>
              </a:pathLst>
            </a:custGeom>
            <a:solidFill>
              <a:srgbClr val="5EA5A3"/>
            </a:solidFill>
          </p:spPr>
        </p:sp>
      </p:grpSp>
      <p:pic>
        <p:nvPicPr>
          <p:cNvPr id="22" name="Picture 2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71793" y="1300387"/>
            <a:ext cx="300607" cy="300607"/>
          </a:xfrm>
          <a:prstGeom prst="rect">
            <a:avLst/>
          </a:prstGeom>
        </p:spPr>
      </p:pic>
      <p:pic>
        <p:nvPicPr>
          <p:cNvPr id="23" name="Picture 2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79793" y="1300387"/>
            <a:ext cx="300607" cy="300607"/>
          </a:xfrm>
          <a:prstGeom prst="rect">
            <a:avLst/>
          </a:prstGeom>
        </p:spPr>
      </p:pic>
      <p:pic>
        <p:nvPicPr>
          <p:cNvPr id="24" name="Picture 2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87793" y="1300387"/>
            <a:ext cx="300607" cy="300607"/>
          </a:xfrm>
          <a:prstGeom prst="rect">
            <a:avLst/>
          </a:prstGeom>
        </p:spPr>
      </p:pic>
      <p:grpSp>
        <p:nvGrpSpPr>
          <p:cNvPr id="25" name="Group 25"/>
          <p:cNvGrpSpPr/>
          <p:nvPr/>
        </p:nvGrpSpPr>
        <p:grpSpPr>
          <a:xfrm>
            <a:off x="11987866" y="842052"/>
            <a:ext cx="4234950" cy="926913"/>
            <a:chOff x="0" y="0"/>
            <a:chExt cx="7924763" cy="1913890"/>
          </a:xfrm>
        </p:grpSpPr>
        <p:sp>
          <p:nvSpPr>
            <p:cNvPr id="26" name="Freeform 26"/>
            <p:cNvSpPr/>
            <p:nvPr/>
          </p:nvSpPr>
          <p:spPr>
            <a:xfrm>
              <a:off x="0" y="0"/>
              <a:ext cx="7924764" cy="1913890"/>
            </a:xfrm>
            <a:custGeom>
              <a:avLst/>
              <a:gdLst/>
              <a:ahLst/>
              <a:cxnLst/>
              <a:rect l="l" t="t" r="r" b="b"/>
              <a:pathLst>
                <a:path w="7924764" h="1913890">
                  <a:moveTo>
                    <a:pt x="7924764" y="956945"/>
                  </a:moveTo>
                  <a:lnTo>
                    <a:pt x="7924764" y="956945"/>
                  </a:lnTo>
                  <a:cubicBezTo>
                    <a:pt x="7924764" y="1485392"/>
                    <a:pt x="7496392" y="1913890"/>
                    <a:pt x="6967818" y="1913890"/>
                  </a:cubicBezTo>
                  <a:lnTo>
                    <a:pt x="956945" y="1913890"/>
                  </a:lnTo>
                  <a:cubicBezTo>
                    <a:pt x="428371" y="1913890"/>
                    <a:pt x="0" y="1485392"/>
                    <a:pt x="0" y="956945"/>
                  </a:cubicBezTo>
                  <a:lnTo>
                    <a:pt x="0" y="956945"/>
                  </a:lnTo>
                  <a:cubicBezTo>
                    <a:pt x="0" y="428371"/>
                    <a:pt x="428371" y="0"/>
                    <a:pt x="956945" y="0"/>
                  </a:cubicBezTo>
                  <a:lnTo>
                    <a:pt x="6967818" y="0"/>
                  </a:lnTo>
                  <a:cubicBezTo>
                    <a:pt x="7496266" y="0"/>
                    <a:pt x="7924764" y="428371"/>
                    <a:pt x="7924764" y="956945"/>
                  </a:cubicBezTo>
                  <a:close/>
                </a:path>
              </a:pathLst>
            </a:custGeom>
            <a:solidFill>
              <a:srgbClr val="579997"/>
            </a:solidFill>
          </p:spPr>
        </p:sp>
      </p:grpSp>
      <p:grpSp>
        <p:nvGrpSpPr>
          <p:cNvPr id="27" name="Group 27"/>
          <p:cNvGrpSpPr/>
          <p:nvPr/>
        </p:nvGrpSpPr>
        <p:grpSpPr>
          <a:xfrm>
            <a:off x="12445561" y="1158970"/>
            <a:ext cx="293077" cy="293077"/>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F5F3"/>
            </a:solidFill>
          </p:spPr>
        </p:sp>
      </p:grpSp>
      <p:sp>
        <p:nvSpPr>
          <p:cNvPr id="35" name="TextBox 35"/>
          <p:cNvSpPr txBox="1"/>
          <p:nvPr/>
        </p:nvSpPr>
        <p:spPr>
          <a:xfrm>
            <a:off x="12655172" y="1166643"/>
            <a:ext cx="3487673" cy="407356"/>
          </a:xfrm>
          <a:prstGeom prst="rect">
            <a:avLst/>
          </a:prstGeom>
        </p:spPr>
        <p:txBody>
          <a:bodyPr wrap="square" lIns="0" tIns="0" rIns="0" bIns="0" rtlCol="0" anchor="t">
            <a:spAutoFit/>
          </a:bodyPr>
          <a:lstStyle/>
          <a:p>
            <a:pPr algn="ctr">
              <a:lnSpc>
                <a:spcPts val="2880"/>
              </a:lnSpc>
            </a:pPr>
            <a:r>
              <a:rPr lang="en-US" sz="4400" b="1" dirty="0" err="1">
                <a:solidFill>
                  <a:schemeClr val="bg1"/>
                </a:solidFill>
                <a:latin typeface="Arial" panose="020B0604020202020204" pitchFamily="34" charset="0"/>
                <a:cs typeface="Arial" panose="020B0604020202020204" pitchFamily="34" charset="0"/>
              </a:rPr>
              <a:t>Thực</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hành</a:t>
            </a:r>
            <a:endParaRPr lang="en-US" sz="4400" b="1" dirty="0">
              <a:solidFill>
                <a:schemeClr val="bg1"/>
              </a:solidFill>
              <a:latin typeface="Arial" panose="020B0604020202020204" pitchFamily="34" charset="0"/>
              <a:cs typeface="Arial" panose="020B0604020202020204" pitchFamily="34" charset="0"/>
            </a:endParaRPr>
          </a:p>
        </p:txBody>
      </p:sp>
      <p:sp>
        <p:nvSpPr>
          <p:cNvPr id="38" name="TextBox 37"/>
          <p:cNvSpPr txBox="1"/>
          <p:nvPr/>
        </p:nvSpPr>
        <p:spPr>
          <a:xfrm>
            <a:off x="9036585" y="2727748"/>
            <a:ext cx="7857069" cy="3139321"/>
          </a:xfrm>
          <a:prstGeom prst="rect">
            <a:avLst/>
          </a:prstGeom>
          <a:noFill/>
        </p:spPr>
        <p:txBody>
          <a:bodyPr wrap="square" rtlCol="0">
            <a:spAutoFit/>
          </a:bodyPr>
          <a:lstStyle/>
          <a:p>
            <a:pPr algn="just">
              <a:lnSpc>
                <a:spcPct val="150000"/>
              </a:lnSpc>
            </a:pPr>
            <a:r>
              <a:rPr lang="en-US" sz="4400" b="1" dirty="0">
                <a:latin typeface="Arial" panose="020B0604020202020204" pitchFamily="34" charset="0"/>
                <a:cs typeface="Arial" panose="020B0604020202020204" pitchFamily="34" charset="0"/>
              </a:rPr>
              <a:t>1. </a:t>
            </a:r>
            <a:r>
              <a:rPr lang="en-US" sz="4400" dirty="0" err="1">
                <a:latin typeface="Arial" panose="020B0604020202020204" pitchFamily="34" charset="0"/>
                <a:cs typeface="Arial" panose="020B0604020202020204" pitchFamily="34" charset="0"/>
              </a:rPr>
              <a:t>Em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ví</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dụ</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về</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thông</a:t>
            </a:r>
            <a:r>
              <a:rPr lang="en-US" sz="4400" dirty="0">
                <a:latin typeface="Arial" panose="020B0604020202020204" pitchFamily="34" charset="0"/>
                <a:cs typeface="Arial" panose="020B0604020202020204" pitchFamily="34" charset="0"/>
              </a:rPr>
              <a:t> tin </a:t>
            </a:r>
            <a:r>
              <a:rPr lang="en-US" sz="4400" dirty="0" err="1">
                <a:latin typeface="Arial" panose="020B0604020202020204" pitchFamily="34" charset="0"/>
                <a:cs typeface="Arial" panose="020B0604020202020204" pitchFamily="34" charset="0"/>
              </a:rPr>
              <a:t>nhưng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nhiều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dữ</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39" name="Rectangle 38"/>
          <p:cNvSpPr/>
          <p:nvPr/>
        </p:nvSpPr>
        <p:spPr>
          <a:xfrm>
            <a:off x="1620911" y="2445250"/>
            <a:ext cx="6646277" cy="4154984"/>
          </a:xfrm>
          <a:prstGeom prst="rect">
            <a:avLst/>
          </a:prstGeom>
        </p:spPr>
        <p:txBody>
          <a:bodyPr wrap="square">
            <a:spAutoFit/>
          </a:bodyPr>
          <a:lstStyle/>
          <a:p>
            <a:pPr algn="just">
              <a:lnSpc>
                <a:spcPct val="150000"/>
              </a:lnSpc>
            </a:pPr>
            <a:r>
              <a:rPr lang="vi-VN" sz="4400" b="1" dirty="0">
                <a:solidFill>
                  <a:schemeClr val="accent6">
                    <a:lumMod val="75000"/>
                  </a:schemeClr>
                </a:solidFill>
              </a:rPr>
              <a:t>Ví dụ: </a:t>
            </a:r>
            <a:r>
              <a:rPr lang="vi-VN" sz="4400" dirty="0"/>
              <a:t>biển báo bệnh viện có thể ghi rõ, “không dùng còi” bằng văn bản hoặc dùng hình ảnh </a:t>
            </a:r>
            <a:endParaRPr lang="en-US" sz="4400" dirty="0"/>
          </a:p>
        </p:txBody>
      </p:sp>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3799" y="6697057"/>
            <a:ext cx="1980952" cy="1968254"/>
          </a:xfrm>
          <a:prstGeom prst="rect">
            <a:avLst/>
          </a:prstGeom>
        </p:spPr>
      </p:pic>
      <p:pic>
        <p:nvPicPr>
          <p:cNvPr id="42" name="Picture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7549" y="6284225"/>
            <a:ext cx="4140593" cy="271919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53" presetClass="entr" presetSubtype="16"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p:tgtEl>
                                          <p:spTgt spid="38"/>
                                        </p:tgtEl>
                                        <p:attrNameLst>
                                          <p:attrName>ppt_y</p:attrName>
                                        </p:attrNameLst>
                                      </p:cBhvr>
                                      <p:tavLst>
                                        <p:tav tm="0">
                                          <p:val>
                                            <p:strVal val="#ppt_y+#ppt_h*1.125000"/>
                                          </p:val>
                                        </p:tav>
                                        <p:tav tm="100000">
                                          <p:val>
                                            <p:strVal val="#ppt_y"/>
                                          </p:val>
                                        </p:tav>
                                      </p:tavLst>
                                    </p:anim>
                                    <p:animEffect transition="in" filter="wipe(up)">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dissolve">
                                      <p:cBhvr>
                                        <p:cTn id="39" dur="500"/>
                                        <p:tgtEl>
                                          <p:spTgt spid="39"/>
                                        </p:tgtEl>
                                      </p:cBhvr>
                                    </p:animEffect>
                                  </p:childTnLst>
                                </p:cTn>
                              </p:par>
                              <p:par>
                                <p:cTn id="40" presetID="9"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par>
                                <p:cTn id="43" presetID="9"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dissolve">
                                      <p:cBhvr>
                                        <p:cTn id="4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CCC2"/>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2736520" y="4725477"/>
            <a:ext cx="10287000" cy="815960"/>
            <a:chOff x="0" y="0"/>
            <a:chExt cx="9760965" cy="774235"/>
          </a:xfrm>
        </p:grpSpPr>
        <p:sp>
          <p:nvSpPr>
            <p:cNvPr id="3" name="Freeform 3"/>
            <p:cNvSpPr/>
            <p:nvPr/>
          </p:nvSpPr>
          <p:spPr>
            <a:xfrm>
              <a:off x="31750" y="31750"/>
              <a:ext cx="9697465" cy="710735"/>
            </a:xfrm>
            <a:custGeom>
              <a:avLst/>
              <a:gdLst/>
              <a:ahLst/>
              <a:cxnLst/>
              <a:rect l="l" t="t" r="r" b="b"/>
              <a:pathLst>
                <a:path w="9697465" h="710735">
                  <a:moveTo>
                    <a:pt x="9604755" y="710735"/>
                  </a:moveTo>
                  <a:lnTo>
                    <a:pt x="92710" y="710735"/>
                  </a:lnTo>
                  <a:cubicBezTo>
                    <a:pt x="41910" y="710735"/>
                    <a:pt x="0" y="668825"/>
                    <a:pt x="0" y="618025"/>
                  </a:cubicBezTo>
                  <a:lnTo>
                    <a:pt x="0" y="92710"/>
                  </a:lnTo>
                  <a:cubicBezTo>
                    <a:pt x="0" y="41910"/>
                    <a:pt x="41910" y="0"/>
                    <a:pt x="92710" y="0"/>
                  </a:cubicBezTo>
                  <a:lnTo>
                    <a:pt x="9603485" y="0"/>
                  </a:lnTo>
                  <a:cubicBezTo>
                    <a:pt x="9654285" y="0"/>
                    <a:pt x="9696195" y="41910"/>
                    <a:pt x="9696195" y="92710"/>
                  </a:cubicBezTo>
                  <a:lnTo>
                    <a:pt x="9696195" y="616755"/>
                  </a:lnTo>
                  <a:cubicBezTo>
                    <a:pt x="9697465" y="668825"/>
                    <a:pt x="9655555" y="710735"/>
                    <a:pt x="9604755" y="710735"/>
                  </a:cubicBezTo>
                  <a:close/>
                </a:path>
              </a:pathLst>
            </a:custGeom>
            <a:solidFill>
              <a:srgbClr val="F9F5F3"/>
            </a:solidFill>
          </p:spPr>
        </p:sp>
        <p:sp>
          <p:nvSpPr>
            <p:cNvPr id="4" name="Freeform 4"/>
            <p:cNvSpPr/>
            <p:nvPr/>
          </p:nvSpPr>
          <p:spPr>
            <a:xfrm>
              <a:off x="0" y="0"/>
              <a:ext cx="9760965" cy="774235"/>
            </a:xfrm>
            <a:custGeom>
              <a:avLst/>
              <a:gdLst/>
              <a:ahLst/>
              <a:cxnLst/>
              <a:rect l="l" t="t" r="r" b="b"/>
              <a:pathLst>
                <a:path w="9760965" h="774235">
                  <a:moveTo>
                    <a:pt x="9636505" y="59690"/>
                  </a:moveTo>
                  <a:cubicBezTo>
                    <a:pt x="9672065" y="59690"/>
                    <a:pt x="9701275" y="88900"/>
                    <a:pt x="9701275" y="124460"/>
                  </a:cubicBezTo>
                  <a:lnTo>
                    <a:pt x="9701275" y="649775"/>
                  </a:lnTo>
                  <a:cubicBezTo>
                    <a:pt x="9701275" y="685335"/>
                    <a:pt x="9672065" y="714545"/>
                    <a:pt x="9636505" y="714545"/>
                  </a:cubicBezTo>
                  <a:lnTo>
                    <a:pt x="124460" y="714545"/>
                  </a:lnTo>
                  <a:cubicBezTo>
                    <a:pt x="88900" y="714545"/>
                    <a:pt x="59690" y="685335"/>
                    <a:pt x="59690" y="649775"/>
                  </a:cubicBezTo>
                  <a:lnTo>
                    <a:pt x="59690" y="124460"/>
                  </a:lnTo>
                  <a:cubicBezTo>
                    <a:pt x="59690" y="88900"/>
                    <a:pt x="88900" y="59690"/>
                    <a:pt x="124460" y="59690"/>
                  </a:cubicBezTo>
                  <a:lnTo>
                    <a:pt x="9636505" y="59690"/>
                  </a:lnTo>
                  <a:moveTo>
                    <a:pt x="9636505" y="0"/>
                  </a:moveTo>
                  <a:lnTo>
                    <a:pt x="124460" y="0"/>
                  </a:lnTo>
                  <a:cubicBezTo>
                    <a:pt x="55880" y="0"/>
                    <a:pt x="0" y="55880"/>
                    <a:pt x="0" y="124460"/>
                  </a:cubicBezTo>
                  <a:lnTo>
                    <a:pt x="0" y="649775"/>
                  </a:lnTo>
                  <a:cubicBezTo>
                    <a:pt x="0" y="718355"/>
                    <a:pt x="55880" y="774235"/>
                    <a:pt x="124460" y="774235"/>
                  </a:cubicBezTo>
                  <a:lnTo>
                    <a:pt x="9636505" y="774235"/>
                  </a:lnTo>
                  <a:cubicBezTo>
                    <a:pt x="9705085" y="774235"/>
                    <a:pt x="9760965" y="718355"/>
                    <a:pt x="9760965" y="649775"/>
                  </a:cubicBezTo>
                  <a:lnTo>
                    <a:pt x="9760965" y="124460"/>
                  </a:lnTo>
                  <a:cubicBezTo>
                    <a:pt x="9760965" y="55880"/>
                    <a:pt x="9705085" y="0"/>
                    <a:pt x="9636505" y="0"/>
                  </a:cubicBezTo>
                  <a:close/>
                </a:path>
              </a:pathLst>
            </a:custGeom>
            <a:solidFill>
              <a:srgbClr val="5EA5A3"/>
            </a:solidFill>
          </p:spPr>
        </p:sp>
      </p:grpSp>
      <p:grpSp>
        <p:nvGrpSpPr>
          <p:cNvPr id="5" name="Group 5"/>
          <p:cNvGrpSpPr/>
          <p:nvPr/>
        </p:nvGrpSpPr>
        <p:grpSpPr>
          <a:xfrm rot="5400000">
            <a:off x="16921895" y="3333502"/>
            <a:ext cx="1916250" cy="815960"/>
            <a:chOff x="0" y="0"/>
            <a:chExt cx="1818261" cy="774235"/>
          </a:xfrm>
        </p:grpSpPr>
        <p:sp>
          <p:nvSpPr>
            <p:cNvPr id="6" name="Freeform 6"/>
            <p:cNvSpPr/>
            <p:nvPr/>
          </p:nvSpPr>
          <p:spPr>
            <a:xfrm>
              <a:off x="31750" y="31750"/>
              <a:ext cx="1754761" cy="710735"/>
            </a:xfrm>
            <a:custGeom>
              <a:avLst/>
              <a:gdLst/>
              <a:ahLst/>
              <a:cxnLst/>
              <a:rect l="l" t="t" r="r" b="b"/>
              <a:pathLst>
                <a:path w="1754761" h="710735">
                  <a:moveTo>
                    <a:pt x="1662050" y="710735"/>
                  </a:moveTo>
                  <a:lnTo>
                    <a:pt x="92710" y="710735"/>
                  </a:lnTo>
                  <a:cubicBezTo>
                    <a:pt x="41910" y="710735"/>
                    <a:pt x="0" y="668825"/>
                    <a:pt x="0" y="618025"/>
                  </a:cubicBezTo>
                  <a:lnTo>
                    <a:pt x="0" y="92710"/>
                  </a:lnTo>
                  <a:cubicBezTo>
                    <a:pt x="0" y="41910"/>
                    <a:pt x="41910" y="0"/>
                    <a:pt x="92710" y="0"/>
                  </a:cubicBezTo>
                  <a:lnTo>
                    <a:pt x="1660781" y="0"/>
                  </a:lnTo>
                  <a:cubicBezTo>
                    <a:pt x="1711581" y="0"/>
                    <a:pt x="1753491" y="41910"/>
                    <a:pt x="1753491" y="92710"/>
                  </a:cubicBezTo>
                  <a:lnTo>
                    <a:pt x="1753491" y="616755"/>
                  </a:lnTo>
                  <a:cubicBezTo>
                    <a:pt x="1754761" y="668825"/>
                    <a:pt x="1712851" y="710735"/>
                    <a:pt x="1662051" y="710735"/>
                  </a:cubicBezTo>
                  <a:close/>
                </a:path>
              </a:pathLst>
            </a:custGeom>
            <a:solidFill>
              <a:srgbClr val="5EA5A3"/>
            </a:solidFill>
          </p:spPr>
        </p:sp>
        <p:sp>
          <p:nvSpPr>
            <p:cNvPr id="7" name="Freeform 7"/>
            <p:cNvSpPr/>
            <p:nvPr/>
          </p:nvSpPr>
          <p:spPr>
            <a:xfrm>
              <a:off x="0" y="0"/>
              <a:ext cx="1818261" cy="774235"/>
            </a:xfrm>
            <a:custGeom>
              <a:avLst/>
              <a:gdLst/>
              <a:ahLst/>
              <a:cxnLst/>
              <a:rect l="l" t="t" r="r" b="b"/>
              <a:pathLst>
                <a:path w="1818261" h="774235">
                  <a:moveTo>
                    <a:pt x="1693800" y="59690"/>
                  </a:moveTo>
                  <a:cubicBezTo>
                    <a:pt x="1729361" y="59690"/>
                    <a:pt x="1758571" y="88900"/>
                    <a:pt x="1758571" y="124460"/>
                  </a:cubicBezTo>
                  <a:lnTo>
                    <a:pt x="1758571" y="649775"/>
                  </a:lnTo>
                  <a:cubicBezTo>
                    <a:pt x="1758571" y="685335"/>
                    <a:pt x="1729361" y="714545"/>
                    <a:pt x="1693800" y="714545"/>
                  </a:cubicBezTo>
                  <a:lnTo>
                    <a:pt x="124460" y="714545"/>
                  </a:lnTo>
                  <a:cubicBezTo>
                    <a:pt x="88900" y="714545"/>
                    <a:pt x="59690" y="685335"/>
                    <a:pt x="59690" y="649775"/>
                  </a:cubicBezTo>
                  <a:lnTo>
                    <a:pt x="59690" y="124460"/>
                  </a:lnTo>
                  <a:cubicBezTo>
                    <a:pt x="59690" y="88900"/>
                    <a:pt x="88900" y="59690"/>
                    <a:pt x="124460" y="59690"/>
                  </a:cubicBezTo>
                  <a:lnTo>
                    <a:pt x="1693801" y="59690"/>
                  </a:lnTo>
                  <a:moveTo>
                    <a:pt x="1693801" y="0"/>
                  </a:moveTo>
                  <a:lnTo>
                    <a:pt x="124460" y="0"/>
                  </a:lnTo>
                  <a:cubicBezTo>
                    <a:pt x="55880" y="0"/>
                    <a:pt x="0" y="55880"/>
                    <a:pt x="0" y="124460"/>
                  </a:cubicBezTo>
                  <a:lnTo>
                    <a:pt x="0" y="649775"/>
                  </a:lnTo>
                  <a:cubicBezTo>
                    <a:pt x="0" y="718355"/>
                    <a:pt x="55880" y="774235"/>
                    <a:pt x="124460" y="774235"/>
                  </a:cubicBezTo>
                  <a:lnTo>
                    <a:pt x="1693801" y="774235"/>
                  </a:lnTo>
                  <a:cubicBezTo>
                    <a:pt x="1762381" y="774235"/>
                    <a:pt x="1818261" y="718355"/>
                    <a:pt x="1818261" y="649775"/>
                  </a:cubicBezTo>
                  <a:lnTo>
                    <a:pt x="1818261" y="124460"/>
                  </a:lnTo>
                  <a:cubicBezTo>
                    <a:pt x="1818261" y="55880"/>
                    <a:pt x="1762381" y="0"/>
                    <a:pt x="1693801" y="0"/>
                  </a:cubicBezTo>
                  <a:close/>
                </a:path>
              </a:pathLst>
            </a:custGeom>
            <a:solidFill>
              <a:srgbClr val="F1CCC2"/>
            </a:solidFill>
          </p:spPr>
        </p:sp>
      </p:grpSp>
      <p:sp>
        <p:nvSpPr>
          <p:cNvPr id="8" name="AutoShape 8"/>
          <p:cNvSpPr/>
          <p:nvPr/>
        </p:nvSpPr>
        <p:spPr>
          <a:xfrm>
            <a:off x="17637742" y="3566637"/>
            <a:ext cx="484555" cy="0"/>
          </a:xfrm>
          <a:prstGeom prst="line">
            <a:avLst/>
          </a:prstGeom>
          <a:ln w="66675" cap="rnd">
            <a:solidFill>
              <a:srgbClr val="F1CCC2"/>
            </a:solidFill>
            <a:prstDash val="solid"/>
            <a:headEnd type="none" w="sm" len="sm"/>
            <a:tailEnd type="none" w="sm" len="sm"/>
          </a:ln>
        </p:spPr>
      </p:sp>
      <p:sp>
        <p:nvSpPr>
          <p:cNvPr id="9" name="AutoShape 9"/>
          <p:cNvSpPr/>
          <p:nvPr/>
        </p:nvSpPr>
        <p:spPr>
          <a:xfrm>
            <a:off x="17637742" y="3709524"/>
            <a:ext cx="484555" cy="0"/>
          </a:xfrm>
          <a:prstGeom prst="line">
            <a:avLst/>
          </a:prstGeom>
          <a:ln w="66675" cap="rnd">
            <a:solidFill>
              <a:srgbClr val="F1CCC2"/>
            </a:solidFill>
            <a:prstDash val="solid"/>
            <a:headEnd type="none" w="sm" len="sm"/>
            <a:tailEnd type="none" w="sm" len="sm"/>
          </a:ln>
        </p:spPr>
      </p:sp>
      <p:sp>
        <p:nvSpPr>
          <p:cNvPr id="10" name="AutoShape 10"/>
          <p:cNvSpPr/>
          <p:nvPr/>
        </p:nvSpPr>
        <p:spPr>
          <a:xfrm>
            <a:off x="17637742" y="3852411"/>
            <a:ext cx="484555" cy="0"/>
          </a:xfrm>
          <a:prstGeom prst="line">
            <a:avLst/>
          </a:prstGeom>
          <a:ln w="66675" cap="rnd">
            <a:solidFill>
              <a:srgbClr val="F1CCC2"/>
            </a:solidFill>
            <a:prstDash val="solid"/>
            <a:headEnd type="none" w="sm" len="sm"/>
            <a:tailEnd type="none" w="sm" len="sm"/>
          </a:ln>
        </p:spPr>
      </p:sp>
      <p:pic>
        <p:nvPicPr>
          <p:cNvPr id="11" name="Picture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5400000">
            <a:off x="17542359" y="86638"/>
            <a:ext cx="675321" cy="675321"/>
          </a:xfrm>
          <a:prstGeom prst="rect">
            <a:avLst/>
          </a:prstGeom>
        </p:spPr>
      </p:pic>
      <p:pic>
        <p:nvPicPr>
          <p:cNvPr id="12" name="Picture 1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5400000">
            <a:off x="17542359" y="9504431"/>
            <a:ext cx="675321" cy="675321"/>
          </a:xfrm>
          <a:prstGeom prst="rect">
            <a:avLst/>
          </a:prstGeom>
        </p:spPr>
      </p:pic>
      <p:grpSp>
        <p:nvGrpSpPr>
          <p:cNvPr id="13" name="Group 13"/>
          <p:cNvGrpSpPr/>
          <p:nvPr/>
        </p:nvGrpSpPr>
        <p:grpSpPr>
          <a:xfrm>
            <a:off x="1171839" y="3741482"/>
            <a:ext cx="15245534" cy="926913"/>
            <a:chOff x="0" y="0"/>
            <a:chExt cx="31478967" cy="1913890"/>
          </a:xfrm>
        </p:grpSpPr>
        <p:sp>
          <p:nvSpPr>
            <p:cNvPr id="14" name="Freeform 14"/>
            <p:cNvSpPr/>
            <p:nvPr/>
          </p:nvSpPr>
          <p:spPr>
            <a:xfrm>
              <a:off x="0" y="0"/>
              <a:ext cx="31478965" cy="1913890"/>
            </a:xfrm>
            <a:custGeom>
              <a:avLst/>
              <a:gdLst/>
              <a:ahLst/>
              <a:cxnLst/>
              <a:rect l="l" t="t" r="r" b="b"/>
              <a:pathLst>
                <a:path w="31478965" h="1913890">
                  <a:moveTo>
                    <a:pt x="31478965" y="956945"/>
                  </a:moveTo>
                  <a:lnTo>
                    <a:pt x="31478965" y="956945"/>
                  </a:lnTo>
                  <a:cubicBezTo>
                    <a:pt x="31478965" y="1485392"/>
                    <a:pt x="31050595" y="1913890"/>
                    <a:pt x="30522022" y="1913890"/>
                  </a:cubicBezTo>
                  <a:lnTo>
                    <a:pt x="956945" y="1913890"/>
                  </a:lnTo>
                  <a:cubicBezTo>
                    <a:pt x="428371" y="1913890"/>
                    <a:pt x="0" y="1485392"/>
                    <a:pt x="0" y="956945"/>
                  </a:cubicBezTo>
                  <a:lnTo>
                    <a:pt x="0" y="956945"/>
                  </a:lnTo>
                  <a:cubicBezTo>
                    <a:pt x="0" y="428371"/>
                    <a:pt x="428371" y="0"/>
                    <a:pt x="956945" y="0"/>
                  </a:cubicBezTo>
                  <a:lnTo>
                    <a:pt x="30522022" y="0"/>
                  </a:lnTo>
                  <a:cubicBezTo>
                    <a:pt x="31050468" y="0"/>
                    <a:pt x="31478965" y="428371"/>
                    <a:pt x="31478965" y="956945"/>
                  </a:cubicBezTo>
                  <a:close/>
                </a:path>
              </a:pathLst>
            </a:custGeom>
            <a:solidFill>
              <a:srgbClr val="579997"/>
            </a:solidFill>
          </p:spPr>
        </p:sp>
      </p:grpSp>
      <p:grpSp>
        <p:nvGrpSpPr>
          <p:cNvPr id="15" name="Group 15"/>
          <p:cNvGrpSpPr/>
          <p:nvPr/>
        </p:nvGrpSpPr>
        <p:grpSpPr>
          <a:xfrm>
            <a:off x="1765130" y="4058400"/>
            <a:ext cx="293077" cy="293077"/>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F5F3"/>
            </a:solidFill>
          </p:spPr>
        </p:sp>
      </p:grpSp>
      <p:grpSp>
        <p:nvGrpSpPr>
          <p:cNvPr id="17" name="Group 17"/>
          <p:cNvGrpSpPr/>
          <p:nvPr/>
        </p:nvGrpSpPr>
        <p:grpSpPr>
          <a:xfrm>
            <a:off x="6609403" y="4058400"/>
            <a:ext cx="293077" cy="29307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F5F3"/>
            </a:solidFill>
          </p:spPr>
        </p:sp>
      </p:grpSp>
      <p:grpSp>
        <p:nvGrpSpPr>
          <p:cNvPr id="19" name="Group 19"/>
          <p:cNvGrpSpPr/>
          <p:nvPr/>
        </p:nvGrpSpPr>
        <p:grpSpPr>
          <a:xfrm>
            <a:off x="11715853" y="4058400"/>
            <a:ext cx="293077" cy="293077"/>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F5F3"/>
            </a:solidFill>
          </p:spPr>
        </p:sp>
      </p:grpSp>
      <p:sp>
        <p:nvSpPr>
          <p:cNvPr id="31" name="TextBox 30"/>
          <p:cNvSpPr txBox="1"/>
          <p:nvPr/>
        </p:nvSpPr>
        <p:spPr>
          <a:xfrm>
            <a:off x="1708005" y="752105"/>
            <a:ext cx="14173200" cy="2862322"/>
          </a:xfrm>
          <a:prstGeom prst="rect">
            <a:avLst/>
          </a:prstGeom>
          <a:noFill/>
        </p:spPr>
        <p:txBody>
          <a:bodyPr wrap="square" rtlCol="0">
            <a:spAutoFit/>
          </a:bodyPr>
          <a:lstStyle/>
          <a:p>
            <a:pPr algn="just">
              <a:lnSpc>
                <a:spcPct val="150000"/>
              </a:lnSpc>
            </a:pPr>
            <a:r>
              <a:rPr lang="en-US" sz="4000" b="1" dirty="0">
                <a:latin typeface="Arial" panose="020B0604020202020204" pitchFamily="34" charset="0"/>
                <a:cs typeface="Arial" panose="020B0604020202020204" pitchFamily="34" charset="0"/>
              </a:rPr>
              <a:t>2.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vẹn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a:t>
            </a:r>
            <a:endParaRPr lang="en-US" sz="4000" b="1" dirty="0">
              <a:latin typeface="Arial" panose="020B0604020202020204" pitchFamily="34" charset="0"/>
              <a:cs typeface="Arial" panose="020B0604020202020204" pitchFamily="34" charset="0"/>
            </a:endParaRPr>
          </a:p>
        </p:txBody>
      </p:sp>
      <p:sp>
        <p:nvSpPr>
          <p:cNvPr id="32" name="Rectangle 31"/>
          <p:cNvSpPr/>
          <p:nvPr/>
        </p:nvSpPr>
        <p:spPr>
          <a:xfrm>
            <a:off x="1600200" y="4795450"/>
            <a:ext cx="14817172" cy="4708981"/>
          </a:xfrm>
          <a:prstGeom prst="rect">
            <a:avLst/>
          </a:prstGeom>
        </p:spPr>
        <p:txBody>
          <a:bodyPr wrap="square">
            <a:spAutoFit/>
          </a:bodyPr>
          <a:lstStyle/>
          <a:p>
            <a:pPr algn="just">
              <a:lnSpc>
                <a:spcPct val="150000"/>
              </a:lnSpc>
            </a:pP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a:t>
            </a:r>
            <a:endParaRPr lang="en-US" sz="4000" b="1"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thủ</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tới</a:t>
            </a:r>
            <a:r>
              <a:rPr lang="en-US" sz="4000" dirty="0">
                <a:latin typeface="Arial" panose="020B0604020202020204" pitchFamily="34" charset="0"/>
                <a:cs typeface="Arial" panose="020B0604020202020204" pitchFamily="34" charset="0"/>
              </a:rPr>
              <a:t> 10 </a:t>
            </a:r>
            <a:r>
              <a:rPr lang="en-US" sz="4000" dirty="0" err="1">
                <a:latin typeface="Arial" panose="020B0604020202020204" pitchFamily="34" charset="0"/>
                <a:cs typeface="Arial" panose="020B0604020202020204" pitchFamily="34" charset="0"/>
              </a:rPr>
              <a:t>cầu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thủ</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vẹn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cầu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thủ</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bởi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áo</a:t>
            </a:r>
            <a:r>
              <a:rPr lang="en-US" sz="40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màu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đủ</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thủ</a:t>
            </a:r>
            <a:r>
              <a:rPr lang="en-US"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750"/>
                                        <p:tgtEl>
                                          <p:spTgt spid="32"/>
                                        </p:tgtEl>
                                      </p:cBhvr>
                                    </p:animEffect>
                                    <p:anim calcmode="lin" valueType="num">
                                      <p:cBhvr>
                                        <p:cTn id="13" dur="750" fill="hold"/>
                                        <p:tgtEl>
                                          <p:spTgt spid="32"/>
                                        </p:tgtEl>
                                        <p:attrNameLst>
                                          <p:attrName>ppt_x</p:attrName>
                                        </p:attrNameLst>
                                      </p:cBhvr>
                                      <p:tavLst>
                                        <p:tav tm="0">
                                          <p:val>
                                            <p:strVal val="#ppt_x"/>
                                          </p:val>
                                        </p:tav>
                                        <p:tav tm="100000">
                                          <p:val>
                                            <p:strVal val="#ppt_x"/>
                                          </p:val>
                                        </p:tav>
                                      </p:tavLst>
                                    </p:anim>
                                    <p:anim calcmode="lin" valueType="num">
                                      <p:cBhvr>
                                        <p:cTn id="14" dur="7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5F3"/>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12736520" y="4735520"/>
            <a:ext cx="10287000" cy="815960"/>
            <a:chOff x="0" y="0"/>
            <a:chExt cx="9760965" cy="774235"/>
          </a:xfrm>
        </p:grpSpPr>
        <p:sp>
          <p:nvSpPr>
            <p:cNvPr id="6" name="Freeform 6"/>
            <p:cNvSpPr/>
            <p:nvPr/>
          </p:nvSpPr>
          <p:spPr>
            <a:xfrm>
              <a:off x="31750" y="31750"/>
              <a:ext cx="9697465" cy="710735"/>
            </a:xfrm>
            <a:custGeom>
              <a:avLst/>
              <a:gdLst/>
              <a:ahLst/>
              <a:cxnLst/>
              <a:rect l="l" t="t" r="r" b="b"/>
              <a:pathLst>
                <a:path w="9697465" h="710735">
                  <a:moveTo>
                    <a:pt x="9604755" y="710735"/>
                  </a:moveTo>
                  <a:lnTo>
                    <a:pt x="92710" y="710735"/>
                  </a:lnTo>
                  <a:cubicBezTo>
                    <a:pt x="41910" y="710735"/>
                    <a:pt x="0" y="668825"/>
                    <a:pt x="0" y="618025"/>
                  </a:cubicBezTo>
                  <a:lnTo>
                    <a:pt x="0" y="92710"/>
                  </a:lnTo>
                  <a:cubicBezTo>
                    <a:pt x="0" y="41910"/>
                    <a:pt x="41910" y="0"/>
                    <a:pt x="92710" y="0"/>
                  </a:cubicBezTo>
                  <a:lnTo>
                    <a:pt x="9603485" y="0"/>
                  </a:lnTo>
                  <a:cubicBezTo>
                    <a:pt x="9654285" y="0"/>
                    <a:pt x="9696195" y="41910"/>
                    <a:pt x="9696195" y="92710"/>
                  </a:cubicBezTo>
                  <a:lnTo>
                    <a:pt x="9696195" y="616755"/>
                  </a:lnTo>
                  <a:cubicBezTo>
                    <a:pt x="9697465" y="668825"/>
                    <a:pt x="9655555" y="710735"/>
                    <a:pt x="9604755" y="710735"/>
                  </a:cubicBezTo>
                  <a:close/>
                </a:path>
              </a:pathLst>
            </a:custGeom>
            <a:solidFill>
              <a:srgbClr val="F1CCC2"/>
            </a:solidFill>
          </p:spPr>
        </p:sp>
        <p:sp>
          <p:nvSpPr>
            <p:cNvPr id="7" name="Freeform 7"/>
            <p:cNvSpPr/>
            <p:nvPr/>
          </p:nvSpPr>
          <p:spPr>
            <a:xfrm>
              <a:off x="0" y="0"/>
              <a:ext cx="9760965" cy="774235"/>
            </a:xfrm>
            <a:custGeom>
              <a:avLst/>
              <a:gdLst/>
              <a:ahLst/>
              <a:cxnLst/>
              <a:rect l="l" t="t" r="r" b="b"/>
              <a:pathLst>
                <a:path w="9760965" h="774235">
                  <a:moveTo>
                    <a:pt x="9636505" y="59690"/>
                  </a:moveTo>
                  <a:cubicBezTo>
                    <a:pt x="9672065" y="59690"/>
                    <a:pt x="9701275" y="88900"/>
                    <a:pt x="9701275" y="124460"/>
                  </a:cubicBezTo>
                  <a:lnTo>
                    <a:pt x="9701275" y="649775"/>
                  </a:lnTo>
                  <a:cubicBezTo>
                    <a:pt x="9701275" y="685335"/>
                    <a:pt x="9672065" y="714545"/>
                    <a:pt x="9636505" y="714545"/>
                  </a:cubicBezTo>
                  <a:lnTo>
                    <a:pt x="124460" y="714545"/>
                  </a:lnTo>
                  <a:cubicBezTo>
                    <a:pt x="88900" y="714545"/>
                    <a:pt x="59690" y="685335"/>
                    <a:pt x="59690" y="649775"/>
                  </a:cubicBezTo>
                  <a:lnTo>
                    <a:pt x="59690" y="124460"/>
                  </a:lnTo>
                  <a:cubicBezTo>
                    <a:pt x="59690" y="88900"/>
                    <a:pt x="88900" y="59690"/>
                    <a:pt x="124460" y="59690"/>
                  </a:cubicBezTo>
                  <a:lnTo>
                    <a:pt x="9636505" y="59690"/>
                  </a:lnTo>
                  <a:moveTo>
                    <a:pt x="9636505" y="0"/>
                  </a:moveTo>
                  <a:lnTo>
                    <a:pt x="124460" y="0"/>
                  </a:lnTo>
                  <a:cubicBezTo>
                    <a:pt x="55880" y="0"/>
                    <a:pt x="0" y="55880"/>
                    <a:pt x="0" y="124460"/>
                  </a:cubicBezTo>
                  <a:lnTo>
                    <a:pt x="0" y="649775"/>
                  </a:lnTo>
                  <a:cubicBezTo>
                    <a:pt x="0" y="718355"/>
                    <a:pt x="55880" y="774235"/>
                    <a:pt x="124460" y="774235"/>
                  </a:cubicBezTo>
                  <a:lnTo>
                    <a:pt x="9636505" y="774235"/>
                  </a:lnTo>
                  <a:cubicBezTo>
                    <a:pt x="9705085" y="774235"/>
                    <a:pt x="9760965" y="718355"/>
                    <a:pt x="9760965" y="649775"/>
                  </a:cubicBezTo>
                  <a:lnTo>
                    <a:pt x="9760965" y="124460"/>
                  </a:lnTo>
                  <a:cubicBezTo>
                    <a:pt x="9760965" y="55880"/>
                    <a:pt x="9705085" y="0"/>
                    <a:pt x="9636505" y="0"/>
                  </a:cubicBezTo>
                  <a:close/>
                </a:path>
              </a:pathLst>
            </a:custGeom>
            <a:solidFill>
              <a:srgbClr val="5EA5A3"/>
            </a:solidFill>
          </p:spPr>
        </p:sp>
      </p:grpSp>
      <p:grpSp>
        <p:nvGrpSpPr>
          <p:cNvPr id="8" name="Group 8"/>
          <p:cNvGrpSpPr/>
          <p:nvPr/>
        </p:nvGrpSpPr>
        <p:grpSpPr>
          <a:xfrm rot="5400000">
            <a:off x="16921895" y="2617407"/>
            <a:ext cx="1916250" cy="815960"/>
            <a:chOff x="0" y="0"/>
            <a:chExt cx="1818261" cy="774235"/>
          </a:xfrm>
        </p:grpSpPr>
        <p:sp>
          <p:nvSpPr>
            <p:cNvPr id="9" name="Freeform 9"/>
            <p:cNvSpPr/>
            <p:nvPr/>
          </p:nvSpPr>
          <p:spPr>
            <a:xfrm>
              <a:off x="31750" y="31750"/>
              <a:ext cx="1754761" cy="710735"/>
            </a:xfrm>
            <a:custGeom>
              <a:avLst/>
              <a:gdLst/>
              <a:ahLst/>
              <a:cxnLst/>
              <a:rect l="l" t="t" r="r" b="b"/>
              <a:pathLst>
                <a:path w="1754761" h="710735">
                  <a:moveTo>
                    <a:pt x="1662050" y="710735"/>
                  </a:moveTo>
                  <a:lnTo>
                    <a:pt x="92710" y="710735"/>
                  </a:lnTo>
                  <a:cubicBezTo>
                    <a:pt x="41910" y="710735"/>
                    <a:pt x="0" y="668825"/>
                    <a:pt x="0" y="618025"/>
                  </a:cubicBezTo>
                  <a:lnTo>
                    <a:pt x="0" y="92710"/>
                  </a:lnTo>
                  <a:cubicBezTo>
                    <a:pt x="0" y="41910"/>
                    <a:pt x="41910" y="0"/>
                    <a:pt x="92710" y="0"/>
                  </a:cubicBezTo>
                  <a:lnTo>
                    <a:pt x="1660781" y="0"/>
                  </a:lnTo>
                  <a:cubicBezTo>
                    <a:pt x="1711581" y="0"/>
                    <a:pt x="1753491" y="41910"/>
                    <a:pt x="1753491" y="92710"/>
                  </a:cubicBezTo>
                  <a:lnTo>
                    <a:pt x="1753491" y="616755"/>
                  </a:lnTo>
                  <a:cubicBezTo>
                    <a:pt x="1754761" y="668825"/>
                    <a:pt x="1712851" y="710735"/>
                    <a:pt x="1662051" y="710735"/>
                  </a:cubicBezTo>
                  <a:close/>
                </a:path>
              </a:pathLst>
            </a:custGeom>
            <a:solidFill>
              <a:srgbClr val="5EA5A3"/>
            </a:solidFill>
          </p:spPr>
        </p:sp>
        <p:sp>
          <p:nvSpPr>
            <p:cNvPr id="10" name="Freeform 10"/>
            <p:cNvSpPr/>
            <p:nvPr/>
          </p:nvSpPr>
          <p:spPr>
            <a:xfrm>
              <a:off x="0" y="0"/>
              <a:ext cx="1818261" cy="774235"/>
            </a:xfrm>
            <a:custGeom>
              <a:avLst/>
              <a:gdLst/>
              <a:ahLst/>
              <a:cxnLst/>
              <a:rect l="l" t="t" r="r" b="b"/>
              <a:pathLst>
                <a:path w="1818261" h="774235">
                  <a:moveTo>
                    <a:pt x="1693800" y="59690"/>
                  </a:moveTo>
                  <a:cubicBezTo>
                    <a:pt x="1729361" y="59690"/>
                    <a:pt x="1758571" y="88900"/>
                    <a:pt x="1758571" y="124460"/>
                  </a:cubicBezTo>
                  <a:lnTo>
                    <a:pt x="1758571" y="649775"/>
                  </a:lnTo>
                  <a:cubicBezTo>
                    <a:pt x="1758571" y="685335"/>
                    <a:pt x="1729361" y="714545"/>
                    <a:pt x="1693800" y="714545"/>
                  </a:cubicBezTo>
                  <a:lnTo>
                    <a:pt x="124460" y="714545"/>
                  </a:lnTo>
                  <a:cubicBezTo>
                    <a:pt x="88900" y="714545"/>
                    <a:pt x="59690" y="685335"/>
                    <a:pt x="59690" y="649775"/>
                  </a:cubicBezTo>
                  <a:lnTo>
                    <a:pt x="59690" y="124460"/>
                  </a:lnTo>
                  <a:cubicBezTo>
                    <a:pt x="59690" y="88900"/>
                    <a:pt x="88900" y="59690"/>
                    <a:pt x="124460" y="59690"/>
                  </a:cubicBezTo>
                  <a:lnTo>
                    <a:pt x="1693801" y="59690"/>
                  </a:lnTo>
                  <a:moveTo>
                    <a:pt x="1693801" y="0"/>
                  </a:moveTo>
                  <a:lnTo>
                    <a:pt x="124460" y="0"/>
                  </a:lnTo>
                  <a:cubicBezTo>
                    <a:pt x="55880" y="0"/>
                    <a:pt x="0" y="55880"/>
                    <a:pt x="0" y="124460"/>
                  </a:cubicBezTo>
                  <a:lnTo>
                    <a:pt x="0" y="649775"/>
                  </a:lnTo>
                  <a:cubicBezTo>
                    <a:pt x="0" y="718355"/>
                    <a:pt x="55880" y="774235"/>
                    <a:pt x="124460" y="774235"/>
                  </a:cubicBezTo>
                  <a:lnTo>
                    <a:pt x="1693801" y="774235"/>
                  </a:lnTo>
                  <a:cubicBezTo>
                    <a:pt x="1762381" y="774235"/>
                    <a:pt x="1818261" y="718355"/>
                    <a:pt x="1818261" y="649775"/>
                  </a:cubicBezTo>
                  <a:lnTo>
                    <a:pt x="1818261" y="124460"/>
                  </a:lnTo>
                  <a:cubicBezTo>
                    <a:pt x="1818261" y="55880"/>
                    <a:pt x="1762381" y="0"/>
                    <a:pt x="1693801" y="0"/>
                  </a:cubicBezTo>
                  <a:close/>
                </a:path>
              </a:pathLst>
            </a:custGeom>
            <a:solidFill>
              <a:srgbClr val="F1CCC2"/>
            </a:solidFill>
          </p:spPr>
        </p:sp>
      </p:grpSp>
      <p:sp>
        <p:nvSpPr>
          <p:cNvPr id="11" name="AutoShape 11"/>
          <p:cNvSpPr/>
          <p:nvPr/>
        </p:nvSpPr>
        <p:spPr>
          <a:xfrm>
            <a:off x="17637742" y="2850542"/>
            <a:ext cx="484555" cy="0"/>
          </a:xfrm>
          <a:prstGeom prst="line">
            <a:avLst/>
          </a:prstGeom>
          <a:ln w="66675" cap="rnd">
            <a:solidFill>
              <a:srgbClr val="F1CCC2"/>
            </a:solidFill>
            <a:prstDash val="solid"/>
            <a:headEnd type="none" w="sm" len="sm"/>
            <a:tailEnd type="none" w="sm" len="sm"/>
          </a:ln>
        </p:spPr>
      </p:sp>
      <p:sp>
        <p:nvSpPr>
          <p:cNvPr id="12" name="AutoShape 12"/>
          <p:cNvSpPr/>
          <p:nvPr/>
        </p:nvSpPr>
        <p:spPr>
          <a:xfrm>
            <a:off x="17637742" y="2993430"/>
            <a:ext cx="484555" cy="0"/>
          </a:xfrm>
          <a:prstGeom prst="line">
            <a:avLst/>
          </a:prstGeom>
          <a:ln w="66675" cap="rnd">
            <a:solidFill>
              <a:srgbClr val="F1CCC2"/>
            </a:solidFill>
            <a:prstDash val="solid"/>
            <a:headEnd type="none" w="sm" len="sm"/>
            <a:tailEnd type="none" w="sm" len="sm"/>
          </a:ln>
        </p:spPr>
      </p:sp>
      <p:sp>
        <p:nvSpPr>
          <p:cNvPr id="13" name="AutoShape 13"/>
          <p:cNvSpPr/>
          <p:nvPr/>
        </p:nvSpPr>
        <p:spPr>
          <a:xfrm>
            <a:off x="17637742" y="3136317"/>
            <a:ext cx="484555" cy="0"/>
          </a:xfrm>
          <a:prstGeom prst="line">
            <a:avLst/>
          </a:prstGeom>
          <a:ln w="66675" cap="rnd">
            <a:solidFill>
              <a:srgbClr val="F1CCC2"/>
            </a:solidFill>
            <a:prstDash val="solid"/>
            <a:headEnd type="none" w="sm" len="sm"/>
            <a:tailEnd type="none" w="sm" len="sm"/>
          </a:ln>
        </p:spPr>
      </p:sp>
      <p:pic>
        <p:nvPicPr>
          <p:cNvPr id="14" name="Picture 1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5400000">
            <a:off x="17542359" y="96681"/>
            <a:ext cx="675321" cy="675321"/>
          </a:xfrm>
          <a:prstGeom prst="rect">
            <a:avLst/>
          </a:prstGeom>
        </p:spPr>
      </p:pic>
      <p:pic>
        <p:nvPicPr>
          <p:cNvPr id="15" name="Picture 1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5400000">
            <a:off x="17542359" y="9514473"/>
            <a:ext cx="675321" cy="675321"/>
          </a:xfrm>
          <a:prstGeom prst="rect">
            <a:avLst/>
          </a:prstGeom>
        </p:spPr>
      </p:pic>
      <p:sp>
        <p:nvSpPr>
          <p:cNvPr id="29" name="TextBox 29"/>
          <p:cNvSpPr txBox="1"/>
          <p:nvPr/>
        </p:nvSpPr>
        <p:spPr>
          <a:xfrm>
            <a:off x="1111032" y="1000602"/>
            <a:ext cx="8413967" cy="974626"/>
          </a:xfrm>
          <a:prstGeom prst="rect">
            <a:avLst/>
          </a:prstGeom>
        </p:spPr>
        <p:txBody>
          <a:bodyPr wrap="square" lIns="0" tIns="0" rIns="0" bIns="0" rtlCol="0" anchor="t">
            <a:spAutoFit/>
          </a:bodyPr>
          <a:lstStyle/>
          <a:p>
            <a:pPr>
              <a:lnSpc>
                <a:spcPts val="7650"/>
              </a:lnSpc>
            </a:pPr>
            <a:r>
              <a:rPr lang="en-US" sz="4800" b="1" dirty="0">
                <a:solidFill>
                  <a:schemeClr val="accent2">
                    <a:lumMod val="75000"/>
                  </a:schemeClr>
                </a:solidFill>
                <a:latin typeface="Arial" panose="020B0604020202020204" pitchFamily="34" charset="0"/>
                <a:cs typeface="Arial" panose="020B0604020202020204" pitchFamily="34" charset="0"/>
              </a:rPr>
              <a:t>2. </a:t>
            </a:r>
            <a:r>
              <a:rPr lang="en-US" sz="4800" b="1" dirty="0" err="1">
                <a:solidFill>
                  <a:schemeClr val="accent2">
                    <a:lumMod val="75000"/>
                  </a:schemeClr>
                </a:solidFill>
                <a:latin typeface="Arial" panose="020B0604020202020204" pitchFamily="34" charset="0"/>
                <a:cs typeface="Arial" panose="020B0604020202020204" pitchFamily="34" charset="0"/>
              </a:rPr>
              <a:t>Đơn</a:t>
            </a:r>
            <a:r>
              <a:rPr lang="en-US" sz="4800" b="1" dirty="0">
                <a:solidFill>
                  <a:schemeClr val="accent2">
                    <a:lumMod val="75000"/>
                  </a:schemeClr>
                </a:solidFill>
                <a:latin typeface="Arial" panose="020B0604020202020204" pitchFamily="34" charset="0"/>
                <a:cs typeface="Arial" panose="020B0604020202020204" pitchFamily="34" charset="0"/>
              </a:rPr>
              <a:t> </a:t>
            </a:r>
            <a:r>
              <a:rPr lang="en-US" sz="4800" b="1" dirty="0" err="1">
                <a:solidFill>
                  <a:schemeClr val="accent2">
                    <a:lumMod val="75000"/>
                  </a:schemeClr>
                </a:solidFill>
                <a:latin typeface="Arial" panose="020B0604020202020204" pitchFamily="34" charset="0"/>
                <a:cs typeface="Arial" panose="020B0604020202020204" pitchFamily="34" charset="0"/>
              </a:rPr>
              <a:t>vị</a:t>
            </a:r>
            <a:r>
              <a:rPr lang="en-US" sz="4800" b="1" dirty="0">
                <a:solidFill>
                  <a:schemeClr val="accent2">
                    <a:lumMod val="75000"/>
                  </a:schemeClr>
                </a:solidFill>
                <a:latin typeface="Arial" panose="020B0604020202020204" pitchFamily="34" charset="0"/>
                <a:cs typeface="Arial" panose="020B0604020202020204" pitchFamily="34" charset="0"/>
              </a:rPr>
              <a:t> </a:t>
            </a:r>
            <a:r>
              <a:rPr lang="en-US" sz="4800" b="1" dirty="0" err="1">
                <a:solidFill>
                  <a:schemeClr val="accent2">
                    <a:lumMod val="75000"/>
                  </a:schemeClr>
                </a:solidFill>
                <a:latin typeface="Arial" panose="020B0604020202020204" pitchFamily="34" charset="0"/>
                <a:cs typeface="Arial" panose="020B0604020202020204" pitchFamily="34" charset="0"/>
              </a:rPr>
              <a:t>lưu</a:t>
            </a:r>
            <a:r>
              <a:rPr lang="en-US" sz="4800" b="1" dirty="0">
                <a:solidFill>
                  <a:schemeClr val="accent2">
                    <a:lumMod val="75000"/>
                  </a:schemeClr>
                </a:solidFill>
                <a:latin typeface="Arial" panose="020B0604020202020204" pitchFamily="34" charset="0"/>
                <a:cs typeface="Arial" panose="020B0604020202020204" pitchFamily="34" charset="0"/>
              </a:rPr>
              <a:t> </a:t>
            </a:r>
            <a:r>
              <a:rPr lang="en-US" sz="4800" b="1" dirty="0" err="1">
                <a:solidFill>
                  <a:schemeClr val="accent2">
                    <a:lumMod val="75000"/>
                  </a:schemeClr>
                </a:solidFill>
                <a:latin typeface="Arial" panose="020B0604020202020204" pitchFamily="34" charset="0"/>
                <a:cs typeface="Arial" panose="020B0604020202020204" pitchFamily="34" charset="0"/>
              </a:rPr>
              <a:t>trữ</a:t>
            </a:r>
            <a:r>
              <a:rPr lang="en-US" sz="4800" b="1" dirty="0">
                <a:solidFill>
                  <a:schemeClr val="accent2">
                    <a:lumMod val="75000"/>
                  </a:schemeClr>
                </a:solidFill>
                <a:latin typeface="Arial" panose="020B0604020202020204" pitchFamily="34" charset="0"/>
                <a:cs typeface="Arial" panose="020B0604020202020204" pitchFamily="34" charset="0"/>
              </a:rPr>
              <a:t> </a:t>
            </a:r>
            <a:r>
              <a:rPr lang="en-US" sz="4800" b="1" dirty="0" err="1">
                <a:solidFill>
                  <a:schemeClr val="accent2">
                    <a:lumMod val="75000"/>
                  </a:schemeClr>
                </a:solidFill>
                <a:latin typeface="Arial" panose="020B0604020202020204" pitchFamily="34" charset="0"/>
                <a:cs typeface="Arial" panose="020B0604020202020204" pitchFamily="34" charset="0"/>
              </a:rPr>
              <a:t>dữ</a:t>
            </a:r>
            <a:r>
              <a:rPr lang="en-US" sz="4800" b="1" dirty="0">
                <a:solidFill>
                  <a:schemeClr val="accent2">
                    <a:lumMod val="75000"/>
                  </a:schemeClr>
                </a:solidFill>
                <a:latin typeface="Arial" panose="020B0604020202020204" pitchFamily="34" charset="0"/>
                <a:cs typeface="Arial" panose="020B0604020202020204" pitchFamily="34" charset="0"/>
              </a:rPr>
              <a:t> </a:t>
            </a:r>
            <a:r>
              <a:rPr lang="en-US" sz="4800" b="1" dirty="0" err="1">
                <a:solidFill>
                  <a:schemeClr val="accent2">
                    <a:lumMod val="75000"/>
                  </a:schemeClr>
                </a:solidFill>
                <a:latin typeface="Arial" panose="020B0604020202020204" pitchFamily="34" charset="0"/>
                <a:cs typeface="Arial" panose="020B0604020202020204" pitchFamily="34" charset="0"/>
              </a:rPr>
              <a:t>liệu</a:t>
            </a:r>
            <a:endParaRPr lang="en-US" sz="4800" b="1" dirty="0">
              <a:solidFill>
                <a:schemeClr val="accent2">
                  <a:lumMod val="75000"/>
                </a:schemeClr>
              </a:solidFill>
              <a:latin typeface="Arial" panose="020B0604020202020204" pitchFamily="34" charset="0"/>
              <a:cs typeface="Arial" panose="020B0604020202020204" pitchFamily="34" charset="0"/>
            </a:endParaRP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032" y="2812442"/>
            <a:ext cx="6465270" cy="5737928"/>
          </a:xfrm>
          <a:prstGeom prst="rect">
            <a:avLst/>
          </a:prstGeom>
        </p:spPr>
      </p:pic>
      <p:sp>
        <p:nvSpPr>
          <p:cNvPr id="31" name="Rectangle 30"/>
          <p:cNvSpPr/>
          <p:nvPr/>
        </p:nvSpPr>
        <p:spPr>
          <a:xfrm>
            <a:off x="8212236" y="2812442"/>
            <a:ext cx="8694989" cy="4708981"/>
          </a:xfrm>
          <a:prstGeom prst="rect">
            <a:avLst/>
          </a:prstGeom>
        </p:spPr>
        <p:txBody>
          <a:bodyPr wrap="square">
            <a:spAutoFit/>
          </a:bodyPr>
          <a:lstStyle/>
          <a:p>
            <a:pPr algn="just">
              <a:lnSpc>
                <a:spcPct val="150000"/>
              </a:lnSpc>
            </a:pPr>
            <a:r>
              <a:rPr lang="vi-VN" sz="4000" dirty="0"/>
              <a:t>Máy tính tổ chức lưu trữ và truy cập dữ liệu không theo từng bit mà theo nhóm bit. Byte là đơn vị dữ liệu nhỏ nhất mà máy tính truy cập được. Một byte gồm 8 bit.</a:t>
            </a:r>
            <a:endParaRPr lang="vi-VN" sz="4000" dirty="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3"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heel(3)">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strips(downRight)">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5F3"/>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12736520" y="4735520"/>
            <a:ext cx="10287000" cy="815960"/>
            <a:chOff x="0" y="0"/>
            <a:chExt cx="9760965" cy="774235"/>
          </a:xfrm>
        </p:grpSpPr>
        <p:sp>
          <p:nvSpPr>
            <p:cNvPr id="6" name="Freeform 6"/>
            <p:cNvSpPr/>
            <p:nvPr/>
          </p:nvSpPr>
          <p:spPr>
            <a:xfrm>
              <a:off x="31750" y="31750"/>
              <a:ext cx="9697465" cy="710735"/>
            </a:xfrm>
            <a:custGeom>
              <a:avLst/>
              <a:gdLst/>
              <a:ahLst/>
              <a:cxnLst/>
              <a:rect l="l" t="t" r="r" b="b"/>
              <a:pathLst>
                <a:path w="9697465" h="710735">
                  <a:moveTo>
                    <a:pt x="9604755" y="710735"/>
                  </a:moveTo>
                  <a:lnTo>
                    <a:pt x="92710" y="710735"/>
                  </a:lnTo>
                  <a:cubicBezTo>
                    <a:pt x="41910" y="710735"/>
                    <a:pt x="0" y="668825"/>
                    <a:pt x="0" y="618025"/>
                  </a:cubicBezTo>
                  <a:lnTo>
                    <a:pt x="0" y="92710"/>
                  </a:lnTo>
                  <a:cubicBezTo>
                    <a:pt x="0" y="41910"/>
                    <a:pt x="41910" y="0"/>
                    <a:pt x="92710" y="0"/>
                  </a:cubicBezTo>
                  <a:lnTo>
                    <a:pt x="9603485" y="0"/>
                  </a:lnTo>
                  <a:cubicBezTo>
                    <a:pt x="9654285" y="0"/>
                    <a:pt x="9696195" y="41910"/>
                    <a:pt x="9696195" y="92710"/>
                  </a:cubicBezTo>
                  <a:lnTo>
                    <a:pt x="9696195" y="616755"/>
                  </a:lnTo>
                  <a:cubicBezTo>
                    <a:pt x="9697465" y="668825"/>
                    <a:pt x="9655555" y="710735"/>
                    <a:pt x="9604755" y="710735"/>
                  </a:cubicBezTo>
                  <a:close/>
                </a:path>
              </a:pathLst>
            </a:custGeom>
            <a:solidFill>
              <a:srgbClr val="F1CCC2"/>
            </a:solidFill>
          </p:spPr>
        </p:sp>
        <p:sp>
          <p:nvSpPr>
            <p:cNvPr id="7" name="Freeform 7"/>
            <p:cNvSpPr/>
            <p:nvPr/>
          </p:nvSpPr>
          <p:spPr>
            <a:xfrm>
              <a:off x="0" y="0"/>
              <a:ext cx="9760965" cy="774235"/>
            </a:xfrm>
            <a:custGeom>
              <a:avLst/>
              <a:gdLst/>
              <a:ahLst/>
              <a:cxnLst/>
              <a:rect l="l" t="t" r="r" b="b"/>
              <a:pathLst>
                <a:path w="9760965" h="774235">
                  <a:moveTo>
                    <a:pt x="9636505" y="59690"/>
                  </a:moveTo>
                  <a:cubicBezTo>
                    <a:pt x="9672065" y="59690"/>
                    <a:pt x="9701275" y="88900"/>
                    <a:pt x="9701275" y="124460"/>
                  </a:cubicBezTo>
                  <a:lnTo>
                    <a:pt x="9701275" y="649775"/>
                  </a:lnTo>
                  <a:cubicBezTo>
                    <a:pt x="9701275" y="685335"/>
                    <a:pt x="9672065" y="714545"/>
                    <a:pt x="9636505" y="714545"/>
                  </a:cubicBezTo>
                  <a:lnTo>
                    <a:pt x="124460" y="714545"/>
                  </a:lnTo>
                  <a:cubicBezTo>
                    <a:pt x="88900" y="714545"/>
                    <a:pt x="59690" y="685335"/>
                    <a:pt x="59690" y="649775"/>
                  </a:cubicBezTo>
                  <a:lnTo>
                    <a:pt x="59690" y="124460"/>
                  </a:lnTo>
                  <a:cubicBezTo>
                    <a:pt x="59690" y="88900"/>
                    <a:pt x="88900" y="59690"/>
                    <a:pt x="124460" y="59690"/>
                  </a:cubicBezTo>
                  <a:lnTo>
                    <a:pt x="9636505" y="59690"/>
                  </a:lnTo>
                  <a:moveTo>
                    <a:pt x="9636505" y="0"/>
                  </a:moveTo>
                  <a:lnTo>
                    <a:pt x="124460" y="0"/>
                  </a:lnTo>
                  <a:cubicBezTo>
                    <a:pt x="55880" y="0"/>
                    <a:pt x="0" y="55880"/>
                    <a:pt x="0" y="124460"/>
                  </a:cubicBezTo>
                  <a:lnTo>
                    <a:pt x="0" y="649775"/>
                  </a:lnTo>
                  <a:cubicBezTo>
                    <a:pt x="0" y="718355"/>
                    <a:pt x="55880" y="774235"/>
                    <a:pt x="124460" y="774235"/>
                  </a:cubicBezTo>
                  <a:lnTo>
                    <a:pt x="9636505" y="774235"/>
                  </a:lnTo>
                  <a:cubicBezTo>
                    <a:pt x="9705085" y="774235"/>
                    <a:pt x="9760965" y="718355"/>
                    <a:pt x="9760965" y="649775"/>
                  </a:cubicBezTo>
                  <a:lnTo>
                    <a:pt x="9760965" y="124460"/>
                  </a:lnTo>
                  <a:cubicBezTo>
                    <a:pt x="9760965" y="55880"/>
                    <a:pt x="9705085" y="0"/>
                    <a:pt x="9636505" y="0"/>
                  </a:cubicBezTo>
                  <a:close/>
                </a:path>
              </a:pathLst>
            </a:custGeom>
            <a:solidFill>
              <a:srgbClr val="5EA5A3"/>
            </a:solidFill>
          </p:spPr>
        </p:sp>
      </p:grpSp>
      <p:grpSp>
        <p:nvGrpSpPr>
          <p:cNvPr id="8" name="Group 8"/>
          <p:cNvGrpSpPr/>
          <p:nvPr/>
        </p:nvGrpSpPr>
        <p:grpSpPr>
          <a:xfrm rot="5400000">
            <a:off x="16921895" y="2617407"/>
            <a:ext cx="1916250" cy="815960"/>
            <a:chOff x="0" y="0"/>
            <a:chExt cx="1818261" cy="774235"/>
          </a:xfrm>
        </p:grpSpPr>
        <p:sp>
          <p:nvSpPr>
            <p:cNvPr id="9" name="Freeform 9"/>
            <p:cNvSpPr/>
            <p:nvPr/>
          </p:nvSpPr>
          <p:spPr>
            <a:xfrm>
              <a:off x="31750" y="31750"/>
              <a:ext cx="1754761" cy="710735"/>
            </a:xfrm>
            <a:custGeom>
              <a:avLst/>
              <a:gdLst/>
              <a:ahLst/>
              <a:cxnLst/>
              <a:rect l="l" t="t" r="r" b="b"/>
              <a:pathLst>
                <a:path w="1754761" h="710735">
                  <a:moveTo>
                    <a:pt x="1662050" y="710735"/>
                  </a:moveTo>
                  <a:lnTo>
                    <a:pt x="92710" y="710735"/>
                  </a:lnTo>
                  <a:cubicBezTo>
                    <a:pt x="41910" y="710735"/>
                    <a:pt x="0" y="668825"/>
                    <a:pt x="0" y="618025"/>
                  </a:cubicBezTo>
                  <a:lnTo>
                    <a:pt x="0" y="92710"/>
                  </a:lnTo>
                  <a:cubicBezTo>
                    <a:pt x="0" y="41910"/>
                    <a:pt x="41910" y="0"/>
                    <a:pt x="92710" y="0"/>
                  </a:cubicBezTo>
                  <a:lnTo>
                    <a:pt x="1660781" y="0"/>
                  </a:lnTo>
                  <a:cubicBezTo>
                    <a:pt x="1711581" y="0"/>
                    <a:pt x="1753491" y="41910"/>
                    <a:pt x="1753491" y="92710"/>
                  </a:cubicBezTo>
                  <a:lnTo>
                    <a:pt x="1753491" y="616755"/>
                  </a:lnTo>
                  <a:cubicBezTo>
                    <a:pt x="1754761" y="668825"/>
                    <a:pt x="1712851" y="710735"/>
                    <a:pt x="1662051" y="710735"/>
                  </a:cubicBezTo>
                  <a:close/>
                </a:path>
              </a:pathLst>
            </a:custGeom>
            <a:solidFill>
              <a:srgbClr val="5EA5A3"/>
            </a:solidFill>
          </p:spPr>
        </p:sp>
        <p:sp>
          <p:nvSpPr>
            <p:cNvPr id="10" name="Freeform 10"/>
            <p:cNvSpPr/>
            <p:nvPr/>
          </p:nvSpPr>
          <p:spPr>
            <a:xfrm>
              <a:off x="0" y="0"/>
              <a:ext cx="1818261" cy="774235"/>
            </a:xfrm>
            <a:custGeom>
              <a:avLst/>
              <a:gdLst/>
              <a:ahLst/>
              <a:cxnLst/>
              <a:rect l="l" t="t" r="r" b="b"/>
              <a:pathLst>
                <a:path w="1818261" h="774235">
                  <a:moveTo>
                    <a:pt x="1693800" y="59690"/>
                  </a:moveTo>
                  <a:cubicBezTo>
                    <a:pt x="1729361" y="59690"/>
                    <a:pt x="1758571" y="88900"/>
                    <a:pt x="1758571" y="124460"/>
                  </a:cubicBezTo>
                  <a:lnTo>
                    <a:pt x="1758571" y="649775"/>
                  </a:lnTo>
                  <a:cubicBezTo>
                    <a:pt x="1758571" y="685335"/>
                    <a:pt x="1729361" y="714545"/>
                    <a:pt x="1693800" y="714545"/>
                  </a:cubicBezTo>
                  <a:lnTo>
                    <a:pt x="124460" y="714545"/>
                  </a:lnTo>
                  <a:cubicBezTo>
                    <a:pt x="88900" y="714545"/>
                    <a:pt x="59690" y="685335"/>
                    <a:pt x="59690" y="649775"/>
                  </a:cubicBezTo>
                  <a:lnTo>
                    <a:pt x="59690" y="124460"/>
                  </a:lnTo>
                  <a:cubicBezTo>
                    <a:pt x="59690" y="88900"/>
                    <a:pt x="88900" y="59690"/>
                    <a:pt x="124460" y="59690"/>
                  </a:cubicBezTo>
                  <a:lnTo>
                    <a:pt x="1693801" y="59690"/>
                  </a:lnTo>
                  <a:moveTo>
                    <a:pt x="1693801" y="0"/>
                  </a:moveTo>
                  <a:lnTo>
                    <a:pt x="124460" y="0"/>
                  </a:lnTo>
                  <a:cubicBezTo>
                    <a:pt x="55880" y="0"/>
                    <a:pt x="0" y="55880"/>
                    <a:pt x="0" y="124460"/>
                  </a:cubicBezTo>
                  <a:lnTo>
                    <a:pt x="0" y="649775"/>
                  </a:lnTo>
                  <a:cubicBezTo>
                    <a:pt x="0" y="718355"/>
                    <a:pt x="55880" y="774235"/>
                    <a:pt x="124460" y="774235"/>
                  </a:cubicBezTo>
                  <a:lnTo>
                    <a:pt x="1693801" y="774235"/>
                  </a:lnTo>
                  <a:cubicBezTo>
                    <a:pt x="1762381" y="774235"/>
                    <a:pt x="1818261" y="718355"/>
                    <a:pt x="1818261" y="649775"/>
                  </a:cubicBezTo>
                  <a:lnTo>
                    <a:pt x="1818261" y="124460"/>
                  </a:lnTo>
                  <a:cubicBezTo>
                    <a:pt x="1818261" y="55880"/>
                    <a:pt x="1762381" y="0"/>
                    <a:pt x="1693801" y="0"/>
                  </a:cubicBezTo>
                  <a:close/>
                </a:path>
              </a:pathLst>
            </a:custGeom>
            <a:solidFill>
              <a:srgbClr val="F1CCC2"/>
            </a:solidFill>
          </p:spPr>
        </p:sp>
      </p:grpSp>
      <p:sp>
        <p:nvSpPr>
          <p:cNvPr id="11" name="AutoShape 11"/>
          <p:cNvSpPr/>
          <p:nvPr/>
        </p:nvSpPr>
        <p:spPr>
          <a:xfrm>
            <a:off x="17637742" y="2850542"/>
            <a:ext cx="484555" cy="0"/>
          </a:xfrm>
          <a:prstGeom prst="line">
            <a:avLst/>
          </a:prstGeom>
          <a:ln w="66675" cap="rnd">
            <a:solidFill>
              <a:srgbClr val="F1CCC2"/>
            </a:solidFill>
            <a:prstDash val="solid"/>
            <a:headEnd type="none" w="sm" len="sm"/>
            <a:tailEnd type="none" w="sm" len="sm"/>
          </a:ln>
        </p:spPr>
      </p:sp>
      <p:sp>
        <p:nvSpPr>
          <p:cNvPr id="12" name="AutoShape 12"/>
          <p:cNvSpPr/>
          <p:nvPr/>
        </p:nvSpPr>
        <p:spPr>
          <a:xfrm>
            <a:off x="17637742" y="2993430"/>
            <a:ext cx="484555" cy="0"/>
          </a:xfrm>
          <a:prstGeom prst="line">
            <a:avLst/>
          </a:prstGeom>
          <a:ln w="66675" cap="rnd">
            <a:solidFill>
              <a:srgbClr val="F1CCC2"/>
            </a:solidFill>
            <a:prstDash val="solid"/>
            <a:headEnd type="none" w="sm" len="sm"/>
            <a:tailEnd type="none" w="sm" len="sm"/>
          </a:ln>
        </p:spPr>
      </p:sp>
      <p:sp>
        <p:nvSpPr>
          <p:cNvPr id="13" name="AutoShape 13"/>
          <p:cNvSpPr/>
          <p:nvPr/>
        </p:nvSpPr>
        <p:spPr>
          <a:xfrm>
            <a:off x="17637742" y="3136317"/>
            <a:ext cx="484555" cy="0"/>
          </a:xfrm>
          <a:prstGeom prst="line">
            <a:avLst/>
          </a:prstGeom>
          <a:ln w="66675" cap="rnd">
            <a:solidFill>
              <a:srgbClr val="F1CCC2"/>
            </a:solidFill>
            <a:prstDash val="solid"/>
            <a:headEnd type="none" w="sm" len="sm"/>
            <a:tailEnd type="none" w="sm" len="sm"/>
          </a:ln>
        </p:spPr>
      </p:sp>
      <p:pic>
        <p:nvPicPr>
          <p:cNvPr id="14" name="Picture 1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5400000">
            <a:off x="17542359" y="96681"/>
            <a:ext cx="675321" cy="675321"/>
          </a:xfrm>
          <a:prstGeom prst="rect">
            <a:avLst/>
          </a:prstGeom>
        </p:spPr>
      </p:pic>
      <p:pic>
        <p:nvPicPr>
          <p:cNvPr id="15" name="Picture 1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5400000">
            <a:off x="17542359" y="9514473"/>
            <a:ext cx="675321" cy="675321"/>
          </a:xfrm>
          <a:prstGeom prst="rect">
            <a:avLst/>
          </a:prstGeom>
        </p:spPr>
      </p:pic>
      <p:sp>
        <p:nvSpPr>
          <p:cNvPr id="29" name="TextBox 29"/>
          <p:cNvSpPr txBox="1"/>
          <p:nvPr/>
        </p:nvSpPr>
        <p:spPr>
          <a:xfrm>
            <a:off x="1111032" y="1000602"/>
            <a:ext cx="8413967" cy="974626"/>
          </a:xfrm>
          <a:prstGeom prst="rect">
            <a:avLst/>
          </a:prstGeom>
        </p:spPr>
        <p:txBody>
          <a:bodyPr wrap="square" lIns="0" tIns="0" rIns="0" bIns="0" rtlCol="0" anchor="t">
            <a:spAutoFit/>
          </a:bodyPr>
          <a:lstStyle/>
          <a:p>
            <a:pPr>
              <a:lnSpc>
                <a:spcPts val="7650"/>
              </a:lnSpc>
            </a:pPr>
            <a:r>
              <a:rPr lang="en-US" sz="4800" b="1" dirty="0">
                <a:solidFill>
                  <a:schemeClr val="accent2">
                    <a:lumMod val="75000"/>
                  </a:schemeClr>
                </a:solidFill>
                <a:latin typeface="Arial" panose="020B0604020202020204" pitchFamily="34" charset="0"/>
                <a:cs typeface="Arial" panose="020B0604020202020204" pitchFamily="34" charset="0"/>
              </a:rPr>
              <a:t>2. </a:t>
            </a:r>
            <a:r>
              <a:rPr lang="en-US" sz="4800" b="1" dirty="0" err="1">
                <a:solidFill>
                  <a:schemeClr val="accent2">
                    <a:lumMod val="75000"/>
                  </a:schemeClr>
                </a:solidFill>
                <a:latin typeface="Arial" panose="020B0604020202020204" pitchFamily="34" charset="0"/>
                <a:cs typeface="Arial" panose="020B0604020202020204" pitchFamily="34" charset="0"/>
              </a:rPr>
              <a:t>Đơn</a:t>
            </a:r>
            <a:r>
              <a:rPr lang="en-US" sz="4800" b="1" dirty="0">
                <a:solidFill>
                  <a:schemeClr val="accent2">
                    <a:lumMod val="75000"/>
                  </a:schemeClr>
                </a:solidFill>
                <a:latin typeface="Arial" panose="020B0604020202020204" pitchFamily="34" charset="0"/>
                <a:cs typeface="Arial" panose="020B0604020202020204" pitchFamily="34" charset="0"/>
              </a:rPr>
              <a:t> </a:t>
            </a:r>
            <a:r>
              <a:rPr lang="en-US" sz="4800" b="1" dirty="0" err="1">
                <a:solidFill>
                  <a:schemeClr val="accent2">
                    <a:lumMod val="75000"/>
                  </a:schemeClr>
                </a:solidFill>
                <a:latin typeface="Arial" panose="020B0604020202020204" pitchFamily="34" charset="0"/>
                <a:cs typeface="Arial" panose="020B0604020202020204" pitchFamily="34" charset="0"/>
              </a:rPr>
              <a:t>vị</a:t>
            </a:r>
            <a:r>
              <a:rPr lang="en-US" sz="4800" b="1" dirty="0">
                <a:solidFill>
                  <a:schemeClr val="accent2">
                    <a:lumMod val="75000"/>
                  </a:schemeClr>
                </a:solidFill>
                <a:latin typeface="Arial" panose="020B0604020202020204" pitchFamily="34" charset="0"/>
                <a:cs typeface="Arial" panose="020B0604020202020204" pitchFamily="34" charset="0"/>
              </a:rPr>
              <a:t> </a:t>
            </a:r>
            <a:r>
              <a:rPr lang="en-US" sz="4800" b="1" dirty="0" err="1">
                <a:solidFill>
                  <a:schemeClr val="accent2">
                    <a:lumMod val="75000"/>
                  </a:schemeClr>
                </a:solidFill>
                <a:latin typeface="Arial" panose="020B0604020202020204" pitchFamily="34" charset="0"/>
                <a:cs typeface="Arial" panose="020B0604020202020204" pitchFamily="34" charset="0"/>
              </a:rPr>
              <a:t>lưu</a:t>
            </a:r>
            <a:r>
              <a:rPr lang="en-US" sz="4800" b="1" dirty="0">
                <a:solidFill>
                  <a:schemeClr val="accent2">
                    <a:lumMod val="75000"/>
                  </a:schemeClr>
                </a:solidFill>
                <a:latin typeface="Arial" panose="020B0604020202020204" pitchFamily="34" charset="0"/>
                <a:cs typeface="Arial" panose="020B0604020202020204" pitchFamily="34" charset="0"/>
              </a:rPr>
              <a:t> </a:t>
            </a:r>
            <a:r>
              <a:rPr lang="en-US" sz="4800" b="1" dirty="0" err="1">
                <a:solidFill>
                  <a:schemeClr val="accent2">
                    <a:lumMod val="75000"/>
                  </a:schemeClr>
                </a:solidFill>
                <a:latin typeface="Arial" panose="020B0604020202020204" pitchFamily="34" charset="0"/>
                <a:cs typeface="Arial" panose="020B0604020202020204" pitchFamily="34" charset="0"/>
              </a:rPr>
              <a:t>trữ</a:t>
            </a:r>
            <a:r>
              <a:rPr lang="en-US" sz="4800" b="1" dirty="0">
                <a:solidFill>
                  <a:schemeClr val="accent2">
                    <a:lumMod val="75000"/>
                  </a:schemeClr>
                </a:solidFill>
                <a:latin typeface="Arial" panose="020B0604020202020204" pitchFamily="34" charset="0"/>
                <a:cs typeface="Arial" panose="020B0604020202020204" pitchFamily="34" charset="0"/>
              </a:rPr>
              <a:t> </a:t>
            </a:r>
            <a:r>
              <a:rPr lang="en-US" sz="4800" b="1" dirty="0" err="1">
                <a:solidFill>
                  <a:schemeClr val="accent2">
                    <a:lumMod val="75000"/>
                  </a:schemeClr>
                </a:solidFill>
                <a:latin typeface="Arial" panose="020B0604020202020204" pitchFamily="34" charset="0"/>
                <a:cs typeface="Arial" panose="020B0604020202020204" pitchFamily="34" charset="0"/>
              </a:rPr>
              <a:t>dữ</a:t>
            </a:r>
            <a:r>
              <a:rPr lang="en-US" sz="4800" b="1" dirty="0">
                <a:solidFill>
                  <a:schemeClr val="accent2">
                    <a:lumMod val="75000"/>
                  </a:schemeClr>
                </a:solidFill>
                <a:latin typeface="Arial" panose="020B0604020202020204" pitchFamily="34" charset="0"/>
                <a:cs typeface="Arial" panose="020B0604020202020204" pitchFamily="34" charset="0"/>
              </a:rPr>
              <a:t> </a:t>
            </a:r>
            <a:r>
              <a:rPr lang="en-US" sz="4800" b="1" dirty="0" err="1">
                <a:solidFill>
                  <a:schemeClr val="accent2">
                    <a:lumMod val="75000"/>
                  </a:schemeClr>
                </a:solidFill>
                <a:latin typeface="Arial" panose="020B0604020202020204" pitchFamily="34" charset="0"/>
                <a:cs typeface="Arial" panose="020B0604020202020204" pitchFamily="34" charset="0"/>
              </a:rPr>
              <a:t>liệu</a:t>
            </a:r>
            <a:endParaRPr lang="en-US" sz="4800" b="1" dirty="0">
              <a:solidFill>
                <a:schemeClr val="accent2">
                  <a:lumMod val="75000"/>
                </a:schemeClr>
              </a:solidFill>
              <a:latin typeface="Arial" panose="020B0604020202020204" pitchFamily="34" charset="0"/>
              <a:cs typeface="Arial" panose="020B0604020202020204" pitchFamily="34" charset="0"/>
            </a:endParaRP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032" y="2812442"/>
            <a:ext cx="6465270" cy="5737928"/>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8153400" y="2628900"/>
                <a:ext cx="8352581" cy="5577040"/>
              </a:xfrm>
              <a:prstGeom prst="rect">
                <a:avLst/>
              </a:prstGeom>
            </p:spPr>
            <p:txBody>
              <a:bodyPr wrap="square">
                <a:spAutoFit/>
              </a:bodyPr>
              <a:lstStyle/>
              <a:p>
                <a:pPr algn="just">
                  <a:lnSpc>
                    <a:spcPct val="150000"/>
                  </a:lnSpc>
                </a:pPr>
                <a:r>
                  <a:rPr lang="vi-VN" sz="4000" dirty="0"/>
                  <a:t>Các máy tính ngày nay đều tổ chức bộ nhớ trong thành những đơn vị lưu trữ có độ dài bằng bội của byte như 2, 4, 8 byte.</a:t>
                </a:r>
                <a:endParaRPr lang="vi-VN" sz="4000" dirty="0"/>
              </a:p>
              <a:p>
                <a:pPr algn="just">
                  <a:lnSpc>
                    <a:spcPct val="150000"/>
                  </a:lnSpc>
                </a:pPr>
                <a:r>
                  <a:rPr lang="vi-VN" sz="4000" dirty="0"/>
                  <a:t>Các đơn vị đo dữ liệu hơn kém nhau </a:t>
                </a:r>
                <a14:m>
                  <m:oMath xmlns:m="http://schemas.openxmlformats.org/officeDocument/2006/math">
                    <m:sSup>
                      <m:sSupPr>
                        <m:ctrlPr>
                          <a:rPr lang="vi-VN" sz="4000" i="1" smtClean="0">
                            <a:latin typeface="Cambria Math" panose="02040503050406030204" pitchFamily="18" charset="0"/>
                          </a:rPr>
                        </m:ctrlPr>
                      </m:sSupPr>
                      <m:e>
                        <m:r>
                          <a:rPr lang="en-US" sz="4000" b="0" i="1" smtClean="0">
                            <a:latin typeface="Cambria Math" panose="02040503050406030204" pitchFamily="18" charset="0"/>
                          </a:rPr>
                          <m:t>2</m:t>
                        </m:r>
                      </m:e>
                      <m:sup>
                        <m:r>
                          <a:rPr lang="en-US" sz="4000" b="0" i="1" smtClean="0">
                            <a:latin typeface="Cambria Math" panose="02040503050406030204" pitchFamily="18" charset="0"/>
                          </a:rPr>
                          <m:t>10</m:t>
                        </m:r>
                      </m:sup>
                    </m:sSup>
                  </m:oMath>
                </a14:m>
                <a:r>
                  <a:rPr lang="vi-VN" sz="4000" dirty="0"/>
                  <a:t> = 1024 lần.</a:t>
                </a:r>
                <a:endParaRPr lang="vi-VN" sz="4000" dirty="0"/>
              </a:p>
            </p:txBody>
          </p:sp>
        </mc:Choice>
        <mc:Fallback>
          <p:sp>
            <p:nvSpPr>
              <p:cNvPr id="2" name="Rectangle 1"/>
              <p:cNvSpPr>
                <a:spLocks noRot="1" noChangeAspect="1" noMove="1" noResize="1" noEditPoints="1" noAdjustHandles="1" noChangeArrowheads="1" noChangeShapeType="1" noTextEdit="1"/>
              </p:cNvSpPr>
              <p:nvPr/>
            </p:nvSpPr>
            <p:spPr>
              <a:xfrm>
                <a:off x="8153400" y="2628900"/>
                <a:ext cx="8352581" cy="5577040"/>
              </a:xfrm>
              <a:prstGeom prst="rect">
                <a:avLst/>
              </a:prstGeom>
              <a:blipFill rotWithShape="1">
                <a:blip r:embed="rId3"/>
                <a:stretch>
                  <a:fillRect r="5" b="8"/>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242" b="30242"/>
          <a:stretch>
            <a:fillRect/>
          </a:stretch>
        </p:blipFill>
        <p:spPr>
          <a:xfrm>
            <a:off x="0" y="0"/>
            <a:ext cx="18288000" cy="10287000"/>
          </a:xfrm>
          <a:prstGeom prst="rect">
            <a:avLst/>
          </a:prstGeom>
        </p:spPr>
      </p:pic>
      <p:grpSp>
        <p:nvGrpSpPr>
          <p:cNvPr id="3" name="Group 3"/>
          <p:cNvGrpSpPr/>
          <p:nvPr/>
        </p:nvGrpSpPr>
        <p:grpSpPr>
          <a:xfrm>
            <a:off x="1344211" y="1118857"/>
            <a:ext cx="15962714" cy="8378429"/>
            <a:chOff x="0" y="0"/>
            <a:chExt cx="25239089" cy="13247366"/>
          </a:xfrm>
        </p:grpSpPr>
        <p:sp>
          <p:nvSpPr>
            <p:cNvPr id="4" name="Freeform 4"/>
            <p:cNvSpPr/>
            <p:nvPr/>
          </p:nvSpPr>
          <p:spPr>
            <a:xfrm>
              <a:off x="31750" y="31750"/>
              <a:ext cx="25175589" cy="13183865"/>
            </a:xfrm>
            <a:custGeom>
              <a:avLst/>
              <a:gdLst/>
              <a:ahLst/>
              <a:cxnLst/>
              <a:rect l="l" t="t" r="r" b="b"/>
              <a:pathLst>
                <a:path w="25175589" h="13183865">
                  <a:moveTo>
                    <a:pt x="25082880" y="13183865"/>
                  </a:moveTo>
                  <a:lnTo>
                    <a:pt x="92710" y="13183865"/>
                  </a:lnTo>
                  <a:cubicBezTo>
                    <a:pt x="41910" y="13183865"/>
                    <a:pt x="0" y="13141956"/>
                    <a:pt x="0" y="13091156"/>
                  </a:cubicBezTo>
                  <a:lnTo>
                    <a:pt x="0" y="92710"/>
                  </a:lnTo>
                  <a:cubicBezTo>
                    <a:pt x="0" y="41910"/>
                    <a:pt x="41910" y="0"/>
                    <a:pt x="92710" y="0"/>
                  </a:cubicBezTo>
                  <a:lnTo>
                    <a:pt x="25081609" y="0"/>
                  </a:lnTo>
                  <a:cubicBezTo>
                    <a:pt x="25132409" y="0"/>
                    <a:pt x="25174319" y="41910"/>
                    <a:pt x="25174319" y="92710"/>
                  </a:cubicBezTo>
                  <a:lnTo>
                    <a:pt x="25174319" y="13089886"/>
                  </a:lnTo>
                  <a:cubicBezTo>
                    <a:pt x="25175589" y="13141956"/>
                    <a:pt x="25133680" y="13183865"/>
                    <a:pt x="25082880" y="13183865"/>
                  </a:cubicBezTo>
                  <a:close/>
                </a:path>
              </a:pathLst>
            </a:custGeom>
            <a:solidFill>
              <a:srgbClr val="EBADB1"/>
            </a:solidFill>
          </p:spPr>
        </p:sp>
        <p:sp>
          <p:nvSpPr>
            <p:cNvPr id="5" name="Freeform 5"/>
            <p:cNvSpPr/>
            <p:nvPr/>
          </p:nvSpPr>
          <p:spPr>
            <a:xfrm>
              <a:off x="0" y="0"/>
              <a:ext cx="25239089" cy="13247365"/>
            </a:xfrm>
            <a:custGeom>
              <a:avLst/>
              <a:gdLst/>
              <a:ahLst/>
              <a:cxnLst/>
              <a:rect l="l" t="t" r="r" b="b"/>
              <a:pathLst>
                <a:path w="25239089" h="13247365">
                  <a:moveTo>
                    <a:pt x="25114630" y="59690"/>
                  </a:moveTo>
                  <a:cubicBezTo>
                    <a:pt x="25150189" y="59690"/>
                    <a:pt x="25179400" y="88900"/>
                    <a:pt x="25179400" y="124460"/>
                  </a:cubicBezTo>
                  <a:lnTo>
                    <a:pt x="25179400" y="13122906"/>
                  </a:lnTo>
                  <a:cubicBezTo>
                    <a:pt x="25179400" y="13158465"/>
                    <a:pt x="25150189" y="13187676"/>
                    <a:pt x="25114630" y="13187676"/>
                  </a:cubicBezTo>
                  <a:lnTo>
                    <a:pt x="124460" y="13187676"/>
                  </a:lnTo>
                  <a:cubicBezTo>
                    <a:pt x="88900" y="13187676"/>
                    <a:pt x="59690" y="13158465"/>
                    <a:pt x="59690" y="13122906"/>
                  </a:cubicBezTo>
                  <a:lnTo>
                    <a:pt x="59690" y="124460"/>
                  </a:lnTo>
                  <a:cubicBezTo>
                    <a:pt x="59690" y="88900"/>
                    <a:pt x="88900" y="59690"/>
                    <a:pt x="124460" y="59690"/>
                  </a:cubicBezTo>
                  <a:lnTo>
                    <a:pt x="25114630" y="59690"/>
                  </a:lnTo>
                  <a:moveTo>
                    <a:pt x="25114630" y="0"/>
                  </a:moveTo>
                  <a:lnTo>
                    <a:pt x="124460" y="0"/>
                  </a:lnTo>
                  <a:cubicBezTo>
                    <a:pt x="55880" y="0"/>
                    <a:pt x="0" y="55880"/>
                    <a:pt x="0" y="124460"/>
                  </a:cubicBezTo>
                  <a:lnTo>
                    <a:pt x="0" y="13122906"/>
                  </a:lnTo>
                  <a:cubicBezTo>
                    <a:pt x="0" y="13191486"/>
                    <a:pt x="55880" y="13247365"/>
                    <a:pt x="124460" y="13247365"/>
                  </a:cubicBezTo>
                  <a:lnTo>
                    <a:pt x="25114630" y="13247365"/>
                  </a:lnTo>
                  <a:cubicBezTo>
                    <a:pt x="25183209" y="13247365"/>
                    <a:pt x="25239089" y="13191486"/>
                    <a:pt x="25239089" y="13122906"/>
                  </a:cubicBezTo>
                  <a:lnTo>
                    <a:pt x="25239089" y="124460"/>
                  </a:lnTo>
                  <a:cubicBezTo>
                    <a:pt x="25239089" y="55880"/>
                    <a:pt x="25183209" y="0"/>
                    <a:pt x="25114630" y="0"/>
                  </a:cubicBezTo>
                  <a:close/>
                </a:path>
              </a:pathLst>
            </a:custGeom>
            <a:solidFill>
              <a:srgbClr val="100F0D"/>
            </a:solidFill>
          </p:spPr>
        </p:sp>
      </p:grpSp>
      <p:grpSp>
        <p:nvGrpSpPr>
          <p:cNvPr id="6" name="Group 6"/>
          <p:cNvGrpSpPr/>
          <p:nvPr/>
        </p:nvGrpSpPr>
        <p:grpSpPr>
          <a:xfrm>
            <a:off x="1028700" y="789714"/>
            <a:ext cx="15988558" cy="8406602"/>
            <a:chOff x="0" y="0"/>
            <a:chExt cx="25279951" cy="13291911"/>
          </a:xfrm>
        </p:grpSpPr>
        <p:sp>
          <p:nvSpPr>
            <p:cNvPr id="7" name="Freeform 7"/>
            <p:cNvSpPr/>
            <p:nvPr/>
          </p:nvSpPr>
          <p:spPr>
            <a:xfrm>
              <a:off x="31750" y="31750"/>
              <a:ext cx="25216452" cy="13228411"/>
            </a:xfrm>
            <a:custGeom>
              <a:avLst/>
              <a:gdLst/>
              <a:ahLst/>
              <a:cxnLst/>
              <a:rect l="l" t="t" r="r" b="b"/>
              <a:pathLst>
                <a:path w="25216452" h="13228411">
                  <a:moveTo>
                    <a:pt x="25123741" y="13228411"/>
                  </a:moveTo>
                  <a:lnTo>
                    <a:pt x="92710" y="13228411"/>
                  </a:lnTo>
                  <a:cubicBezTo>
                    <a:pt x="41910" y="13228411"/>
                    <a:pt x="0" y="13186502"/>
                    <a:pt x="0" y="13135702"/>
                  </a:cubicBezTo>
                  <a:lnTo>
                    <a:pt x="0" y="92710"/>
                  </a:lnTo>
                  <a:cubicBezTo>
                    <a:pt x="0" y="41910"/>
                    <a:pt x="41910" y="0"/>
                    <a:pt x="92710" y="0"/>
                  </a:cubicBezTo>
                  <a:lnTo>
                    <a:pt x="25122471" y="0"/>
                  </a:lnTo>
                  <a:cubicBezTo>
                    <a:pt x="25173271" y="0"/>
                    <a:pt x="25215182" y="41910"/>
                    <a:pt x="25215182" y="92710"/>
                  </a:cubicBezTo>
                  <a:lnTo>
                    <a:pt x="25215182" y="13134431"/>
                  </a:lnTo>
                  <a:cubicBezTo>
                    <a:pt x="25216452" y="13186502"/>
                    <a:pt x="25174541" y="13228411"/>
                    <a:pt x="25123741" y="13228411"/>
                  </a:cubicBezTo>
                  <a:close/>
                </a:path>
              </a:pathLst>
            </a:custGeom>
            <a:solidFill>
              <a:srgbClr val="FDF9F2"/>
            </a:solidFill>
          </p:spPr>
        </p:sp>
        <p:sp>
          <p:nvSpPr>
            <p:cNvPr id="8" name="Freeform 8"/>
            <p:cNvSpPr/>
            <p:nvPr/>
          </p:nvSpPr>
          <p:spPr>
            <a:xfrm>
              <a:off x="0" y="0"/>
              <a:ext cx="25279952" cy="13291911"/>
            </a:xfrm>
            <a:custGeom>
              <a:avLst/>
              <a:gdLst/>
              <a:ahLst/>
              <a:cxnLst/>
              <a:rect l="l" t="t" r="r" b="b"/>
              <a:pathLst>
                <a:path w="25279952" h="13291911">
                  <a:moveTo>
                    <a:pt x="25155491" y="59690"/>
                  </a:moveTo>
                  <a:cubicBezTo>
                    <a:pt x="25191052" y="59690"/>
                    <a:pt x="25220262" y="88900"/>
                    <a:pt x="25220262" y="124460"/>
                  </a:cubicBezTo>
                  <a:lnTo>
                    <a:pt x="25220262" y="13167452"/>
                  </a:lnTo>
                  <a:cubicBezTo>
                    <a:pt x="25220262" y="13203011"/>
                    <a:pt x="25191052" y="13232222"/>
                    <a:pt x="25155491" y="13232222"/>
                  </a:cubicBezTo>
                  <a:lnTo>
                    <a:pt x="124460" y="13232222"/>
                  </a:lnTo>
                  <a:cubicBezTo>
                    <a:pt x="88900" y="13232222"/>
                    <a:pt x="59690" y="13203011"/>
                    <a:pt x="59690" y="13167452"/>
                  </a:cubicBezTo>
                  <a:lnTo>
                    <a:pt x="59690" y="124460"/>
                  </a:lnTo>
                  <a:cubicBezTo>
                    <a:pt x="59690" y="88900"/>
                    <a:pt x="88900" y="59690"/>
                    <a:pt x="124460" y="59690"/>
                  </a:cubicBezTo>
                  <a:lnTo>
                    <a:pt x="25155491" y="59690"/>
                  </a:lnTo>
                  <a:moveTo>
                    <a:pt x="25155491" y="0"/>
                  </a:moveTo>
                  <a:lnTo>
                    <a:pt x="124460" y="0"/>
                  </a:lnTo>
                  <a:cubicBezTo>
                    <a:pt x="55880" y="0"/>
                    <a:pt x="0" y="55880"/>
                    <a:pt x="0" y="124460"/>
                  </a:cubicBezTo>
                  <a:lnTo>
                    <a:pt x="0" y="13167452"/>
                  </a:lnTo>
                  <a:cubicBezTo>
                    <a:pt x="0" y="13236031"/>
                    <a:pt x="55880" y="13291911"/>
                    <a:pt x="124460" y="13291911"/>
                  </a:cubicBezTo>
                  <a:lnTo>
                    <a:pt x="25155491" y="13291911"/>
                  </a:lnTo>
                  <a:cubicBezTo>
                    <a:pt x="25224071" y="13291911"/>
                    <a:pt x="25279952" y="13236031"/>
                    <a:pt x="25279952" y="13167452"/>
                  </a:cubicBezTo>
                  <a:lnTo>
                    <a:pt x="25279952" y="124460"/>
                  </a:lnTo>
                  <a:cubicBezTo>
                    <a:pt x="25279952" y="55880"/>
                    <a:pt x="25224071" y="0"/>
                    <a:pt x="25155491" y="0"/>
                  </a:cubicBezTo>
                  <a:close/>
                </a:path>
              </a:pathLst>
            </a:custGeom>
            <a:solidFill>
              <a:srgbClr val="100F0D"/>
            </a:solidFill>
          </p:spPr>
        </p:sp>
      </p:grpSp>
      <p:sp>
        <p:nvSpPr>
          <p:cNvPr id="11" name="TextBox 10"/>
          <p:cNvSpPr txBox="1"/>
          <p:nvPr/>
        </p:nvSpPr>
        <p:spPr>
          <a:xfrm>
            <a:off x="3048000" y="1180835"/>
            <a:ext cx="11506200" cy="707886"/>
          </a:xfrm>
          <a:prstGeom prst="rect">
            <a:avLst/>
          </a:prstGeom>
          <a:noFill/>
        </p:spPr>
        <p:txBody>
          <a:bodyPr wrap="square" rtlCol="0">
            <a:spAutoFit/>
          </a:bodyPr>
          <a:lstStyle/>
          <a:p>
            <a:pPr algn="ctr"/>
            <a:r>
              <a:rPr lang="en-US" sz="4000" b="1" dirty="0" err="1">
                <a:solidFill>
                  <a:schemeClr val="accent4">
                    <a:lumMod val="50000"/>
                  </a:schemeClr>
                </a:solidFill>
                <a:latin typeface="Arial" panose="020B0604020202020204" pitchFamily="34" charset="0"/>
                <a:cs typeface="Arial" panose="020B0604020202020204" pitchFamily="34" charset="0"/>
              </a:rPr>
              <a:t>Các</a:t>
            </a:r>
            <a:r>
              <a:rPr lang="en-US" sz="4000" b="1" dirty="0">
                <a:solidFill>
                  <a:schemeClr val="accent4">
                    <a:lumMod val="50000"/>
                  </a:schemeClr>
                </a:solidFill>
                <a:latin typeface="Arial" panose="020B0604020202020204" pitchFamily="34" charset="0"/>
                <a:cs typeface="Arial" panose="020B0604020202020204" pitchFamily="34" charset="0"/>
              </a:rPr>
              <a:t> </a:t>
            </a:r>
            <a:r>
              <a:rPr lang="en-US" sz="4000" b="1" dirty="0" err="1">
                <a:solidFill>
                  <a:schemeClr val="accent4">
                    <a:lumMod val="50000"/>
                  </a:schemeClr>
                </a:solidFill>
                <a:latin typeface="Arial" panose="020B0604020202020204" pitchFamily="34" charset="0"/>
                <a:cs typeface="Arial" panose="020B0604020202020204" pitchFamily="34" charset="0"/>
              </a:rPr>
              <a:t>đơn</a:t>
            </a:r>
            <a:r>
              <a:rPr lang="en-US" sz="4000" b="1" dirty="0">
                <a:solidFill>
                  <a:schemeClr val="accent4">
                    <a:lumMod val="50000"/>
                  </a:schemeClr>
                </a:solidFill>
                <a:latin typeface="Arial" panose="020B0604020202020204" pitchFamily="34" charset="0"/>
                <a:cs typeface="Arial" panose="020B0604020202020204" pitchFamily="34" charset="0"/>
              </a:rPr>
              <a:t> </a:t>
            </a:r>
            <a:r>
              <a:rPr lang="en-US" sz="4000" b="1" dirty="0" err="1">
                <a:solidFill>
                  <a:schemeClr val="accent4">
                    <a:lumMod val="50000"/>
                  </a:schemeClr>
                </a:solidFill>
                <a:latin typeface="Arial" panose="020B0604020202020204" pitchFamily="34" charset="0"/>
                <a:cs typeface="Arial" panose="020B0604020202020204" pitchFamily="34" charset="0"/>
              </a:rPr>
              <a:t>vị</a:t>
            </a:r>
            <a:r>
              <a:rPr lang="en-US" sz="4000" b="1" dirty="0">
                <a:solidFill>
                  <a:schemeClr val="accent4">
                    <a:lumMod val="50000"/>
                  </a:schemeClr>
                </a:solidFill>
                <a:latin typeface="Arial" panose="020B0604020202020204" pitchFamily="34" charset="0"/>
                <a:cs typeface="Arial" panose="020B0604020202020204" pitchFamily="34" charset="0"/>
              </a:rPr>
              <a:t> </a:t>
            </a:r>
            <a:r>
              <a:rPr lang="en-US" sz="4000" b="1" dirty="0" err="1">
                <a:solidFill>
                  <a:schemeClr val="accent4">
                    <a:lumMod val="50000"/>
                  </a:schemeClr>
                </a:solidFill>
                <a:latin typeface="Arial" panose="020B0604020202020204" pitchFamily="34" charset="0"/>
                <a:cs typeface="Arial" panose="020B0604020202020204" pitchFamily="34" charset="0"/>
              </a:rPr>
              <a:t>lưu</a:t>
            </a:r>
            <a:r>
              <a:rPr lang="en-US" sz="4000" b="1" dirty="0">
                <a:solidFill>
                  <a:schemeClr val="accent4">
                    <a:lumMod val="50000"/>
                  </a:schemeClr>
                </a:solidFill>
                <a:latin typeface="Arial" panose="020B0604020202020204" pitchFamily="34" charset="0"/>
                <a:cs typeface="Arial" panose="020B0604020202020204" pitchFamily="34" charset="0"/>
              </a:rPr>
              <a:t> </a:t>
            </a:r>
            <a:r>
              <a:rPr lang="en-US" sz="4000" b="1" dirty="0" err="1">
                <a:solidFill>
                  <a:schemeClr val="accent4">
                    <a:lumMod val="50000"/>
                  </a:schemeClr>
                </a:solidFill>
                <a:latin typeface="Arial" panose="020B0604020202020204" pitchFamily="34" charset="0"/>
                <a:cs typeface="Arial" panose="020B0604020202020204" pitchFamily="34" charset="0"/>
              </a:rPr>
              <a:t>trữ</a:t>
            </a:r>
            <a:r>
              <a:rPr lang="en-US" sz="4000" b="1" dirty="0">
                <a:solidFill>
                  <a:schemeClr val="accent4">
                    <a:lumMod val="50000"/>
                  </a:schemeClr>
                </a:solidFill>
                <a:latin typeface="Arial" panose="020B0604020202020204" pitchFamily="34" charset="0"/>
                <a:cs typeface="Arial" panose="020B0604020202020204" pitchFamily="34" charset="0"/>
              </a:rPr>
              <a:t> </a:t>
            </a:r>
            <a:r>
              <a:rPr lang="en-US" sz="4000" b="1" dirty="0" err="1">
                <a:solidFill>
                  <a:schemeClr val="accent4">
                    <a:lumMod val="50000"/>
                  </a:schemeClr>
                </a:solidFill>
                <a:latin typeface="Arial" panose="020B0604020202020204" pitchFamily="34" charset="0"/>
                <a:cs typeface="Arial" panose="020B0604020202020204" pitchFamily="34" charset="0"/>
              </a:rPr>
              <a:t>dữ</a:t>
            </a:r>
            <a:r>
              <a:rPr lang="en-US" sz="4000" b="1" dirty="0">
                <a:solidFill>
                  <a:schemeClr val="accent4">
                    <a:lumMod val="50000"/>
                  </a:schemeClr>
                </a:solidFill>
                <a:latin typeface="Arial" panose="020B0604020202020204" pitchFamily="34" charset="0"/>
                <a:cs typeface="Arial" panose="020B0604020202020204" pitchFamily="34" charset="0"/>
              </a:rPr>
              <a:t> </a:t>
            </a:r>
            <a:r>
              <a:rPr lang="en-US" sz="4000" b="1" dirty="0" err="1">
                <a:solidFill>
                  <a:schemeClr val="accent4">
                    <a:lumMod val="50000"/>
                  </a:schemeClr>
                </a:solidFill>
                <a:latin typeface="Arial" panose="020B0604020202020204" pitchFamily="34" charset="0"/>
                <a:cs typeface="Arial" panose="020B0604020202020204" pitchFamily="34" charset="0"/>
              </a:rPr>
              <a:t>liệu</a:t>
            </a:r>
            <a:endParaRPr lang="en-US" sz="4000" b="1" dirty="0">
              <a:solidFill>
                <a:schemeClr val="accent4">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14" name="Table 13"/>
              <p:cNvGraphicFramePr>
                <a:graphicFrameLocks noGrp="1"/>
              </p:cNvGraphicFramePr>
              <p:nvPr/>
            </p:nvGraphicFramePr>
            <p:xfrm>
              <a:off x="1567964" y="2399701"/>
              <a:ext cx="7324749" cy="6203576"/>
            </p:xfrm>
            <a:graphic>
              <a:graphicData uri="http://schemas.openxmlformats.org/drawingml/2006/table">
                <a:tbl>
                  <a:tblPr firstRow="1" bandRow="1">
                    <a:tableStyleId>{2D5ABB26-0587-4C30-8999-92F81FD0307C}</a:tableStyleId>
                  </a:tblPr>
                  <a:tblGrid>
                    <a:gridCol w="2066949"/>
                    <a:gridCol w="1981200"/>
                    <a:gridCol w="3276600"/>
                  </a:tblGrid>
                  <a:tr h="991956">
                    <a:tc>
                      <a:txBody>
                        <a:bodyPr/>
                        <a:lstStyle/>
                        <a:p>
                          <a:pPr algn="ctr"/>
                          <a:r>
                            <a:rPr lang="en-US" sz="3200" b="1" dirty="0" err="1">
                              <a:latin typeface="Arial" panose="020B0604020202020204" pitchFamily="34" charset="0"/>
                              <a:cs typeface="Arial" panose="020B0604020202020204" pitchFamily="34" charset="0"/>
                            </a:rPr>
                            <a:t>Đơn</a:t>
                          </a:r>
                          <a:r>
                            <a:rPr lang="en-US" sz="3200" b="1" baseline="0" dirty="0">
                              <a:latin typeface="Arial" panose="020B0604020202020204" pitchFamily="34" charset="0"/>
                              <a:cs typeface="Arial" panose="020B0604020202020204" pitchFamily="34" charset="0"/>
                            </a:rPr>
                            <a:t> </a:t>
                          </a:r>
                          <a:r>
                            <a:rPr lang="en-US" sz="3200" b="1" baseline="0" dirty="0" err="1">
                              <a:latin typeface="Arial" panose="020B0604020202020204" pitchFamily="34" charset="0"/>
                              <a:cs typeface="Arial" panose="020B0604020202020204" pitchFamily="34" charset="0"/>
                            </a:rPr>
                            <a:t>vị</a:t>
                          </a:r>
                          <a:endParaRPr lang="en-US" sz="3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3200" b="1" dirty="0" err="1">
                              <a:latin typeface="Arial" panose="020B0604020202020204" pitchFamily="34" charset="0"/>
                              <a:cs typeface="Arial" panose="020B0604020202020204" pitchFamily="34" charset="0"/>
                            </a:rPr>
                            <a:t>Kí</a:t>
                          </a:r>
                          <a:r>
                            <a:rPr lang="en-US" sz="3200" b="1" baseline="0" dirty="0">
                              <a:latin typeface="Arial" panose="020B0604020202020204" pitchFamily="34" charset="0"/>
                              <a:cs typeface="Arial" panose="020B0604020202020204" pitchFamily="34" charset="0"/>
                            </a:rPr>
                            <a:t> </a:t>
                          </a:r>
                          <a:r>
                            <a:rPr lang="en-US" sz="3200" b="1" baseline="0" dirty="0" err="1">
                              <a:latin typeface="Arial" panose="020B0604020202020204" pitchFamily="34" charset="0"/>
                              <a:cs typeface="Arial" panose="020B0604020202020204" pitchFamily="34" charset="0"/>
                            </a:rPr>
                            <a:t>hiệu</a:t>
                          </a:r>
                          <a:endParaRPr lang="en-US" sz="3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3200" b="1" dirty="0" err="1">
                              <a:latin typeface="Arial" panose="020B0604020202020204" pitchFamily="34" charset="0"/>
                              <a:cs typeface="Arial" panose="020B0604020202020204" pitchFamily="34" charset="0"/>
                            </a:rPr>
                            <a:t>Lượng</a:t>
                          </a:r>
                          <a:r>
                            <a:rPr lang="en-US" sz="3200" b="1" baseline="0" dirty="0">
                              <a:latin typeface="Arial" panose="020B0604020202020204" pitchFamily="34" charset="0"/>
                              <a:cs typeface="Arial" panose="020B0604020202020204" pitchFamily="34" charset="0"/>
                            </a:rPr>
                            <a:t> </a:t>
                          </a:r>
                          <a:r>
                            <a:rPr lang="en-US" sz="3200" b="1" baseline="0" dirty="0" err="1">
                              <a:latin typeface="Arial" panose="020B0604020202020204" pitchFamily="34" charset="0"/>
                              <a:cs typeface="Arial" panose="020B0604020202020204" pitchFamily="34" charset="0"/>
                            </a:rPr>
                            <a:t>dữ</a:t>
                          </a:r>
                          <a:r>
                            <a:rPr lang="en-US" sz="3200" b="1" baseline="0" dirty="0">
                              <a:latin typeface="Arial" panose="020B0604020202020204" pitchFamily="34" charset="0"/>
                              <a:cs typeface="Arial" panose="020B0604020202020204" pitchFamily="34" charset="0"/>
                            </a:rPr>
                            <a:t> </a:t>
                          </a:r>
                          <a:r>
                            <a:rPr lang="en-US" sz="3200" b="1" baseline="0" dirty="0" err="1">
                              <a:latin typeface="Arial" panose="020B0604020202020204" pitchFamily="34" charset="0"/>
                              <a:cs typeface="Arial" panose="020B0604020202020204" pitchFamily="34" charset="0"/>
                            </a:rPr>
                            <a:t>liệu</a:t>
                          </a:r>
                          <a:endParaRPr lang="en-US" sz="3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1042324">
                    <a:tc>
                      <a:txBody>
                        <a:bodyPr/>
                        <a:lstStyle/>
                        <a:p>
                          <a:r>
                            <a:rPr lang="en-US" sz="3200" dirty="0">
                              <a:latin typeface="Arial" panose="020B0604020202020204" pitchFamily="34" charset="0"/>
                              <a:cs typeface="Arial" panose="020B0604020202020204" pitchFamily="34" charset="0"/>
                            </a:rPr>
                            <a:t>Bit</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3200" dirty="0">
                              <a:latin typeface="Arial" panose="020B0604020202020204" pitchFamily="34" charset="0"/>
                              <a:cs typeface="Arial" panose="020B0604020202020204" pitchFamily="34" charset="0"/>
                            </a:rPr>
                            <a:t>Bit</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3200" dirty="0">
                              <a:latin typeface="Arial" panose="020B0604020202020204" pitchFamily="34" charset="0"/>
                              <a:cs typeface="Arial" panose="020B0604020202020204" pitchFamily="34" charset="0"/>
                            </a:rPr>
                            <a:t>1 bit</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1042324">
                    <a:tc>
                      <a:txBody>
                        <a:bodyPr/>
                        <a:lstStyle/>
                        <a:p>
                          <a:r>
                            <a:rPr lang="en-US" sz="3200" dirty="0">
                              <a:latin typeface="Arial" panose="020B0604020202020204" pitchFamily="34" charset="0"/>
                              <a:cs typeface="Arial" panose="020B0604020202020204" pitchFamily="34" charset="0"/>
                            </a:rPr>
                            <a:t>Byte</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3200" dirty="0">
                              <a:latin typeface="Arial" panose="020B0604020202020204" pitchFamily="34" charset="0"/>
                              <a:cs typeface="Arial" panose="020B0604020202020204" pitchFamily="34" charset="0"/>
                            </a:rPr>
                            <a:t>B</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3200" dirty="0">
                              <a:latin typeface="Arial" panose="020B0604020202020204" pitchFamily="34" charset="0"/>
                              <a:cs typeface="Arial" panose="020B0604020202020204" pitchFamily="34" charset="0"/>
                            </a:rPr>
                            <a:t>8 bit</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1042324">
                    <a:tc>
                      <a:txBody>
                        <a:bodyPr/>
                        <a:lstStyle/>
                        <a:p>
                          <a:r>
                            <a:rPr lang="en-US" sz="3200" dirty="0">
                              <a:latin typeface="Arial" panose="020B0604020202020204" pitchFamily="34" charset="0"/>
                              <a:cs typeface="Arial" panose="020B0604020202020204" pitchFamily="34" charset="0"/>
                            </a:rPr>
                            <a:t>Kilobyte</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3200" dirty="0">
                              <a:latin typeface="Arial" panose="020B0604020202020204" pitchFamily="34" charset="0"/>
                              <a:cs typeface="Arial" panose="020B0604020202020204" pitchFamily="34" charset="0"/>
                            </a:rPr>
                            <a:t>KB</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14:m>
                            <m:oMath xmlns:m="http://schemas.openxmlformats.org/officeDocument/2006/math">
                              <m:sSup>
                                <m:sSupPr>
                                  <m:ctrlPr>
                                    <a:rPr lang="en-US" sz="3600" i="1" smtClean="0">
                                      <a:latin typeface="Cambria Math" panose="02040503050406030204" pitchFamily="18" charset="0"/>
                                      <a:cs typeface="Arial" panose="020B0604020202020204" pitchFamily="34" charset="0"/>
                                    </a:rPr>
                                  </m:ctrlPr>
                                </m:sSupPr>
                                <m:e>
                                  <m:r>
                                    <a:rPr lang="en-US" sz="3600" b="0" i="1" smtClean="0">
                                      <a:latin typeface="Cambria Math" panose="02040503050406030204" pitchFamily="18" charset="0"/>
                                      <a:cs typeface="Arial" panose="020B0604020202020204" pitchFamily="34" charset="0"/>
                                    </a:rPr>
                                    <m:t>2</m:t>
                                  </m:r>
                                </m:e>
                                <m:sup>
                                  <m:r>
                                    <a:rPr lang="en-US" sz="3600" b="0" i="1" smtClean="0">
                                      <a:latin typeface="Cambria Math" panose="02040503050406030204" pitchFamily="18" charset="0"/>
                                      <a:cs typeface="Arial" panose="020B0604020202020204" pitchFamily="34" charset="0"/>
                                    </a:rPr>
                                    <m:t>10</m:t>
                                  </m:r>
                                </m:sup>
                              </m:sSup>
                            </m:oMath>
                          </a14:m>
                          <a:r>
                            <a:rPr lang="en-US" sz="3200" dirty="0">
                              <a:latin typeface="Arial" panose="020B0604020202020204" pitchFamily="34" charset="0"/>
                              <a:cs typeface="Arial" panose="020B0604020202020204" pitchFamily="34" charset="0"/>
                            </a:rPr>
                            <a:t> B</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1042324">
                    <a:tc>
                      <a:txBody>
                        <a:bodyPr/>
                        <a:lstStyle/>
                        <a:p>
                          <a:r>
                            <a:rPr lang="en-US" sz="3200" dirty="0">
                              <a:latin typeface="Arial" panose="020B0604020202020204" pitchFamily="34" charset="0"/>
                              <a:cs typeface="Arial" panose="020B0604020202020204" pitchFamily="34" charset="0"/>
                            </a:rPr>
                            <a:t>Megabyte</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3200" dirty="0">
                              <a:latin typeface="Arial" panose="020B0604020202020204" pitchFamily="34" charset="0"/>
                              <a:cs typeface="Arial" panose="020B0604020202020204" pitchFamily="34" charset="0"/>
                            </a:rPr>
                            <a:t>MB</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14:m>
                            <m:oMath xmlns:m="http://schemas.openxmlformats.org/officeDocument/2006/math">
                              <m:sSup>
                                <m:sSupPr>
                                  <m:ctrlPr>
                                    <a:rPr lang="en-US" sz="3600" i="1" smtClean="0">
                                      <a:latin typeface="Cambria Math" panose="02040503050406030204" pitchFamily="18" charset="0"/>
                                      <a:cs typeface="Arial" panose="020B0604020202020204" pitchFamily="34" charset="0"/>
                                    </a:rPr>
                                  </m:ctrlPr>
                                </m:sSupPr>
                                <m:e>
                                  <m:r>
                                    <a:rPr lang="en-US" sz="3600" b="0" i="1" smtClean="0">
                                      <a:latin typeface="Cambria Math" panose="02040503050406030204" pitchFamily="18" charset="0"/>
                                      <a:cs typeface="Arial" panose="020B0604020202020204" pitchFamily="34" charset="0"/>
                                    </a:rPr>
                                    <m:t>2</m:t>
                                  </m:r>
                                </m:e>
                                <m:sup>
                                  <m:r>
                                    <a:rPr lang="en-US" sz="3600" b="0" i="1" smtClean="0">
                                      <a:latin typeface="Cambria Math" panose="02040503050406030204" pitchFamily="18" charset="0"/>
                                      <a:cs typeface="Arial" panose="020B0604020202020204" pitchFamily="34" charset="0"/>
                                    </a:rPr>
                                    <m:t>10</m:t>
                                  </m:r>
                                </m:sup>
                              </m:sSup>
                            </m:oMath>
                          </a14:m>
                          <a:r>
                            <a:rPr lang="en-US" sz="3200" dirty="0">
                              <a:latin typeface="Arial" panose="020B0604020202020204" pitchFamily="34" charset="0"/>
                              <a:cs typeface="Arial" panose="020B0604020202020204" pitchFamily="34" charset="0"/>
                            </a:rPr>
                            <a:t> KB</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1042324">
                    <a:tc>
                      <a:txBody>
                        <a:bodyPr/>
                        <a:lstStyle/>
                        <a:p>
                          <a:r>
                            <a:rPr lang="en-US" sz="3200" dirty="0" err="1">
                              <a:latin typeface="Arial" panose="020B0604020202020204" pitchFamily="34" charset="0"/>
                              <a:cs typeface="Arial" panose="020B0604020202020204" pitchFamily="34" charset="0"/>
                            </a:rPr>
                            <a:t>Giagabyte</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3200" dirty="0">
                              <a:latin typeface="Arial" panose="020B0604020202020204" pitchFamily="34" charset="0"/>
                              <a:cs typeface="Arial" panose="020B0604020202020204" pitchFamily="34" charset="0"/>
                            </a:rPr>
                            <a:t>GB</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14:m>
                            <m:oMath xmlns:m="http://schemas.openxmlformats.org/officeDocument/2006/math">
                              <m:sSup>
                                <m:sSupPr>
                                  <m:ctrlPr>
                                    <a:rPr lang="en-US" sz="3600" i="1" smtClean="0">
                                      <a:latin typeface="Cambria Math" panose="02040503050406030204" pitchFamily="18" charset="0"/>
                                      <a:cs typeface="Arial" panose="020B0604020202020204" pitchFamily="34" charset="0"/>
                                    </a:rPr>
                                  </m:ctrlPr>
                                </m:sSupPr>
                                <m:e>
                                  <m:r>
                                    <a:rPr lang="en-US" sz="3600" b="0" i="1" smtClean="0">
                                      <a:latin typeface="Cambria Math" panose="02040503050406030204" pitchFamily="18" charset="0"/>
                                      <a:cs typeface="Arial" panose="020B0604020202020204" pitchFamily="34" charset="0"/>
                                    </a:rPr>
                                    <m:t>2</m:t>
                                  </m:r>
                                </m:e>
                                <m:sup>
                                  <m:r>
                                    <a:rPr lang="en-US" sz="3600" b="0" i="1" smtClean="0">
                                      <a:latin typeface="Cambria Math" panose="02040503050406030204" pitchFamily="18" charset="0"/>
                                      <a:cs typeface="Arial" panose="020B0604020202020204" pitchFamily="34" charset="0"/>
                                    </a:rPr>
                                    <m:t>10</m:t>
                                  </m:r>
                                </m:sup>
                              </m:sSup>
                            </m:oMath>
                          </a14:m>
                          <a:r>
                            <a:rPr lang="en-US" sz="3200" dirty="0">
                              <a:latin typeface="Arial" panose="020B0604020202020204" pitchFamily="34" charset="0"/>
                              <a:cs typeface="Arial" panose="020B0604020202020204" pitchFamily="34" charset="0"/>
                            </a:rPr>
                            <a:t> MB</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bl>
              </a:graphicData>
            </a:graphic>
          </p:graphicFrame>
        </mc:Choice>
        <mc:Fallback xmlns="">
          <p:graphicFrame>
            <p:nvGraphicFramePr>
              <p:cNvPr id="14" name="Table 13"/>
              <p:cNvGraphicFramePr>
                <a:graphicFrameLocks noGrp="1"/>
              </p:cNvGraphicFramePr>
              <p:nvPr/>
            </p:nvGraphicFramePr>
            <p:xfrm>
              <a:off x="1567964" y="2399701"/>
              <a:ext cx="7324749" cy="6203576"/>
            </p:xfrm>
            <a:graphic>
              <a:graphicData uri="http://schemas.openxmlformats.org/drawingml/2006/table">
                <a:tbl>
                  <a:tblPr firstRow="1" bandRow="1">
                    <a:tableStyleId>{2D5ABB26-0587-4C30-8999-92F81FD0307C}</a:tableStyleId>
                  </a:tblPr>
                  <a:tblGrid>
                    <a:gridCol w="2066949"/>
                    <a:gridCol w="1981200"/>
                    <a:gridCol w="3276600"/>
                  </a:tblGrid>
                  <a:tr h="991956">
                    <a:tc>
                      <a:txBody>
                        <a:bodyPr/>
                        <a:lstStyle/>
                        <a:p>
                          <a:pPr algn="ctr"/>
                          <a:r>
                            <a:rPr lang="en-US" sz="3200" b="1" dirty="0" err="1">
                              <a:latin typeface="Arial" panose="020B0604020202020204" pitchFamily="34" charset="0"/>
                              <a:cs typeface="Arial" panose="020B0604020202020204" pitchFamily="34" charset="0"/>
                            </a:rPr>
                            <a:t>Đơn</a:t>
                          </a:r>
                          <a:r>
                            <a:rPr lang="en-US" sz="3200" b="1" baseline="0" dirty="0">
                              <a:latin typeface="Arial" panose="020B0604020202020204" pitchFamily="34" charset="0"/>
                              <a:cs typeface="Arial" panose="020B0604020202020204" pitchFamily="34" charset="0"/>
                            </a:rPr>
                            <a:t> </a:t>
                          </a:r>
                          <a:r>
                            <a:rPr lang="en-US" sz="3200" b="1" baseline="0" dirty="0" err="1">
                              <a:latin typeface="Arial" panose="020B0604020202020204" pitchFamily="34" charset="0"/>
                              <a:cs typeface="Arial" panose="020B0604020202020204" pitchFamily="34" charset="0"/>
                            </a:rPr>
                            <a:t>vị</a:t>
                          </a:r>
                          <a:endParaRPr lang="en-US" sz="3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3200" b="1" dirty="0" err="1">
                              <a:latin typeface="Arial" panose="020B0604020202020204" pitchFamily="34" charset="0"/>
                              <a:cs typeface="Arial" panose="020B0604020202020204" pitchFamily="34" charset="0"/>
                            </a:rPr>
                            <a:t>Kí</a:t>
                          </a:r>
                          <a:r>
                            <a:rPr lang="en-US" sz="3200" b="1" baseline="0" dirty="0">
                              <a:latin typeface="Arial" panose="020B0604020202020204" pitchFamily="34" charset="0"/>
                              <a:cs typeface="Arial" panose="020B0604020202020204" pitchFamily="34" charset="0"/>
                            </a:rPr>
                            <a:t> </a:t>
                          </a:r>
                          <a:r>
                            <a:rPr lang="en-US" sz="3200" b="1" baseline="0" dirty="0" err="1">
                              <a:latin typeface="Arial" panose="020B0604020202020204" pitchFamily="34" charset="0"/>
                              <a:cs typeface="Arial" panose="020B0604020202020204" pitchFamily="34" charset="0"/>
                            </a:rPr>
                            <a:t>hiệu</a:t>
                          </a:r>
                          <a:endParaRPr lang="en-US" sz="3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3200" b="1" dirty="0" err="1">
                              <a:latin typeface="Arial" panose="020B0604020202020204" pitchFamily="34" charset="0"/>
                              <a:cs typeface="Arial" panose="020B0604020202020204" pitchFamily="34" charset="0"/>
                            </a:rPr>
                            <a:t>Lượng</a:t>
                          </a:r>
                          <a:r>
                            <a:rPr lang="en-US" sz="3200" b="1" baseline="0" dirty="0">
                              <a:latin typeface="Arial" panose="020B0604020202020204" pitchFamily="34" charset="0"/>
                              <a:cs typeface="Arial" panose="020B0604020202020204" pitchFamily="34" charset="0"/>
                            </a:rPr>
                            <a:t> </a:t>
                          </a:r>
                          <a:r>
                            <a:rPr lang="en-US" sz="3200" b="1" baseline="0" dirty="0" err="1">
                              <a:latin typeface="Arial" panose="020B0604020202020204" pitchFamily="34" charset="0"/>
                              <a:cs typeface="Arial" panose="020B0604020202020204" pitchFamily="34" charset="0"/>
                            </a:rPr>
                            <a:t>dữ</a:t>
                          </a:r>
                          <a:r>
                            <a:rPr lang="en-US" sz="3200" b="1" baseline="0" dirty="0">
                              <a:latin typeface="Arial" panose="020B0604020202020204" pitchFamily="34" charset="0"/>
                              <a:cs typeface="Arial" panose="020B0604020202020204" pitchFamily="34" charset="0"/>
                            </a:rPr>
                            <a:t> </a:t>
                          </a:r>
                          <a:r>
                            <a:rPr lang="en-US" sz="3200" b="1" baseline="0" dirty="0" err="1">
                              <a:latin typeface="Arial" panose="020B0604020202020204" pitchFamily="34" charset="0"/>
                              <a:cs typeface="Arial" panose="020B0604020202020204" pitchFamily="34" charset="0"/>
                            </a:rPr>
                            <a:t>liệu</a:t>
                          </a:r>
                          <a:endParaRPr lang="en-US" sz="3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1042324">
                    <a:tc>
                      <a:txBody>
                        <a:bodyPr/>
                        <a:lstStyle/>
                        <a:p>
                          <a:r>
                            <a:rPr lang="en-US" sz="3200" dirty="0">
                              <a:latin typeface="Arial" panose="020B0604020202020204" pitchFamily="34" charset="0"/>
                              <a:cs typeface="Arial" panose="020B0604020202020204" pitchFamily="34" charset="0"/>
                            </a:rPr>
                            <a:t>Bit</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3200" dirty="0">
                              <a:latin typeface="Arial" panose="020B0604020202020204" pitchFamily="34" charset="0"/>
                              <a:cs typeface="Arial" panose="020B0604020202020204" pitchFamily="34" charset="0"/>
                            </a:rPr>
                            <a:t>Bit</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3200" dirty="0">
                              <a:latin typeface="Arial" panose="020B0604020202020204" pitchFamily="34" charset="0"/>
                              <a:cs typeface="Arial" panose="020B0604020202020204" pitchFamily="34" charset="0"/>
                            </a:rPr>
                            <a:t>1 bit</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1042324">
                    <a:tc>
                      <a:txBody>
                        <a:bodyPr/>
                        <a:lstStyle/>
                        <a:p>
                          <a:r>
                            <a:rPr lang="en-US" sz="3200" dirty="0">
                              <a:latin typeface="Arial" panose="020B0604020202020204" pitchFamily="34" charset="0"/>
                              <a:cs typeface="Arial" panose="020B0604020202020204" pitchFamily="34" charset="0"/>
                            </a:rPr>
                            <a:t>Byte</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3200" dirty="0">
                              <a:latin typeface="Arial" panose="020B0604020202020204" pitchFamily="34" charset="0"/>
                              <a:cs typeface="Arial" panose="020B0604020202020204" pitchFamily="34" charset="0"/>
                            </a:rPr>
                            <a:t>B</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3200" dirty="0">
                              <a:latin typeface="Arial" panose="020B0604020202020204" pitchFamily="34" charset="0"/>
                              <a:cs typeface="Arial" panose="020B0604020202020204" pitchFamily="34" charset="0"/>
                            </a:rPr>
                            <a:t>8 bit</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1042670">
                    <a:tc>
                      <a:txBody>
                        <a:bodyPr/>
                        <a:lstStyle/>
                        <a:p>
                          <a:r>
                            <a:rPr lang="en-US" sz="3200" dirty="0">
                              <a:latin typeface="Arial" panose="020B0604020202020204" pitchFamily="34" charset="0"/>
                              <a:cs typeface="Arial" panose="020B0604020202020204" pitchFamily="34" charset="0"/>
                            </a:rPr>
                            <a:t>Kilobyte</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3200" dirty="0">
                              <a:latin typeface="Arial" panose="020B0604020202020204" pitchFamily="34" charset="0"/>
                              <a:cs typeface="Arial" panose="020B0604020202020204" pitchFamily="34" charset="0"/>
                            </a:rPr>
                            <a:t>KB</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blipFill>
                      </a:tcPr>
                    </a:tc>
                  </a:tr>
                  <a:tr h="1042035">
                    <a:tc>
                      <a:txBody>
                        <a:bodyPr/>
                        <a:lstStyle/>
                        <a:p>
                          <a:r>
                            <a:rPr lang="en-US" sz="3200" dirty="0">
                              <a:latin typeface="Arial" panose="020B0604020202020204" pitchFamily="34" charset="0"/>
                              <a:cs typeface="Arial" panose="020B0604020202020204" pitchFamily="34" charset="0"/>
                            </a:rPr>
                            <a:t>Megabyte</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3200" dirty="0">
                              <a:latin typeface="Arial" panose="020B0604020202020204" pitchFamily="34" charset="0"/>
                              <a:cs typeface="Arial" panose="020B0604020202020204" pitchFamily="34" charset="0"/>
                            </a:rPr>
                            <a:t>MB</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blipFill>
                      </a:tcPr>
                    </a:tc>
                  </a:tr>
                  <a:tr h="1042035">
                    <a:tc>
                      <a:txBody>
                        <a:bodyPr/>
                        <a:lstStyle/>
                        <a:p>
                          <a:r>
                            <a:rPr lang="en-US" sz="3200" dirty="0" err="1">
                              <a:latin typeface="Arial" panose="020B0604020202020204" pitchFamily="34" charset="0"/>
                              <a:cs typeface="Arial" panose="020B0604020202020204" pitchFamily="34" charset="0"/>
                            </a:rPr>
                            <a:t>Giagabyte</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3200" dirty="0">
                              <a:latin typeface="Arial" panose="020B0604020202020204" pitchFamily="34" charset="0"/>
                              <a:cs typeface="Arial" panose="020B0604020202020204" pitchFamily="34" charset="0"/>
                            </a:rPr>
                            <a:t>GB</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nvGraphicFramePr>
            <p:xfrm>
              <a:off x="9325568" y="2391914"/>
              <a:ext cx="7324749" cy="6253944"/>
            </p:xfrm>
            <a:graphic>
              <a:graphicData uri="http://schemas.openxmlformats.org/drawingml/2006/table">
                <a:tbl>
                  <a:tblPr firstRow="1" bandRow="1">
                    <a:tableStyleId>{2D5ABB26-0587-4C30-8999-92F81FD0307C}</a:tableStyleId>
                  </a:tblPr>
                  <a:tblGrid>
                    <a:gridCol w="2066949"/>
                    <a:gridCol w="1981200"/>
                    <a:gridCol w="3276600"/>
                  </a:tblGrid>
                  <a:tr h="1042324">
                    <a:tc>
                      <a:txBody>
                        <a:bodyPr/>
                        <a:lstStyle/>
                        <a:p>
                          <a:pPr algn="ctr"/>
                          <a:r>
                            <a:rPr lang="en-US" sz="3200" b="1" dirty="0" err="1">
                              <a:latin typeface="Arial" panose="020B0604020202020204" pitchFamily="34" charset="0"/>
                              <a:cs typeface="Arial" panose="020B0604020202020204" pitchFamily="34" charset="0"/>
                            </a:rPr>
                            <a:t>Đơn</a:t>
                          </a:r>
                          <a:r>
                            <a:rPr lang="en-US" sz="3200" b="1" baseline="0" dirty="0">
                              <a:latin typeface="Arial" panose="020B0604020202020204" pitchFamily="34" charset="0"/>
                              <a:cs typeface="Arial" panose="020B0604020202020204" pitchFamily="34" charset="0"/>
                            </a:rPr>
                            <a:t> </a:t>
                          </a:r>
                          <a:r>
                            <a:rPr lang="en-US" sz="3200" b="1" baseline="0" dirty="0" err="1">
                              <a:latin typeface="Arial" panose="020B0604020202020204" pitchFamily="34" charset="0"/>
                              <a:cs typeface="Arial" panose="020B0604020202020204" pitchFamily="34" charset="0"/>
                            </a:rPr>
                            <a:t>vị</a:t>
                          </a:r>
                          <a:endParaRPr lang="en-US" sz="3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3200" b="1" dirty="0" err="1">
                              <a:latin typeface="Arial" panose="020B0604020202020204" pitchFamily="34" charset="0"/>
                              <a:cs typeface="Arial" panose="020B0604020202020204" pitchFamily="34" charset="0"/>
                            </a:rPr>
                            <a:t>Kí</a:t>
                          </a:r>
                          <a:r>
                            <a:rPr lang="en-US" sz="3200" b="1" baseline="0" dirty="0">
                              <a:latin typeface="Arial" panose="020B0604020202020204" pitchFamily="34" charset="0"/>
                              <a:cs typeface="Arial" panose="020B0604020202020204" pitchFamily="34" charset="0"/>
                            </a:rPr>
                            <a:t> </a:t>
                          </a:r>
                          <a:r>
                            <a:rPr lang="en-US" sz="3200" b="1" baseline="0" dirty="0" err="1">
                              <a:latin typeface="Arial" panose="020B0604020202020204" pitchFamily="34" charset="0"/>
                              <a:cs typeface="Arial" panose="020B0604020202020204" pitchFamily="34" charset="0"/>
                            </a:rPr>
                            <a:t>hiệu</a:t>
                          </a:r>
                          <a:endParaRPr lang="en-US" sz="3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3200" b="1" dirty="0" err="1">
                              <a:latin typeface="Arial" panose="020B0604020202020204" pitchFamily="34" charset="0"/>
                              <a:cs typeface="Arial" panose="020B0604020202020204" pitchFamily="34" charset="0"/>
                            </a:rPr>
                            <a:t>Lượng</a:t>
                          </a:r>
                          <a:r>
                            <a:rPr lang="en-US" sz="3200" b="1" baseline="0" dirty="0">
                              <a:latin typeface="Arial" panose="020B0604020202020204" pitchFamily="34" charset="0"/>
                              <a:cs typeface="Arial" panose="020B0604020202020204" pitchFamily="34" charset="0"/>
                            </a:rPr>
                            <a:t> </a:t>
                          </a:r>
                          <a:r>
                            <a:rPr lang="en-US" sz="3200" b="1" baseline="0" dirty="0" err="1">
                              <a:latin typeface="Arial" panose="020B0604020202020204" pitchFamily="34" charset="0"/>
                              <a:cs typeface="Arial" panose="020B0604020202020204" pitchFamily="34" charset="0"/>
                            </a:rPr>
                            <a:t>dữ</a:t>
                          </a:r>
                          <a:r>
                            <a:rPr lang="en-US" sz="3200" b="1" baseline="0" dirty="0">
                              <a:latin typeface="Arial" panose="020B0604020202020204" pitchFamily="34" charset="0"/>
                              <a:cs typeface="Arial" panose="020B0604020202020204" pitchFamily="34" charset="0"/>
                            </a:rPr>
                            <a:t> </a:t>
                          </a:r>
                          <a:r>
                            <a:rPr lang="en-US" sz="3200" b="1" baseline="0" dirty="0" err="1">
                              <a:latin typeface="Arial" panose="020B0604020202020204" pitchFamily="34" charset="0"/>
                              <a:cs typeface="Arial" panose="020B0604020202020204" pitchFamily="34" charset="0"/>
                            </a:rPr>
                            <a:t>liệu</a:t>
                          </a:r>
                          <a:endParaRPr lang="en-US" sz="3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1042324">
                    <a:tc>
                      <a:txBody>
                        <a:bodyPr/>
                        <a:lstStyle/>
                        <a:p>
                          <a:r>
                            <a:rPr lang="en-US" sz="3200" dirty="0">
                              <a:latin typeface="Arial" panose="020B0604020202020204" pitchFamily="34" charset="0"/>
                              <a:cs typeface="Arial" panose="020B0604020202020204" pitchFamily="34" charset="0"/>
                            </a:rPr>
                            <a:t>Terabyte</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3200" dirty="0">
                              <a:latin typeface="Arial" panose="020B0604020202020204" pitchFamily="34" charset="0"/>
                              <a:cs typeface="Arial" panose="020B0604020202020204" pitchFamily="34" charset="0"/>
                            </a:rPr>
                            <a:t>TB</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14:m>
                            <m:oMath xmlns:m="http://schemas.openxmlformats.org/officeDocument/2006/math">
                              <m:sSup>
                                <m:sSupPr>
                                  <m:ctrlPr>
                                    <a:rPr lang="en-US" sz="3600" i="1" smtClean="0">
                                      <a:latin typeface="Cambria Math" panose="02040503050406030204" pitchFamily="18" charset="0"/>
                                      <a:cs typeface="Arial" panose="020B0604020202020204" pitchFamily="34" charset="0"/>
                                    </a:rPr>
                                  </m:ctrlPr>
                                </m:sSupPr>
                                <m:e>
                                  <m:r>
                                    <a:rPr lang="en-US" sz="3600" b="0" i="0" smtClean="0">
                                      <a:latin typeface="Cambria Math" panose="02040503050406030204" pitchFamily="18" charset="0"/>
                                      <a:cs typeface="Arial" panose="020B0604020202020204" pitchFamily="34" charset="0"/>
                                    </a:rPr>
                                    <m:t>2</m:t>
                                  </m:r>
                                </m:e>
                                <m:sup>
                                  <m:r>
                                    <a:rPr lang="en-US" sz="3600" b="0" i="0" smtClean="0">
                                      <a:latin typeface="Cambria Math" panose="02040503050406030204" pitchFamily="18" charset="0"/>
                                      <a:cs typeface="Arial" panose="020B0604020202020204" pitchFamily="34" charset="0"/>
                                    </a:rPr>
                                    <m:t>10</m:t>
                                  </m:r>
                                </m:sup>
                              </m:sSup>
                            </m:oMath>
                          </a14:m>
                          <a:r>
                            <a:rPr lang="en-US" sz="3200" dirty="0">
                              <a:latin typeface="Arial" panose="020B0604020202020204" pitchFamily="34" charset="0"/>
                              <a:cs typeface="Arial" panose="020B0604020202020204" pitchFamily="34" charset="0"/>
                            </a:rPr>
                            <a:t> GB</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1042324">
                    <a:tc>
                      <a:txBody>
                        <a:bodyPr/>
                        <a:lstStyle/>
                        <a:p>
                          <a:r>
                            <a:rPr lang="en-US" sz="3200" dirty="0">
                              <a:latin typeface="Arial" panose="020B0604020202020204" pitchFamily="34" charset="0"/>
                              <a:cs typeface="Arial" panose="020B0604020202020204" pitchFamily="34" charset="0"/>
                            </a:rPr>
                            <a:t>Petabyte</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3200" dirty="0">
                              <a:latin typeface="Arial" panose="020B0604020202020204" pitchFamily="34" charset="0"/>
                              <a:cs typeface="Arial" panose="020B0604020202020204" pitchFamily="34" charset="0"/>
                            </a:rPr>
                            <a:t>PB</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14:m>
                            <m:oMath xmlns:m="http://schemas.openxmlformats.org/officeDocument/2006/math">
                              <m:sSup>
                                <m:sSupPr>
                                  <m:ctrlPr>
                                    <a:rPr lang="en-US" sz="3600" i="1" smtClean="0">
                                      <a:latin typeface="Cambria Math" panose="02040503050406030204" pitchFamily="18" charset="0"/>
                                      <a:cs typeface="Arial" panose="020B0604020202020204" pitchFamily="34" charset="0"/>
                                    </a:rPr>
                                  </m:ctrlPr>
                                </m:sSupPr>
                                <m:e>
                                  <m:r>
                                    <a:rPr lang="en-US" sz="3600" b="0" i="1" smtClean="0">
                                      <a:latin typeface="Cambria Math" panose="02040503050406030204" pitchFamily="18" charset="0"/>
                                      <a:cs typeface="Arial" panose="020B0604020202020204" pitchFamily="34" charset="0"/>
                                    </a:rPr>
                                    <m:t>2</m:t>
                                  </m:r>
                                </m:e>
                                <m:sup>
                                  <m:r>
                                    <a:rPr lang="en-US" sz="3600" b="0" i="1" smtClean="0">
                                      <a:latin typeface="Cambria Math" panose="02040503050406030204" pitchFamily="18" charset="0"/>
                                      <a:cs typeface="Arial" panose="020B0604020202020204" pitchFamily="34" charset="0"/>
                                    </a:rPr>
                                    <m:t>10</m:t>
                                  </m:r>
                                </m:sup>
                              </m:sSup>
                            </m:oMath>
                          </a14:m>
                          <a:r>
                            <a:rPr lang="en-US" sz="3200" dirty="0">
                              <a:latin typeface="Arial" panose="020B0604020202020204" pitchFamily="34" charset="0"/>
                              <a:cs typeface="Arial" panose="020B0604020202020204" pitchFamily="34" charset="0"/>
                            </a:rPr>
                            <a:t> TB</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1042324">
                    <a:tc>
                      <a:txBody>
                        <a:bodyPr/>
                        <a:lstStyle/>
                        <a:p>
                          <a:r>
                            <a:rPr lang="en-US" sz="3200" dirty="0">
                              <a:latin typeface="Arial" panose="020B0604020202020204" pitchFamily="34" charset="0"/>
                              <a:cs typeface="Arial" panose="020B0604020202020204" pitchFamily="34" charset="0"/>
                            </a:rPr>
                            <a:t>Exabyte</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3200" dirty="0">
                              <a:latin typeface="Arial" panose="020B0604020202020204" pitchFamily="34" charset="0"/>
                              <a:cs typeface="Arial" panose="020B0604020202020204" pitchFamily="34" charset="0"/>
                            </a:rPr>
                            <a:t>EB</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14:m>
                            <m:oMath xmlns:m="http://schemas.openxmlformats.org/officeDocument/2006/math">
                              <m:sSup>
                                <m:sSupPr>
                                  <m:ctrlPr>
                                    <a:rPr lang="en-US" sz="3600" i="1" smtClean="0">
                                      <a:latin typeface="Cambria Math" panose="02040503050406030204" pitchFamily="18" charset="0"/>
                                      <a:cs typeface="Arial" panose="020B0604020202020204" pitchFamily="34" charset="0"/>
                                    </a:rPr>
                                  </m:ctrlPr>
                                </m:sSupPr>
                                <m:e>
                                  <m:r>
                                    <a:rPr lang="en-US" sz="3600" b="0" i="1" smtClean="0">
                                      <a:latin typeface="Cambria Math" panose="02040503050406030204" pitchFamily="18" charset="0"/>
                                      <a:cs typeface="Arial" panose="020B0604020202020204" pitchFamily="34" charset="0"/>
                                    </a:rPr>
                                    <m:t>2</m:t>
                                  </m:r>
                                </m:e>
                                <m:sup>
                                  <m:r>
                                    <a:rPr lang="en-US" sz="3600" b="0" i="1" smtClean="0">
                                      <a:latin typeface="Cambria Math" panose="02040503050406030204" pitchFamily="18" charset="0"/>
                                      <a:cs typeface="Arial" panose="020B0604020202020204" pitchFamily="34" charset="0"/>
                                    </a:rPr>
                                    <m:t>10</m:t>
                                  </m:r>
                                </m:sup>
                              </m:sSup>
                            </m:oMath>
                          </a14:m>
                          <a:r>
                            <a:rPr lang="en-US" sz="3200" dirty="0">
                              <a:latin typeface="Arial" panose="020B0604020202020204" pitchFamily="34" charset="0"/>
                              <a:cs typeface="Arial" panose="020B0604020202020204" pitchFamily="34" charset="0"/>
                            </a:rPr>
                            <a:t> PB</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1042324">
                    <a:tc>
                      <a:txBody>
                        <a:bodyPr/>
                        <a:lstStyle/>
                        <a:p>
                          <a:r>
                            <a:rPr lang="en-US" sz="3200" dirty="0" err="1">
                              <a:latin typeface="Arial" panose="020B0604020202020204" pitchFamily="34" charset="0"/>
                              <a:cs typeface="Arial" panose="020B0604020202020204" pitchFamily="34" charset="0"/>
                            </a:rPr>
                            <a:t>Zettabyte</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3200" dirty="0">
                              <a:latin typeface="Arial" panose="020B0604020202020204" pitchFamily="34" charset="0"/>
                              <a:cs typeface="Arial" panose="020B0604020202020204" pitchFamily="34" charset="0"/>
                            </a:rPr>
                            <a:t>ZB</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14:m>
                            <m:oMath xmlns:m="http://schemas.openxmlformats.org/officeDocument/2006/math">
                              <m:sSup>
                                <m:sSupPr>
                                  <m:ctrlPr>
                                    <a:rPr lang="en-US" sz="3600" i="1" smtClean="0">
                                      <a:latin typeface="Cambria Math" panose="02040503050406030204" pitchFamily="18" charset="0"/>
                                      <a:cs typeface="Arial" panose="020B0604020202020204" pitchFamily="34" charset="0"/>
                                    </a:rPr>
                                  </m:ctrlPr>
                                </m:sSupPr>
                                <m:e>
                                  <m:r>
                                    <a:rPr lang="en-US" sz="3600" b="0" i="1" smtClean="0">
                                      <a:latin typeface="Cambria Math" panose="02040503050406030204" pitchFamily="18" charset="0"/>
                                      <a:cs typeface="Arial" panose="020B0604020202020204" pitchFamily="34" charset="0"/>
                                    </a:rPr>
                                    <m:t>2</m:t>
                                  </m:r>
                                </m:e>
                                <m:sup>
                                  <m:r>
                                    <a:rPr lang="en-US" sz="3600" b="0" i="1" smtClean="0">
                                      <a:latin typeface="Cambria Math" panose="02040503050406030204" pitchFamily="18" charset="0"/>
                                      <a:cs typeface="Arial" panose="020B0604020202020204" pitchFamily="34" charset="0"/>
                                    </a:rPr>
                                    <m:t>10</m:t>
                                  </m:r>
                                </m:sup>
                              </m:sSup>
                            </m:oMath>
                          </a14:m>
                          <a:r>
                            <a:rPr lang="en-US" sz="3200" dirty="0">
                              <a:latin typeface="Arial" panose="020B0604020202020204" pitchFamily="34" charset="0"/>
                              <a:cs typeface="Arial" panose="020B0604020202020204" pitchFamily="34" charset="0"/>
                            </a:rPr>
                            <a:t> EB</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1042324">
                    <a:tc>
                      <a:txBody>
                        <a:bodyPr/>
                        <a:lstStyle/>
                        <a:p>
                          <a:r>
                            <a:rPr lang="en-US" sz="3200" dirty="0" err="1">
                              <a:latin typeface="Arial" panose="020B0604020202020204" pitchFamily="34" charset="0"/>
                              <a:cs typeface="Arial" panose="020B0604020202020204" pitchFamily="34" charset="0"/>
                            </a:rPr>
                            <a:t>Yottabyte</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3200" dirty="0">
                              <a:latin typeface="Arial" panose="020B0604020202020204" pitchFamily="34" charset="0"/>
                              <a:cs typeface="Arial" panose="020B0604020202020204" pitchFamily="34" charset="0"/>
                            </a:rPr>
                            <a:t>YB</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14:m>
                            <m:oMath xmlns:m="http://schemas.openxmlformats.org/officeDocument/2006/math">
                              <m:sSup>
                                <m:sSupPr>
                                  <m:ctrlPr>
                                    <a:rPr lang="en-US" sz="3600" i="1" smtClean="0">
                                      <a:latin typeface="Cambria Math" panose="02040503050406030204" pitchFamily="18" charset="0"/>
                                      <a:cs typeface="Arial" panose="020B0604020202020204" pitchFamily="34" charset="0"/>
                                    </a:rPr>
                                  </m:ctrlPr>
                                </m:sSupPr>
                                <m:e>
                                  <m:r>
                                    <a:rPr lang="en-US" sz="3600" b="0" i="1" smtClean="0">
                                      <a:latin typeface="Cambria Math" panose="02040503050406030204" pitchFamily="18" charset="0"/>
                                      <a:cs typeface="Arial" panose="020B0604020202020204" pitchFamily="34" charset="0"/>
                                    </a:rPr>
                                    <m:t>2</m:t>
                                  </m:r>
                                </m:e>
                                <m:sup>
                                  <m:r>
                                    <a:rPr lang="en-US" sz="3600" b="0" i="1" smtClean="0">
                                      <a:latin typeface="Cambria Math" panose="02040503050406030204" pitchFamily="18" charset="0"/>
                                      <a:cs typeface="Arial" panose="020B0604020202020204" pitchFamily="34" charset="0"/>
                                    </a:rPr>
                                    <m:t>10</m:t>
                                  </m:r>
                                </m:sup>
                              </m:sSup>
                            </m:oMath>
                          </a14:m>
                          <a:r>
                            <a:rPr lang="en-US" sz="3200" dirty="0">
                              <a:latin typeface="Arial" panose="020B0604020202020204" pitchFamily="34" charset="0"/>
                              <a:cs typeface="Arial" panose="020B0604020202020204" pitchFamily="34" charset="0"/>
                            </a:rPr>
                            <a:t> ZB</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bl>
              </a:graphicData>
            </a:graphic>
          </p:graphicFrame>
        </mc:Choice>
        <mc:Fallback xmlns="">
          <p:graphicFrame>
            <p:nvGraphicFramePr>
              <p:cNvPr id="15" name="Table 14"/>
              <p:cNvGraphicFramePr>
                <a:graphicFrameLocks noGrp="1"/>
              </p:cNvGraphicFramePr>
              <p:nvPr/>
            </p:nvGraphicFramePr>
            <p:xfrm>
              <a:off x="9325568" y="2391914"/>
              <a:ext cx="7324749" cy="6253944"/>
            </p:xfrm>
            <a:graphic>
              <a:graphicData uri="http://schemas.openxmlformats.org/drawingml/2006/table">
                <a:tbl>
                  <a:tblPr firstRow="1" bandRow="1">
                    <a:tableStyleId>{2D5ABB26-0587-4C30-8999-92F81FD0307C}</a:tableStyleId>
                  </a:tblPr>
                  <a:tblGrid>
                    <a:gridCol w="2066949"/>
                    <a:gridCol w="1981200"/>
                    <a:gridCol w="3276600"/>
                  </a:tblGrid>
                  <a:tr h="1042324">
                    <a:tc>
                      <a:txBody>
                        <a:bodyPr/>
                        <a:lstStyle/>
                        <a:p>
                          <a:pPr algn="ctr"/>
                          <a:r>
                            <a:rPr lang="en-US" sz="3200" b="1" dirty="0" err="1">
                              <a:latin typeface="Arial" panose="020B0604020202020204" pitchFamily="34" charset="0"/>
                              <a:cs typeface="Arial" panose="020B0604020202020204" pitchFamily="34" charset="0"/>
                            </a:rPr>
                            <a:t>Đơn</a:t>
                          </a:r>
                          <a:r>
                            <a:rPr lang="en-US" sz="3200" b="1" baseline="0" dirty="0">
                              <a:latin typeface="Arial" panose="020B0604020202020204" pitchFamily="34" charset="0"/>
                              <a:cs typeface="Arial" panose="020B0604020202020204" pitchFamily="34" charset="0"/>
                            </a:rPr>
                            <a:t> </a:t>
                          </a:r>
                          <a:r>
                            <a:rPr lang="en-US" sz="3200" b="1" baseline="0" dirty="0" err="1">
                              <a:latin typeface="Arial" panose="020B0604020202020204" pitchFamily="34" charset="0"/>
                              <a:cs typeface="Arial" panose="020B0604020202020204" pitchFamily="34" charset="0"/>
                            </a:rPr>
                            <a:t>vị</a:t>
                          </a:r>
                          <a:endParaRPr lang="en-US" sz="3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3200" b="1" dirty="0" err="1">
                              <a:latin typeface="Arial" panose="020B0604020202020204" pitchFamily="34" charset="0"/>
                              <a:cs typeface="Arial" panose="020B0604020202020204" pitchFamily="34" charset="0"/>
                            </a:rPr>
                            <a:t>Kí</a:t>
                          </a:r>
                          <a:r>
                            <a:rPr lang="en-US" sz="3200" b="1" baseline="0" dirty="0">
                              <a:latin typeface="Arial" panose="020B0604020202020204" pitchFamily="34" charset="0"/>
                              <a:cs typeface="Arial" panose="020B0604020202020204" pitchFamily="34" charset="0"/>
                            </a:rPr>
                            <a:t> </a:t>
                          </a:r>
                          <a:r>
                            <a:rPr lang="en-US" sz="3200" b="1" baseline="0" dirty="0" err="1">
                              <a:latin typeface="Arial" panose="020B0604020202020204" pitchFamily="34" charset="0"/>
                              <a:cs typeface="Arial" panose="020B0604020202020204" pitchFamily="34" charset="0"/>
                            </a:rPr>
                            <a:t>hiệu</a:t>
                          </a:r>
                          <a:endParaRPr lang="en-US" sz="3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3200" b="1" dirty="0" err="1">
                              <a:latin typeface="Arial" panose="020B0604020202020204" pitchFamily="34" charset="0"/>
                              <a:cs typeface="Arial" panose="020B0604020202020204" pitchFamily="34" charset="0"/>
                            </a:rPr>
                            <a:t>Lượng</a:t>
                          </a:r>
                          <a:r>
                            <a:rPr lang="en-US" sz="3200" b="1" baseline="0" dirty="0">
                              <a:latin typeface="Arial" panose="020B0604020202020204" pitchFamily="34" charset="0"/>
                              <a:cs typeface="Arial" panose="020B0604020202020204" pitchFamily="34" charset="0"/>
                            </a:rPr>
                            <a:t> </a:t>
                          </a:r>
                          <a:r>
                            <a:rPr lang="en-US" sz="3200" b="1" baseline="0" dirty="0" err="1">
                              <a:latin typeface="Arial" panose="020B0604020202020204" pitchFamily="34" charset="0"/>
                              <a:cs typeface="Arial" panose="020B0604020202020204" pitchFamily="34" charset="0"/>
                            </a:rPr>
                            <a:t>dữ</a:t>
                          </a:r>
                          <a:r>
                            <a:rPr lang="en-US" sz="3200" b="1" baseline="0" dirty="0">
                              <a:latin typeface="Arial" panose="020B0604020202020204" pitchFamily="34" charset="0"/>
                              <a:cs typeface="Arial" panose="020B0604020202020204" pitchFamily="34" charset="0"/>
                            </a:rPr>
                            <a:t> </a:t>
                          </a:r>
                          <a:r>
                            <a:rPr lang="en-US" sz="3200" b="1" baseline="0" dirty="0" err="1">
                              <a:latin typeface="Arial" panose="020B0604020202020204" pitchFamily="34" charset="0"/>
                              <a:cs typeface="Arial" panose="020B0604020202020204" pitchFamily="34" charset="0"/>
                            </a:rPr>
                            <a:t>liệu</a:t>
                          </a:r>
                          <a:endParaRPr lang="en-US" sz="3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1042670">
                    <a:tc>
                      <a:txBody>
                        <a:bodyPr/>
                        <a:lstStyle/>
                        <a:p>
                          <a:r>
                            <a:rPr lang="en-US" sz="3200" dirty="0">
                              <a:latin typeface="Arial" panose="020B0604020202020204" pitchFamily="34" charset="0"/>
                              <a:cs typeface="Arial" panose="020B0604020202020204" pitchFamily="34" charset="0"/>
                            </a:rPr>
                            <a:t>Terabyte</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3200" dirty="0">
                              <a:latin typeface="Arial" panose="020B0604020202020204" pitchFamily="34" charset="0"/>
                              <a:cs typeface="Arial" panose="020B0604020202020204" pitchFamily="34" charset="0"/>
                            </a:rPr>
                            <a:t>TB</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blipFill>
                      </a:tcPr>
                    </a:tc>
                  </a:tr>
                  <a:tr h="1042035">
                    <a:tc>
                      <a:txBody>
                        <a:bodyPr/>
                        <a:lstStyle/>
                        <a:p>
                          <a:r>
                            <a:rPr lang="en-US" sz="3200" dirty="0">
                              <a:latin typeface="Arial" panose="020B0604020202020204" pitchFamily="34" charset="0"/>
                              <a:cs typeface="Arial" panose="020B0604020202020204" pitchFamily="34" charset="0"/>
                            </a:rPr>
                            <a:t>Petabyte</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3200" dirty="0">
                              <a:latin typeface="Arial" panose="020B0604020202020204" pitchFamily="34" charset="0"/>
                              <a:cs typeface="Arial" panose="020B0604020202020204" pitchFamily="34" charset="0"/>
                            </a:rPr>
                            <a:t>PB</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blipFill>
                      </a:tcPr>
                    </a:tc>
                  </a:tr>
                  <a:tr h="1042670">
                    <a:tc>
                      <a:txBody>
                        <a:bodyPr/>
                        <a:lstStyle/>
                        <a:p>
                          <a:r>
                            <a:rPr lang="en-US" sz="3200" dirty="0">
                              <a:latin typeface="Arial" panose="020B0604020202020204" pitchFamily="34" charset="0"/>
                              <a:cs typeface="Arial" panose="020B0604020202020204" pitchFamily="34" charset="0"/>
                            </a:rPr>
                            <a:t>Exabyte</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3200" dirty="0">
                              <a:latin typeface="Arial" panose="020B0604020202020204" pitchFamily="34" charset="0"/>
                              <a:cs typeface="Arial" panose="020B0604020202020204" pitchFamily="34" charset="0"/>
                            </a:rPr>
                            <a:t>EB</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blipFill>
                      </a:tcPr>
                    </a:tc>
                  </a:tr>
                  <a:tr h="1042035">
                    <a:tc>
                      <a:txBody>
                        <a:bodyPr/>
                        <a:lstStyle/>
                        <a:p>
                          <a:r>
                            <a:rPr lang="en-US" sz="3200" dirty="0" err="1">
                              <a:latin typeface="Arial" panose="020B0604020202020204" pitchFamily="34" charset="0"/>
                              <a:cs typeface="Arial" panose="020B0604020202020204" pitchFamily="34" charset="0"/>
                            </a:rPr>
                            <a:t>Zettabyte</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3200" dirty="0">
                              <a:latin typeface="Arial" panose="020B0604020202020204" pitchFamily="34" charset="0"/>
                              <a:cs typeface="Arial" panose="020B0604020202020204" pitchFamily="34" charset="0"/>
                            </a:rPr>
                            <a:t>ZB</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blipFill>
                      </a:tcPr>
                    </a:tc>
                  </a:tr>
                  <a:tr h="1042670">
                    <a:tc>
                      <a:txBody>
                        <a:bodyPr/>
                        <a:lstStyle/>
                        <a:p>
                          <a:r>
                            <a:rPr lang="en-US" sz="3200" dirty="0" err="1">
                              <a:latin typeface="Arial" panose="020B0604020202020204" pitchFamily="34" charset="0"/>
                              <a:cs typeface="Arial" panose="020B0604020202020204" pitchFamily="34" charset="0"/>
                            </a:rPr>
                            <a:t>Yottabyte</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3200" dirty="0">
                              <a:latin typeface="Arial" panose="020B0604020202020204" pitchFamily="34" charset="0"/>
                              <a:cs typeface="Arial" panose="020B0604020202020204" pitchFamily="34" charset="0"/>
                            </a:rPr>
                            <a:t>YB</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blipFill>
                      </a:tcPr>
                    </a:tc>
                  </a:tr>
                </a:tbl>
              </a:graphicData>
            </a:graphic>
          </p:graphicFrame>
        </mc:Fallback>
      </mc:AlternateContent>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26" y="7181859"/>
            <a:ext cx="1353600" cy="30555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strVal val="#ppt_h"/>
                                          </p:val>
                                        </p:tav>
                                        <p:tav tm="100000">
                                          <p:val>
                                            <p:strVal val="#ppt_h"/>
                                          </p:val>
                                        </p:tav>
                                      </p:tavLst>
                                    </p:anim>
                                  </p:childTnLst>
                                </p:cTn>
                              </p:par>
                              <p:par>
                                <p:cTn id="14" presetID="17"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11353800" y="3870400"/>
            <a:ext cx="8674061" cy="6776610"/>
          </a:xfrm>
          <a:prstGeom prst="rect">
            <a:avLst/>
          </a:prstGeom>
        </p:spPr>
      </p:pic>
      <p:grpSp>
        <p:nvGrpSpPr>
          <p:cNvPr id="4" name="Group 4"/>
          <p:cNvGrpSpPr/>
          <p:nvPr/>
        </p:nvGrpSpPr>
        <p:grpSpPr>
          <a:xfrm>
            <a:off x="557941" y="2930222"/>
            <a:ext cx="3636977" cy="1231235"/>
            <a:chOff x="0" y="0"/>
            <a:chExt cx="4849303" cy="1641646"/>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3895077">
              <a:off x="182537" y="221308"/>
              <a:ext cx="1251360" cy="1199030"/>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3895077">
              <a:off x="1798972" y="221308"/>
              <a:ext cx="1251360" cy="119903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3895077">
              <a:off x="3415406" y="221308"/>
              <a:ext cx="1251360" cy="1199030"/>
            </a:xfrm>
            <a:prstGeom prst="rect">
              <a:avLst/>
            </a:prstGeom>
          </p:spPr>
        </p:pic>
      </p:grpSp>
      <p:sp>
        <p:nvSpPr>
          <p:cNvPr id="9" name="Pentagon 8"/>
          <p:cNvSpPr/>
          <p:nvPr/>
        </p:nvSpPr>
        <p:spPr>
          <a:xfrm>
            <a:off x="0" y="894080"/>
            <a:ext cx="4648200" cy="1143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Thực</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hành</a:t>
            </a:r>
            <a:endParaRPr lang="en-US" sz="4400" b="1" dirty="0">
              <a:latin typeface="Arial" panose="020B0604020202020204" pitchFamily="34" charset="0"/>
              <a:cs typeface="Arial" panose="020B0604020202020204" pitchFamily="34" charset="0"/>
            </a:endParaRPr>
          </a:p>
        </p:txBody>
      </p:sp>
      <p:sp>
        <p:nvSpPr>
          <p:cNvPr id="10" name="TextBox 9"/>
          <p:cNvSpPr txBox="1"/>
          <p:nvPr/>
        </p:nvSpPr>
        <p:spPr>
          <a:xfrm>
            <a:off x="5794637" y="876300"/>
            <a:ext cx="8981288" cy="4401205"/>
          </a:xfrm>
          <a:prstGeom prst="rect">
            <a:avLst/>
          </a:prstGeom>
          <a:noFill/>
        </p:spPr>
        <p:txBody>
          <a:bodyPr wrap="square" rtlCol="0">
            <a:spAutoFit/>
          </a:bodyPr>
          <a:lstStyle/>
          <a:p>
            <a:pPr marL="742950" indent="-742950">
              <a:buAutoNum type="arabicPeriod"/>
            </a:pPr>
            <a:r>
              <a:rPr lang="en-US" sz="4000" b="1" dirty="0" err="1">
                <a:latin typeface="Arial" panose="020B0604020202020204" pitchFamily="34" charset="0"/>
                <a:cs typeface="Arial" panose="020B0604020202020204" pitchFamily="34" charset="0"/>
              </a:rPr>
              <a:t>Định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nghĩa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nào</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về</a:t>
            </a:r>
            <a:r>
              <a:rPr lang="en-US" sz="4000" b="1" dirty="0">
                <a:latin typeface="Arial" panose="020B0604020202020204" pitchFamily="34" charset="0"/>
                <a:cs typeface="Arial" panose="020B0604020202020204" pitchFamily="34" charset="0"/>
              </a:rPr>
              <a:t> byte </a:t>
            </a:r>
            <a:r>
              <a:rPr lang="en-US" sz="4000" b="1" dirty="0" err="1">
                <a:latin typeface="Arial" panose="020B0604020202020204" pitchFamily="34" charset="0"/>
                <a:cs typeface="Arial" panose="020B0604020202020204" pitchFamily="34" charset="0"/>
              </a:rPr>
              <a:t>là</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đúng</a:t>
            </a:r>
            <a:r>
              <a:rPr lang="en-US" sz="4000" b="1" dirty="0">
                <a:latin typeface="Arial" panose="020B0604020202020204" pitchFamily="34" charset="0"/>
                <a:cs typeface="Arial" panose="020B0604020202020204" pitchFamily="34" charset="0"/>
              </a:rPr>
              <a:t>?</a:t>
            </a:r>
            <a:endParaRPr lang="en-US" sz="4000" b="1" dirty="0">
              <a:latin typeface="Arial" panose="020B0604020202020204" pitchFamily="34" charset="0"/>
              <a:cs typeface="Arial" panose="020B0604020202020204" pitchFamily="34" charset="0"/>
            </a:endParaRPr>
          </a:p>
          <a:p>
            <a:pPr marL="742950" indent="-742950">
              <a:lnSpc>
                <a:spcPct val="150000"/>
              </a:lnSpc>
              <a:buAutoNum type="alphaUcPeriod"/>
            </a:pP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endParaRPr lang="en-US" sz="4000" dirty="0">
              <a:latin typeface="Arial" panose="020B0604020202020204" pitchFamily="34" charset="0"/>
              <a:cs typeface="Arial" panose="020B0604020202020204" pitchFamily="34" charset="0"/>
            </a:endParaRPr>
          </a:p>
          <a:p>
            <a:pPr marL="742950" indent="-742950">
              <a:lnSpc>
                <a:spcPct val="150000"/>
              </a:lnSpc>
              <a:buAutoNum type="alphaUcPeriod"/>
            </a:pP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8 byte</a:t>
            </a:r>
            <a:endParaRPr lang="en-US" sz="4000" dirty="0">
              <a:latin typeface="Arial" panose="020B0604020202020204" pitchFamily="34" charset="0"/>
              <a:cs typeface="Arial" panose="020B0604020202020204" pitchFamily="34" charset="0"/>
            </a:endParaRPr>
          </a:p>
          <a:p>
            <a:pPr marL="742950" indent="-742950">
              <a:lnSpc>
                <a:spcPct val="150000"/>
              </a:lnSpc>
              <a:buAutoNum type="alphaUcPeriod"/>
            </a:pP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endParaRPr lang="en-US" sz="4000" dirty="0">
              <a:latin typeface="Arial" panose="020B0604020202020204" pitchFamily="34" charset="0"/>
              <a:cs typeface="Arial" panose="020B0604020202020204" pitchFamily="34" charset="0"/>
            </a:endParaRPr>
          </a:p>
          <a:p>
            <a:pPr marL="742950" indent="-742950">
              <a:lnSpc>
                <a:spcPct val="150000"/>
              </a:lnSpc>
              <a:buAutoNum type="alphaUcPeriod"/>
            </a:pP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8 </a:t>
            </a:r>
            <a:r>
              <a:rPr lang="en-US" sz="4000" dirty="0" err="1">
                <a:latin typeface="Arial" panose="020B0604020202020204" pitchFamily="34" charset="0"/>
                <a:cs typeface="Arial" panose="020B0604020202020204" pitchFamily="34" charset="0"/>
              </a:rPr>
              <a:t>chữ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endParaRPr lang="en-US" sz="4000" dirty="0">
              <a:latin typeface="Arial" panose="020B0604020202020204" pitchFamily="34" charset="0"/>
              <a:cs typeface="Arial" panose="020B0604020202020204" pitchFamily="34" charset="0"/>
            </a:endParaRPr>
          </a:p>
        </p:txBody>
      </p:sp>
      <p:sp>
        <p:nvSpPr>
          <p:cNvPr id="12" name="Oval 11"/>
          <p:cNvSpPr/>
          <p:nvPr/>
        </p:nvSpPr>
        <p:spPr>
          <a:xfrm>
            <a:off x="5566037" y="2479040"/>
            <a:ext cx="914400"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770267" y="5600700"/>
            <a:ext cx="8669133" cy="3785652"/>
          </a:xfrm>
          <a:prstGeom prst="rect">
            <a:avLst/>
          </a:prstGeom>
          <a:noFill/>
        </p:spPr>
        <p:txBody>
          <a:bodyPr wrap="square" rtlCol="0">
            <a:spAutoFit/>
          </a:bodyPr>
          <a:lstStyle/>
          <a:p>
            <a:pPr>
              <a:lnSpc>
                <a:spcPct val="150000"/>
              </a:lnSpc>
            </a:pPr>
            <a:r>
              <a:rPr lang="en-US" sz="4000" b="1" dirty="0">
                <a:latin typeface="Arial" panose="020B0604020202020204" pitchFamily="34" charset="0"/>
                <a:cs typeface="Arial" panose="020B0604020202020204" pitchFamily="34" charset="0"/>
              </a:rPr>
              <a:t>2. </a:t>
            </a:r>
            <a:r>
              <a:rPr lang="en-US" sz="4000" b="1" dirty="0" err="1">
                <a:latin typeface="Arial" panose="020B0604020202020204" pitchFamily="34" charset="0"/>
                <a:cs typeface="Arial" panose="020B0604020202020204" pitchFamily="34" charset="0"/>
              </a:rPr>
              <a:t>Quy</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đổi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các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lượng</a:t>
            </a:r>
            <a:r>
              <a:rPr lang="en-US" sz="4000" b="1" dirty="0">
                <a:latin typeface="Arial" panose="020B0604020202020204" pitchFamily="34" charset="0"/>
                <a:cs typeface="Arial" panose="020B0604020202020204" pitchFamily="34" charset="0"/>
              </a:rPr>
              <a:t> tin </a:t>
            </a:r>
            <a:r>
              <a:rPr lang="en-US" sz="4000" b="1" dirty="0" err="1">
                <a:latin typeface="Arial" panose="020B0604020202020204" pitchFamily="34" charset="0"/>
                <a:cs typeface="Arial" panose="020B0604020202020204" pitchFamily="34" charset="0"/>
              </a:rPr>
              <a:t>sau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ra</a:t>
            </a:r>
            <a:r>
              <a:rPr lang="en-US" sz="4000" b="1" dirty="0">
                <a:latin typeface="Arial" panose="020B0604020202020204" pitchFamily="34" charset="0"/>
                <a:cs typeface="Arial" panose="020B0604020202020204" pitchFamily="34" charset="0"/>
              </a:rPr>
              <a:t> KB</a:t>
            </a:r>
            <a:endParaRPr lang="en-US" sz="4000" b="1" dirty="0">
              <a:latin typeface="Arial" panose="020B0604020202020204" pitchFamily="34" charset="0"/>
              <a:cs typeface="Arial" panose="020B0604020202020204" pitchFamily="34" charset="0"/>
            </a:endParaRPr>
          </a:p>
          <a:p>
            <a:pPr marL="742950" indent="-742950">
              <a:lnSpc>
                <a:spcPct val="150000"/>
              </a:lnSpc>
              <a:buAutoNum type="alphaLcParenR"/>
            </a:pPr>
            <a:r>
              <a:rPr lang="en-US" sz="4000" dirty="0">
                <a:latin typeface="Arial" panose="020B0604020202020204" pitchFamily="34" charset="0"/>
                <a:cs typeface="Arial" panose="020B0604020202020204" pitchFamily="34" charset="0"/>
              </a:rPr>
              <a:t>3 MB</a:t>
            </a:r>
            <a:endParaRPr lang="en-US" sz="4000" dirty="0">
              <a:latin typeface="Arial" panose="020B0604020202020204" pitchFamily="34" charset="0"/>
              <a:cs typeface="Arial" panose="020B0604020202020204" pitchFamily="34" charset="0"/>
            </a:endParaRPr>
          </a:p>
          <a:p>
            <a:pPr marL="742950" indent="-742950">
              <a:lnSpc>
                <a:spcPct val="150000"/>
              </a:lnSpc>
              <a:buAutoNum type="alphaLcParenR"/>
            </a:pPr>
            <a:r>
              <a:rPr lang="en-US" sz="4000" dirty="0">
                <a:latin typeface="Arial" panose="020B0604020202020204" pitchFamily="34" charset="0"/>
                <a:cs typeface="Arial" panose="020B0604020202020204" pitchFamily="34" charset="0"/>
              </a:rPr>
              <a:t>2 GB</a:t>
            </a:r>
            <a:endParaRPr lang="en-US" sz="4000" dirty="0">
              <a:latin typeface="Arial" panose="020B0604020202020204" pitchFamily="34" charset="0"/>
              <a:cs typeface="Arial" panose="020B0604020202020204" pitchFamily="34" charset="0"/>
            </a:endParaRPr>
          </a:p>
          <a:p>
            <a:pPr marL="742950" indent="-742950">
              <a:lnSpc>
                <a:spcPct val="150000"/>
              </a:lnSpc>
              <a:buAutoNum type="alphaLcParenR"/>
            </a:pPr>
            <a:r>
              <a:rPr lang="en-US" sz="4000" dirty="0">
                <a:latin typeface="Arial" panose="020B0604020202020204" pitchFamily="34" charset="0"/>
                <a:cs typeface="Arial" panose="020B0604020202020204" pitchFamily="34" charset="0"/>
              </a:rPr>
              <a:t>2048 B</a:t>
            </a:r>
            <a:endParaRPr lang="en-US" sz="4000" dirty="0">
              <a:latin typeface="Arial" panose="020B0604020202020204" pitchFamily="34" charset="0"/>
              <a:cs typeface="Arial" panose="020B0604020202020204" pitchFamily="34" charset="0"/>
            </a:endParaRPr>
          </a:p>
        </p:txBody>
      </p:sp>
      <p:sp>
        <p:nvSpPr>
          <p:cNvPr id="14" name="TextBox 13"/>
          <p:cNvSpPr txBox="1"/>
          <p:nvPr/>
        </p:nvSpPr>
        <p:spPr>
          <a:xfrm>
            <a:off x="4648200" y="6705372"/>
            <a:ext cx="3505200" cy="707886"/>
          </a:xfrm>
          <a:prstGeom prst="rect">
            <a:avLst/>
          </a:prstGeom>
          <a:noFill/>
        </p:spPr>
        <p:txBody>
          <a:bodyPr wrap="square" rtlCol="0">
            <a:spAutoFit/>
          </a:bodyPr>
          <a:lstStyle/>
          <a:p>
            <a:r>
              <a:rPr lang="en-US" sz="4000" dirty="0">
                <a:solidFill>
                  <a:srgbClr val="C00000"/>
                </a:solidFill>
                <a:latin typeface="Arial" panose="020B0604020202020204" pitchFamily="34" charset="0"/>
                <a:cs typeface="Arial" panose="020B0604020202020204" pitchFamily="34" charset="0"/>
              </a:rPr>
              <a:t>= 3 072 KB</a:t>
            </a:r>
            <a:endParaRPr lang="en-US" sz="4000"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5" name="TextBox 14"/>
              <p:cNvSpPr txBox="1"/>
              <p:nvPr/>
            </p:nvSpPr>
            <p:spPr>
              <a:xfrm>
                <a:off x="4648200" y="7610854"/>
                <a:ext cx="7239000" cy="707886"/>
              </a:xfrm>
              <a:prstGeom prst="rect">
                <a:avLst/>
              </a:prstGeom>
              <a:noFill/>
            </p:spPr>
            <p:txBody>
              <a:bodyPr wrap="square" rtlCol="0">
                <a:spAutoFit/>
              </a:bodyPr>
              <a:lstStyle/>
              <a:p>
                <a:r>
                  <a:rPr lang="en-US" sz="4000" dirty="0">
                    <a:solidFill>
                      <a:srgbClr val="C00000"/>
                    </a:solidFill>
                    <a:latin typeface="Arial" panose="020B0604020202020204" pitchFamily="34" charset="0"/>
                    <a:cs typeface="Arial" panose="020B0604020202020204" pitchFamily="34" charset="0"/>
                  </a:rPr>
                  <a:t>= 2. </a:t>
                </a:r>
                <a14:m>
                  <m:oMath xmlns:m="http://schemas.openxmlformats.org/officeDocument/2006/math">
                    <m:sSup>
                      <m:sSupPr>
                        <m:ctrlPr>
                          <a:rPr lang="en-US" sz="4000" i="1" smtClean="0">
                            <a:solidFill>
                              <a:srgbClr val="C00000"/>
                            </a:solidFill>
                            <a:latin typeface="Cambria Math" panose="02040503050406030204" pitchFamily="18" charset="0"/>
                            <a:cs typeface="Arial" panose="020B0604020202020204" pitchFamily="34" charset="0"/>
                          </a:rPr>
                        </m:ctrlPr>
                      </m:sSupPr>
                      <m:e>
                        <m:r>
                          <a:rPr lang="en-US" sz="4000" b="0" i="1" smtClean="0">
                            <a:solidFill>
                              <a:srgbClr val="C00000"/>
                            </a:solidFill>
                            <a:latin typeface="Cambria Math" panose="02040503050406030204" pitchFamily="18" charset="0"/>
                            <a:cs typeface="Arial" panose="020B0604020202020204" pitchFamily="34" charset="0"/>
                          </a:rPr>
                          <m:t>1024</m:t>
                        </m:r>
                      </m:e>
                      <m:sup>
                        <m:r>
                          <a:rPr lang="en-US" sz="4000" b="0" i="1" smtClean="0">
                            <a:solidFill>
                              <a:srgbClr val="C00000"/>
                            </a:solidFill>
                            <a:latin typeface="Cambria Math" panose="02040503050406030204" pitchFamily="18" charset="0"/>
                            <a:cs typeface="Arial" panose="020B0604020202020204" pitchFamily="34" charset="0"/>
                          </a:rPr>
                          <m:t>2</m:t>
                        </m:r>
                      </m:sup>
                    </m:sSup>
                  </m:oMath>
                </a14:m>
                <a:r>
                  <a:rPr lang="en-US" sz="4000" dirty="0">
                    <a:solidFill>
                      <a:srgbClr val="C00000"/>
                    </a:solidFill>
                    <a:latin typeface="Arial" panose="020B0604020202020204" pitchFamily="34" charset="0"/>
                    <a:cs typeface="Arial" panose="020B0604020202020204" pitchFamily="34" charset="0"/>
                  </a:rPr>
                  <a:t> KB = 2 097 152 KB </a:t>
                </a:r>
                <a:endParaRPr lang="en-US" sz="4000" dirty="0">
                  <a:solidFill>
                    <a:srgbClr val="C00000"/>
                  </a:solidFill>
                  <a:latin typeface="Arial" panose="020B0604020202020204" pitchFamily="34" charset="0"/>
                  <a:cs typeface="Arial" panose="020B0604020202020204" pitchFamily="34"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4648200" y="7610854"/>
                <a:ext cx="7239000" cy="707886"/>
              </a:xfrm>
              <a:prstGeom prst="rect">
                <a:avLst/>
              </a:prstGeom>
              <a:blipFill rotWithShape="1">
                <a:blip r:embed="rId5"/>
                <a:stretch>
                  <a:fillRect t="-54" b="34"/>
                </a:stretch>
              </a:blipFill>
            </p:spPr>
            <p:txBody>
              <a:bodyPr/>
              <a:lstStyle/>
              <a:p>
                <a:r>
                  <a:rPr lang="en-US" altLang="en-US">
                    <a:noFill/>
                  </a:rPr>
                  <a:t> </a:t>
                </a:r>
              </a:p>
            </p:txBody>
          </p:sp>
        </mc:Fallback>
      </mc:AlternateContent>
      <p:sp>
        <p:nvSpPr>
          <p:cNvPr id="16" name="TextBox 15"/>
          <p:cNvSpPr txBox="1"/>
          <p:nvPr/>
        </p:nvSpPr>
        <p:spPr>
          <a:xfrm>
            <a:off x="4648200" y="8544276"/>
            <a:ext cx="2057400" cy="707886"/>
          </a:xfrm>
          <a:prstGeom prst="rect">
            <a:avLst/>
          </a:prstGeom>
          <a:noFill/>
        </p:spPr>
        <p:txBody>
          <a:bodyPr wrap="square" rtlCol="0">
            <a:spAutoFit/>
          </a:bodyPr>
          <a:lstStyle/>
          <a:p>
            <a:r>
              <a:rPr lang="en-US" sz="4000" dirty="0">
                <a:solidFill>
                  <a:srgbClr val="C00000"/>
                </a:solidFill>
                <a:latin typeface="Arial" panose="020B0604020202020204" pitchFamily="34" charset="0"/>
                <a:cs typeface="Arial" panose="020B0604020202020204" pitchFamily="34" charset="0"/>
              </a:rPr>
              <a:t>= 2 KB</a:t>
            </a:r>
            <a:endParaRPr lang="en-US" sz="4000" dirty="0">
              <a:solidFill>
                <a:srgbClr val="C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p:tgtEl>
                                          <p:spTgt spid="14"/>
                                        </p:tgtEl>
                                        <p:attrNameLst>
                                          <p:attrName>ppt_x</p:attrName>
                                        </p:attrNameLst>
                                      </p:cBhvr>
                                      <p:tavLst>
                                        <p:tav tm="0">
                                          <p:val>
                                            <p:strVal val="#ppt_x-#ppt_w*1.125000"/>
                                          </p:val>
                                        </p:tav>
                                        <p:tav tm="100000">
                                          <p:val>
                                            <p:strVal val="#ppt_x"/>
                                          </p:val>
                                        </p:tav>
                                      </p:tavLst>
                                    </p:anim>
                                    <p:animEffect transition="in" filter="wipe(righ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242" b="30242"/>
          <a:stretch>
            <a:fillRect/>
          </a:stretch>
        </p:blipFill>
        <p:spPr>
          <a:xfrm>
            <a:off x="0" y="0"/>
            <a:ext cx="18288000" cy="10287000"/>
          </a:xfrm>
          <a:prstGeom prst="rect">
            <a:avLst/>
          </a:prstGeom>
        </p:spPr>
      </p:pic>
      <p:grpSp>
        <p:nvGrpSpPr>
          <p:cNvPr id="3" name="Group 3"/>
          <p:cNvGrpSpPr/>
          <p:nvPr/>
        </p:nvGrpSpPr>
        <p:grpSpPr>
          <a:xfrm>
            <a:off x="1344211" y="1118857"/>
            <a:ext cx="15962714" cy="8378429"/>
            <a:chOff x="0" y="0"/>
            <a:chExt cx="25239089" cy="13247366"/>
          </a:xfrm>
        </p:grpSpPr>
        <p:sp>
          <p:nvSpPr>
            <p:cNvPr id="4" name="Freeform 4"/>
            <p:cNvSpPr/>
            <p:nvPr/>
          </p:nvSpPr>
          <p:spPr>
            <a:xfrm>
              <a:off x="31750" y="31750"/>
              <a:ext cx="25175589" cy="13183865"/>
            </a:xfrm>
            <a:custGeom>
              <a:avLst/>
              <a:gdLst/>
              <a:ahLst/>
              <a:cxnLst/>
              <a:rect l="l" t="t" r="r" b="b"/>
              <a:pathLst>
                <a:path w="25175589" h="13183865">
                  <a:moveTo>
                    <a:pt x="25082880" y="13183865"/>
                  </a:moveTo>
                  <a:lnTo>
                    <a:pt x="92710" y="13183865"/>
                  </a:lnTo>
                  <a:cubicBezTo>
                    <a:pt x="41910" y="13183865"/>
                    <a:pt x="0" y="13141956"/>
                    <a:pt x="0" y="13091156"/>
                  </a:cubicBezTo>
                  <a:lnTo>
                    <a:pt x="0" y="92710"/>
                  </a:lnTo>
                  <a:cubicBezTo>
                    <a:pt x="0" y="41910"/>
                    <a:pt x="41910" y="0"/>
                    <a:pt x="92710" y="0"/>
                  </a:cubicBezTo>
                  <a:lnTo>
                    <a:pt x="25081609" y="0"/>
                  </a:lnTo>
                  <a:cubicBezTo>
                    <a:pt x="25132409" y="0"/>
                    <a:pt x="25174319" y="41910"/>
                    <a:pt x="25174319" y="92710"/>
                  </a:cubicBezTo>
                  <a:lnTo>
                    <a:pt x="25174319" y="13089886"/>
                  </a:lnTo>
                  <a:cubicBezTo>
                    <a:pt x="25175589" y="13141956"/>
                    <a:pt x="25133680" y="13183865"/>
                    <a:pt x="25082880" y="13183865"/>
                  </a:cubicBezTo>
                  <a:close/>
                </a:path>
              </a:pathLst>
            </a:custGeom>
            <a:solidFill>
              <a:srgbClr val="EBADB1"/>
            </a:solidFill>
          </p:spPr>
        </p:sp>
        <p:sp>
          <p:nvSpPr>
            <p:cNvPr id="5" name="Freeform 5"/>
            <p:cNvSpPr/>
            <p:nvPr/>
          </p:nvSpPr>
          <p:spPr>
            <a:xfrm>
              <a:off x="0" y="0"/>
              <a:ext cx="25239089" cy="13247365"/>
            </a:xfrm>
            <a:custGeom>
              <a:avLst/>
              <a:gdLst/>
              <a:ahLst/>
              <a:cxnLst/>
              <a:rect l="l" t="t" r="r" b="b"/>
              <a:pathLst>
                <a:path w="25239089" h="13247365">
                  <a:moveTo>
                    <a:pt x="25114630" y="59690"/>
                  </a:moveTo>
                  <a:cubicBezTo>
                    <a:pt x="25150189" y="59690"/>
                    <a:pt x="25179400" y="88900"/>
                    <a:pt x="25179400" y="124460"/>
                  </a:cubicBezTo>
                  <a:lnTo>
                    <a:pt x="25179400" y="13122906"/>
                  </a:lnTo>
                  <a:cubicBezTo>
                    <a:pt x="25179400" y="13158465"/>
                    <a:pt x="25150189" y="13187676"/>
                    <a:pt x="25114630" y="13187676"/>
                  </a:cubicBezTo>
                  <a:lnTo>
                    <a:pt x="124460" y="13187676"/>
                  </a:lnTo>
                  <a:cubicBezTo>
                    <a:pt x="88900" y="13187676"/>
                    <a:pt x="59690" y="13158465"/>
                    <a:pt x="59690" y="13122906"/>
                  </a:cubicBezTo>
                  <a:lnTo>
                    <a:pt x="59690" y="124460"/>
                  </a:lnTo>
                  <a:cubicBezTo>
                    <a:pt x="59690" y="88900"/>
                    <a:pt x="88900" y="59690"/>
                    <a:pt x="124460" y="59690"/>
                  </a:cubicBezTo>
                  <a:lnTo>
                    <a:pt x="25114630" y="59690"/>
                  </a:lnTo>
                  <a:moveTo>
                    <a:pt x="25114630" y="0"/>
                  </a:moveTo>
                  <a:lnTo>
                    <a:pt x="124460" y="0"/>
                  </a:lnTo>
                  <a:cubicBezTo>
                    <a:pt x="55880" y="0"/>
                    <a:pt x="0" y="55880"/>
                    <a:pt x="0" y="124460"/>
                  </a:cubicBezTo>
                  <a:lnTo>
                    <a:pt x="0" y="13122906"/>
                  </a:lnTo>
                  <a:cubicBezTo>
                    <a:pt x="0" y="13191486"/>
                    <a:pt x="55880" y="13247365"/>
                    <a:pt x="124460" y="13247365"/>
                  </a:cubicBezTo>
                  <a:lnTo>
                    <a:pt x="25114630" y="13247365"/>
                  </a:lnTo>
                  <a:cubicBezTo>
                    <a:pt x="25183209" y="13247365"/>
                    <a:pt x="25239089" y="13191486"/>
                    <a:pt x="25239089" y="13122906"/>
                  </a:cubicBezTo>
                  <a:lnTo>
                    <a:pt x="25239089" y="124460"/>
                  </a:lnTo>
                  <a:cubicBezTo>
                    <a:pt x="25239089" y="55880"/>
                    <a:pt x="25183209" y="0"/>
                    <a:pt x="25114630" y="0"/>
                  </a:cubicBezTo>
                  <a:close/>
                </a:path>
              </a:pathLst>
            </a:custGeom>
            <a:solidFill>
              <a:srgbClr val="100F0D"/>
            </a:solidFill>
          </p:spPr>
        </p:sp>
      </p:grpSp>
      <p:grpSp>
        <p:nvGrpSpPr>
          <p:cNvPr id="6" name="Group 6"/>
          <p:cNvGrpSpPr/>
          <p:nvPr/>
        </p:nvGrpSpPr>
        <p:grpSpPr>
          <a:xfrm>
            <a:off x="1028700" y="789714"/>
            <a:ext cx="15988558" cy="8406602"/>
            <a:chOff x="0" y="0"/>
            <a:chExt cx="25279951" cy="13291911"/>
          </a:xfrm>
        </p:grpSpPr>
        <p:sp>
          <p:nvSpPr>
            <p:cNvPr id="7" name="Freeform 7"/>
            <p:cNvSpPr/>
            <p:nvPr/>
          </p:nvSpPr>
          <p:spPr>
            <a:xfrm>
              <a:off x="31750" y="31750"/>
              <a:ext cx="25216452" cy="13228411"/>
            </a:xfrm>
            <a:custGeom>
              <a:avLst/>
              <a:gdLst/>
              <a:ahLst/>
              <a:cxnLst/>
              <a:rect l="l" t="t" r="r" b="b"/>
              <a:pathLst>
                <a:path w="25216452" h="13228411">
                  <a:moveTo>
                    <a:pt x="25123741" y="13228411"/>
                  </a:moveTo>
                  <a:lnTo>
                    <a:pt x="92710" y="13228411"/>
                  </a:lnTo>
                  <a:cubicBezTo>
                    <a:pt x="41910" y="13228411"/>
                    <a:pt x="0" y="13186502"/>
                    <a:pt x="0" y="13135702"/>
                  </a:cubicBezTo>
                  <a:lnTo>
                    <a:pt x="0" y="92710"/>
                  </a:lnTo>
                  <a:cubicBezTo>
                    <a:pt x="0" y="41910"/>
                    <a:pt x="41910" y="0"/>
                    <a:pt x="92710" y="0"/>
                  </a:cubicBezTo>
                  <a:lnTo>
                    <a:pt x="25122471" y="0"/>
                  </a:lnTo>
                  <a:cubicBezTo>
                    <a:pt x="25173271" y="0"/>
                    <a:pt x="25215182" y="41910"/>
                    <a:pt x="25215182" y="92710"/>
                  </a:cubicBezTo>
                  <a:lnTo>
                    <a:pt x="25215182" y="13134431"/>
                  </a:lnTo>
                  <a:cubicBezTo>
                    <a:pt x="25216452" y="13186502"/>
                    <a:pt x="25174541" y="13228411"/>
                    <a:pt x="25123741" y="13228411"/>
                  </a:cubicBezTo>
                  <a:close/>
                </a:path>
              </a:pathLst>
            </a:custGeom>
            <a:solidFill>
              <a:srgbClr val="FDF9F2"/>
            </a:solidFill>
          </p:spPr>
        </p:sp>
        <p:sp>
          <p:nvSpPr>
            <p:cNvPr id="8" name="Freeform 8"/>
            <p:cNvSpPr/>
            <p:nvPr/>
          </p:nvSpPr>
          <p:spPr>
            <a:xfrm>
              <a:off x="0" y="0"/>
              <a:ext cx="25279952" cy="13291911"/>
            </a:xfrm>
            <a:custGeom>
              <a:avLst/>
              <a:gdLst/>
              <a:ahLst/>
              <a:cxnLst/>
              <a:rect l="l" t="t" r="r" b="b"/>
              <a:pathLst>
                <a:path w="25279952" h="13291911">
                  <a:moveTo>
                    <a:pt x="25155491" y="59690"/>
                  </a:moveTo>
                  <a:cubicBezTo>
                    <a:pt x="25191052" y="59690"/>
                    <a:pt x="25220262" y="88900"/>
                    <a:pt x="25220262" y="124460"/>
                  </a:cubicBezTo>
                  <a:lnTo>
                    <a:pt x="25220262" y="13167452"/>
                  </a:lnTo>
                  <a:cubicBezTo>
                    <a:pt x="25220262" y="13203011"/>
                    <a:pt x="25191052" y="13232222"/>
                    <a:pt x="25155491" y="13232222"/>
                  </a:cubicBezTo>
                  <a:lnTo>
                    <a:pt x="124460" y="13232222"/>
                  </a:lnTo>
                  <a:cubicBezTo>
                    <a:pt x="88900" y="13232222"/>
                    <a:pt x="59690" y="13203011"/>
                    <a:pt x="59690" y="13167452"/>
                  </a:cubicBezTo>
                  <a:lnTo>
                    <a:pt x="59690" y="124460"/>
                  </a:lnTo>
                  <a:cubicBezTo>
                    <a:pt x="59690" y="88900"/>
                    <a:pt x="88900" y="59690"/>
                    <a:pt x="124460" y="59690"/>
                  </a:cubicBezTo>
                  <a:lnTo>
                    <a:pt x="25155491" y="59690"/>
                  </a:lnTo>
                  <a:moveTo>
                    <a:pt x="25155491" y="0"/>
                  </a:moveTo>
                  <a:lnTo>
                    <a:pt x="124460" y="0"/>
                  </a:lnTo>
                  <a:cubicBezTo>
                    <a:pt x="55880" y="0"/>
                    <a:pt x="0" y="55880"/>
                    <a:pt x="0" y="124460"/>
                  </a:cubicBezTo>
                  <a:lnTo>
                    <a:pt x="0" y="13167452"/>
                  </a:lnTo>
                  <a:cubicBezTo>
                    <a:pt x="0" y="13236031"/>
                    <a:pt x="55880" y="13291911"/>
                    <a:pt x="124460" y="13291911"/>
                  </a:cubicBezTo>
                  <a:lnTo>
                    <a:pt x="25155491" y="13291911"/>
                  </a:lnTo>
                  <a:cubicBezTo>
                    <a:pt x="25224071" y="13291911"/>
                    <a:pt x="25279952" y="13236031"/>
                    <a:pt x="25279952" y="13167452"/>
                  </a:cubicBezTo>
                  <a:lnTo>
                    <a:pt x="25279952" y="124460"/>
                  </a:lnTo>
                  <a:cubicBezTo>
                    <a:pt x="25279952" y="55880"/>
                    <a:pt x="25224071" y="0"/>
                    <a:pt x="25155491" y="0"/>
                  </a:cubicBezTo>
                  <a:close/>
                </a:path>
              </a:pathLst>
            </a:custGeom>
            <a:solidFill>
              <a:srgbClr val="100F0D"/>
            </a:solidFill>
          </p:spPr>
        </p:sp>
      </p:grpSp>
      <p:sp>
        <p:nvSpPr>
          <p:cNvPr id="11" name="TextBox 29"/>
          <p:cNvSpPr txBox="1"/>
          <p:nvPr/>
        </p:nvSpPr>
        <p:spPr>
          <a:xfrm>
            <a:off x="1764149" y="986094"/>
            <a:ext cx="14859000" cy="859402"/>
          </a:xfrm>
          <a:prstGeom prst="rect">
            <a:avLst/>
          </a:prstGeom>
        </p:spPr>
        <p:txBody>
          <a:bodyPr wrap="square" lIns="0" tIns="0" rIns="0" bIns="0" rtlCol="0" anchor="t">
            <a:spAutoFit/>
          </a:bodyPr>
          <a:lstStyle/>
          <a:p>
            <a:pPr>
              <a:lnSpc>
                <a:spcPts val="7650"/>
              </a:lnSpc>
            </a:pPr>
            <a:r>
              <a:rPr lang="en-US" sz="4400" b="1" dirty="0">
                <a:solidFill>
                  <a:schemeClr val="accent1">
                    <a:lumMod val="75000"/>
                  </a:schemeClr>
                </a:solidFill>
                <a:latin typeface="Arial" panose="020B0604020202020204" pitchFamily="34" charset="0"/>
                <a:cs typeface="Arial" panose="020B0604020202020204" pitchFamily="34" charset="0"/>
              </a:rPr>
              <a:t>3. </a:t>
            </a:r>
            <a:r>
              <a:rPr lang="nl-NL" sz="4400" b="1" dirty="0">
                <a:solidFill>
                  <a:schemeClr val="accent1">
                    <a:lumMod val="75000"/>
                  </a:schemeClr>
                </a:solidFill>
                <a:latin typeface="Arial" panose="020B0604020202020204" pitchFamily="34" charset="0"/>
                <a:cs typeface="Arial" panose="020B0604020202020204" pitchFamily="34" charset="0"/>
              </a:rPr>
              <a:t>Lưu trữ, xử lí và truyền thông bằng thiết bị số</a:t>
            </a:r>
            <a:endParaRPr lang="en-US" sz="4400" b="1" dirty="0">
              <a:solidFill>
                <a:schemeClr val="accent1">
                  <a:lumMod val="75000"/>
                </a:schemeClr>
              </a:solidFill>
              <a:latin typeface="Arial" panose="020B0604020202020204" pitchFamily="34" charset="0"/>
              <a:cs typeface="Arial" panose="020B0604020202020204" pitchFamily="34" charset="0"/>
            </a:endParaRPr>
          </a:p>
        </p:txBody>
      </p:sp>
      <p:sp>
        <p:nvSpPr>
          <p:cNvPr id="12" name="Rectangle 11"/>
          <p:cNvSpPr/>
          <p:nvPr/>
        </p:nvSpPr>
        <p:spPr>
          <a:xfrm>
            <a:off x="1764149" y="2146465"/>
            <a:ext cx="11001730" cy="707886"/>
          </a:xfrm>
          <a:prstGeom prst="rect">
            <a:avLst/>
          </a:prstGeom>
        </p:spPr>
        <p:txBody>
          <a:bodyPr wrap="none">
            <a:spAutoFit/>
          </a:bodyPr>
          <a:lstStyle/>
          <a:p>
            <a:r>
              <a:rPr lang="en-US" sz="4000" b="1" i="1" dirty="0" err="1">
                <a:solidFill>
                  <a:srgbClr val="C00000"/>
                </a:solidFill>
                <a:latin typeface="Arial" panose="020B0604020202020204" pitchFamily="34" charset="0"/>
                <a:cs typeface="Arial" panose="020B0604020202020204" pitchFamily="34" charset="0"/>
              </a:rPr>
              <a:t>Thảo</a:t>
            </a:r>
            <a:r>
              <a:rPr lang="en-US" sz="4000" b="1" i="1" dirty="0">
                <a:solidFill>
                  <a:srgbClr val="C00000"/>
                </a:solidFill>
                <a:latin typeface="Arial" panose="020B0604020202020204" pitchFamily="34" charset="0"/>
                <a:cs typeface="Arial" panose="020B0604020202020204" pitchFamily="34" charset="0"/>
              </a:rPr>
              <a:t> </a:t>
            </a:r>
            <a:r>
              <a:rPr lang="en-US" sz="4000" b="1" i="1" dirty="0" err="1">
                <a:solidFill>
                  <a:srgbClr val="C00000"/>
                </a:solidFill>
                <a:latin typeface="Arial" panose="020B0604020202020204" pitchFamily="34" charset="0"/>
                <a:cs typeface="Arial" panose="020B0604020202020204" pitchFamily="34" charset="0"/>
              </a:rPr>
              <a:t>luận</a:t>
            </a:r>
            <a:r>
              <a:rPr lang="en-US" sz="4000" b="1" i="1" dirty="0">
                <a:solidFill>
                  <a:srgbClr val="C00000"/>
                </a:solidFill>
                <a:latin typeface="Arial" panose="020B0604020202020204" pitchFamily="34" charset="0"/>
                <a:cs typeface="Arial" panose="020B0604020202020204" pitchFamily="34" charset="0"/>
              </a:rPr>
              <a:t> </a:t>
            </a:r>
            <a:r>
              <a:rPr lang="en-US" sz="4000" b="1" i="1" dirty="0" err="1">
                <a:solidFill>
                  <a:srgbClr val="C00000"/>
                </a:solidFill>
                <a:latin typeface="Arial" panose="020B0604020202020204" pitchFamily="34" charset="0"/>
                <a:cs typeface="Arial" panose="020B0604020202020204" pitchFamily="34" charset="0"/>
              </a:rPr>
              <a:t>nhóm</a:t>
            </a:r>
            <a:r>
              <a:rPr lang="en-US" sz="4000" b="1" i="1" dirty="0">
                <a:solidFill>
                  <a:srgbClr val="C00000"/>
                </a:solidFill>
                <a:latin typeface="Arial" panose="020B0604020202020204" pitchFamily="34" charset="0"/>
                <a:cs typeface="Arial" panose="020B0604020202020204" pitchFamily="34" charset="0"/>
              </a:rPr>
              <a:t> 4 </a:t>
            </a:r>
            <a:r>
              <a:rPr lang="en-US" sz="4000" b="1" i="1" dirty="0" err="1">
                <a:solidFill>
                  <a:srgbClr val="C00000"/>
                </a:solidFill>
                <a:latin typeface="Arial" panose="020B0604020202020204" pitchFamily="34" charset="0"/>
                <a:cs typeface="Arial" panose="020B0604020202020204" pitchFamily="34" charset="0"/>
              </a:rPr>
              <a:t>và</a:t>
            </a:r>
            <a:r>
              <a:rPr lang="en-US" sz="4000" b="1" i="1" dirty="0">
                <a:solidFill>
                  <a:srgbClr val="C00000"/>
                </a:solidFill>
                <a:latin typeface="Arial" panose="020B0604020202020204" pitchFamily="34" charset="0"/>
                <a:cs typeface="Arial" panose="020B0604020202020204" pitchFamily="34" charset="0"/>
              </a:rPr>
              <a:t> </a:t>
            </a:r>
            <a:r>
              <a:rPr lang="en-US" sz="4000" b="1" i="1" dirty="0" err="1">
                <a:solidFill>
                  <a:srgbClr val="C00000"/>
                </a:solidFill>
                <a:latin typeface="Arial" panose="020B0604020202020204" pitchFamily="34" charset="0"/>
                <a:cs typeface="Arial" panose="020B0604020202020204" pitchFamily="34" charset="0"/>
              </a:rPr>
              <a:t>thực</a:t>
            </a:r>
            <a:r>
              <a:rPr lang="en-US" sz="4000" b="1" i="1" dirty="0">
                <a:solidFill>
                  <a:srgbClr val="C00000"/>
                </a:solidFill>
                <a:latin typeface="Arial" panose="020B0604020202020204" pitchFamily="34" charset="0"/>
                <a:cs typeface="Arial" panose="020B0604020202020204" pitchFamily="34" charset="0"/>
              </a:rPr>
              <a:t> </a:t>
            </a:r>
            <a:r>
              <a:rPr lang="en-US" sz="4000" b="1" i="1" dirty="0" err="1">
                <a:solidFill>
                  <a:srgbClr val="C00000"/>
                </a:solidFill>
                <a:latin typeface="Arial" panose="020B0604020202020204" pitchFamily="34" charset="0"/>
                <a:cs typeface="Arial" panose="020B0604020202020204" pitchFamily="34" charset="0"/>
              </a:rPr>
              <a:t>hiện</a:t>
            </a:r>
            <a:r>
              <a:rPr lang="en-US" sz="4000" b="1" i="1" dirty="0">
                <a:solidFill>
                  <a:srgbClr val="C00000"/>
                </a:solidFill>
                <a:latin typeface="Arial" panose="020B0604020202020204" pitchFamily="34" charset="0"/>
                <a:cs typeface="Arial" panose="020B0604020202020204" pitchFamily="34" charset="0"/>
              </a:rPr>
              <a:t> </a:t>
            </a:r>
            <a:r>
              <a:rPr lang="en-US" sz="4000" b="1" i="1" dirty="0" err="1">
                <a:solidFill>
                  <a:srgbClr val="C00000"/>
                </a:solidFill>
                <a:latin typeface="Arial" panose="020B0604020202020204" pitchFamily="34" charset="0"/>
                <a:cs typeface="Arial" panose="020B0604020202020204" pitchFamily="34" charset="0"/>
              </a:rPr>
              <a:t>Hoạt</a:t>
            </a:r>
            <a:r>
              <a:rPr lang="en-US" sz="4000" b="1" i="1" dirty="0">
                <a:solidFill>
                  <a:srgbClr val="C00000"/>
                </a:solidFill>
                <a:latin typeface="Arial" panose="020B0604020202020204" pitchFamily="34" charset="0"/>
                <a:cs typeface="Arial" panose="020B0604020202020204" pitchFamily="34" charset="0"/>
              </a:rPr>
              <a:t> </a:t>
            </a:r>
            <a:r>
              <a:rPr lang="en-US" sz="4000" b="1" i="1" dirty="0" err="1">
                <a:solidFill>
                  <a:srgbClr val="C00000"/>
                </a:solidFill>
                <a:latin typeface="Arial" panose="020B0604020202020204" pitchFamily="34" charset="0"/>
                <a:cs typeface="Arial" panose="020B0604020202020204" pitchFamily="34" charset="0"/>
              </a:rPr>
              <a:t>động</a:t>
            </a:r>
            <a:r>
              <a:rPr lang="en-US" sz="4000" b="1" i="1" dirty="0">
                <a:solidFill>
                  <a:srgbClr val="C00000"/>
                </a:solidFill>
                <a:latin typeface="Arial" panose="020B0604020202020204" pitchFamily="34" charset="0"/>
                <a:cs typeface="Arial" panose="020B0604020202020204" pitchFamily="34" charset="0"/>
              </a:rPr>
              <a:t> 2.</a:t>
            </a:r>
            <a:endParaRPr lang="en-US" sz="4000" b="1" i="1" dirty="0">
              <a:solidFill>
                <a:srgbClr val="C00000"/>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171" y="5990205"/>
            <a:ext cx="10628629" cy="3082924"/>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5452" y="6981544"/>
            <a:ext cx="1353600" cy="3055534"/>
          </a:xfrm>
          <a:prstGeom prst="rect">
            <a:avLst/>
          </a:prstGeom>
        </p:spPr>
      </p:pic>
      <p:sp>
        <p:nvSpPr>
          <p:cNvPr id="16" name="TextBox 15"/>
          <p:cNvSpPr txBox="1"/>
          <p:nvPr/>
        </p:nvSpPr>
        <p:spPr>
          <a:xfrm>
            <a:off x="1764149" y="2854351"/>
            <a:ext cx="14103721" cy="3416320"/>
          </a:xfrm>
          <a:prstGeom prst="rect">
            <a:avLst/>
          </a:prstGeom>
          <a:noFill/>
        </p:spPr>
        <p:txBody>
          <a:bodyPr wrap="square" rtlCol="0">
            <a:spAutoFit/>
          </a:bodyPr>
          <a:lstStyle/>
          <a:p>
            <a:pPr algn="just">
              <a:lnSpc>
                <a:spcPct val="150000"/>
              </a:lnSpc>
            </a:pPr>
            <a:r>
              <a:rPr lang="en-US" sz="3600" b="1" dirty="0">
                <a:latin typeface="Arial" panose="020B0604020202020204" pitchFamily="34" charset="0"/>
                <a:cs typeface="Arial" panose="020B0604020202020204" pitchFamily="34" charset="0"/>
              </a:rPr>
              <a:t>1.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thông</a:t>
            </a:r>
            <a:r>
              <a:rPr lang="en-US" sz="3600" dirty="0">
                <a:latin typeface="Arial" panose="020B0604020202020204" pitchFamily="34" charset="0"/>
                <a:cs typeface="Arial" panose="020B0604020202020204" pitchFamily="34" charset="0"/>
              </a:rPr>
              <a:t> tin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như</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truyền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hay </a:t>
            </a:r>
            <a:r>
              <a:rPr lang="en-US" sz="3600" dirty="0" err="1">
                <a:latin typeface="Arial" panose="020B0604020202020204" pitchFamily="34" charset="0"/>
                <a:cs typeface="Arial" panose="020B0604020202020204" pitchFamily="34" charset="0"/>
              </a:rPr>
              <a:t>xử</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lí</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thông</a:t>
            </a:r>
            <a:r>
              <a:rPr lang="en-US" sz="3600" dirty="0">
                <a:latin typeface="Arial" panose="020B0604020202020204" pitchFamily="34" charset="0"/>
                <a:cs typeface="Arial" panose="020B0604020202020204" pitchFamily="34" charset="0"/>
              </a:rPr>
              <a:t> tin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đều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gọi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dưới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đây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Nếu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thì</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tương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ứng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gì</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nếu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2979" y="7302581"/>
            <a:ext cx="1195809" cy="120673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5094" y="7273074"/>
            <a:ext cx="1195809" cy="120673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60144" y="7273074"/>
            <a:ext cx="1195809" cy="120673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5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par>
                                <p:cTn id="37" presetID="53" presetClass="entr" presetSubtype="16"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F5F3"/>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2736520" y="4735520"/>
            <a:ext cx="10287000" cy="815960"/>
            <a:chOff x="0" y="0"/>
            <a:chExt cx="9760965" cy="774235"/>
          </a:xfrm>
        </p:grpSpPr>
        <p:sp>
          <p:nvSpPr>
            <p:cNvPr id="3" name="Freeform 3"/>
            <p:cNvSpPr/>
            <p:nvPr/>
          </p:nvSpPr>
          <p:spPr>
            <a:xfrm>
              <a:off x="31750" y="31750"/>
              <a:ext cx="9697465" cy="710735"/>
            </a:xfrm>
            <a:custGeom>
              <a:avLst/>
              <a:gdLst/>
              <a:ahLst/>
              <a:cxnLst/>
              <a:rect l="l" t="t" r="r" b="b"/>
              <a:pathLst>
                <a:path w="9697465" h="710735">
                  <a:moveTo>
                    <a:pt x="9604755" y="710735"/>
                  </a:moveTo>
                  <a:lnTo>
                    <a:pt x="92710" y="710735"/>
                  </a:lnTo>
                  <a:cubicBezTo>
                    <a:pt x="41910" y="710735"/>
                    <a:pt x="0" y="668825"/>
                    <a:pt x="0" y="618025"/>
                  </a:cubicBezTo>
                  <a:lnTo>
                    <a:pt x="0" y="92710"/>
                  </a:lnTo>
                  <a:cubicBezTo>
                    <a:pt x="0" y="41910"/>
                    <a:pt x="41910" y="0"/>
                    <a:pt x="92710" y="0"/>
                  </a:cubicBezTo>
                  <a:lnTo>
                    <a:pt x="9603485" y="0"/>
                  </a:lnTo>
                  <a:cubicBezTo>
                    <a:pt x="9654285" y="0"/>
                    <a:pt x="9696195" y="41910"/>
                    <a:pt x="9696195" y="92710"/>
                  </a:cubicBezTo>
                  <a:lnTo>
                    <a:pt x="9696195" y="616755"/>
                  </a:lnTo>
                  <a:cubicBezTo>
                    <a:pt x="9697465" y="668825"/>
                    <a:pt x="9655555" y="710735"/>
                    <a:pt x="9604755" y="710735"/>
                  </a:cubicBezTo>
                  <a:close/>
                </a:path>
              </a:pathLst>
            </a:custGeom>
            <a:solidFill>
              <a:srgbClr val="F1CCC2"/>
            </a:solidFill>
          </p:spPr>
        </p:sp>
        <p:sp>
          <p:nvSpPr>
            <p:cNvPr id="4" name="Freeform 4"/>
            <p:cNvSpPr/>
            <p:nvPr/>
          </p:nvSpPr>
          <p:spPr>
            <a:xfrm>
              <a:off x="0" y="0"/>
              <a:ext cx="9760965" cy="774235"/>
            </a:xfrm>
            <a:custGeom>
              <a:avLst/>
              <a:gdLst/>
              <a:ahLst/>
              <a:cxnLst/>
              <a:rect l="l" t="t" r="r" b="b"/>
              <a:pathLst>
                <a:path w="9760965" h="774235">
                  <a:moveTo>
                    <a:pt x="9636505" y="59690"/>
                  </a:moveTo>
                  <a:cubicBezTo>
                    <a:pt x="9672065" y="59690"/>
                    <a:pt x="9701275" y="88900"/>
                    <a:pt x="9701275" y="124460"/>
                  </a:cubicBezTo>
                  <a:lnTo>
                    <a:pt x="9701275" y="649775"/>
                  </a:lnTo>
                  <a:cubicBezTo>
                    <a:pt x="9701275" y="685335"/>
                    <a:pt x="9672065" y="714545"/>
                    <a:pt x="9636505" y="714545"/>
                  </a:cubicBezTo>
                  <a:lnTo>
                    <a:pt x="124460" y="714545"/>
                  </a:lnTo>
                  <a:cubicBezTo>
                    <a:pt x="88900" y="714545"/>
                    <a:pt x="59690" y="685335"/>
                    <a:pt x="59690" y="649775"/>
                  </a:cubicBezTo>
                  <a:lnTo>
                    <a:pt x="59690" y="124460"/>
                  </a:lnTo>
                  <a:cubicBezTo>
                    <a:pt x="59690" y="88900"/>
                    <a:pt x="88900" y="59690"/>
                    <a:pt x="124460" y="59690"/>
                  </a:cubicBezTo>
                  <a:lnTo>
                    <a:pt x="9636505" y="59690"/>
                  </a:lnTo>
                  <a:moveTo>
                    <a:pt x="9636505" y="0"/>
                  </a:moveTo>
                  <a:lnTo>
                    <a:pt x="124460" y="0"/>
                  </a:lnTo>
                  <a:cubicBezTo>
                    <a:pt x="55880" y="0"/>
                    <a:pt x="0" y="55880"/>
                    <a:pt x="0" y="124460"/>
                  </a:cubicBezTo>
                  <a:lnTo>
                    <a:pt x="0" y="649775"/>
                  </a:lnTo>
                  <a:cubicBezTo>
                    <a:pt x="0" y="718355"/>
                    <a:pt x="55880" y="774235"/>
                    <a:pt x="124460" y="774235"/>
                  </a:cubicBezTo>
                  <a:lnTo>
                    <a:pt x="9636505" y="774235"/>
                  </a:lnTo>
                  <a:cubicBezTo>
                    <a:pt x="9705085" y="774235"/>
                    <a:pt x="9760965" y="718355"/>
                    <a:pt x="9760965" y="649775"/>
                  </a:cubicBezTo>
                  <a:lnTo>
                    <a:pt x="9760965" y="124460"/>
                  </a:lnTo>
                  <a:cubicBezTo>
                    <a:pt x="9760965" y="55880"/>
                    <a:pt x="9705085" y="0"/>
                    <a:pt x="9636505" y="0"/>
                  </a:cubicBezTo>
                  <a:close/>
                </a:path>
              </a:pathLst>
            </a:custGeom>
            <a:solidFill>
              <a:srgbClr val="5EA5A3"/>
            </a:solidFill>
          </p:spPr>
        </p:sp>
      </p:grpSp>
      <p:grpSp>
        <p:nvGrpSpPr>
          <p:cNvPr id="5" name="Group 5"/>
          <p:cNvGrpSpPr/>
          <p:nvPr/>
        </p:nvGrpSpPr>
        <p:grpSpPr>
          <a:xfrm rot="5400000">
            <a:off x="16921895" y="5774415"/>
            <a:ext cx="1916250" cy="815960"/>
            <a:chOff x="0" y="0"/>
            <a:chExt cx="1818261" cy="774235"/>
          </a:xfrm>
        </p:grpSpPr>
        <p:sp>
          <p:nvSpPr>
            <p:cNvPr id="6" name="Freeform 6"/>
            <p:cNvSpPr/>
            <p:nvPr/>
          </p:nvSpPr>
          <p:spPr>
            <a:xfrm>
              <a:off x="31750" y="31750"/>
              <a:ext cx="1754761" cy="710735"/>
            </a:xfrm>
            <a:custGeom>
              <a:avLst/>
              <a:gdLst/>
              <a:ahLst/>
              <a:cxnLst/>
              <a:rect l="l" t="t" r="r" b="b"/>
              <a:pathLst>
                <a:path w="1754761" h="710735">
                  <a:moveTo>
                    <a:pt x="1662050" y="710735"/>
                  </a:moveTo>
                  <a:lnTo>
                    <a:pt x="92710" y="710735"/>
                  </a:lnTo>
                  <a:cubicBezTo>
                    <a:pt x="41910" y="710735"/>
                    <a:pt x="0" y="668825"/>
                    <a:pt x="0" y="618025"/>
                  </a:cubicBezTo>
                  <a:lnTo>
                    <a:pt x="0" y="92710"/>
                  </a:lnTo>
                  <a:cubicBezTo>
                    <a:pt x="0" y="41910"/>
                    <a:pt x="41910" y="0"/>
                    <a:pt x="92710" y="0"/>
                  </a:cubicBezTo>
                  <a:lnTo>
                    <a:pt x="1660781" y="0"/>
                  </a:lnTo>
                  <a:cubicBezTo>
                    <a:pt x="1711581" y="0"/>
                    <a:pt x="1753491" y="41910"/>
                    <a:pt x="1753491" y="92710"/>
                  </a:cubicBezTo>
                  <a:lnTo>
                    <a:pt x="1753491" y="616755"/>
                  </a:lnTo>
                  <a:cubicBezTo>
                    <a:pt x="1754761" y="668825"/>
                    <a:pt x="1712851" y="710735"/>
                    <a:pt x="1662051" y="710735"/>
                  </a:cubicBezTo>
                  <a:close/>
                </a:path>
              </a:pathLst>
            </a:custGeom>
            <a:solidFill>
              <a:srgbClr val="5EA5A3"/>
            </a:solidFill>
          </p:spPr>
        </p:sp>
        <p:sp>
          <p:nvSpPr>
            <p:cNvPr id="7" name="Freeform 7"/>
            <p:cNvSpPr/>
            <p:nvPr/>
          </p:nvSpPr>
          <p:spPr>
            <a:xfrm>
              <a:off x="0" y="0"/>
              <a:ext cx="1818261" cy="774235"/>
            </a:xfrm>
            <a:custGeom>
              <a:avLst/>
              <a:gdLst/>
              <a:ahLst/>
              <a:cxnLst/>
              <a:rect l="l" t="t" r="r" b="b"/>
              <a:pathLst>
                <a:path w="1818261" h="774235">
                  <a:moveTo>
                    <a:pt x="1693800" y="59690"/>
                  </a:moveTo>
                  <a:cubicBezTo>
                    <a:pt x="1729361" y="59690"/>
                    <a:pt x="1758571" y="88900"/>
                    <a:pt x="1758571" y="124460"/>
                  </a:cubicBezTo>
                  <a:lnTo>
                    <a:pt x="1758571" y="649775"/>
                  </a:lnTo>
                  <a:cubicBezTo>
                    <a:pt x="1758571" y="685335"/>
                    <a:pt x="1729361" y="714545"/>
                    <a:pt x="1693800" y="714545"/>
                  </a:cubicBezTo>
                  <a:lnTo>
                    <a:pt x="124460" y="714545"/>
                  </a:lnTo>
                  <a:cubicBezTo>
                    <a:pt x="88900" y="714545"/>
                    <a:pt x="59690" y="685335"/>
                    <a:pt x="59690" y="649775"/>
                  </a:cubicBezTo>
                  <a:lnTo>
                    <a:pt x="59690" y="124460"/>
                  </a:lnTo>
                  <a:cubicBezTo>
                    <a:pt x="59690" y="88900"/>
                    <a:pt x="88900" y="59690"/>
                    <a:pt x="124460" y="59690"/>
                  </a:cubicBezTo>
                  <a:lnTo>
                    <a:pt x="1693801" y="59690"/>
                  </a:lnTo>
                  <a:moveTo>
                    <a:pt x="1693801" y="0"/>
                  </a:moveTo>
                  <a:lnTo>
                    <a:pt x="124460" y="0"/>
                  </a:lnTo>
                  <a:cubicBezTo>
                    <a:pt x="55880" y="0"/>
                    <a:pt x="0" y="55880"/>
                    <a:pt x="0" y="124460"/>
                  </a:cubicBezTo>
                  <a:lnTo>
                    <a:pt x="0" y="649775"/>
                  </a:lnTo>
                  <a:cubicBezTo>
                    <a:pt x="0" y="718355"/>
                    <a:pt x="55880" y="774235"/>
                    <a:pt x="124460" y="774235"/>
                  </a:cubicBezTo>
                  <a:lnTo>
                    <a:pt x="1693801" y="774235"/>
                  </a:lnTo>
                  <a:cubicBezTo>
                    <a:pt x="1762381" y="774235"/>
                    <a:pt x="1818261" y="718355"/>
                    <a:pt x="1818261" y="649775"/>
                  </a:cubicBezTo>
                  <a:lnTo>
                    <a:pt x="1818261" y="124460"/>
                  </a:lnTo>
                  <a:cubicBezTo>
                    <a:pt x="1818261" y="55880"/>
                    <a:pt x="1762381" y="0"/>
                    <a:pt x="1693801" y="0"/>
                  </a:cubicBezTo>
                  <a:close/>
                </a:path>
              </a:pathLst>
            </a:custGeom>
            <a:solidFill>
              <a:srgbClr val="F1CCC2"/>
            </a:solidFill>
          </p:spPr>
        </p:sp>
      </p:grpSp>
      <p:sp>
        <p:nvSpPr>
          <p:cNvPr id="8" name="AutoShape 8"/>
          <p:cNvSpPr/>
          <p:nvPr/>
        </p:nvSpPr>
        <p:spPr>
          <a:xfrm>
            <a:off x="17637742" y="6007550"/>
            <a:ext cx="484555" cy="0"/>
          </a:xfrm>
          <a:prstGeom prst="line">
            <a:avLst/>
          </a:prstGeom>
          <a:ln w="66675" cap="rnd">
            <a:solidFill>
              <a:srgbClr val="F1CCC2"/>
            </a:solidFill>
            <a:prstDash val="solid"/>
            <a:headEnd type="none" w="sm" len="sm"/>
            <a:tailEnd type="none" w="sm" len="sm"/>
          </a:ln>
        </p:spPr>
      </p:sp>
      <p:sp>
        <p:nvSpPr>
          <p:cNvPr id="9" name="AutoShape 9"/>
          <p:cNvSpPr/>
          <p:nvPr/>
        </p:nvSpPr>
        <p:spPr>
          <a:xfrm>
            <a:off x="17637742" y="6150437"/>
            <a:ext cx="484555" cy="0"/>
          </a:xfrm>
          <a:prstGeom prst="line">
            <a:avLst/>
          </a:prstGeom>
          <a:ln w="66675" cap="rnd">
            <a:solidFill>
              <a:srgbClr val="F1CCC2"/>
            </a:solidFill>
            <a:prstDash val="solid"/>
            <a:headEnd type="none" w="sm" len="sm"/>
            <a:tailEnd type="none" w="sm" len="sm"/>
          </a:ln>
        </p:spPr>
      </p:sp>
      <p:sp>
        <p:nvSpPr>
          <p:cNvPr id="10" name="AutoShape 10"/>
          <p:cNvSpPr/>
          <p:nvPr/>
        </p:nvSpPr>
        <p:spPr>
          <a:xfrm>
            <a:off x="17637742" y="6293325"/>
            <a:ext cx="484555" cy="0"/>
          </a:xfrm>
          <a:prstGeom prst="line">
            <a:avLst/>
          </a:prstGeom>
          <a:ln w="66675" cap="rnd">
            <a:solidFill>
              <a:srgbClr val="F1CCC2"/>
            </a:solidFill>
            <a:prstDash val="solid"/>
            <a:headEnd type="none" w="sm" len="sm"/>
            <a:tailEnd type="none" w="sm" len="sm"/>
          </a:ln>
        </p:spPr>
      </p:sp>
      <p:pic>
        <p:nvPicPr>
          <p:cNvPr id="11" name="Picture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5400000">
            <a:off x="17542359" y="96681"/>
            <a:ext cx="675321" cy="675321"/>
          </a:xfrm>
          <a:prstGeom prst="rect">
            <a:avLst/>
          </a:prstGeom>
        </p:spPr>
      </p:pic>
      <p:pic>
        <p:nvPicPr>
          <p:cNvPr id="12" name="Picture 1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5400000">
            <a:off x="17542359" y="9514473"/>
            <a:ext cx="675321" cy="675321"/>
          </a:xfrm>
          <a:prstGeom prst="rect">
            <a:avLst/>
          </a:prstGeom>
        </p:spPr>
      </p:pic>
      <p:grpSp>
        <p:nvGrpSpPr>
          <p:cNvPr id="17" name="Group 17"/>
          <p:cNvGrpSpPr/>
          <p:nvPr/>
        </p:nvGrpSpPr>
        <p:grpSpPr>
          <a:xfrm>
            <a:off x="9509125" y="1346445"/>
            <a:ext cx="6267218" cy="7902549"/>
            <a:chOff x="0" y="0"/>
            <a:chExt cx="10394748" cy="13107091"/>
          </a:xfrm>
        </p:grpSpPr>
        <p:sp>
          <p:nvSpPr>
            <p:cNvPr id="18" name="Freeform 18"/>
            <p:cNvSpPr/>
            <p:nvPr/>
          </p:nvSpPr>
          <p:spPr>
            <a:xfrm>
              <a:off x="72390" y="72390"/>
              <a:ext cx="10249968" cy="12962311"/>
            </a:xfrm>
            <a:custGeom>
              <a:avLst/>
              <a:gdLst/>
              <a:ahLst/>
              <a:cxnLst/>
              <a:rect l="l" t="t" r="r" b="b"/>
              <a:pathLst>
                <a:path w="10249968" h="12962311">
                  <a:moveTo>
                    <a:pt x="0" y="0"/>
                  </a:moveTo>
                  <a:lnTo>
                    <a:pt x="10249968" y="0"/>
                  </a:lnTo>
                  <a:lnTo>
                    <a:pt x="10249968" y="12962311"/>
                  </a:lnTo>
                  <a:lnTo>
                    <a:pt x="0" y="12962311"/>
                  </a:lnTo>
                  <a:lnTo>
                    <a:pt x="0" y="0"/>
                  </a:lnTo>
                  <a:close/>
                </a:path>
              </a:pathLst>
            </a:custGeom>
            <a:solidFill>
              <a:srgbClr val="F1CCC2"/>
            </a:solidFill>
          </p:spPr>
        </p:sp>
        <p:sp>
          <p:nvSpPr>
            <p:cNvPr id="19" name="Freeform 19"/>
            <p:cNvSpPr/>
            <p:nvPr/>
          </p:nvSpPr>
          <p:spPr>
            <a:xfrm>
              <a:off x="0" y="0"/>
              <a:ext cx="10394748" cy="13107091"/>
            </a:xfrm>
            <a:custGeom>
              <a:avLst/>
              <a:gdLst/>
              <a:ahLst/>
              <a:cxnLst/>
              <a:rect l="l" t="t" r="r" b="b"/>
              <a:pathLst>
                <a:path w="10394748" h="13107091">
                  <a:moveTo>
                    <a:pt x="10249968" y="12962311"/>
                  </a:moveTo>
                  <a:lnTo>
                    <a:pt x="10394748" y="12962311"/>
                  </a:lnTo>
                  <a:lnTo>
                    <a:pt x="10394748" y="13107091"/>
                  </a:lnTo>
                  <a:lnTo>
                    <a:pt x="10249968" y="13107091"/>
                  </a:lnTo>
                  <a:lnTo>
                    <a:pt x="10249968" y="12962311"/>
                  </a:lnTo>
                  <a:close/>
                  <a:moveTo>
                    <a:pt x="0" y="144780"/>
                  </a:moveTo>
                  <a:lnTo>
                    <a:pt x="144780" y="144780"/>
                  </a:lnTo>
                  <a:lnTo>
                    <a:pt x="144780" y="12962311"/>
                  </a:lnTo>
                  <a:lnTo>
                    <a:pt x="0" y="12962311"/>
                  </a:lnTo>
                  <a:lnTo>
                    <a:pt x="0" y="144780"/>
                  </a:lnTo>
                  <a:close/>
                  <a:moveTo>
                    <a:pt x="0" y="12962311"/>
                  </a:moveTo>
                  <a:lnTo>
                    <a:pt x="144780" y="12962311"/>
                  </a:lnTo>
                  <a:lnTo>
                    <a:pt x="144780" y="13107091"/>
                  </a:lnTo>
                  <a:lnTo>
                    <a:pt x="0" y="13107091"/>
                  </a:lnTo>
                  <a:lnTo>
                    <a:pt x="0" y="12962311"/>
                  </a:lnTo>
                  <a:close/>
                  <a:moveTo>
                    <a:pt x="10249968" y="144780"/>
                  </a:moveTo>
                  <a:lnTo>
                    <a:pt x="10394748" y="144780"/>
                  </a:lnTo>
                  <a:lnTo>
                    <a:pt x="10394748" y="12962311"/>
                  </a:lnTo>
                  <a:lnTo>
                    <a:pt x="10249968" y="12962311"/>
                  </a:lnTo>
                  <a:lnTo>
                    <a:pt x="10249968" y="144780"/>
                  </a:lnTo>
                  <a:close/>
                  <a:moveTo>
                    <a:pt x="144780" y="12962311"/>
                  </a:moveTo>
                  <a:lnTo>
                    <a:pt x="10249968" y="12962311"/>
                  </a:lnTo>
                  <a:lnTo>
                    <a:pt x="10249968" y="13107091"/>
                  </a:lnTo>
                  <a:lnTo>
                    <a:pt x="144780" y="13107091"/>
                  </a:lnTo>
                  <a:lnTo>
                    <a:pt x="144780" y="12962311"/>
                  </a:lnTo>
                  <a:close/>
                  <a:moveTo>
                    <a:pt x="10249968" y="0"/>
                  </a:moveTo>
                  <a:lnTo>
                    <a:pt x="10394748" y="0"/>
                  </a:lnTo>
                  <a:lnTo>
                    <a:pt x="10394748" y="144780"/>
                  </a:lnTo>
                  <a:lnTo>
                    <a:pt x="10249968" y="144780"/>
                  </a:lnTo>
                  <a:lnTo>
                    <a:pt x="10249968" y="0"/>
                  </a:lnTo>
                  <a:close/>
                  <a:moveTo>
                    <a:pt x="0" y="0"/>
                  </a:moveTo>
                  <a:lnTo>
                    <a:pt x="144780" y="0"/>
                  </a:lnTo>
                  <a:lnTo>
                    <a:pt x="144780" y="144780"/>
                  </a:lnTo>
                  <a:lnTo>
                    <a:pt x="0" y="144780"/>
                  </a:lnTo>
                  <a:lnTo>
                    <a:pt x="0" y="0"/>
                  </a:lnTo>
                  <a:close/>
                  <a:moveTo>
                    <a:pt x="144780" y="0"/>
                  </a:moveTo>
                  <a:lnTo>
                    <a:pt x="10249968" y="0"/>
                  </a:lnTo>
                  <a:lnTo>
                    <a:pt x="10249968" y="144780"/>
                  </a:lnTo>
                  <a:lnTo>
                    <a:pt x="144780" y="144780"/>
                  </a:lnTo>
                  <a:lnTo>
                    <a:pt x="144780" y="0"/>
                  </a:lnTo>
                  <a:close/>
                </a:path>
              </a:pathLst>
            </a:custGeom>
            <a:solidFill>
              <a:srgbClr val="5EA5A3"/>
            </a:solidFill>
          </p:spPr>
        </p:sp>
      </p:grpSp>
      <p:grpSp>
        <p:nvGrpSpPr>
          <p:cNvPr id="20" name="Group 20"/>
          <p:cNvGrpSpPr/>
          <p:nvPr/>
        </p:nvGrpSpPr>
        <p:grpSpPr>
          <a:xfrm>
            <a:off x="9791700" y="1486913"/>
            <a:ext cx="6267218" cy="7474715"/>
            <a:chOff x="0" y="0"/>
            <a:chExt cx="10394748" cy="12397491"/>
          </a:xfrm>
        </p:grpSpPr>
        <p:sp>
          <p:nvSpPr>
            <p:cNvPr id="21" name="Freeform 21"/>
            <p:cNvSpPr/>
            <p:nvPr/>
          </p:nvSpPr>
          <p:spPr>
            <a:xfrm>
              <a:off x="72390" y="72390"/>
              <a:ext cx="10249968" cy="12252710"/>
            </a:xfrm>
            <a:custGeom>
              <a:avLst/>
              <a:gdLst/>
              <a:ahLst/>
              <a:cxnLst/>
              <a:rect l="l" t="t" r="r" b="b"/>
              <a:pathLst>
                <a:path w="10249968" h="12252710">
                  <a:moveTo>
                    <a:pt x="0" y="0"/>
                  </a:moveTo>
                  <a:lnTo>
                    <a:pt x="10249968" y="0"/>
                  </a:lnTo>
                  <a:lnTo>
                    <a:pt x="10249968" y="12252710"/>
                  </a:lnTo>
                  <a:lnTo>
                    <a:pt x="0" y="12252710"/>
                  </a:lnTo>
                  <a:lnTo>
                    <a:pt x="0" y="0"/>
                  </a:lnTo>
                  <a:close/>
                </a:path>
              </a:pathLst>
            </a:custGeom>
            <a:solidFill>
              <a:srgbClr val="F9F5F3"/>
            </a:solidFill>
          </p:spPr>
        </p:sp>
        <p:sp>
          <p:nvSpPr>
            <p:cNvPr id="22" name="Freeform 22"/>
            <p:cNvSpPr/>
            <p:nvPr/>
          </p:nvSpPr>
          <p:spPr>
            <a:xfrm>
              <a:off x="0" y="0"/>
              <a:ext cx="10394748" cy="12397491"/>
            </a:xfrm>
            <a:custGeom>
              <a:avLst/>
              <a:gdLst/>
              <a:ahLst/>
              <a:cxnLst/>
              <a:rect l="l" t="t" r="r" b="b"/>
              <a:pathLst>
                <a:path w="10394748" h="12397491">
                  <a:moveTo>
                    <a:pt x="10249968" y="12252711"/>
                  </a:moveTo>
                  <a:lnTo>
                    <a:pt x="10394748" y="12252711"/>
                  </a:lnTo>
                  <a:lnTo>
                    <a:pt x="10394748" y="12397491"/>
                  </a:lnTo>
                  <a:lnTo>
                    <a:pt x="10249968" y="12397491"/>
                  </a:lnTo>
                  <a:lnTo>
                    <a:pt x="10249968" y="12252711"/>
                  </a:lnTo>
                  <a:close/>
                  <a:moveTo>
                    <a:pt x="0" y="144780"/>
                  </a:moveTo>
                  <a:lnTo>
                    <a:pt x="144780" y="144780"/>
                  </a:lnTo>
                  <a:lnTo>
                    <a:pt x="144780" y="12252711"/>
                  </a:lnTo>
                  <a:lnTo>
                    <a:pt x="0" y="12252711"/>
                  </a:lnTo>
                  <a:lnTo>
                    <a:pt x="0" y="144780"/>
                  </a:lnTo>
                  <a:close/>
                  <a:moveTo>
                    <a:pt x="0" y="12252711"/>
                  </a:moveTo>
                  <a:lnTo>
                    <a:pt x="144780" y="12252711"/>
                  </a:lnTo>
                  <a:lnTo>
                    <a:pt x="144780" y="12397491"/>
                  </a:lnTo>
                  <a:lnTo>
                    <a:pt x="0" y="12397491"/>
                  </a:lnTo>
                  <a:lnTo>
                    <a:pt x="0" y="12252711"/>
                  </a:lnTo>
                  <a:close/>
                  <a:moveTo>
                    <a:pt x="10249968" y="144780"/>
                  </a:moveTo>
                  <a:lnTo>
                    <a:pt x="10394748" y="144780"/>
                  </a:lnTo>
                  <a:lnTo>
                    <a:pt x="10394748" y="12252711"/>
                  </a:lnTo>
                  <a:lnTo>
                    <a:pt x="10249968" y="12252711"/>
                  </a:lnTo>
                  <a:lnTo>
                    <a:pt x="10249968" y="144780"/>
                  </a:lnTo>
                  <a:close/>
                  <a:moveTo>
                    <a:pt x="144780" y="12252711"/>
                  </a:moveTo>
                  <a:lnTo>
                    <a:pt x="10249968" y="12252711"/>
                  </a:lnTo>
                  <a:lnTo>
                    <a:pt x="10249968" y="12397491"/>
                  </a:lnTo>
                  <a:lnTo>
                    <a:pt x="144780" y="12397491"/>
                  </a:lnTo>
                  <a:lnTo>
                    <a:pt x="144780" y="12252711"/>
                  </a:lnTo>
                  <a:close/>
                  <a:moveTo>
                    <a:pt x="10249968" y="0"/>
                  </a:moveTo>
                  <a:lnTo>
                    <a:pt x="10394748" y="0"/>
                  </a:lnTo>
                  <a:lnTo>
                    <a:pt x="10394748" y="144780"/>
                  </a:lnTo>
                  <a:lnTo>
                    <a:pt x="10249968" y="144780"/>
                  </a:lnTo>
                  <a:lnTo>
                    <a:pt x="10249968" y="0"/>
                  </a:lnTo>
                  <a:close/>
                  <a:moveTo>
                    <a:pt x="0" y="0"/>
                  </a:moveTo>
                  <a:lnTo>
                    <a:pt x="144780" y="0"/>
                  </a:lnTo>
                  <a:lnTo>
                    <a:pt x="144780" y="144780"/>
                  </a:lnTo>
                  <a:lnTo>
                    <a:pt x="0" y="144780"/>
                  </a:lnTo>
                  <a:lnTo>
                    <a:pt x="0" y="0"/>
                  </a:lnTo>
                  <a:close/>
                  <a:moveTo>
                    <a:pt x="144780" y="0"/>
                  </a:moveTo>
                  <a:lnTo>
                    <a:pt x="10249968" y="0"/>
                  </a:lnTo>
                  <a:lnTo>
                    <a:pt x="10249968" y="144780"/>
                  </a:lnTo>
                  <a:lnTo>
                    <a:pt x="144780" y="144780"/>
                  </a:lnTo>
                  <a:lnTo>
                    <a:pt x="144780" y="0"/>
                  </a:lnTo>
                  <a:close/>
                </a:path>
              </a:pathLst>
            </a:custGeom>
            <a:solidFill>
              <a:srgbClr val="5EA5A3"/>
            </a:solidFill>
          </p:spPr>
        </p:sp>
      </p:grpSp>
      <p:grpSp>
        <p:nvGrpSpPr>
          <p:cNvPr id="23" name="Group 23"/>
          <p:cNvGrpSpPr/>
          <p:nvPr/>
        </p:nvGrpSpPr>
        <p:grpSpPr>
          <a:xfrm>
            <a:off x="9791700" y="1038006"/>
            <a:ext cx="6267218" cy="616877"/>
            <a:chOff x="0" y="0"/>
            <a:chExt cx="10394748" cy="1023146"/>
          </a:xfrm>
        </p:grpSpPr>
        <p:sp>
          <p:nvSpPr>
            <p:cNvPr id="24" name="Freeform 24"/>
            <p:cNvSpPr/>
            <p:nvPr/>
          </p:nvSpPr>
          <p:spPr>
            <a:xfrm>
              <a:off x="72390" y="72390"/>
              <a:ext cx="10249968" cy="878367"/>
            </a:xfrm>
            <a:custGeom>
              <a:avLst/>
              <a:gdLst/>
              <a:ahLst/>
              <a:cxnLst/>
              <a:rect l="l" t="t" r="r" b="b"/>
              <a:pathLst>
                <a:path w="10249968" h="878367">
                  <a:moveTo>
                    <a:pt x="0" y="0"/>
                  </a:moveTo>
                  <a:lnTo>
                    <a:pt x="10249968" y="0"/>
                  </a:lnTo>
                  <a:lnTo>
                    <a:pt x="10249968" y="878367"/>
                  </a:lnTo>
                  <a:lnTo>
                    <a:pt x="0" y="878367"/>
                  </a:lnTo>
                  <a:lnTo>
                    <a:pt x="0" y="0"/>
                  </a:lnTo>
                  <a:close/>
                </a:path>
              </a:pathLst>
            </a:custGeom>
            <a:solidFill>
              <a:srgbClr val="F9F5F3"/>
            </a:solidFill>
          </p:spPr>
        </p:sp>
        <p:sp>
          <p:nvSpPr>
            <p:cNvPr id="25" name="Freeform 25"/>
            <p:cNvSpPr/>
            <p:nvPr/>
          </p:nvSpPr>
          <p:spPr>
            <a:xfrm>
              <a:off x="0" y="0"/>
              <a:ext cx="10394748" cy="1023146"/>
            </a:xfrm>
            <a:custGeom>
              <a:avLst/>
              <a:gdLst/>
              <a:ahLst/>
              <a:cxnLst/>
              <a:rect l="l" t="t" r="r" b="b"/>
              <a:pathLst>
                <a:path w="10394748" h="1023146">
                  <a:moveTo>
                    <a:pt x="10249968" y="878367"/>
                  </a:moveTo>
                  <a:lnTo>
                    <a:pt x="10394748" y="878367"/>
                  </a:lnTo>
                  <a:lnTo>
                    <a:pt x="10394748" y="1023146"/>
                  </a:lnTo>
                  <a:lnTo>
                    <a:pt x="10249968" y="1023146"/>
                  </a:lnTo>
                  <a:lnTo>
                    <a:pt x="10249968" y="878366"/>
                  </a:lnTo>
                  <a:close/>
                  <a:moveTo>
                    <a:pt x="0" y="144780"/>
                  </a:moveTo>
                  <a:lnTo>
                    <a:pt x="144780" y="144780"/>
                  </a:lnTo>
                  <a:lnTo>
                    <a:pt x="144780" y="878367"/>
                  </a:lnTo>
                  <a:lnTo>
                    <a:pt x="0" y="878367"/>
                  </a:lnTo>
                  <a:lnTo>
                    <a:pt x="0" y="144780"/>
                  </a:lnTo>
                  <a:close/>
                  <a:moveTo>
                    <a:pt x="0" y="878367"/>
                  </a:moveTo>
                  <a:lnTo>
                    <a:pt x="144780" y="878367"/>
                  </a:lnTo>
                  <a:lnTo>
                    <a:pt x="144780" y="1023146"/>
                  </a:lnTo>
                  <a:lnTo>
                    <a:pt x="0" y="1023146"/>
                  </a:lnTo>
                  <a:lnTo>
                    <a:pt x="0" y="878366"/>
                  </a:lnTo>
                  <a:close/>
                  <a:moveTo>
                    <a:pt x="10249968" y="144780"/>
                  </a:moveTo>
                  <a:lnTo>
                    <a:pt x="10394748" y="144780"/>
                  </a:lnTo>
                  <a:lnTo>
                    <a:pt x="10394748" y="878367"/>
                  </a:lnTo>
                  <a:lnTo>
                    <a:pt x="10249968" y="878367"/>
                  </a:lnTo>
                  <a:lnTo>
                    <a:pt x="10249968" y="144780"/>
                  </a:lnTo>
                  <a:close/>
                  <a:moveTo>
                    <a:pt x="144780" y="878367"/>
                  </a:moveTo>
                  <a:lnTo>
                    <a:pt x="10249968" y="878367"/>
                  </a:lnTo>
                  <a:lnTo>
                    <a:pt x="10249968" y="1023146"/>
                  </a:lnTo>
                  <a:lnTo>
                    <a:pt x="144780" y="1023146"/>
                  </a:lnTo>
                  <a:lnTo>
                    <a:pt x="144780" y="878366"/>
                  </a:lnTo>
                  <a:close/>
                  <a:moveTo>
                    <a:pt x="10249968" y="0"/>
                  </a:moveTo>
                  <a:lnTo>
                    <a:pt x="10394748" y="0"/>
                  </a:lnTo>
                  <a:lnTo>
                    <a:pt x="10394748" y="144780"/>
                  </a:lnTo>
                  <a:lnTo>
                    <a:pt x="10249968" y="144780"/>
                  </a:lnTo>
                  <a:lnTo>
                    <a:pt x="10249968" y="0"/>
                  </a:lnTo>
                  <a:close/>
                  <a:moveTo>
                    <a:pt x="0" y="0"/>
                  </a:moveTo>
                  <a:lnTo>
                    <a:pt x="144780" y="0"/>
                  </a:lnTo>
                  <a:lnTo>
                    <a:pt x="144780" y="144780"/>
                  </a:lnTo>
                  <a:lnTo>
                    <a:pt x="0" y="144780"/>
                  </a:lnTo>
                  <a:lnTo>
                    <a:pt x="0" y="0"/>
                  </a:lnTo>
                  <a:close/>
                  <a:moveTo>
                    <a:pt x="144780" y="0"/>
                  </a:moveTo>
                  <a:lnTo>
                    <a:pt x="10249968" y="0"/>
                  </a:lnTo>
                  <a:lnTo>
                    <a:pt x="10249968" y="144780"/>
                  </a:lnTo>
                  <a:lnTo>
                    <a:pt x="144780" y="144780"/>
                  </a:lnTo>
                  <a:lnTo>
                    <a:pt x="144780" y="0"/>
                  </a:lnTo>
                  <a:close/>
                </a:path>
              </a:pathLst>
            </a:custGeom>
            <a:solidFill>
              <a:srgbClr val="5EA5A3"/>
            </a:solidFill>
          </p:spPr>
        </p:sp>
      </p:grpSp>
      <p:pic>
        <p:nvPicPr>
          <p:cNvPr id="26" name="Picture 2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0037943" y="1186305"/>
            <a:ext cx="300607" cy="300607"/>
          </a:xfrm>
          <a:prstGeom prst="rect">
            <a:avLst/>
          </a:prstGeom>
        </p:spPr>
      </p:pic>
      <p:pic>
        <p:nvPicPr>
          <p:cNvPr id="27" name="Picture 2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0545943" y="1186305"/>
            <a:ext cx="300607" cy="300607"/>
          </a:xfrm>
          <a:prstGeom prst="rect">
            <a:avLst/>
          </a:prstGeom>
        </p:spPr>
      </p:pic>
      <p:pic>
        <p:nvPicPr>
          <p:cNvPr id="28" name="Picture 2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1053943" y="1186305"/>
            <a:ext cx="300607" cy="300607"/>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4958" y="1771379"/>
            <a:ext cx="2400699" cy="3461008"/>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4246" y="5348883"/>
            <a:ext cx="3390900" cy="3390900"/>
          </a:xfrm>
          <a:prstGeom prst="rect">
            <a:avLst/>
          </a:prstGeom>
        </p:spPr>
      </p:pic>
      <p:sp>
        <p:nvSpPr>
          <p:cNvPr id="38" name="TextBox 37"/>
          <p:cNvSpPr txBox="1"/>
          <p:nvPr/>
        </p:nvSpPr>
        <p:spPr>
          <a:xfrm>
            <a:off x="954327" y="1943100"/>
            <a:ext cx="7136596" cy="1938992"/>
          </a:xfrm>
          <a:prstGeom prst="rect">
            <a:avLst/>
          </a:prstGeom>
          <a:noFill/>
        </p:spPr>
        <p:txBody>
          <a:bodyPr wrap="square" rtlCol="0">
            <a:spAutoFit/>
          </a:bodyPr>
          <a:lstStyle/>
          <a:p>
            <a:pPr algn="r">
              <a:lnSpc>
                <a:spcPct val="150000"/>
              </a:lnSpc>
            </a:pPr>
            <a:r>
              <a:rPr lang="en-US" sz="4000" dirty="0" err="1">
                <a:latin typeface="Arial" panose="020B0604020202020204" pitchFamily="34" charset="0"/>
                <a:cs typeface="Arial" panose="020B0604020202020204" pitchFamily="34" charset="0"/>
              </a:rPr>
              <a:t>Thiết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hồ</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hồ</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tử</a:t>
            </a:r>
            <a:r>
              <a:rPr lang="en-US"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39" name="Left Arrow 38"/>
          <p:cNvSpPr/>
          <p:nvPr/>
        </p:nvSpPr>
        <p:spPr>
          <a:xfrm>
            <a:off x="8329853" y="2705100"/>
            <a:ext cx="896697" cy="55450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 Arrow 39"/>
          <p:cNvSpPr/>
          <p:nvPr/>
        </p:nvSpPr>
        <p:spPr>
          <a:xfrm>
            <a:off x="8327190" y="6767081"/>
            <a:ext cx="896697" cy="55450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7800" y="6074837"/>
            <a:ext cx="6594152" cy="1938992"/>
          </a:xfrm>
          <a:prstGeom prst="rect">
            <a:avLst/>
          </a:prstGeom>
          <a:noFill/>
        </p:spPr>
        <p:txBody>
          <a:bodyPr wrap="square" rtlCol="0">
            <a:spAutoFit/>
          </a:bodyPr>
          <a:lstStyle/>
          <a:p>
            <a:pPr algn="r">
              <a:lnSpc>
                <a:spcPct val="150000"/>
              </a:lnSpc>
            </a:pPr>
            <a:r>
              <a:rPr lang="en-US" sz="4000" dirty="0" err="1">
                <a:latin typeface="Arial" panose="020B0604020202020204" pitchFamily="34" charset="0"/>
                <a:cs typeface="Arial" panose="020B0604020202020204" pitchFamily="34" charset="0"/>
              </a:rPr>
              <a:t>Thiết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đĩa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đĩa</a:t>
            </a:r>
            <a:r>
              <a:rPr lang="en-US" sz="4000" dirty="0">
                <a:latin typeface="Arial" panose="020B0604020202020204" pitchFamily="34" charset="0"/>
                <a:cs typeface="Arial" panose="020B0604020202020204" pitchFamily="34" charset="0"/>
              </a:rPr>
              <a:t> CD, </a:t>
            </a:r>
            <a:r>
              <a:rPr lang="en-US" sz="4000" dirty="0" err="1">
                <a:latin typeface="Arial" panose="020B0604020202020204" pitchFamily="34" charset="0"/>
                <a:cs typeface="Arial" panose="020B0604020202020204" pitchFamily="34" charset="0"/>
              </a:rPr>
              <a:t>thẻ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nhớ</a:t>
            </a:r>
            <a:r>
              <a:rPr lang="en-US"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59505" y="290908"/>
            <a:ext cx="2376590" cy="2091399"/>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right)">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2"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p:tgtEl>
                                          <p:spTgt spid="40"/>
                                        </p:tgtEl>
                                        <p:attrNameLst>
                                          <p:attrName>ppt_x</p:attrName>
                                        </p:attrNameLst>
                                      </p:cBhvr>
                                      <p:tavLst>
                                        <p:tav tm="0">
                                          <p:val>
                                            <p:strVal val="#ppt_x+#ppt_w*1.125000"/>
                                          </p:val>
                                        </p:tav>
                                        <p:tav tm="100000">
                                          <p:val>
                                            <p:strVal val="#ppt_x"/>
                                          </p:val>
                                        </p:tav>
                                      </p:tavLst>
                                    </p:anim>
                                    <p:animEffect transition="in" filter="wipe(left)">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right)">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0" grpId="0" animBg="1"/>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0440" b="5290"/>
          <a:stretch>
            <a:fillRect/>
          </a:stretch>
        </p:blipFill>
        <p:spPr>
          <a:xfrm>
            <a:off x="0" y="0"/>
            <a:ext cx="18288000" cy="10287000"/>
          </a:xfrm>
          <a:prstGeom prst="rect">
            <a:avLst/>
          </a:prstGeom>
        </p:spPr>
      </p:pic>
      <p:sp>
        <p:nvSpPr>
          <p:cNvPr id="3" name="AutoShape 3"/>
          <p:cNvSpPr/>
          <p:nvPr/>
        </p:nvSpPr>
        <p:spPr>
          <a:xfrm>
            <a:off x="0" y="0"/>
            <a:ext cx="18288000" cy="1377183"/>
          </a:xfrm>
          <a:prstGeom prst="rect">
            <a:avLst/>
          </a:prstGeom>
          <a:solidFill>
            <a:schemeClr val="accent6">
              <a:lumMod val="60000"/>
              <a:lumOff val="40000"/>
            </a:schemeClr>
          </a:solidFill>
        </p:spPr>
      </p:sp>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5465274" y="375190"/>
            <a:ext cx="1766108" cy="588703"/>
          </a:xfrm>
          <a:prstGeom prst="rect">
            <a:avLst/>
          </a:prstGeom>
        </p:spPr>
      </p:pic>
      <p:grpSp>
        <p:nvGrpSpPr>
          <p:cNvPr id="5" name="Group 5"/>
          <p:cNvGrpSpPr/>
          <p:nvPr/>
        </p:nvGrpSpPr>
        <p:grpSpPr>
          <a:xfrm>
            <a:off x="1387993" y="3233507"/>
            <a:ext cx="7087352" cy="2671993"/>
            <a:chOff x="0" y="0"/>
            <a:chExt cx="16646776" cy="3133425"/>
          </a:xfrm>
        </p:grpSpPr>
        <p:sp>
          <p:nvSpPr>
            <p:cNvPr id="6" name="Freeform 6"/>
            <p:cNvSpPr/>
            <p:nvPr/>
          </p:nvSpPr>
          <p:spPr>
            <a:xfrm>
              <a:off x="72390" y="72390"/>
              <a:ext cx="16501995" cy="2988645"/>
            </a:xfrm>
            <a:custGeom>
              <a:avLst/>
              <a:gdLst/>
              <a:ahLst/>
              <a:cxnLst/>
              <a:rect l="l" t="t" r="r" b="b"/>
              <a:pathLst>
                <a:path w="16501995" h="2988645">
                  <a:moveTo>
                    <a:pt x="0" y="0"/>
                  </a:moveTo>
                  <a:lnTo>
                    <a:pt x="16501995" y="0"/>
                  </a:lnTo>
                  <a:lnTo>
                    <a:pt x="16501995" y="2988645"/>
                  </a:lnTo>
                  <a:lnTo>
                    <a:pt x="0" y="2988645"/>
                  </a:lnTo>
                  <a:lnTo>
                    <a:pt x="0" y="0"/>
                  </a:lnTo>
                  <a:close/>
                </a:path>
              </a:pathLst>
            </a:custGeom>
            <a:solidFill>
              <a:srgbClr val="804A24"/>
            </a:solidFill>
          </p:spPr>
        </p:sp>
        <p:sp>
          <p:nvSpPr>
            <p:cNvPr id="7" name="Freeform 7"/>
            <p:cNvSpPr/>
            <p:nvPr/>
          </p:nvSpPr>
          <p:spPr>
            <a:xfrm>
              <a:off x="0" y="0"/>
              <a:ext cx="16646776" cy="3133425"/>
            </a:xfrm>
            <a:custGeom>
              <a:avLst/>
              <a:gdLst/>
              <a:ahLst/>
              <a:cxnLst/>
              <a:rect l="l" t="t" r="r" b="b"/>
              <a:pathLst>
                <a:path w="16646776" h="3133425">
                  <a:moveTo>
                    <a:pt x="16501996" y="2988645"/>
                  </a:moveTo>
                  <a:lnTo>
                    <a:pt x="16646776" y="2988645"/>
                  </a:lnTo>
                  <a:lnTo>
                    <a:pt x="16646776" y="3133425"/>
                  </a:lnTo>
                  <a:lnTo>
                    <a:pt x="16501996" y="3133425"/>
                  </a:lnTo>
                  <a:lnTo>
                    <a:pt x="16501996" y="2988645"/>
                  </a:lnTo>
                  <a:close/>
                  <a:moveTo>
                    <a:pt x="0" y="144780"/>
                  </a:moveTo>
                  <a:lnTo>
                    <a:pt x="144780" y="144780"/>
                  </a:lnTo>
                  <a:lnTo>
                    <a:pt x="144780" y="2988645"/>
                  </a:lnTo>
                  <a:lnTo>
                    <a:pt x="0" y="2988645"/>
                  </a:lnTo>
                  <a:lnTo>
                    <a:pt x="0" y="144780"/>
                  </a:lnTo>
                  <a:close/>
                  <a:moveTo>
                    <a:pt x="0" y="2988645"/>
                  </a:moveTo>
                  <a:lnTo>
                    <a:pt x="144780" y="2988645"/>
                  </a:lnTo>
                  <a:lnTo>
                    <a:pt x="144780" y="3133425"/>
                  </a:lnTo>
                  <a:lnTo>
                    <a:pt x="0" y="3133425"/>
                  </a:lnTo>
                  <a:lnTo>
                    <a:pt x="0" y="2988645"/>
                  </a:lnTo>
                  <a:close/>
                  <a:moveTo>
                    <a:pt x="16501996" y="144780"/>
                  </a:moveTo>
                  <a:lnTo>
                    <a:pt x="16646776" y="144780"/>
                  </a:lnTo>
                  <a:lnTo>
                    <a:pt x="16646776" y="2988645"/>
                  </a:lnTo>
                  <a:lnTo>
                    <a:pt x="16501996" y="2988645"/>
                  </a:lnTo>
                  <a:lnTo>
                    <a:pt x="16501996" y="144780"/>
                  </a:lnTo>
                  <a:close/>
                  <a:moveTo>
                    <a:pt x="144780" y="2988645"/>
                  </a:moveTo>
                  <a:lnTo>
                    <a:pt x="16501996" y="2988645"/>
                  </a:lnTo>
                  <a:lnTo>
                    <a:pt x="16501996" y="3133425"/>
                  </a:lnTo>
                  <a:lnTo>
                    <a:pt x="144780" y="3133425"/>
                  </a:lnTo>
                  <a:lnTo>
                    <a:pt x="144780" y="2988645"/>
                  </a:lnTo>
                  <a:close/>
                  <a:moveTo>
                    <a:pt x="16501996" y="0"/>
                  </a:moveTo>
                  <a:lnTo>
                    <a:pt x="16646776" y="0"/>
                  </a:lnTo>
                  <a:lnTo>
                    <a:pt x="16646776" y="144780"/>
                  </a:lnTo>
                  <a:lnTo>
                    <a:pt x="16501996" y="144780"/>
                  </a:lnTo>
                  <a:lnTo>
                    <a:pt x="16501996" y="0"/>
                  </a:lnTo>
                  <a:close/>
                  <a:moveTo>
                    <a:pt x="0" y="0"/>
                  </a:moveTo>
                  <a:lnTo>
                    <a:pt x="144780" y="0"/>
                  </a:lnTo>
                  <a:lnTo>
                    <a:pt x="144780" y="144780"/>
                  </a:lnTo>
                  <a:lnTo>
                    <a:pt x="0" y="144780"/>
                  </a:lnTo>
                  <a:lnTo>
                    <a:pt x="0" y="0"/>
                  </a:lnTo>
                  <a:close/>
                  <a:moveTo>
                    <a:pt x="144780" y="0"/>
                  </a:moveTo>
                  <a:lnTo>
                    <a:pt x="16501996" y="0"/>
                  </a:lnTo>
                  <a:lnTo>
                    <a:pt x="16501996" y="144780"/>
                  </a:lnTo>
                  <a:lnTo>
                    <a:pt x="144780" y="144780"/>
                  </a:lnTo>
                  <a:lnTo>
                    <a:pt x="144780" y="0"/>
                  </a:lnTo>
                  <a:close/>
                </a:path>
              </a:pathLst>
            </a:custGeom>
            <a:solidFill>
              <a:srgbClr val="804A24"/>
            </a:solidFill>
          </p:spPr>
        </p:sp>
      </p:grpSp>
      <p:grpSp>
        <p:nvGrpSpPr>
          <p:cNvPr id="8" name="Group 8"/>
          <p:cNvGrpSpPr/>
          <p:nvPr/>
        </p:nvGrpSpPr>
        <p:grpSpPr>
          <a:xfrm>
            <a:off x="1418813" y="6746481"/>
            <a:ext cx="7087352" cy="2816619"/>
            <a:chOff x="0" y="0"/>
            <a:chExt cx="16646776" cy="3133425"/>
          </a:xfrm>
        </p:grpSpPr>
        <p:sp>
          <p:nvSpPr>
            <p:cNvPr id="9" name="Freeform 9"/>
            <p:cNvSpPr/>
            <p:nvPr/>
          </p:nvSpPr>
          <p:spPr>
            <a:xfrm>
              <a:off x="72390" y="72390"/>
              <a:ext cx="16501995" cy="2988645"/>
            </a:xfrm>
            <a:custGeom>
              <a:avLst/>
              <a:gdLst/>
              <a:ahLst/>
              <a:cxnLst/>
              <a:rect l="l" t="t" r="r" b="b"/>
              <a:pathLst>
                <a:path w="16501995" h="2988645">
                  <a:moveTo>
                    <a:pt x="0" y="0"/>
                  </a:moveTo>
                  <a:lnTo>
                    <a:pt x="16501995" y="0"/>
                  </a:lnTo>
                  <a:lnTo>
                    <a:pt x="16501995" y="2988645"/>
                  </a:lnTo>
                  <a:lnTo>
                    <a:pt x="0" y="2988645"/>
                  </a:lnTo>
                  <a:lnTo>
                    <a:pt x="0" y="0"/>
                  </a:lnTo>
                  <a:close/>
                </a:path>
              </a:pathLst>
            </a:custGeom>
            <a:solidFill>
              <a:srgbClr val="804A24"/>
            </a:solidFill>
          </p:spPr>
        </p:sp>
        <p:sp>
          <p:nvSpPr>
            <p:cNvPr id="10" name="Freeform 10"/>
            <p:cNvSpPr/>
            <p:nvPr/>
          </p:nvSpPr>
          <p:spPr>
            <a:xfrm>
              <a:off x="0" y="0"/>
              <a:ext cx="16646776" cy="3133425"/>
            </a:xfrm>
            <a:custGeom>
              <a:avLst/>
              <a:gdLst/>
              <a:ahLst/>
              <a:cxnLst/>
              <a:rect l="l" t="t" r="r" b="b"/>
              <a:pathLst>
                <a:path w="16646776" h="3133425">
                  <a:moveTo>
                    <a:pt x="16501996" y="2988645"/>
                  </a:moveTo>
                  <a:lnTo>
                    <a:pt x="16646776" y="2988645"/>
                  </a:lnTo>
                  <a:lnTo>
                    <a:pt x="16646776" y="3133425"/>
                  </a:lnTo>
                  <a:lnTo>
                    <a:pt x="16501996" y="3133425"/>
                  </a:lnTo>
                  <a:lnTo>
                    <a:pt x="16501996" y="2988645"/>
                  </a:lnTo>
                  <a:close/>
                  <a:moveTo>
                    <a:pt x="0" y="144780"/>
                  </a:moveTo>
                  <a:lnTo>
                    <a:pt x="144780" y="144780"/>
                  </a:lnTo>
                  <a:lnTo>
                    <a:pt x="144780" y="2988645"/>
                  </a:lnTo>
                  <a:lnTo>
                    <a:pt x="0" y="2988645"/>
                  </a:lnTo>
                  <a:lnTo>
                    <a:pt x="0" y="144780"/>
                  </a:lnTo>
                  <a:close/>
                  <a:moveTo>
                    <a:pt x="0" y="2988645"/>
                  </a:moveTo>
                  <a:lnTo>
                    <a:pt x="144780" y="2988645"/>
                  </a:lnTo>
                  <a:lnTo>
                    <a:pt x="144780" y="3133425"/>
                  </a:lnTo>
                  <a:lnTo>
                    <a:pt x="0" y="3133425"/>
                  </a:lnTo>
                  <a:lnTo>
                    <a:pt x="0" y="2988645"/>
                  </a:lnTo>
                  <a:close/>
                  <a:moveTo>
                    <a:pt x="16501996" y="144780"/>
                  </a:moveTo>
                  <a:lnTo>
                    <a:pt x="16646776" y="144780"/>
                  </a:lnTo>
                  <a:lnTo>
                    <a:pt x="16646776" y="2988645"/>
                  </a:lnTo>
                  <a:lnTo>
                    <a:pt x="16501996" y="2988645"/>
                  </a:lnTo>
                  <a:lnTo>
                    <a:pt x="16501996" y="144780"/>
                  </a:lnTo>
                  <a:close/>
                  <a:moveTo>
                    <a:pt x="144780" y="2988645"/>
                  </a:moveTo>
                  <a:lnTo>
                    <a:pt x="16501996" y="2988645"/>
                  </a:lnTo>
                  <a:lnTo>
                    <a:pt x="16501996" y="3133425"/>
                  </a:lnTo>
                  <a:lnTo>
                    <a:pt x="144780" y="3133425"/>
                  </a:lnTo>
                  <a:lnTo>
                    <a:pt x="144780" y="2988645"/>
                  </a:lnTo>
                  <a:close/>
                  <a:moveTo>
                    <a:pt x="16501996" y="0"/>
                  </a:moveTo>
                  <a:lnTo>
                    <a:pt x="16646776" y="0"/>
                  </a:lnTo>
                  <a:lnTo>
                    <a:pt x="16646776" y="144780"/>
                  </a:lnTo>
                  <a:lnTo>
                    <a:pt x="16501996" y="144780"/>
                  </a:lnTo>
                  <a:lnTo>
                    <a:pt x="16501996" y="0"/>
                  </a:lnTo>
                  <a:close/>
                  <a:moveTo>
                    <a:pt x="0" y="0"/>
                  </a:moveTo>
                  <a:lnTo>
                    <a:pt x="144780" y="0"/>
                  </a:lnTo>
                  <a:lnTo>
                    <a:pt x="144780" y="144780"/>
                  </a:lnTo>
                  <a:lnTo>
                    <a:pt x="0" y="144780"/>
                  </a:lnTo>
                  <a:lnTo>
                    <a:pt x="0" y="0"/>
                  </a:lnTo>
                  <a:close/>
                  <a:moveTo>
                    <a:pt x="144780" y="0"/>
                  </a:moveTo>
                  <a:lnTo>
                    <a:pt x="16501996" y="0"/>
                  </a:lnTo>
                  <a:lnTo>
                    <a:pt x="16501996" y="144780"/>
                  </a:lnTo>
                  <a:lnTo>
                    <a:pt x="144780" y="144780"/>
                  </a:lnTo>
                  <a:lnTo>
                    <a:pt x="144780" y="0"/>
                  </a:lnTo>
                  <a:close/>
                </a:path>
              </a:pathLst>
            </a:custGeom>
            <a:solidFill>
              <a:srgbClr val="804A24"/>
            </a:solidFill>
          </p:spPr>
        </p:sp>
      </p:grpSp>
      <p:grpSp>
        <p:nvGrpSpPr>
          <p:cNvPr id="11" name="Group 11"/>
          <p:cNvGrpSpPr/>
          <p:nvPr/>
        </p:nvGrpSpPr>
        <p:grpSpPr>
          <a:xfrm>
            <a:off x="1165324" y="2997399"/>
            <a:ext cx="7151076" cy="2758379"/>
            <a:chOff x="0" y="0"/>
            <a:chExt cx="16796450" cy="3234728"/>
          </a:xfrm>
        </p:grpSpPr>
        <p:sp>
          <p:nvSpPr>
            <p:cNvPr id="12" name="Freeform 12"/>
            <p:cNvSpPr/>
            <p:nvPr/>
          </p:nvSpPr>
          <p:spPr>
            <a:xfrm>
              <a:off x="72390" y="72390"/>
              <a:ext cx="16651670" cy="3089948"/>
            </a:xfrm>
            <a:custGeom>
              <a:avLst/>
              <a:gdLst/>
              <a:ahLst/>
              <a:cxnLst/>
              <a:rect l="l" t="t" r="r" b="b"/>
              <a:pathLst>
                <a:path w="16651670" h="3089948">
                  <a:moveTo>
                    <a:pt x="0" y="0"/>
                  </a:moveTo>
                  <a:lnTo>
                    <a:pt x="16651670" y="0"/>
                  </a:lnTo>
                  <a:lnTo>
                    <a:pt x="16651670" y="3089948"/>
                  </a:lnTo>
                  <a:lnTo>
                    <a:pt x="0" y="3089948"/>
                  </a:lnTo>
                  <a:lnTo>
                    <a:pt x="0" y="0"/>
                  </a:lnTo>
                  <a:close/>
                </a:path>
              </a:pathLst>
            </a:custGeom>
            <a:solidFill>
              <a:srgbClr val="FFF0F0"/>
            </a:solidFill>
          </p:spPr>
        </p:sp>
        <p:sp>
          <p:nvSpPr>
            <p:cNvPr id="13" name="Freeform 13"/>
            <p:cNvSpPr/>
            <p:nvPr/>
          </p:nvSpPr>
          <p:spPr>
            <a:xfrm>
              <a:off x="0" y="0"/>
              <a:ext cx="16796449" cy="3234728"/>
            </a:xfrm>
            <a:custGeom>
              <a:avLst/>
              <a:gdLst/>
              <a:ahLst/>
              <a:cxnLst/>
              <a:rect l="l" t="t" r="r" b="b"/>
              <a:pathLst>
                <a:path w="16796449" h="3234728">
                  <a:moveTo>
                    <a:pt x="16651670" y="3089948"/>
                  </a:moveTo>
                  <a:lnTo>
                    <a:pt x="16796449" y="3089948"/>
                  </a:lnTo>
                  <a:lnTo>
                    <a:pt x="16796449" y="3234728"/>
                  </a:lnTo>
                  <a:lnTo>
                    <a:pt x="16651669" y="3234728"/>
                  </a:lnTo>
                  <a:lnTo>
                    <a:pt x="16651669" y="3089948"/>
                  </a:lnTo>
                  <a:close/>
                  <a:moveTo>
                    <a:pt x="0" y="144780"/>
                  </a:moveTo>
                  <a:lnTo>
                    <a:pt x="144780" y="144780"/>
                  </a:lnTo>
                  <a:lnTo>
                    <a:pt x="144780" y="3089948"/>
                  </a:lnTo>
                  <a:lnTo>
                    <a:pt x="0" y="3089948"/>
                  </a:lnTo>
                  <a:lnTo>
                    <a:pt x="0" y="144780"/>
                  </a:lnTo>
                  <a:close/>
                  <a:moveTo>
                    <a:pt x="0" y="3089948"/>
                  </a:moveTo>
                  <a:lnTo>
                    <a:pt x="144780" y="3089948"/>
                  </a:lnTo>
                  <a:lnTo>
                    <a:pt x="144780" y="3234728"/>
                  </a:lnTo>
                  <a:lnTo>
                    <a:pt x="0" y="3234728"/>
                  </a:lnTo>
                  <a:lnTo>
                    <a:pt x="0" y="3089948"/>
                  </a:lnTo>
                  <a:close/>
                  <a:moveTo>
                    <a:pt x="16651670" y="144780"/>
                  </a:moveTo>
                  <a:lnTo>
                    <a:pt x="16796449" y="144780"/>
                  </a:lnTo>
                  <a:lnTo>
                    <a:pt x="16796449" y="3089948"/>
                  </a:lnTo>
                  <a:lnTo>
                    <a:pt x="16651669" y="3089948"/>
                  </a:lnTo>
                  <a:lnTo>
                    <a:pt x="16651669" y="144780"/>
                  </a:lnTo>
                  <a:close/>
                  <a:moveTo>
                    <a:pt x="144780" y="3089948"/>
                  </a:moveTo>
                  <a:lnTo>
                    <a:pt x="16651670" y="3089948"/>
                  </a:lnTo>
                  <a:lnTo>
                    <a:pt x="16651670" y="3234728"/>
                  </a:lnTo>
                  <a:lnTo>
                    <a:pt x="144780" y="3234728"/>
                  </a:lnTo>
                  <a:lnTo>
                    <a:pt x="144780" y="3089948"/>
                  </a:lnTo>
                  <a:close/>
                  <a:moveTo>
                    <a:pt x="16651670" y="0"/>
                  </a:moveTo>
                  <a:lnTo>
                    <a:pt x="16796449" y="0"/>
                  </a:lnTo>
                  <a:lnTo>
                    <a:pt x="16796449" y="144780"/>
                  </a:lnTo>
                  <a:lnTo>
                    <a:pt x="16651669" y="144780"/>
                  </a:lnTo>
                  <a:lnTo>
                    <a:pt x="16651669" y="0"/>
                  </a:lnTo>
                  <a:close/>
                  <a:moveTo>
                    <a:pt x="0" y="0"/>
                  </a:moveTo>
                  <a:lnTo>
                    <a:pt x="144780" y="0"/>
                  </a:lnTo>
                  <a:lnTo>
                    <a:pt x="144780" y="144780"/>
                  </a:lnTo>
                  <a:lnTo>
                    <a:pt x="0" y="144780"/>
                  </a:lnTo>
                  <a:lnTo>
                    <a:pt x="0" y="0"/>
                  </a:lnTo>
                  <a:close/>
                  <a:moveTo>
                    <a:pt x="144780" y="0"/>
                  </a:moveTo>
                  <a:lnTo>
                    <a:pt x="16651670" y="0"/>
                  </a:lnTo>
                  <a:lnTo>
                    <a:pt x="16651670" y="144780"/>
                  </a:lnTo>
                  <a:lnTo>
                    <a:pt x="144780" y="144780"/>
                  </a:lnTo>
                  <a:lnTo>
                    <a:pt x="144780" y="0"/>
                  </a:lnTo>
                  <a:close/>
                </a:path>
              </a:pathLst>
            </a:custGeom>
            <a:solidFill>
              <a:srgbClr val="804A24"/>
            </a:solidFill>
          </p:spPr>
        </p:sp>
      </p:grpSp>
      <p:grpSp>
        <p:nvGrpSpPr>
          <p:cNvPr id="14" name="Group 14"/>
          <p:cNvGrpSpPr/>
          <p:nvPr/>
        </p:nvGrpSpPr>
        <p:grpSpPr>
          <a:xfrm>
            <a:off x="1196144" y="6520116"/>
            <a:ext cx="7151076" cy="2907681"/>
            <a:chOff x="0" y="0"/>
            <a:chExt cx="16796450" cy="3234728"/>
          </a:xfrm>
        </p:grpSpPr>
        <p:sp>
          <p:nvSpPr>
            <p:cNvPr id="15" name="Freeform 15"/>
            <p:cNvSpPr/>
            <p:nvPr/>
          </p:nvSpPr>
          <p:spPr>
            <a:xfrm>
              <a:off x="72390" y="72390"/>
              <a:ext cx="16651670" cy="3089948"/>
            </a:xfrm>
            <a:custGeom>
              <a:avLst/>
              <a:gdLst/>
              <a:ahLst/>
              <a:cxnLst/>
              <a:rect l="l" t="t" r="r" b="b"/>
              <a:pathLst>
                <a:path w="16651670" h="3089948">
                  <a:moveTo>
                    <a:pt x="0" y="0"/>
                  </a:moveTo>
                  <a:lnTo>
                    <a:pt x="16651670" y="0"/>
                  </a:lnTo>
                  <a:lnTo>
                    <a:pt x="16651670" y="3089948"/>
                  </a:lnTo>
                  <a:lnTo>
                    <a:pt x="0" y="3089948"/>
                  </a:lnTo>
                  <a:lnTo>
                    <a:pt x="0" y="0"/>
                  </a:lnTo>
                  <a:close/>
                </a:path>
              </a:pathLst>
            </a:custGeom>
            <a:solidFill>
              <a:srgbClr val="FFF0F0"/>
            </a:solidFill>
          </p:spPr>
        </p:sp>
        <p:sp>
          <p:nvSpPr>
            <p:cNvPr id="16" name="Freeform 16"/>
            <p:cNvSpPr/>
            <p:nvPr/>
          </p:nvSpPr>
          <p:spPr>
            <a:xfrm>
              <a:off x="0" y="0"/>
              <a:ext cx="16796449" cy="3234728"/>
            </a:xfrm>
            <a:custGeom>
              <a:avLst/>
              <a:gdLst/>
              <a:ahLst/>
              <a:cxnLst/>
              <a:rect l="l" t="t" r="r" b="b"/>
              <a:pathLst>
                <a:path w="16796449" h="3234728">
                  <a:moveTo>
                    <a:pt x="16651670" y="3089948"/>
                  </a:moveTo>
                  <a:lnTo>
                    <a:pt x="16796449" y="3089948"/>
                  </a:lnTo>
                  <a:lnTo>
                    <a:pt x="16796449" y="3234728"/>
                  </a:lnTo>
                  <a:lnTo>
                    <a:pt x="16651669" y="3234728"/>
                  </a:lnTo>
                  <a:lnTo>
                    <a:pt x="16651669" y="3089948"/>
                  </a:lnTo>
                  <a:close/>
                  <a:moveTo>
                    <a:pt x="0" y="144780"/>
                  </a:moveTo>
                  <a:lnTo>
                    <a:pt x="144780" y="144780"/>
                  </a:lnTo>
                  <a:lnTo>
                    <a:pt x="144780" y="3089948"/>
                  </a:lnTo>
                  <a:lnTo>
                    <a:pt x="0" y="3089948"/>
                  </a:lnTo>
                  <a:lnTo>
                    <a:pt x="0" y="144780"/>
                  </a:lnTo>
                  <a:close/>
                  <a:moveTo>
                    <a:pt x="0" y="3089948"/>
                  </a:moveTo>
                  <a:lnTo>
                    <a:pt x="144780" y="3089948"/>
                  </a:lnTo>
                  <a:lnTo>
                    <a:pt x="144780" y="3234728"/>
                  </a:lnTo>
                  <a:lnTo>
                    <a:pt x="0" y="3234728"/>
                  </a:lnTo>
                  <a:lnTo>
                    <a:pt x="0" y="3089948"/>
                  </a:lnTo>
                  <a:close/>
                  <a:moveTo>
                    <a:pt x="16651670" y="144780"/>
                  </a:moveTo>
                  <a:lnTo>
                    <a:pt x="16796449" y="144780"/>
                  </a:lnTo>
                  <a:lnTo>
                    <a:pt x="16796449" y="3089948"/>
                  </a:lnTo>
                  <a:lnTo>
                    <a:pt x="16651669" y="3089948"/>
                  </a:lnTo>
                  <a:lnTo>
                    <a:pt x="16651669" y="144780"/>
                  </a:lnTo>
                  <a:close/>
                  <a:moveTo>
                    <a:pt x="144780" y="3089948"/>
                  </a:moveTo>
                  <a:lnTo>
                    <a:pt x="16651670" y="3089948"/>
                  </a:lnTo>
                  <a:lnTo>
                    <a:pt x="16651670" y="3234728"/>
                  </a:lnTo>
                  <a:lnTo>
                    <a:pt x="144780" y="3234728"/>
                  </a:lnTo>
                  <a:lnTo>
                    <a:pt x="144780" y="3089948"/>
                  </a:lnTo>
                  <a:close/>
                  <a:moveTo>
                    <a:pt x="16651670" y="0"/>
                  </a:moveTo>
                  <a:lnTo>
                    <a:pt x="16796449" y="0"/>
                  </a:lnTo>
                  <a:lnTo>
                    <a:pt x="16796449" y="144780"/>
                  </a:lnTo>
                  <a:lnTo>
                    <a:pt x="16651669" y="144780"/>
                  </a:lnTo>
                  <a:lnTo>
                    <a:pt x="16651669" y="0"/>
                  </a:lnTo>
                  <a:close/>
                  <a:moveTo>
                    <a:pt x="0" y="0"/>
                  </a:moveTo>
                  <a:lnTo>
                    <a:pt x="144780" y="0"/>
                  </a:lnTo>
                  <a:lnTo>
                    <a:pt x="144780" y="144780"/>
                  </a:lnTo>
                  <a:lnTo>
                    <a:pt x="0" y="144780"/>
                  </a:lnTo>
                  <a:lnTo>
                    <a:pt x="0" y="0"/>
                  </a:lnTo>
                  <a:close/>
                  <a:moveTo>
                    <a:pt x="144780" y="0"/>
                  </a:moveTo>
                  <a:lnTo>
                    <a:pt x="16651670" y="0"/>
                  </a:lnTo>
                  <a:lnTo>
                    <a:pt x="16651670" y="144780"/>
                  </a:lnTo>
                  <a:lnTo>
                    <a:pt x="144780" y="144780"/>
                  </a:lnTo>
                  <a:lnTo>
                    <a:pt x="144780" y="0"/>
                  </a:lnTo>
                  <a:close/>
                </a:path>
              </a:pathLst>
            </a:custGeom>
            <a:solidFill>
              <a:srgbClr val="804A24"/>
            </a:solidFill>
          </p:spPr>
        </p:sp>
      </p:grpSp>
      <p:grpSp>
        <p:nvGrpSpPr>
          <p:cNvPr id="17" name="Group 17"/>
          <p:cNvGrpSpPr/>
          <p:nvPr/>
        </p:nvGrpSpPr>
        <p:grpSpPr>
          <a:xfrm>
            <a:off x="10174115" y="3233507"/>
            <a:ext cx="7087352" cy="2671993"/>
            <a:chOff x="0" y="0"/>
            <a:chExt cx="16646776" cy="3133425"/>
          </a:xfrm>
        </p:grpSpPr>
        <p:sp>
          <p:nvSpPr>
            <p:cNvPr id="18" name="Freeform 18"/>
            <p:cNvSpPr/>
            <p:nvPr/>
          </p:nvSpPr>
          <p:spPr>
            <a:xfrm>
              <a:off x="72390" y="72390"/>
              <a:ext cx="16501995" cy="2988645"/>
            </a:xfrm>
            <a:custGeom>
              <a:avLst/>
              <a:gdLst/>
              <a:ahLst/>
              <a:cxnLst/>
              <a:rect l="l" t="t" r="r" b="b"/>
              <a:pathLst>
                <a:path w="16501995" h="2988645">
                  <a:moveTo>
                    <a:pt x="0" y="0"/>
                  </a:moveTo>
                  <a:lnTo>
                    <a:pt x="16501995" y="0"/>
                  </a:lnTo>
                  <a:lnTo>
                    <a:pt x="16501995" y="2988645"/>
                  </a:lnTo>
                  <a:lnTo>
                    <a:pt x="0" y="2988645"/>
                  </a:lnTo>
                  <a:lnTo>
                    <a:pt x="0" y="0"/>
                  </a:lnTo>
                  <a:close/>
                </a:path>
              </a:pathLst>
            </a:custGeom>
            <a:solidFill>
              <a:srgbClr val="804A24"/>
            </a:solidFill>
          </p:spPr>
        </p:sp>
        <p:sp>
          <p:nvSpPr>
            <p:cNvPr id="19" name="Freeform 19"/>
            <p:cNvSpPr/>
            <p:nvPr/>
          </p:nvSpPr>
          <p:spPr>
            <a:xfrm>
              <a:off x="0" y="0"/>
              <a:ext cx="16646776" cy="3133425"/>
            </a:xfrm>
            <a:custGeom>
              <a:avLst/>
              <a:gdLst/>
              <a:ahLst/>
              <a:cxnLst/>
              <a:rect l="l" t="t" r="r" b="b"/>
              <a:pathLst>
                <a:path w="16646776" h="3133425">
                  <a:moveTo>
                    <a:pt x="16501996" y="2988645"/>
                  </a:moveTo>
                  <a:lnTo>
                    <a:pt x="16646776" y="2988645"/>
                  </a:lnTo>
                  <a:lnTo>
                    <a:pt x="16646776" y="3133425"/>
                  </a:lnTo>
                  <a:lnTo>
                    <a:pt x="16501996" y="3133425"/>
                  </a:lnTo>
                  <a:lnTo>
                    <a:pt x="16501996" y="2988645"/>
                  </a:lnTo>
                  <a:close/>
                  <a:moveTo>
                    <a:pt x="0" y="144780"/>
                  </a:moveTo>
                  <a:lnTo>
                    <a:pt x="144780" y="144780"/>
                  </a:lnTo>
                  <a:lnTo>
                    <a:pt x="144780" y="2988645"/>
                  </a:lnTo>
                  <a:lnTo>
                    <a:pt x="0" y="2988645"/>
                  </a:lnTo>
                  <a:lnTo>
                    <a:pt x="0" y="144780"/>
                  </a:lnTo>
                  <a:close/>
                  <a:moveTo>
                    <a:pt x="0" y="2988645"/>
                  </a:moveTo>
                  <a:lnTo>
                    <a:pt x="144780" y="2988645"/>
                  </a:lnTo>
                  <a:lnTo>
                    <a:pt x="144780" y="3133425"/>
                  </a:lnTo>
                  <a:lnTo>
                    <a:pt x="0" y="3133425"/>
                  </a:lnTo>
                  <a:lnTo>
                    <a:pt x="0" y="2988645"/>
                  </a:lnTo>
                  <a:close/>
                  <a:moveTo>
                    <a:pt x="16501996" y="144780"/>
                  </a:moveTo>
                  <a:lnTo>
                    <a:pt x="16646776" y="144780"/>
                  </a:lnTo>
                  <a:lnTo>
                    <a:pt x="16646776" y="2988645"/>
                  </a:lnTo>
                  <a:lnTo>
                    <a:pt x="16501996" y="2988645"/>
                  </a:lnTo>
                  <a:lnTo>
                    <a:pt x="16501996" y="144780"/>
                  </a:lnTo>
                  <a:close/>
                  <a:moveTo>
                    <a:pt x="144780" y="2988645"/>
                  </a:moveTo>
                  <a:lnTo>
                    <a:pt x="16501996" y="2988645"/>
                  </a:lnTo>
                  <a:lnTo>
                    <a:pt x="16501996" y="3133425"/>
                  </a:lnTo>
                  <a:lnTo>
                    <a:pt x="144780" y="3133425"/>
                  </a:lnTo>
                  <a:lnTo>
                    <a:pt x="144780" y="2988645"/>
                  </a:lnTo>
                  <a:close/>
                  <a:moveTo>
                    <a:pt x="16501996" y="0"/>
                  </a:moveTo>
                  <a:lnTo>
                    <a:pt x="16646776" y="0"/>
                  </a:lnTo>
                  <a:lnTo>
                    <a:pt x="16646776" y="144780"/>
                  </a:lnTo>
                  <a:lnTo>
                    <a:pt x="16501996" y="144780"/>
                  </a:lnTo>
                  <a:lnTo>
                    <a:pt x="16501996" y="0"/>
                  </a:lnTo>
                  <a:close/>
                  <a:moveTo>
                    <a:pt x="0" y="0"/>
                  </a:moveTo>
                  <a:lnTo>
                    <a:pt x="144780" y="0"/>
                  </a:lnTo>
                  <a:lnTo>
                    <a:pt x="144780" y="144780"/>
                  </a:lnTo>
                  <a:lnTo>
                    <a:pt x="0" y="144780"/>
                  </a:lnTo>
                  <a:lnTo>
                    <a:pt x="0" y="0"/>
                  </a:lnTo>
                  <a:close/>
                  <a:moveTo>
                    <a:pt x="144780" y="0"/>
                  </a:moveTo>
                  <a:lnTo>
                    <a:pt x="16501996" y="0"/>
                  </a:lnTo>
                  <a:lnTo>
                    <a:pt x="16501996" y="144780"/>
                  </a:lnTo>
                  <a:lnTo>
                    <a:pt x="144780" y="144780"/>
                  </a:lnTo>
                  <a:lnTo>
                    <a:pt x="144780" y="0"/>
                  </a:lnTo>
                  <a:close/>
                </a:path>
              </a:pathLst>
            </a:custGeom>
            <a:solidFill>
              <a:srgbClr val="804A24"/>
            </a:solidFill>
          </p:spPr>
        </p:sp>
      </p:grpSp>
      <p:grpSp>
        <p:nvGrpSpPr>
          <p:cNvPr id="20" name="Group 20"/>
          <p:cNvGrpSpPr/>
          <p:nvPr/>
        </p:nvGrpSpPr>
        <p:grpSpPr>
          <a:xfrm>
            <a:off x="9951446" y="2997399"/>
            <a:ext cx="7151076" cy="2758379"/>
            <a:chOff x="0" y="0"/>
            <a:chExt cx="16796450" cy="3234728"/>
          </a:xfrm>
        </p:grpSpPr>
        <p:sp>
          <p:nvSpPr>
            <p:cNvPr id="21" name="Freeform 21"/>
            <p:cNvSpPr/>
            <p:nvPr/>
          </p:nvSpPr>
          <p:spPr>
            <a:xfrm>
              <a:off x="72390" y="72390"/>
              <a:ext cx="16651670" cy="3089948"/>
            </a:xfrm>
            <a:custGeom>
              <a:avLst/>
              <a:gdLst/>
              <a:ahLst/>
              <a:cxnLst/>
              <a:rect l="l" t="t" r="r" b="b"/>
              <a:pathLst>
                <a:path w="16651670" h="3089948">
                  <a:moveTo>
                    <a:pt x="0" y="0"/>
                  </a:moveTo>
                  <a:lnTo>
                    <a:pt x="16651670" y="0"/>
                  </a:lnTo>
                  <a:lnTo>
                    <a:pt x="16651670" y="3089948"/>
                  </a:lnTo>
                  <a:lnTo>
                    <a:pt x="0" y="3089948"/>
                  </a:lnTo>
                  <a:lnTo>
                    <a:pt x="0" y="0"/>
                  </a:lnTo>
                  <a:close/>
                </a:path>
              </a:pathLst>
            </a:custGeom>
            <a:solidFill>
              <a:srgbClr val="FFF0F0"/>
            </a:solidFill>
          </p:spPr>
        </p:sp>
        <p:sp>
          <p:nvSpPr>
            <p:cNvPr id="22" name="Freeform 22"/>
            <p:cNvSpPr/>
            <p:nvPr/>
          </p:nvSpPr>
          <p:spPr>
            <a:xfrm>
              <a:off x="0" y="0"/>
              <a:ext cx="16796449" cy="3234728"/>
            </a:xfrm>
            <a:custGeom>
              <a:avLst/>
              <a:gdLst/>
              <a:ahLst/>
              <a:cxnLst/>
              <a:rect l="l" t="t" r="r" b="b"/>
              <a:pathLst>
                <a:path w="16796449" h="3234728">
                  <a:moveTo>
                    <a:pt x="16651670" y="3089948"/>
                  </a:moveTo>
                  <a:lnTo>
                    <a:pt x="16796449" y="3089948"/>
                  </a:lnTo>
                  <a:lnTo>
                    <a:pt x="16796449" y="3234728"/>
                  </a:lnTo>
                  <a:lnTo>
                    <a:pt x="16651669" y="3234728"/>
                  </a:lnTo>
                  <a:lnTo>
                    <a:pt x="16651669" y="3089948"/>
                  </a:lnTo>
                  <a:close/>
                  <a:moveTo>
                    <a:pt x="0" y="144780"/>
                  </a:moveTo>
                  <a:lnTo>
                    <a:pt x="144780" y="144780"/>
                  </a:lnTo>
                  <a:lnTo>
                    <a:pt x="144780" y="3089948"/>
                  </a:lnTo>
                  <a:lnTo>
                    <a:pt x="0" y="3089948"/>
                  </a:lnTo>
                  <a:lnTo>
                    <a:pt x="0" y="144780"/>
                  </a:lnTo>
                  <a:close/>
                  <a:moveTo>
                    <a:pt x="0" y="3089948"/>
                  </a:moveTo>
                  <a:lnTo>
                    <a:pt x="144780" y="3089948"/>
                  </a:lnTo>
                  <a:lnTo>
                    <a:pt x="144780" y="3234728"/>
                  </a:lnTo>
                  <a:lnTo>
                    <a:pt x="0" y="3234728"/>
                  </a:lnTo>
                  <a:lnTo>
                    <a:pt x="0" y="3089948"/>
                  </a:lnTo>
                  <a:close/>
                  <a:moveTo>
                    <a:pt x="16651670" y="144780"/>
                  </a:moveTo>
                  <a:lnTo>
                    <a:pt x="16796449" y="144780"/>
                  </a:lnTo>
                  <a:lnTo>
                    <a:pt x="16796449" y="3089948"/>
                  </a:lnTo>
                  <a:lnTo>
                    <a:pt x="16651669" y="3089948"/>
                  </a:lnTo>
                  <a:lnTo>
                    <a:pt x="16651669" y="144780"/>
                  </a:lnTo>
                  <a:close/>
                  <a:moveTo>
                    <a:pt x="144780" y="3089948"/>
                  </a:moveTo>
                  <a:lnTo>
                    <a:pt x="16651670" y="3089948"/>
                  </a:lnTo>
                  <a:lnTo>
                    <a:pt x="16651670" y="3234728"/>
                  </a:lnTo>
                  <a:lnTo>
                    <a:pt x="144780" y="3234728"/>
                  </a:lnTo>
                  <a:lnTo>
                    <a:pt x="144780" y="3089948"/>
                  </a:lnTo>
                  <a:close/>
                  <a:moveTo>
                    <a:pt x="16651670" y="0"/>
                  </a:moveTo>
                  <a:lnTo>
                    <a:pt x="16796449" y="0"/>
                  </a:lnTo>
                  <a:lnTo>
                    <a:pt x="16796449" y="144780"/>
                  </a:lnTo>
                  <a:lnTo>
                    <a:pt x="16651669" y="144780"/>
                  </a:lnTo>
                  <a:lnTo>
                    <a:pt x="16651669" y="0"/>
                  </a:lnTo>
                  <a:close/>
                  <a:moveTo>
                    <a:pt x="0" y="0"/>
                  </a:moveTo>
                  <a:lnTo>
                    <a:pt x="144780" y="0"/>
                  </a:lnTo>
                  <a:lnTo>
                    <a:pt x="144780" y="144780"/>
                  </a:lnTo>
                  <a:lnTo>
                    <a:pt x="0" y="144780"/>
                  </a:lnTo>
                  <a:lnTo>
                    <a:pt x="0" y="0"/>
                  </a:lnTo>
                  <a:close/>
                  <a:moveTo>
                    <a:pt x="144780" y="0"/>
                  </a:moveTo>
                  <a:lnTo>
                    <a:pt x="16651670" y="0"/>
                  </a:lnTo>
                  <a:lnTo>
                    <a:pt x="16651670" y="144780"/>
                  </a:lnTo>
                  <a:lnTo>
                    <a:pt x="144780" y="144780"/>
                  </a:lnTo>
                  <a:lnTo>
                    <a:pt x="144780" y="0"/>
                  </a:lnTo>
                  <a:close/>
                </a:path>
              </a:pathLst>
            </a:custGeom>
            <a:solidFill>
              <a:srgbClr val="804A24"/>
            </a:solidFill>
          </p:spPr>
        </p:sp>
      </p:grpSp>
      <p:pic>
        <p:nvPicPr>
          <p:cNvPr id="23" name="Picture 2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43717" y="1665929"/>
            <a:ext cx="1091288" cy="818466"/>
          </a:xfrm>
          <a:prstGeom prst="rect">
            <a:avLst/>
          </a:prstGeom>
        </p:spPr>
      </p:pic>
      <p:sp>
        <p:nvSpPr>
          <p:cNvPr id="28" name="TextBox 28"/>
          <p:cNvSpPr txBox="1"/>
          <p:nvPr/>
        </p:nvSpPr>
        <p:spPr>
          <a:xfrm>
            <a:off x="1627888" y="145600"/>
            <a:ext cx="3303781" cy="890180"/>
          </a:xfrm>
          <a:prstGeom prst="rect">
            <a:avLst/>
          </a:prstGeom>
        </p:spPr>
        <p:txBody>
          <a:bodyPr lIns="0" tIns="0" rIns="0" bIns="0" rtlCol="0" anchor="t">
            <a:spAutoFit/>
          </a:bodyPr>
          <a:lstStyle/>
          <a:p>
            <a:pPr>
              <a:lnSpc>
                <a:spcPct val="150000"/>
              </a:lnSpc>
            </a:pPr>
            <a:r>
              <a:rPr lang="en-US" sz="4400" b="1" dirty="0">
                <a:solidFill>
                  <a:srgbClr val="C00000"/>
                </a:solidFill>
                <a:latin typeface="Arial" panose="020B0604020202020204" pitchFamily="34" charset="0"/>
                <a:cs typeface="Arial" panose="020B0604020202020204" pitchFamily="34" charset="0"/>
              </a:rPr>
              <a:t>KẾT LUẬN</a:t>
            </a:r>
            <a:endParaRPr lang="en-US" sz="4400" b="1" dirty="0">
              <a:solidFill>
                <a:srgbClr val="C00000"/>
              </a:solidFill>
              <a:latin typeface="Arial" panose="020B0604020202020204" pitchFamily="34" charset="0"/>
              <a:cs typeface="Arial" panose="020B0604020202020204" pitchFamily="34" charset="0"/>
            </a:endParaRPr>
          </a:p>
        </p:txBody>
      </p:sp>
      <p:sp>
        <p:nvSpPr>
          <p:cNvPr id="29" name="TextBox 28"/>
          <p:cNvSpPr txBox="1"/>
          <p:nvPr/>
        </p:nvSpPr>
        <p:spPr>
          <a:xfrm>
            <a:off x="3276600" y="1787996"/>
            <a:ext cx="12473045" cy="769441"/>
          </a:xfrm>
          <a:prstGeom prst="rect">
            <a:avLst/>
          </a:prstGeom>
          <a:noFill/>
        </p:spPr>
        <p:txBody>
          <a:bodyPr wrap="square" rtlCol="0">
            <a:spAutoFit/>
          </a:bodyPr>
          <a:lstStyle/>
          <a:p>
            <a:r>
              <a:rPr lang="en-US" sz="4400" b="1" dirty="0" err="1">
                <a:solidFill>
                  <a:schemeClr val="accent4">
                    <a:lumMod val="75000"/>
                  </a:schemeClr>
                </a:solidFill>
                <a:latin typeface="Arial" panose="020B0604020202020204" pitchFamily="34" charset="0"/>
                <a:cs typeface="Arial" panose="020B0604020202020204" pitchFamily="34" charset="0"/>
              </a:rPr>
              <a:t>Thiết</a:t>
            </a:r>
            <a:r>
              <a:rPr lang="en-US" sz="4400" b="1" dirty="0">
                <a:solidFill>
                  <a:schemeClr val="accent4">
                    <a:lumMod val="75000"/>
                  </a:schemeClr>
                </a:solidFill>
                <a:latin typeface="Arial" panose="020B0604020202020204" pitchFamily="34" charset="0"/>
                <a:cs typeface="Arial" panose="020B0604020202020204" pitchFamily="34" charset="0"/>
              </a:rPr>
              <a:t> </a:t>
            </a:r>
            <a:r>
              <a:rPr lang="en-US" sz="4400" b="1" dirty="0" err="1">
                <a:solidFill>
                  <a:schemeClr val="accent4">
                    <a:lumMod val="75000"/>
                  </a:schemeClr>
                </a:solidFill>
                <a:latin typeface="Arial" panose="020B0604020202020204" pitchFamily="34" charset="0"/>
                <a:cs typeface="Arial" panose="020B0604020202020204" pitchFamily="34" charset="0"/>
              </a:rPr>
              <a:t>bị</a:t>
            </a:r>
            <a:r>
              <a:rPr lang="en-US" sz="4400" b="1" dirty="0">
                <a:solidFill>
                  <a:schemeClr val="accent4">
                    <a:lumMod val="75000"/>
                  </a:schemeClr>
                </a:solidFill>
                <a:latin typeface="Arial" panose="020B0604020202020204" pitchFamily="34" charset="0"/>
                <a:cs typeface="Arial" panose="020B0604020202020204" pitchFamily="34" charset="0"/>
              </a:rPr>
              <a:t> </a:t>
            </a:r>
            <a:r>
              <a:rPr lang="en-US" sz="4400" b="1" dirty="0" err="1">
                <a:solidFill>
                  <a:schemeClr val="accent4">
                    <a:lumMod val="75000"/>
                  </a:schemeClr>
                </a:solidFill>
                <a:latin typeface="Arial" panose="020B0604020202020204" pitchFamily="34" charset="0"/>
                <a:cs typeface="Arial" panose="020B0604020202020204" pitchFamily="34" charset="0"/>
              </a:rPr>
              <a:t>số</a:t>
            </a:r>
            <a:r>
              <a:rPr lang="en-US" sz="4400" b="1" dirty="0">
                <a:solidFill>
                  <a:schemeClr val="accent4">
                    <a:lumMod val="75000"/>
                  </a:schemeClr>
                </a:solidFill>
                <a:latin typeface="Arial" panose="020B0604020202020204" pitchFamily="34" charset="0"/>
                <a:cs typeface="Arial" panose="020B0604020202020204" pitchFamily="34" charset="0"/>
              </a:rPr>
              <a:t> </a:t>
            </a:r>
            <a:r>
              <a:rPr lang="en-US" sz="4400" b="1" dirty="0" err="1">
                <a:solidFill>
                  <a:schemeClr val="accent4">
                    <a:lumMod val="75000"/>
                  </a:schemeClr>
                </a:solidFill>
                <a:latin typeface="Arial" panose="020B0604020202020204" pitchFamily="34" charset="0"/>
                <a:cs typeface="Arial" panose="020B0604020202020204" pitchFamily="34" charset="0"/>
              </a:rPr>
              <a:t>có</a:t>
            </a:r>
            <a:r>
              <a:rPr lang="en-US" sz="4400" b="1" dirty="0">
                <a:solidFill>
                  <a:schemeClr val="accent4">
                    <a:lumMod val="75000"/>
                  </a:schemeClr>
                </a:solidFill>
                <a:latin typeface="Arial" panose="020B0604020202020204" pitchFamily="34" charset="0"/>
                <a:cs typeface="Arial" panose="020B0604020202020204" pitchFamily="34" charset="0"/>
              </a:rPr>
              <a:t> </a:t>
            </a:r>
            <a:r>
              <a:rPr lang="en-US" sz="4400" b="1" dirty="0" err="1">
                <a:solidFill>
                  <a:schemeClr val="accent4">
                    <a:lumMod val="75000"/>
                  </a:schemeClr>
                </a:solidFill>
                <a:latin typeface="Arial" panose="020B0604020202020204" pitchFamily="34" charset="0"/>
                <a:cs typeface="Arial" panose="020B0604020202020204" pitchFamily="34" charset="0"/>
              </a:rPr>
              <a:t>ưu</a:t>
            </a:r>
            <a:r>
              <a:rPr lang="en-US" sz="4400" b="1" dirty="0">
                <a:solidFill>
                  <a:schemeClr val="accent4">
                    <a:lumMod val="75000"/>
                  </a:schemeClr>
                </a:solidFill>
                <a:latin typeface="Arial" panose="020B0604020202020204" pitchFamily="34" charset="0"/>
                <a:cs typeface="Arial" panose="020B0604020202020204" pitchFamily="34" charset="0"/>
              </a:rPr>
              <a:t> </a:t>
            </a:r>
            <a:r>
              <a:rPr lang="en-US" sz="4400" b="1" dirty="0" err="1">
                <a:solidFill>
                  <a:schemeClr val="accent4">
                    <a:lumMod val="75000"/>
                  </a:schemeClr>
                </a:solidFill>
                <a:latin typeface="Arial" panose="020B0604020202020204" pitchFamily="34" charset="0"/>
                <a:cs typeface="Arial" panose="020B0604020202020204" pitchFamily="34" charset="0"/>
              </a:rPr>
              <a:t>điểm</a:t>
            </a:r>
            <a:r>
              <a:rPr lang="en-US" sz="4400" b="1" dirty="0">
                <a:solidFill>
                  <a:schemeClr val="accent4">
                    <a:lumMod val="75000"/>
                  </a:schemeClr>
                </a:solidFill>
                <a:latin typeface="Arial" panose="020B0604020202020204" pitchFamily="34" charset="0"/>
                <a:cs typeface="Arial" panose="020B0604020202020204" pitchFamily="34" charset="0"/>
              </a:rPr>
              <a:t>:</a:t>
            </a:r>
            <a:endParaRPr lang="en-US" sz="4400" b="1" dirty="0">
              <a:solidFill>
                <a:schemeClr val="accent4">
                  <a:lumMod val="75000"/>
                </a:schemeClr>
              </a:solidFill>
              <a:latin typeface="Arial" panose="020B0604020202020204" pitchFamily="34" charset="0"/>
              <a:cs typeface="Arial" panose="020B0604020202020204" pitchFamily="34" charset="0"/>
            </a:endParaRPr>
          </a:p>
        </p:txBody>
      </p:sp>
      <p:grpSp>
        <p:nvGrpSpPr>
          <p:cNvPr id="30" name="Group 17"/>
          <p:cNvGrpSpPr/>
          <p:nvPr/>
        </p:nvGrpSpPr>
        <p:grpSpPr>
          <a:xfrm>
            <a:off x="10230335" y="6746481"/>
            <a:ext cx="7087352" cy="2816619"/>
            <a:chOff x="0" y="0"/>
            <a:chExt cx="16646776" cy="3133425"/>
          </a:xfrm>
        </p:grpSpPr>
        <p:sp>
          <p:nvSpPr>
            <p:cNvPr id="31" name="Freeform 18"/>
            <p:cNvSpPr/>
            <p:nvPr/>
          </p:nvSpPr>
          <p:spPr>
            <a:xfrm>
              <a:off x="72390" y="72390"/>
              <a:ext cx="16501995" cy="2988645"/>
            </a:xfrm>
            <a:custGeom>
              <a:avLst/>
              <a:gdLst/>
              <a:ahLst/>
              <a:cxnLst/>
              <a:rect l="l" t="t" r="r" b="b"/>
              <a:pathLst>
                <a:path w="16501995" h="2988645">
                  <a:moveTo>
                    <a:pt x="0" y="0"/>
                  </a:moveTo>
                  <a:lnTo>
                    <a:pt x="16501995" y="0"/>
                  </a:lnTo>
                  <a:lnTo>
                    <a:pt x="16501995" y="2988645"/>
                  </a:lnTo>
                  <a:lnTo>
                    <a:pt x="0" y="2988645"/>
                  </a:lnTo>
                  <a:lnTo>
                    <a:pt x="0" y="0"/>
                  </a:lnTo>
                  <a:close/>
                </a:path>
              </a:pathLst>
            </a:custGeom>
            <a:solidFill>
              <a:srgbClr val="804A24"/>
            </a:solidFill>
          </p:spPr>
        </p:sp>
        <p:sp>
          <p:nvSpPr>
            <p:cNvPr id="32" name="Freeform 19"/>
            <p:cNvSpPr/>
            <p:nvPr/>
          </p:nvSpPr>
          <p:spPr>
            <a:xfrm>
              <a:off x="0" y="0"/>
              <a:ext cx="16646776" cy="3133425"/>
            </a:xfrm>
            <a:custGeom>
              <a:avLst/>
              <a:gdLst/>
              <a:ahLst/>
              <a:cxnLst/>
              <a:rect l="l" t="t" r="r" b="b"/>
              <a:pathLst>
                <a:path w="16646776" h="3133425">
                  <a:moveTo>
                    <a:pt x="16501996" y="2988645"/>
                  </a:moveTo>
                  <a:lnTo>
                    <a:pt x="16646776" y="2988645"/>
                  </a:lnTo>
                  <a:lnTo>
                    <a:pt x="16646776" y="3133425"/>
                  </a:lnTo>
                  <a:lnTo>
                    <a:pt x="16501996" y="3133425"/>
                  </a:lnTo>
                  <a:lnTo>
                    <a:pt x="16501996" y="2988645"/>
                  </a:lnTo>
                  <a:close/>
                  <a:moveTo>
                    <a:pt x="0" y="144780"/>
                  </a:moveTo>
                  <a:lnTo>
                    <a:pt x="144780" y="144780"/>
                  </a:lnTo>
                  <a:lnTo>
                    <a:pt x="144780" y="2988645"/>
                  </a:lnTo>
                  <a:lnTo>
                    <a:pt x="0" y="2988645"/>
                  </a:lnTo>
                  <a:lnTo>
                    <a:pt x="0" y="144780"/>
                  </a:lnTo>
                  <a:close/>
                  <a:moveTo>
                    <a:pt x="0" y="2988645"/>
                  </a:moveTo>
                  <a:lnTo>
                    <a:pt x="144780" y="2988645"/>
                  </a:lnTo>
                  <a:lnTo>
                    <a:pt x="144780" y="3133425"/>
                  </a:lnTo>
                  <a:lnTo>
                    <a:pt x="0" y="3133425"/>
                  </a:lnTo>
                  <a:lnTo>
                    <a:pt x="0" y="2988645"/>
                  </a:lnTo>
                  <a:close/>
                  <a:moveTo>
                    <a:pt x="16501996" y="144780"/>
                  </a:moveTo>
                  <a:lnTo>
                    <a:pt x="16646776" y="144780"/>
                  </a:lnTo>
                  <a:lnTo>
                    <a:pt x="16646776" y="2988645"/>
                  </a:lnTo>
                  <a:lnTo>
                    <a:pt x="16501996" y="2988645"/>
                  </a:lnTo>
                  <a:lnTo>
                    <a:pt x="16501996" y="144780"/>
                  </a:lnTo>
                  <a:close/>
                  <a:moveTo>
                    <a:pt x="144780" y="2988645"/>
                  </a:moveTo>
                  <a:lnTo>
                    <a:pt x="16501996" y="2988645"/>
                  </a:lnTo>
                  <a:lnTo>
                    <a:pt x="16501996" y="3133425"/>
                  </a:lnTo>
                  <a:lnTo>
                    <a:pt x="144780" y="3133425"/>
                  </a:lnTo>
                  <a:lnTo>
                    <a:pt x="144780" y="2988645"/>
                  </a:lnTo>
                  <a:close/>
                  <a:moveTo>
                    <a:pt x="16501996" y="0"/>
                  </a:moveTo>
                  <a:lnTo>
                    <a:pt x="16646776" y="0"/>
                  </a:lnTo>
                  <a:lnTo>
                    <a:pt x="16646776" y="144780"/>
                  </a:lnTo>
                  <a:lnTo>
                    <a:pt x="16501996" y="144780"/>
                  </a:lnTo>
                  <a:lnTo>
                    <a:pt x="16501996" y="0"/>
                  </a:lnTo>
                  <a:close/>
                  <a:moveTo>
                    <a:pt x="0" y="0"/>
                  </a:moveTo>
                  <a:lnTo>
                    <a:pt x="144780" y="0"/>
                  </a:lnTo>
                  <a:lnTo>
                    <a:pt x="144780" y="144780"/>
                  </a:lnTo>
                  <a:lnTo>
                    <a:pt x="0" y="144780"/>
                  </a:lnTo>
                  <a:lnTo>
                    <a:pt x="0" y="0"/>
                  </a:lnTo>
                  <a:close/>
                  <a:moveTo>
                    <a:pt x="144780" y="0"/>
                  </a:moveTo>
                  <a:lnTo>
                    <a:pt x="16501996" y="0"/>
                  </a:lnTo>
                  <a:lnTo>
                    <a:pt x="16501996" y="144780"/>
                  </a:lnTo>
                  <a:lnTo>
                    <a:pt x="144780" y="144780"/>
                  </a:lnTo>
                  <a:lnTo>
                    <a:pt x="144780" y="0"/>
                  </a:lnTo>
                  <a:close/>
                </a:path>
              </a:pathLst>
            </a:custGeom>
            <a:solidFill>
              <a:srgbClr val="804A24"/>
            </a:solidFill>
          </p:spPr>
        </p:sp>
      </p:grpSp>
      <p:grpSp>
        <p:nvGrpSpPr>
          <p:cNvPr id="33" name="Group 20"/>
          <p:cNvGrpSpPr/>
          <p:nvPr/>
        </p:nvGrpSpPr>
        <p:grpSpPr>
          <a:xfrm>
            <a:off x="10007666" y="6520115"/>
            <a:ext cx="7151076" cy="2907681"/>
            <a:chOff x="0" y="0"/>
            <a:chExt cx="16796450" cy="3234728"/>
          </a:xfrm>
        </p:grpSpPr>
        <p:sp>
          <p:nvSpPr>
            <p:cNvPr id="34" name="Freeform 21"/>
            <p:cNvSpPr/>
            <p:nvPr/>
          </p:nvSpPr>
          <p:spPr>
            <a:xfrm>
              <a:off x="72390" y="72390"/>
              <a:ext cx="16651670" cy="3089948"/>
            </a:xfrm>
            <a:custGeom>
              <a:avLst/>
              <a:gdLst/>
              <a:ahLst/>
              <a:cxnLst/>
              <a:rect l="l" t="t" r="r" b="b"/>
              <a:pathLst>
                <a:path w="16651670" h="3089948">
                  <a:moveTo>
                    <a:pt x="0" y="0"/>
                  </a:moveTo>
                  <a:lnTo>
                    <a:pt x="16651670" y="0"/>
                  </a:lnTo>
                  <a:lnTo>
                    <a:pt x="16651670" y="3089948"/>
                  </a:lnTo>
                  <a:lnTo>
                    <a:pt x="0" y="3089948"/>
                  </a:lnTo>
                  <a:lnTo>
                    <a:pt x="0" y="0"/>
                  </a:lnTo>
                  <a:close/>
                </a:path>
              </a:pathLst>
            </a:custGeom>
            <a:solidFill>
              <a:srgbClr val="FFF0F0"/>
            </a:solidFill>
          </p:spPr>
        </p:sp>
        <p:sp>
          <p:nvSpPr>
            <p:cNvPr id="35" name="Freeform 22"/>
            <p:cNvSpPr/>
            <p:nvPr/>
          </p:nvSpPr>
          <p:spPr>
            <a:xfrm>
              <a:off x="0" y="0"/>
              <a:ext cx="16796449" cy="3234728"/>
            </a:xfrm>
            <a:custGeom>
              <a:avLst/>
              <a:gdLst/>
              <a:ahLst/>
              <a:cxnLst/>
              <a:rect l="l" t="t" r="r" b="b"/>
              <a:pathLst>
                <a:path w="16796449" h="3234728">
                  <a:moveTo>
                    <a:pt x="16651670" y="3089948"/>
                  </a:moveTo>
                  <a:lnTo>
                    <a:pt x="16796449" y="3089948"/>
                  </a:lnTo>
                  <a:lnTo>
                    <a:pt x="16796449" y="3234728"/>
                  </a:lnTo>
                  <a:lnTo>
                    <a:pt x="16651669" y="3234728"/>
                  </a:lnTo>
                  <a:lnTo>
                    <a:pt x="16651669" y="3089948"/>
                  </a:lnTo>
                  <a:close/>
                  <a:moveTo>
                    <a:pt x="0" y="144780"/>
                  </a:moveTo>
                  <a:lnTo>
                    <a:pt x="144780" y="144780"/>
                  </a:lnTo>
                  <a:lnTo>
                    <a:pt x="144780" y="3089948"/>
                  </a:lnTo>
                  <a:lnTo>
                    <a:pt x="0" y="3089948"/>
                  </a:lnTo>
                  <a:lnTo>
                    <a:pt x="0" y="144780"/>
                  </a:lnTo>
                  <a:close/>
                  <a:moveTo>
                    <a:pt x="0" y="3089948"/>
                  </a:moveTo>
                  <a:lnTo>
                    <a:pt x="144780" y="3089948"/>
                  </a:lnTo>
                  <a:lnTo>
                    <a:pt x="144780" y="3234728"/>
                  </a:lnTo>
                  <a:lnTo>
                    <a:pt x="0" y="3234728"/>
                  </a:lnTo>
                  <a:lnTo>
                    <a:pt x="0" y="3089948"/>
                  </a:lnTo>
                  <a:close/>
                  <a:moveTo>
                    <a:pt x="16651670" y="144780"/>
                  </a:moveTo>
                  <a:lnTo>
                    <a:pt x="16796449" y="144780"/>
                  </a:lnTo>
                  <a:lnTo>
                    <a:pt x="16796449" y="3089948"/>
                  </a:lnTo>
                  <a:lnTo>
                    <a:pt x="16651669" y="3089948"/>
                  </a:lnTo>
                  <a:lnTo>
                    <a:pt x="16651669" y="144780"/>
                  </a:lnTo>
                  <a:close/>
                  <a:moveTo>
                    <a:pt x="144780" y="3089948"/>
                  </a:moveTo>
                  <a:lnTo>
                    <a:pt x="16651670" y="3089948"/>
                  </a:lnTo>
                  <a:lnTo>
                    <a:pt x="16651670" y="3234728"/>
                  </a:lnTo>
                  <a:lnTo>
                    <a:pt x="144780" y="3234728"/>
                  </a:lnTo>
                  <a:lnTo>
                    <a:pt x="144780" y="3089948"/>
                  </a:lnTo>
                  <a:close/>
                  <a:moveTo>
                    <a:pt x="16651670" y="0"/>
                  </a:moveTo>
                  <a:lnTo>
                    <a:pt x="16796449" y="0"/>
                  </a:lnTo>
                  <a:lnTo>
                    <a:pt x="16796449" y="144780"/>
                  </a:lnTo>
                  <a:lnTo>
                    <a:pt x="16651669" y="144780"/>
                  </a:lnTo>
                  <a:lnTo>
                    <a:pt x="16651669" y="0"/>
                  </a:lnTo>
                  <a:close/>
                  <a:moveTo>
                    <a:pt x="0" y="0"/>
                  </a:moveTo>
                  <a:lnTo>
                    <a:pt x="144780" y="0"/>
                  </a:lnTo>
                  <a:lnTo>
                    <a:pt x="144780" y="144780"/>
                  </a:lnTo>
                  <a:lnTo>
                    <a:pt x="0" y="144780"/>
                  </a:lnTo>
                  <a:lnTo>
                    <a:pt x="0" y="0"/>
                  </a:lnTo>
                  <a:close/>
                  <a:moveTo>
                    <a:pt x="144780" y="0"/>
                  </a:moveTo>
                  <a:lnTo>
                    <a:pt x="16651670" y="0"/>
                  </a:lnTo>
                  <a:lnTo>
                    <a:pt x="16651670" y="144780"/>
                  </a:lnTo>
                  <a:lnTo>
                    <a:pt x="144780" y="144780"/>
                  </a:lnTo>
                  <a:lnTo>
                    <a:pt x="144780" y="0"/>
                  </a:lnTo>
                  <a:close/>
                </a:path>
              </a:pathLst>
            </a:custGeom>
            <a:solidFill>
              <a:srgbClr val="804A24"/>
            </a:solidFill>
          </p:spPr>
        </p:sp>
      </p:grpSp>
      <p:sp>
        <p:nvSpPr>
          <p:cNvPr id="36" name="Rectangle 35"/>
          <p:cNvSpPr/>
          <p:nvPr/>
        </p:nvSpPr>
        <p:spPr>
          <a:xfrm>
            <a:off x="1357173" y="3083734"/>
            <a:ext cx="6729213" cy="2585323"/>
          </a:xfrm>
          <a:prstGeom prst="rect">
            <a:avLst/>
          </a:prstGeom>
        </p:spPr>
        <p:txBody>
          <a:bodyPr wrap="square">
            <a:spAutoFit/>
          </a:bodyPr>
          <a:lstStyle/>
          <a:p>
            <a:pPr algn="just">
              <a:lnSpc>
                <a:spcPct val="150000"/>
              </a:lnSpc>
            </a:pPr>
            <a:r>
              <a:rPr lang="en-US" sz="3600" dirty="0" err="1">
                <a:latin typeface="Arial" panose="020B0604020202020204" pitchFamily="34" charset="0"/>
                <a:cs typeface="Arial" panose="020B0604020202020204" pitchFamily="34" charset="0"/>
              </a:rPr>
              <a:t>Giúp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xử</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lí</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thông</a:t>
            </a:r>
            <a:r>
              <a:rPr lang="en-US" sz="3600" dirty="0">
                <a:latin typeface="Arial" panose="020B0604020202020204" pitchFamily="34" charset="0"/>
                <a:cs typeface="Arial" panose="020B0604020202020204" pitchFamily="34" charset="0"/>
              </a:rPr>
              <a:t> tin </a:t>
            </a:r>
            <a:r>
              <a:rPr lang="en-US" sz="3600" dirty="0" err="1">
                <a:latin typeface="Arial" panose="020B0604020202020204" pitchFamily="34" charset="0"/>
                <a:cs typeface="Arial" panose="020B0604020202020204" pitchFamily="34" charset="0"/>
              </a:rPr>
              <a:t>rất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nhanh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tục</a:t>
            </a:r>
            <a:r>
              <a:rPr lang="en-US" sz="3600"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37" name="Rectangle 36"/>
          <p:cNvSpPr/>
          <p:nvPr/>
        </p:nvSpPr>
        <p:spPr>
          <a:xfrm>
            <a:off x="10130027" y="3113688"/>
            <a:ext cx="6793914" cy="2584450"/>
          </a:xfrm>
          <a:prstGeom prst="rect">
            <a:avLst/>
          </a:prstGeom>
        </p:spPr>
        <p:txBody>
          <a:bodyPr wrap="square">
            <a:spAutoFit/>
          </a:bodyPr>
          <a:lstStyle/>
          <a:p>
            <a:pPr algn="just">
              <a:lnSpc>
                <a:spcPct val="150000"/>
              </a:lnSpc>
            </a:pPr>
            <a:r>
              <a:rPr lang="vi-VN" sz="3600" dirty="0"/>
              <a:t>Có khả năng lưu trữ dữ liệu với dung lượng lớn, giá thành rẻ, tìm kiế</a:t>
            </a:r>
            <a:r>
              <a:rPr lang="en-US" altLang="vi-VN" sz="3600" dirty="0"/>
              <a:t>m</a:t>
            </a:r>
            <a:r>
              <a:rPr lang="vi-VN" sz="3600" dirty="0"/>
              <a:t> nhanh và dễ dàng.</a:t>
            </a:r>
            <a:endParaRPr lang="en-US" sz="3600" dirty="0"/>
          </a:p>
        </p:txBody>
      </p:sp>
      <p:sp>
        <p:nvSpPr>
          <p:cNvPr id="38" name="Rectangle 37"/>
          <p:cNvSpPr/>
          <p:nvPr/>
        </p:nvSpPr>
        <p:spPr>
          <a:xfrm>
            <a:off x="1691310" y="6999263"/>
            <a:ext cx="6099103" cy="1754326"/>
          </a:xfrm>
          <a:prstGeom prst="rect">
            <a:avLst/>
          </a:prstGeom>
        </p:spPr>
        <p:txBody>
          <a:bodyPr wrap="square">
            <a:spAutoFit/>
          </a:bodyPr>
          <a:lstStyle/>
          <a:p>
            <a:pPr algn="just">
              <a:lnSpc>
                <a:spcPct val="150000"/>
              </a:lnSpc>
            </a:pP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truyền</a:t>
            </a:r>
            <a:r>
              <a:rPr lang="en-US" sz="3600" dirty="0">
                <a:latin typeface="Arial" panose="020B0604020202020204" pitchFamily="34" charset="0"/>
                <a:cs typeface="Arial" panose="020B0604020202020204" pitchFamily="34" charset="0"/>
              </a:rPr>
              <a:t> tin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tốc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lớn</a:t>
            </a:r>
            <a:r>
              <a:rPr lang="en-US" sz="3600"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39" name="Rectangle 38"/>
          <p:cNvSpPr/>
          <p:nvPr/>
        </p:nvSpPr>
        <p:spPr>
          <a:xfrm>
            <a:off x="10326584" y="6716323"/>
            <a:ext cx="6400800" cy="2585323"/>
          </a:xfrm>
          <a:prstGeom prst="rect">
            <a:avLst/>
          </a:prstGeom>
        </p:spPr>
        <p:txBody>
          <a:bodyPr wrap="square">
            <a:spAutoFit/>
          </a:bodyPr>
          <a:lstStyle/>
          <a:p>
            <a:pPr algn="just">
              <a:lnSpc>
                <a:spcPct val="150000"/>
              </a:lnSpc>
            </a:pPr>
            <a:r>
              <a:rPr lang="en-US" sz="3600" dirty="0" err="1">
                <a:latin typeface="Arial" panose="020B0604020202020204" pitchFamily="34" charset="0"/>
                <a:cs typeface="Arial" panose="020B0604020202020204" pitchFamily="34" charset="0"/>
              </a:rPr>
              <a:t>Giúp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nhiều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xác</a:t>
            </a:r>
            <a:r>
              <a:rPr lang="en-US" sz="3600" dirty="0">
                <a:latin typeface="Arial" panose="020B0604020202020204" pitchFamily="34" charset="0"/>
                <a:cs typeface="Arial" panose="020B0604020202020204" pitchFamily="34" charset="0"/>
              </a:rPr>
              <a:t>, chi </a:t>
            </a:r>
            <a:r>
              <a:rPr lang="en-US" sz="3600" dirty="0" err="1">
                <a:latin typeface="Arial" panose="020B0604020202020204" pitchFamily="34" charset="0"/>
                <a:cs typeface="Arial" panose="020B0604020202020204" pitchFamily="34" charset="0"/>
              </a:rPr>
              <a:t>phí</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thấp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tiện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lợi</a:t>
            </a:r>
            <a:r>
              <a:rPr lang="en-US" sz="3600"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0432" y="4461538"/>
            <a:ext cx="3041210" cy="30412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up)">
                                      <p:cBhvr>
                                        <p:cTn id="8" dur="500"/>
                                        <p:tgtEl>
                                          <p:spTgt spid="2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outVertical)">
                                      <p:cBhvr>
                                        <p:cTn id="33" dur="500"/>
                                        <p:tgtEl>
                                          <p:spTgt spid="20"/>
                                        </p:tgtEl>
                                      </p:cBhvr>
                                    </p:animEffect>
                                  </p:childTnLst>
                                </p:cTn>
                              </p:par>
                              <p:par>
                                <p:cTn id="34" presetID="16" presetClass="entr" presetSubtype="37"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outVertical)">
                                      <p:cBhvr>
                                        <p:cTn id="36" dur="500"/>
                                        <p:tgtEl>
                                          <p:spTgt spid="17"/>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arn(outVertical)">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checkerboard(across)">
                                      <p:cBhvr>
                                        <p:cTn id="44" dur="500"/>
                                        <p:tgtEl>
                                          <p:spTgt spid="38"/>
                                        </p:tgtEl>
                                      </p:cBhvr>
                                    </p:animEffect>
                                  </p:childTnLst>
                                </p:cTn>
                              </p:par>
                              <p:par>
                                <p:cTn id="45" presetID="5" presetClass="entr" presetSubtype="1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500"/>
                                        <p:tgtEl>
                                          <p:spTgt spid="14"/>
                                        </p:tgtEl>
                                      </p:cBhvr>
                                    </p:animEffect>
                                  </p:childTnLst>
                                </p:cTn>
                              </p:par>
                              <p:par>
                                <p:cTn id="48" presetID="5" presetClass="entr" presetSubtype="1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checkerboard(across)">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50" presetClass="entr" presetSubtype="0" decel="10000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strVal val="#ppt_w+.3"/>
                                          </p:val>
                                        </p:tav>
                                        <p:tav tm="100000">
                                          <p:val>
                                            <p:strVal val="#ppt_w"/>
                                          </p:val>
                                        </p:tav>
                                      </p:tavLst>
                                    </p:anim>
                                    <p:anim calcmode="lin" valueType="num">
                                      <p:cBhvr>
                                        <p:cTn id="56" dur="500" fill="hold"/>
                                        <p:tgtEl>
                                          <p:spTgt spid="39"/>
                                        </p:tgtEl>
                                        <p:attrNameLst>
                                          <p:attrName>ppt_h</p:attrName>
                                        </p:attrNameLst>
                                      </p:cBhvr>
                                      <p:tavLst>
                                        <p:tav tm="0">
                                          <p:val>
                                            <p:strVal val="#ppt_h"/>
                                          </p:val>
                                        </p:tav>
                                        <p:tav tm="100000">
                                          <p:val>
                                            <p:strVal val="#ppt_h"/>
                                          </p:val>
                                        </p:tav>
                                      </p:tavLst>
                                    </p:anim>
                                    <p:animEffect transition="in" filter="fade">
                                      <p:cBhvr>
                                        <p:cTn id="57" dur="500"/>
                                        <p:tgtEl>
                                          <p:spTgt spid="39"/>
                                        </p:tgtEl>
                                      </p:cBhvr>
                                    </p:animEffect>
                                  </p:childTnLst>
                                </p:cTn>
                              </p:par>
                              <p:par>
                                <p:cTn id="58" presetID="50" presetClass="entr" presetSubtype="0" decel="100000"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p:cTn id="60" dur="500" fill="hold"/>
                                        <p:tgtEl>
                                          <p:spTgt spid="33"/>
                                        </p:tgtEl>
                                        <p:attrNameLst>
                                          <p:attrName>ppt_w</p:attrName>
                                        </p:attrNameLst>
                                      </p:cBhvr>
                                      <p:tavLst>
                                        <p:tav tm="0">
                                          <p:val>
                                            <p:strVal val="#ppt_w+.3"/>
                                          </p:val>
                                        </p:tav>
                                        <p:tav tm="100000">
                                          <p:val>
                                            <p:strVal val="#ppt_w"/>
                                          </p:val>
                                        </p:tav>
                                      </p:tavLst>
                                    </p:anim>
                                    <p:anim calcmode="lin" valueType="num">
                                      <p:cBhvr>
                                        <p:cTn id="61" dur="500" fill="hold"/>
                                        <p:tgtEl>
                                          <p:spTgt spid="33"/>
                                        </p:tgtEl>
                                        <p:attrNameLst>
                                          <p:attrName>ppt_h</p:attrName>
                                        </p:attrNameLst>
                                      </p:cBhvr>
                                      <p:tavLst>
                                        <p:tav tm="0">
                                          <p:val>
                                            <p:strVal val="#ppt_h"/>
                                          </p:val>
                                        </p:tav>
                                        <p:tav tm="100000">
                                          <p:val>
                                            <p:strVal val="#ppt_h"/>
                                          </p:val>
                                        </p:tav>
                                      </p:tavLst>
                                    </p:anim>
                                    <p:animEffect transition="in" filter="fade">
                                      <p:cBhvr>
                                        <p:cTn id="62" dur="500"/>
                                        <p:tgtEl>
                                          <p:spTgt spid="33"/>
                                        </p:tgtEl>
                                      </p:cBhvr>
                                    </p:animEffect>
                                  </p:childTnLst>
                                </p:cTn>
                              </p:par>
                              <p:par>
                                <p:cTn id="63" presetID="50" presetClass="entr" presetSubtype="0" decel="10000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strVal val="#ppt_w+.3"/>
                                          </p:val>
                                        </p:tav>
                                        <p:tav tm="100000">
                                          <p:val>
                                            <p:strVal val="#ppt_w"/>
                                          </p:val>
                                        </p:tav>
                                      </p:tavLst>
                                    </p:anim>
                                    <p:anim calcmode="lin" valueType="num">
                                      <p:cBhvr>
                                        <p:cTn id="66" dur="500" fill="hold"/>
                                        <p:tgtEl>
                                          <p:spTgt spid="30"/>
                                        </p:tgtEl>
                                        <p:attrNameLst>
                                          <p:attrName>ppt_h</p:attrName>
                                        </p:attrNameLst>
                                      </p:cBhvr>
                                      <p:tavLst>
                                        <p:tav tm="0">
                                          <p:val>
                                            <p:strVal val="#ppt_h"/>
                                          </p:val>
                                        </p:tav>
                                        <p:tav tm="100000">
                                          <p:val>
                                            <p:strVal val="#ppt_h"/>
                                          </p:val>
                                        </p:tav>
                                      </p:tavLst>
                                    </p:anim>
                                    <p:animEffect transition="in" filter="fade">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6"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377183"/>
          </a:xfrm>
          <a:prstGeom prst="rect">
            <a:avLst/>
          </a:prstGeom>
          <a:solidFill>
            <a:schemeClr val="accent3">
              <a:lumMod val="60000"/>
              <a:lumOff val="40000"/>
            </a:schemeClr>
          </a:solidFill>
        </p:spPr>
      </p:sp>
      <p:pic>
        <p:nvPicPr>
          <p:cNvPr id="4" name="Picture 4"/>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15465274" y="375190"/>
            <a:ext cx="1766108" cy="588703"/>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849142" y="3699588"/>
            <a:ext cx="1487558" cy="119004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2955093" y="3658564"/>
            <a:ext cx="1487558" cy="1190046"/>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140324" y="7050095"/>
            <a:ext cx="1487558" cy="1190046"/>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0184776" y="7069035"/>
            <a:ext cx="1487558" cy="1190046"/>
          </a:xfrm>
          <a:prstGeom prst="rect">
            <a:avLst/>
          </a:prstGeom>
        </p:spPr>
      </p:pic>
      <p:sp>
        <p:nvSpPr>
          <p:cNvPr id="10" name="AutoShape 10"/>
          <p:cNvSpPr/>
          <p:nvPr/>
        </p:nvSpPr>
        <p:spPr>
          <a:xfrm>
            <a:off x="8916978" y="4229100"/>
            <a:ext cx="1994979" cy="0"/>
          </a:xfrm>
          <a:prstGeom prst="line">
            <a:avLst/>
          </a:prstGeom>
          <a:ln w="57150" cap="rnd">
            <a:solidFill>
              <a:srgbClr val="804A24"/>
            </a:solidFill>
            <a:prstDash val="solid"/>
            <a:headEnd type="none" w="sm" len="sm"/>
            <a:tailEnd type="arrow" w="med" len="sm"/>
          </a:ln>
        </p:spPr>
      </p:sp>
      <p:sp>
        <p:nvSpPr>
          <p:cNvPr id="12" name="AutoShape 12"/>
          <p:cNvSpPr/>
          <p:nvPr/>
        </p:nvSpPr>
        <p:spPr>
          <a:xfrm>
            <a:off x="6921999" y="7664058"/>
            <a:ext cx="1994979" cy="0"/>
          </a:xfrm>
          <a:prstGeom prst="line">
            <a:avLst/>
          </a:prstGeom>
          <a:ln w="57150" cap="rnd">
            <a:solidFill>
              <a:srgbClr val="804A24"/>
            </a:solidFill>
            <a:prstDash val="solid"/>
            <a:headEnd type="arrow" w="med" len="sm"/>
            <a:tailEnd type="none" w="sm" len="sm"/>
          </a:ln>
        </p:spPr>
      </p:sp>
      <p:pic>
        <p:nvPicPr>
          <p:cNvPr id="13" name="Picture 1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r="40918"/>
          <a:stretch>
            <a:fillRect/>
          </a:stretch>
        </p:blipFill>
        <p:spPr>
          <a:xfrm rot="5400000" flipH="1">
            <a:off x="12419844" y="7097740"/>
            <a:ext cx="782993" cy="763684"/>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rot="-1683191">
            <a:off x="6109751" y="3978004"/>
            <a:ext cx="797935" cy="1327128"/>
          </a:xfrm>
          <a:prstGeom prst="rect">
            <a:avLst/>
          </a:prstGeom>
        </p:spPr>
      </p:pic>
      <p:sp>
        <p:nvSpPr>
          <p:cNvPr id="21" name="TextBox 21"/>
          <p:cNvSpPr txBox="1"/>
          <p:nvPr/>
        </p:nvSpPr>
        <p:spPr>
          <a:xfrm>
            <a:off x="1629497" y="576101"/>
            <a:ext cx="3303781" cy="457498"/>
          </a:xfrm>
          <a:prstGeom prst="rect">
            <a:avLst/>
          </a:prstGeom>
        </p:spPr>
        <p:txBody>
          <a:bodyPr lIns="0" tIns="0" rIns="0" bIns="0" rtlCol="0" anchor="t">
            <a:spAutoFit/>
          </a:bodyPr>
          <a:lstStyle/>
          <a:p>
            <a:pPr>
              <a:lnSpc>
                <a:spcPts val="3300"/>
              </a:lnSpc>
            </a:pPr>
            <a:r>
              <a:rPr lang="en-US" sz="4800" b="1" dirty="0" err="1">
                <a:solidFill>
                  <a:srgbClr val="002060"/>
                </a:solidFill>
                <a:latin typeface="Arial" panose="020B0604020202020204" pitchFamily="34" charset="0"/>
                <a:cs typeface="Arial" panose="020B0604020202020204" pitchFamily="34" charset="0"/>
              </a:rPr>
              <a:t>Thực</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hành</a:t>
            </a:r>
            <a:endParaRPr lang="en-US" sz="4800" b="1" dirty="0">
              <a:solidFill>
                <a:srgbClr val="002060"/>
              </a:solidFill>
              <a:latin typeface="Arial" panose="020B0604020202020204" pitchFamily="34" charset="0"/>
              <a:cs typeface="Arial" panose="020B0604020202020204" pitchFamily="34" charset="0"/>
            </a:endParaRPr>
          </a:p>
        </p:txBody>
      </p:sp>
      <p:sp>
        <p:nvSpPr>
          <p:cNvPr id="22" name="TextBox 21"/>
          <p:cNvSpPr txBox="1"/>
          <p:nvPr/>
        </p:nvSpPr>
        <p:spPr>
          <a:xfrm>
            <a:off x="1485900" y="1388077"/>
            <a:ext cx="15316200" cy="1824923"/>
          </a:xfrm>
          <a:prstGeom prst="rect">
            <a:avLst/>
          </a:prstGeom>
          <a:noFill/>
        </p:spPr>
        <p:txBody>
          <a:bodyPr wrap="square" rtlCol="0">
            <a:spAutoFit/>
          </a:bodyPr>
          <a:lstStyle/>
          <a:p>
            <a:pPr algn="just">
              <a:lnSpc>
                <a:spcPct val="150000"/>
              </a:lnSpc>
            </a:pPr>
            <a:r>
              <a:rPr lang="en-US" sz="4000" b="1" dirty="0">
                <a:solidFill>
                  <a:srgbClr val="C00000"/>
                </a:solidFill>
                <a:latin typeface="Arial" panose="020B0604020202020204" pitchFamily="34" charset="0"/>
                <a:cs typeface="Arial" panose="020B0604020202020204" pitchFamily="34" charset="0"/>
              </a:rPr>
              <a:t>1.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gửi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bưu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gửi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chi </a:t>
            </a:r>
            <a:r>
              <a:rPr lang="en-US" sz="4000" dirty="0" err="1">
                <a:latin typeface="Arial" panose="020B0604020202020204" pitchFamily="34" charset="0"/>
                <a:cs typeface="Arial" panose="020B0604020202020204" pitchFamily="34" charset="0"/>
              </a:rPr>
              <a:t>phí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trữ</a:t>
            </a:r>
            <a:r>
              <a:rPr lang="en-US"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3" name="Rectangle 22"/>
          <p:cNvSpPr/>
          <p:nvPr/>
        </p:nvSpPr>
        <p:spPr>
          <a:xfrm>
            <a:off x="1826641" y="5112872"/>
            <a:ext cx="7532559" cy="1664879"/>
          </a:xfrm>
          <a:prstGeom prst="rect">
            <a:avLst/>
          </a:prstGeom>
        </p:spPr>
        <p:txBody>
          <a:bodyPr wrap="square">
            <a:spAutoFit/>
          </a:bodyPr>
          <a:lstStyle/>
          <a:p>
            <a:pPr algn="ctr">
              <a:lnSpc>
                <a:spcPct val="150000"/>
              </a:lnSpc>
            </a:pPr>
            <a:r>
              <a:rPr lang="vi-VN" sz="3600" dirty="0">
                <a:solidFill>
                  <a:srgbClr val="002060"/>
                </a:solidFill>
              </a:rPr>
              <a:t>Gửi thư điện tử rất nhanh, chỉ cần vài giây đến vài chục giây.</a:t>
            </a:r>
            <a:endParaRPr lang="en-US" sz="3600" dirty="0">
              <a:solidFill>
                <a:srgbClr val="002060"/>
              </a:solidFill>
            </a:endParaRPr>
          </a:p>
        </p:txBody>
      </p:sp>
      <p:sp>
        <p:nvSpPr>
          <p:cNvPr id="24" name="Rectangle 23"/>
          <p:cNvSpPr/>
          <p:nvPr/>
        </p:nvSpPr>
        <p:spPr>
          <a:xfrm>
            <a:off x="11353800" y="4964697"/>
            <a:ext cx="4690144" cy="1664879"/>
          </a:xfrm>
          <a:prstGeom prst="rect">
            <a:avLst/>
          </a:prstGeom>
        </p:spPr>
        <p:txBody>
          <a:bodyPr wrap="square">
            <a:spAutoFit/>
          </a:bodyPr>
          <a:lstStyle/>
          <a:p>
            <a:pPr algn="ctr">
              <a:lnSpc>
                <a:spcPct val="150000"/>
              </a:lnSpc>
            </a:pPr>
            <a:r>
              <a:rPr lang="vi-VN" sz="3600" dirty="0">
                <a:solidFill>
                  <a:srgbClr val="C00000"/>
                </a:solidFill>
              </a:rPr>
              <a:t>Thư điện tử có thể kèm theo dữ liệu lớn.</a:t>
            </a:r>
            <a:endParaRPr lang="en-US" sz="3600" dirty="0">
              <a:solidFill>
                <a:srgbClr val="C00000"/>
              </a:solidFill>
            </a:endParaRPr>
          </a:p>
        </p:txBody>
      </p:sp>
      <p:sp>
        <p:nvSpPr>
          <p:cNvPr id="25" name="Rectangle 24"/>
          <p:cNvSpPr/>
          <p:nvPr/>
        </p:nvSpPr>
        <p:spPr>
          <a:xfrm>
            <a:off x="7925480" y="8240141"/>
            <a:ext cx="5972953" cy="1664879"/>
          </a:xfrm>
          <a:prstGeom prst="rect">
            <a:avLst/>
          </a:prstGeom>
        </p:spPr>
        <p:txBody>
          <a:bodyPr wrap="square">
            <a:spAutoFit/>
          </a:bodyPr>
          <a:lstStyle/>
          <a:p>
            <a:pPr algn="ctr">
              <a:lnSpc>
                <a:spcPct val="150000"/>
              </a:lnSpc>
            </a:pPr>
            <a:r>
              <a:rPr lang="vi-VN" sz="3600" dirty="0">
                <a:solidFill>
                  <a:srgbClr val="7030A0"/>
                </a:solidFill>
              </a:rPr>
              <a:t>Có thể gửi một thư điện tử đồng thời tới nhiều người.</a:t>
            </a:r>
            <a:endParaRPr lang="en-US" sz="3600" dirty="0">
              <a:solidFill>
                <a:srgbClr val="7030A0"/>
              </a:solidFill>
            </a:endParaRPr>
          </a:p>
        </p:txBody>
      </p:sp>
      <p:sp>
        <p:nvSpPr>
          <p:cNvPr id="27" name="Rectangle 26"/>
          <p:cNvSpPr/>
          <p:nvPr/>
        </p:nvSpPr>
        <p:spPr>
          <a:xfrm>
            <a:off x="2072583" y="8240141"/>
            <a:ext cx="5553117" cy="1664879"/>
          </a:xfrm>
          <a:prstGeom prst="rect">
            <a:avLst/>
          </a:prstGeom>
        </p:spPr>
        <p:txBody>
          <a:bodyPr wrap="square">
            <a:spAutoFit/>
          </a:bodyPr>
          <a:lstStyle/>
          <a:p>
            <a:pPr algn="ctr">
              <a:lnSpc>
                <a:spcPct val="150000"/>
              </a:lnSpc>
            </a:pPr>
            <a:r>
              <a:rPr lang="vi-VN" sz="3600" dirty="0">
                <a:solidFill>
                  <a:schemeClr val="accent3">
                    <a:lumMod val="50000"/>
                  </a:schemeClr>
                </a:solidFill>
              </a:rPr>
              <a:t>Thư được lưu, có thể tìm và đọc dễ dàng.</a:t>
            </a:r>
            <a:endParaRPr lang="en-US" sz="3600" dirty="0">
              <a:solidFill>
                <a:schemeClr val="accent3">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strVal val="#ppt_h"/>
                                          </p:val>
                                        </p:tav>
                                        <p:tav tm="100000">
                                          <p:val>
                                            <p:strVal val="#ppt_h"/>
                                          </p:val>
                                        </p:tav>
                                      </p:tavLst>
                                    </p:anim>
                                  </p:childTnLst>
                                </p:cTn>
                              </p:par>
                              <p:par>
                                <p:cTn id="36" presetID="17" presetClass="entr" presetSubtype="1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strVal val="#ppt_w+.3"/>
                                          </p:val>
                                        </p:tav>
                                        <p:tav tm="100000">
                                          <p:val>
                                            <p:strVal val="#ppt_w"/>
                                          </p:val>
                                        </p:tav>
                                      </p:tavLst>
                                    </p:anim>
                                    <p:anim calcmode="lin" valueType="num">
                                      <p:cBhvr>
                                        <p:cTn id="50" dur="500" fill="hold"/>
                                        <p:tgtEl>
                                          <p:spTgt spid="9"/>
                                        </p:tgtEl>
                                        <p:attrNameLst>
                                          <p:attrName>ppt_h</p:attrName>
                                        </p:attrNameLst>
                                      </p:cBhvr>
                                      <p:tavLst>
                                        <p:tav tm="0">
                                          <p:val>
                                            <p:strVal val="#ppt_h"/>
                                          </p:val>
                                        </p:tav>
                                        <p:tav tm="100000">
                                          <p:val>
                                            <p:strVal val="#ppt_h"/>
                                          </p:val>
                                        </p:tav>
                                      </p:tavLst>
                                    </p:anim>
                                    <p:animEffect transition="in" filter="fade">
                                      <p:cBhvr>
                                        <p:cTn id="51" dur="500"/>
                                        <p:tgtEl>
                                          <p:spTgt spid="9"/>
                                        </p:tgtEl>
                                      </p:cBhvr>
                                    </p:animEffect>
                                  </p:childTnLst>
                                </p:cTn>
                              </p:par>
                              <p:par>
                                <p:cTn id="52" presetID="50" presetClass="entr" presetSubtype="0" decel="10000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strVal val="#ppt_w+.3"/>
                                          </p:val>
                                        </p:tav>
                                        <p:tav tm="100000">
                                          <p:val>
                                            <p:strVal val="#ppt_w"/>
                                          </p:val>
                                        </p:tav>
                                      </p:tavLst>
                                    </p:anim>
                                    <p:anim calcmode="lin" valueType="num">
                                      <p:cBhvr>
                                        <p:cTn id="55" dur="500" fill="hold"/>
                                        <p:tgtEl>
                                          <p:spTgt spid="25"/>
                                        </p:tgtEl>
                                        <p:attrNameLst>
                                          <p:attrName>ppt_h</p:attrName>
                                        </p:attrNameLst>
                                      </p:cBhvr>
                                      <p:tavLst>
                                        <p:tav tm="0">
                                          <p:val>
                                            <p:strVal val="#ppt_h"/>
                                          </p:val>
                                        </p:tav>
                                        <p:tav tm="100000">
                                          <p:val>
                                            <p:strVal val="#ppt_h"/>
                                          </p:val>
                                        </p:tav>
                                      </p:tavLst>
                                    </p:anim>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right)">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37"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outVertical)">
                                      <p:cBhvr>
                                        <p:cTn id="66" dur="500"/>
                                        <p:tgtEl>
                                          <p:spTgt spid="8"/>
                                        </p:tgtEl>
                                      </p:cBhvr>
                                    </p:animEffect>
                                  </p:childTnLst>
                                </p:cTn>
                              </p:par>
                              <p:par>
                                <p:cTn id="67" presetID="16" presetClass="entr" presetSubtype="37"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outVertical)">
                                      <p:cBhvr>
                                        <p:cTn id="6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CCC2"/>
        </a:solidFill>
        <a:effectLst/>
      </p:bgPr>
    </p:bg>
    <p:spTree>
      <p:nvGrpSpPr>
        <p:cNvPr id="1" name=""/>
        <p:cNvGrpSpPr/>
        <p:nvPr/>
      </p:nvGrpSpPr>
      <p:grpSpPr>
        <a:xfrm>
          <a:off x="0" y="0"/>
          <a:ext cx="0" cy="0"/>
          <a:chOff x="0" y="0"/>
          <a:chExt cx="0" cy="0"/>
        </a:xfrm>
      </p:grpSpPr>
      <p:grpSp>
        <p:nvGrpSpPr>
          <p:cNvPr id="2" name="Group 2"/>
          <p:cNvGrpSpPr/>
          <p:nvPr/>
        </p:nvGrpSpPr>
        <p:grpSpPr>
          <a:xfrm>
            <a:off x="8717628" y="1887189"/>
            <a:ext cx="8574344" cy="7877215"/>
            <a:chOff x="0" y="0"/>
            <a:chExt cx="15829669" cy="14542654"/>
          </a:xfrm>
        </p:grpSpPr>
        <p:sp>
          <p:nvSpPr>
            <p:cNvPr id="3" name="Freeform 3"/>
            <p:cNvSpPr/>
            <p:nvPr/>
          </p:nvSpPr>
          <p:spPr>
            <a:xfrm>
              <a:off x="72390" y="72390"/>
              <a:ext cx="15684890" cy="14397874"/>
            </a:xfrm>
            <a:custGeom>
              <a:avLst/>
              <a:gdLst/>
              <a:ahLst/>
              <a:cxnLst/>
              <a:rect l="l" t="t" r="r" b="b"/>
              <a:pathLst>
                <a:path w="15684890" h="14397874">
                  <a:moveTo>
                    <a:pt x="0" y="0"/>
                  </a:moveTo>
                  <a:lnTo>
                    <a:pt x="15684890" y="0"/>
                  </a:lnTo>
                  <a:lnTo>
                    <a:pt x="15684890" y="14397874"/>
                  </a:lnTo>
                  <a:lnTo>
                    <a:pt x="0" y="14397874"/>
                  </a:lnTo>
                  <a:lnTo>
                    <a:pt x="0" y="0"/>
                  </a:lnTo>
                  <a:close/>
                </a:path>
              </a:pathLst>
            </a:custGeom>
            <a:solidFill>
              <a:srgbClr val="F9F5F3"/>
            </a:solidFill>
          </p:spPr>
        </p:sp>
        <p:sp>
          <p:nvSpPr>
            <p:cNvPr id="4" name="Freeform 4"/>
            <p:cNvSpPr/>
            <p:nvPr/>
          </p:nvSpPr>
          <p:spPr>
            <a:xfrm>
              <a:off x="0" y="0"/>
              <a:ext cx="15829669" cy="14542653"/>
            </a:xfrm>
            <a:custGeom>
              <a:avLst/>
              <a:gdLst/>
              <a:ahLst/>
              <a:cxnLst/>
              <a:rect l="l" t="t" r="r" b="b"/>
              <a:pathLst>
                <a:path w="15829669" h="14542653">
                  <a:moveTo>
                    <a:pt x="15684889" y="14397873"/>
                  </a:moveTo>
                  <a:lnTo>
                    <a:pt x="15829669" y="14397873"/>
                  </a:lnTo>
                  <a:lnTo>
                    <a:pt x="15829669" y="14542653"/>
                  </a:lnTo>
                  <a:lnTo>
                    <a:pt x="15684889" y="14542653"/>
                  </a:lnTo>
                  <a:lnTo>
                    <a:pt x="15684889" y="14397873"/>
                  </a:lnTo>
                  <a:close/>
                  <a:moveTo>
                    <a:pt x="0" y="144780"/>
                  </a:moveTo>
                  <a:lnTo>
                    <a:pt x="144780" y="144780"/>
                  </a:lnTo>
                  <a:lnTo>
                    <a:pt x="144780" y="14397875"/>
                  </a:lnTo>
                  <a:lnTo>
                    <a:pt x="0" y="14397875"/>
                  </a:lnTo>
                  <a:lnTo>
                    <a:pt x="0" y="144780"/>
                  </a:lnTo>
                  <a:close/>
                  <a:moveTo>
                    <a:pt x="0" y="14397875"/>
                  </a:moveTo>
                  <a:lnTo>
                    <a:pt x="144780" y="14397875"/>
                  </a:lnTo>
                  <a:lnTo>
                    <a:pt x="144780" y="14542653"/>
                  </a:lnTo>
                  <a:lnTo>
                    <a:pt x="0" y="14542653"/>
                  </a:lnTo>
                  <a:lnTo>
                    <a:pt x="0" y="14397873"/>
                  </a:lnTo>
                  <a:close/>
                  <a:moveTo>
                    <a:pt x="15684889" y="144780"/>
                  </a:moveTo>
                  <a:lnTo>
                    <a:pt x="15829669" y="144780"/>
                  </a:lnTo>
                  <a:lnTo>
                    <a:pt x="15829669" y="14397875"/>
                  </a:lnTo>
                  <a:lnTo>
                    <a:pt x="15684889" y="14397875"/>
                  </a:lnTo>
                  <a:lnTo>
                    <a:pt x="15684889" y="144780"/>
                  </a:lnTo>
                  <a:close/>
                  <a:moveTo>
                    <a:pt x="144780" y="14397873"/>
                  </a:moveTo>
                  <a:lnTo>
                    <a:pt x="15684889" y="14397873"/>
                  </a:lnTo>
                  <a:lnTo>
                    <a:pt x="15684889" y="14542653"/>
                  </a:lnTo>
                  <a:lnTo>
                    <a:pt x="144780" y="14542653"/>
                  </a:lnTo>
                  <a:lnTo>
                    <a:pt x="144780" y="14397873"/>
                  </a:lnTo>
                  <a:close/>
                  <a:moveTo>
                    <a:pt x="15684889" y="0"/>
                  </a:moveTo>
                  <a:lnTo>
                    <a:pt x="15829669" y="0"/>
                  </a:lnTo>
                  <a:lnTo>
                    <a:pt x="15829669" y="144780"/>
                  </a:lnTo>
                  <a:lnTo>
                    <a:pt x="15684889" y="144780"/>
                  </a:lnTo>
                  <a:lnTo>
                    <a:pt x="15684889" y="0"/>
                  </a:lnTo>
                  <a:close/>
                  <a:moveTo>
                    <a:pt x="0" y="0"/>
                  </a:moveTo>
                  <a:lnTo>
                    <a:pt x="144780" y="0"/>
                  </a:lnTo>
                  <a:lnTo>
                    <a:pt x="144780" y="144780"/>
                  </a:lnTo>
                  <a:lnTo>
                    <a:pt x="0" y="144780"/>
                  </a:lnTo>
                  <a:lnTo>
                    <a:pt x="0" y="0"/>
                  </a:lnTo>
                  <a:close/>
                  <a:moveTo>
                    <a:pt x="144780" y="0"/>
                  </a:moveTo>
                  <a:lnTo>
                    <a:pt x="15684889" y="0"/>
                  </a:lnTo>
                  <a:lnTo>
                    <a:pt x="15684889" y="144780"/>
                  </a:lnTo>
                  <a:lnTo>
                    <a:pt x="144780" y="144780"/>
                  </a:lnTo>
                  <a:lnTo>
                    <a:pt x="144780" y="0"/>
                  </a:lnTo>
                  <a:close/>
                </a:path>
              </a:pathLst>
            </a:custGeom>
            <a:solidFill>
              <a:srgbClr val="F1CCC2"/>
            </a:solidFill>
          </p:spPr>
        </p:sp>
      </p:grpSp>
      <p:grpSp>
        <p:nvGrpSpPr>
          <p:cNvPr id="5" name="Group 5"/>
          <p:cNvGrpSpPr/>
          <p:nvPr/>
        </p:nvGrpSpPr>
        <p:grpSpPr>
          <a:xfrm>
            <a:off x="8717628" y="522596"/>
            <a:ext cx="8574344" cy="1564261"/>
            <a:chOff x="0" y="0"/>
            <a:chExt cx="15829669" cy="2887887"/>
          </a:xfrm>
        </p:grpSpPr>
        <p:sp>
          <p:nvSpPr>
            <p:cNvPr id="6" name="Freeform 6"/>
            <p:cNvSpPr/>
            <p:nvPr/>
          </p:nvSpPr>
          <p:spPr>
            <a:xfrm>
              <a:off x="72390" y="72390"/>
              <a:ext cx="15684890" cy="2743107"/>
            </a:xfrm>
            <a:custGeom>
              <a:avLst/>
              <a:gdLst/>
              <a:ahLst/>
              <a:cxnLst/>
              <a:rect l="l" t="t" r="r" b="b"/>
              <a:pathLst>
                <a:path w="15684890" h="2743107">
                  <a:moveTo>
                    <a:pt x="0" y="0"/>
                  </a:moveTo>
                  <a:lnTo>
                    <a:pt x="15684890" y="0"/>
                  </a:lnTo>
                  <a:lnTo>
                    <a:pt x="15684890" y="2743107"/>
                  </a:lnTo>
                  <a:lnTo>
                    <a:pt x="0" y="2743107"/>
                  </a:lnTo>
                  <a:lnTo>
                    <a:pt x="0" y="0"/>
                  </a:lnTo>
                  <a:close/>
                </a:path>
              </a:pathLst>
            </a:custGeom>
            <a:solidFill>
              <a:srgbClr val="579997"/>
            </a:solidFill>
          </p:spPr>
        </p:sp>
        <p:sp>
          <p:nvSpPr>
            <p:cNvPr id="7" name="Freeform 7"/>
            <p:cNvSpPr/>
            <p:nvPr/>
          </p:nvSpPr>
          <p:spPr>
            <a:xfrm>
              <a:off x="0" y="0"/>
              <a:ext cx="15829669" cy="2887887"/>
            </a:xfrm>
            <a:custGeom>
              <a:avLst/>
              <a:gdLst/>
              <a:ahLst/>
              <a:cxnLst/>
              <a:rect l="l" t="t" r="r" b="b"/>
              <a:pathLst>
                <a:path w="15829669" h="2887887">
                  <a:moveTo>
                    <a:pt x="15684889" y="2743107"/>
                  </a:moveTo>
                  <a:lnTo>
                    <a:pt x="15829669" y="2743107"/>
                  </a:lnTo>
                  <a:lnTo>
                    <a:pt x="15829669" y="2887887"/>
                  </a:lnTo>
                  <a:lnTo>
                    <a:pt x="15684889" y="2887887"/>
                  </a:lnTo>
                  <a:lnTo>
                    <a:pt x="15684889" y="2743107"/>
                  </a:lnTo>
                  <a:close/>
                  <a:moveTo>
                    <a:pt x="0" y="144780"/>
                  </a:moveTo>
                  <a:lnTo>
                    <a:pt x="144780" y="144780"/>
                  </a:lnTo>
                  <a:lnTo>
                    <a:pt x="144780" y="2743107"/>
                  </a:lnTo>
                  <a:lnTo>
                    <a:pt x="0" y="2743107"/>
                  </a:lnTo>
                  <a:lnTo>
                    <a:pt x="0" y="144780"/>
                  </a:lnTo>
                  <a:close/>
                  <a:moveTo>
                    <a:pt x="0" y="2743107"/>
                  </a:moveTo>
                  <a:lnTo>
                    <a:pt x="144780" y="2743107"/>
                  </a:lnTo>
                  <a:lnTo>
                    <a:pt x="144780" y="2887887"/>
                  </a:lnTo>
                  <a:lnTo>
                    <a:pt x="0" y="2887887"/>
                  </a:lnTo>
                  <a:lnTo>
                    <a:pt x="0" y="2743107"/>
                  </a:lnTo>
                  <a:close/>
                  <a:moveTo>
                    <a:pt x="15684889" y="144780"/>
                  </a:moveTo>
                  <a:lnTo>
                    <a:pt x="15829669" y="144780"/>
                  </a:lnTo>
                  <a:lnTo>
                    <a:pt x="15829669" y="2743107"/>
                  </a:lnTo>
                  <a:lnTo>
                    <a:pt x="15684889" y="2743107"/>
                  </a:lnTo>
                  <a:lnTo>
                    <a:pt x="15684889" y="144780"/>
                  </a:lnTo>
                  <a:close/>
                  <a:moveTo>
                    <a:pt x="144780" y="2743107"/>
                  </a:moveTo>
                  <a:lnTo>
                    <a:pt x="15684889" y="2743107"/>
                  </a:lnTo>
                  <a:lnTo>
                    <a:pt x="15684889" y="2887887"/>
                  </a:lnTo>
                  <a:lnTo>
                    <a:pt x="144780" y="2887887"/>
                  </a:lnTo>
                  <a:lnTo>
                    <a:pt x="144780" y="2743107"/>
                  </a:lnTo>
                  <a:close/>
                  <a:moveTo>
                    <a:pt x="15684889" y="0"/>
                  </a:moveTo>
                  <a:lnTo>
                    <a:pt x="15829669" y="0"/>
                  </a:lnTo>
                  <a:lnTo>
                    <a:pt x="15829669" y="144780"/>
                  </a:lnTo>
                  <a:lnTo>
                    <a:pt x="15684889" y="144780"/>
                  </a:lnTo>
                  <a:lnTo>
                    <a:pt x="15684889" y="0"/>
                  </a:lnTo>
                  <a:close/>
                  <a:moveTo>
                    <a:pt x="0" y="0"/>
                  </a:moveTo>
                  <a:lnTo>
                    <a:pt x="144780" y="0"/>
                  </a:lnTo>
                  <a:lnTo>
                    <a:pt x="144780" y="144780"/>
                  </a:lnTo>
                  <a:lnTo>
                    <a:pt x="0" y="144780"/>
                  </a:lnTo>
                  <a:lnTo>
                    <a:pt x="0" y="0"/>
                  </a:lnTo>
                  <a:close/>
                  <a:moveTo>
                    <a:pt x="144780" y="0"/>
                  </a:moveTo>
                  <a:lnTo>
                    <a:pt x="15684889" y="0"/>
                  </a:lnTo>
                  <a:lnTo>
                    <a:pt x="15684889" y="144780"/>
                  </a:lnTo>
                  <a:lnTo>
                    <a:pt x="144780" y="144780"/>
                  </a:lnTo>
                  <a:lnTo>
                    <a:pt x="144780" y="0"/>
                  </a:lnTo>
                  <a:close/>
                </a:path>
              </a:pathLst>
            </a:custGeom>
            <a:solidFill>
              <a:srgbClr val="F1CCC2"/>
            </a:solidFill>
          </p:spPr>
        </p:sp>
      </p:grpSp>
      <p:sp>
        <p:nvSpPr>
          <p:cNvPr id="8" name="AutoShape 8"/>
          <p:cNvSpPr/>
          <p:nvPr/>
        </p:nvSpPr>
        <p:spPr>
          <a:xfrm>
            <a:off x="1179567" y="2123823"/>
            <a:ext cx="181796" cy="1403895"/>
          </a:xfrm>
          <a:prstGeom prst="rect">
            <a:avLst/>
          </a:prstGeom>
          <a:solidFill>
            <a:srgbClr val="5EA5A3"/>
          </a:solidFill>
        </p:spPr>
      </p:sp>
      <p:pic>
        <p:nvPicPr>
          <p:cNvPr id="10"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639311" y="8516237"/>
            <a:ext cx="914026" cy="914026"/>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769600" y="8622413"/>
            <a:ext cx="701675" cy="701675"/>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215708" y="8716686"/>
            <a:ext cx="531051" cy="513128"/>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279312" y="8622413"/>
            <a:ext cx="701675" cy="701675"/>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800000">
            <a:off x="13200062" y="8622413"/>
            <a:ext cx="701675" cy="701675"/>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479273" y="8649978"/>
            <a:ext cx="929116" cy="760714"/>
          </a:xfrm>
          <a:prstGeom prst="rect">
            <a:avLst/>
          </a:prstGeom>
        </p:spPr>
      </p:pic>
      <p:grpSp>
        <p:nvGrpSpPr>
          <p:cNvPr id="16" name="Group 16"/>
          <p:cNvGrpSpPr/>
          <p:nvPr/>
        </p:nvGrpSpPr>
        <p:grpSpPr>
          <a:xfrm>
            <a:off x="9144000" y="2394199"/>
            <a:ext cx="6465737" cy="1101710"/>
            <a:chOff x="0" y="0"/>
            <a:chExt cx="6135106" cy="1045373"/>
          </a:xfrm>
        </p:grpSpPr>
        <p:sp>
          <p:nvSpPr>
            <p:cNvPr id="17" name="Freeform 17"/>
            <p:cNvSpPr/>
            <p:nvPr/>
          </p:nvSpPr>
          <p:spPr>
            <a:xfrm>
              <a:off x="31750" y="31750"/>
              <a:ext cx="6071606" cy="981873"/>
            </a:xfrm>
            <a:custGeom>
              <a:avLst/>
              <a:gdLst/>
              <a:ahLst/>
              <a:cxnLst/>
              <a:rect l="l" t="t" r="r" b="b"/>
              <a:pathLst>
                <a:path w="6071606" h="981873">
                  <a:moveTo>
                    <a:pt x="5978896" y="981873"/>
                  </a:moveTo>
                  <a:lnTo>
                    <a:pt x="92710" y="981873"/>
                  </a:lnTo>
                  <a:cubicBezTo>
                    <a:pt x="41910" y="981873"/>
                    <a:pt x="0" y="939963"/>
                    <a:pt x="0" y="889163"/>
                  </a:cubicBezTo>
                  <a:lnTo>
                    <a:pt x="0" y="92710"/>
                  </a:lnTo>
                  <a:cubicBezTo>
                    <a:pt x="0" y="41910"/>
                    <a:pt x="41910" y="0"/>
                    <a:pt x="92710" y="0"/>
                  </a:cubicBezTo>
                  <a:lnTo>
                    <a:pt x="5977626" y="0"/>
                  </a:lnTo>
                  <a:cubicBezTo>
                    <a:pt x="6028426" y="0"/>
                    <a:pt x="6070336" y="41910"/>
                    <a:pt x="6070336" y="92710"/>
                  </a:cubicBezTo>
                  <a:lnTo>
                    <a:pt x="6070336" y="887893"/>
                  </a:lnTo>
                  <a:cubicBezTo>
                    <a:pt x="6071606" y="939963"/>
                    <a:pt x="6029696" y="981873"/>
                    <a:pt x="5978896" y="981873"/>
                  </a:cubicBezTo>
                  <a:close/>
                </a:path>
              </a:pathLst>
            </a:custGeom>
            <a:solidFill>
              <a:srgbClr val="F1CCC2"/>
            </a:solidFill>
          </p:spPr>
        </p:sp>
        <p:sp>
          <p:nvSpPr>
            <p:cNvPr id="18" name="Freeform 18"/>
            <p:cNvSpPr/>
            <p:nvPr/>
          </p:nvSpPr>
          <p:spPr>
            <a:xfrm>
              <a:off x="0" y="0"/>
              <a:ext cx="6135106" cy="1045373"/>
            </a:xfrm>
            <a:custGeom>
              <a:avLst/>
              <a:gdLst/>
              <a:ahLst/>
              <a:cxnLst/>
              <a:rect l="l" t="t" r="r" b="b"/>
              <a:pathLst>
                <a:path w="6135106" h="1045373">
                  <a:moveTo>
                    <a:pt x="6010646" y="59690"/>
                  </a:moveTo>
                  <a:cubicBezTo>
                    <a:pt x="6046206" y="59690"/>
                    <a:pt x="6075416" y="88900"/>
                    <a:pt x="6075416" y="124460"/>
                  </a:cubicBezTo>
                  <a:lnTo>
                    <a:pt x="6075416" y="920913"/>
                  </a:lnTo>
                  <a:cubicBezTo>
                    <a:pt x="6075416" y="956473"/>
                    <a:pt x="6046206" y="985683"/>
                    <a:pt x="6010646" y="985683"/>
                  </a:cubicBezTo>
                  <a:lnTo>
                    <a:pt x="124460" y="985683"/>
                  </a:lnTo>
                  <a:cubicBezTo>
                    <a:pt x="88900" y="985683"/>
                    <a:pt x="59690" y="956473"/>
                    <a:pt x="59690" y="920913"/>
                  </a:cubicBezTo>
                  <a:lnTo>
                    <a:pt x="59690" y="124460"/>
                  </a:lnTo>
                  <a:cubicBezTo>
                    <a:pt x="59690" y="88900"/>
                    <a:pt x="88900" y="59690"/>
                    <a:pt x="124460" y="59690"/>
                  </a:cubicBezTo>
                  <a:lnTo>
                    <a:pt x="6010646" y="59690"/>
                  </a:lnTo>
                  <a:moveTo>
                    <a:pt x="6010646" y="0"/>
                  </a:moveTo>
                  <a:lnTo>
                    <a:pt x="124460" y="0"/>
                  </a:lnTo>
                  <a:cubicBezTo>
                    <a:pt x="55880" y="0"/>
                    <a:pt x="0" y="55880"/>
                    <a:pt x="0" y="124460"/>
                  </a:cubicBezTo>
                  <a:lnTo>
                    <a:pt x="0" y="920913"/>
                  </a:lnTo>
                  <a:cubicBezTo>
                    <a:pt x="0" y="989493"/>
                    <a:pt x="55880" y="1045373"/>
                    <a:pt x="124460" y="1045373"/>
                  </a:cubicBezTo>
                  <a:lnTo>
                    <a:pt x="6010646" y="1045373"/>
                  </a:lnTo>
                  <a:cubicBezTo>
                    <a:pt x="6079226" y="1045373"/>
                    <a:pt x="6135106" y="989493"/>
                    <a:pt x="6135106" y="920913"/>
                  </a:cubicBezTo>
                  <a:lnTo>
                    <a:pt x="6135106" y="124460"/>
                  </a:lnTo>
                  <a:cubicBezTo>
                    <a:pt x="6135106" y="55880"/>
                    <a:pt x="6079226" y="0"/>
                    <a:pt x="6010646" y="0"/>
                  </a:cubicBezTo>
                  <a:close/>
                </a:path>
              </a:pathLst>
            </a:custGeom>
            <a:solidFill>
              <a:srgbClr val="5EA5A3"/>
            </a:solidFill>
          </p:spPr>
        </p:sp>
      </p:grpSp>
      <p:pic>
        <p:nvPicPr>
          <p:cNvPr id="19" name="Picture 1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725965" y="2344488"/>
            <a:ext cx="1151421" cy="1151421"/>
          </a:xfrm>
          <a:prstGeom prst="rect">
            <a:avLst/>
          </a:prstGeom>
        </p:spPr>
      </p:pic>
      <p:sp>
        <p:nvSpPr>
          <p:cNvPr id="20" name="AutoShape 20"/>
          <p:cNvSpPr/>
          <p:nvPr/>
        </p:nvSpPr>
        <p:spPr>
          <a:xfrm>
            <a:off x="16059398" y="2745354"/>
            <a:ext cx="484555" cy="0"/>
          </a:xfrm>
          <a:prstGeom prst="line">
            <a:avLst/>
          </a:prstGeom>
          <a:ln w="66675" cap="rnd">
            <a:solidFill>
              <a:srgbClr val="5EA5A3"/>
            </a:solidFill>
            <a:prstDash val="solid"/>
            <a:headEnd type="none" w="sm" len="sm"/>
            <a:tailEnd type="none" w="sm" len="sm"/>
          </a:ln>
        </p:spPr>
      </p:sp>
      <p:sp>
        <p:nvSpPr>
          <p:cNvPr id="21" name="AutoShape 21"/>
          <p:cNvSpPr/>
          <p:nvPr/>
        </p:nvSpPr>
        <p:spPr>
          <a:xfrm>
            <a:off x="16059398" y="2888241"/>
            <a:ext cx="484555" cy="0"/>
          </a:xfrm>
          <a:prstGeom prst="line">
            <a:avLst/>
          </a:prstGeom>
          <a:ln w="66675" cap="rnd">
            <a:solidFill>
              <a:srgbClr val="5EA5A3"/>
            </a:solidFill>
            <a:prstDash val="solid"/>
            <a:headEnd type="none" w="sm" len="sm"/>
            <a:tailEnd type="none" w="sm" len="sm"/>
          </a:ln>
        </p:spPr>
      </p:sp>
      <p:sp>
        <p:nvSpPr>
          <p:cNvPr id="22" name="AutoShape 22"/>
          <p:cNvSpPr/>
          <p:nvPr/>
        </p:nvSpPr>
        <p:spPr>
          <a:xfrm>
            <a:off x="16059398" y="3031128"/>
            <a:ext cx="484555" cy="0"/>
          </a:xfrm>
          <a:prstGeom prst="line">
            <a:avLst/>
          </a:prstGeom>
          <a:ln w="66675" cap="rnd">
            <a:solidFill>
              <a:srgbClr val="5EA5A3"/>
            </a:solidFill>
            <a:prstDash val="solid"/>
            <a:headEnd type="none" w="sm" len="sm"/>
            <a:tailEnd type="none" w="sm" len="sm"/>
          </a:ln>
        </p:spPr>
      </p:sp>
      <p:sp>
        <p:nvSpPr>
          <p:cNvPr id="27" name="TextBox 27"/>
          <p:cNvSpPr txBox="1"/>
          <p:nvPr/>
        </p:nvSpPr>
        <p:spPr>
          <a:xfrm>
            <a:off x="9615498" y="1162271"/>
            <a:ext cx="6730978" cy="571247"/>
          </a:xfrm>
          <a:prstGeom prst="rect">
            <a:avLst/>
          </a:prstGeom>
        </p:spPr>
        <p:txBody>
          <a:bodyPr lIns="0" tIns="0" rIns="0" bIns="0" rtlCol="0" anchor="t">
            <a:spAutoFit/>
          </a:bodyPr>
          <a:lstStyle/>
          <a:p>
            <a:pPr algn="ctr">
              <a:lnSpc>
                <a:spcPts val="4320"/>
              </a:lnSpc>
            </a:pPr>
            <a:r>
              <a:rPr lang="en-US" sz="5400" b="1" dirty="0">
                <a:solidFill>
                  <a:schemeClr val="bg1"/>
                </a:solidFill>
                <a:latin typeface="Arial" panose="020B0604020202020204" pitchFamily="34" charset="0"/>
                <a:cs typeface="Arial" panose="020B0604020202020204" pitchFamily="34" charset="0"/>
              </a:rPr>
              <a:t>KHỞI ĐỘNG</a:t>
            </a:r>
            <a:endParaRPr lang="en-US" sz="5400" b="1" dirty="0">
              <a:solidFill>
                <a:schemeClr val="bg1"/>
              </a:solidFill>
              <a:latin typeface="Arial" panose="020B0604020202020204" pitchFamily="34" charset="0"/>
              <a:cs typeface="Arial" panose="020B0604020202020204" pitchFamily="34" charset="0"/>
            </a:endParaRPr>
          </a:p>
        </p:txBody>
      </p:sp>
      <p:sp>
        <p:nvSpPr>
          <p:cNvPr id="30" name="TextBox 30"/>
          <p:cNvSpPr txBox="1"/>
          <p:nvPr/>
        </p:nvSpPr>
        <p:spPr>
          <a:xfrm>
            <a:off x="9444370" y="2763290"/>
            <a:ext cx="5864996" cy="401585"/>
          </a:xfrm>
          <a:prstGeom prst="rect">
            <a:avLst/>
          </a:prstGeom>
        </p:spPr>
        <p:txBody>
          <a:bodyPr lIns="0" tIns="0" rIns="0" bIns="0" rtlCol="0" anchor="t">
            <a:spAutoFit/>
          </a:bodyPr>
          <a:lstStyle/>
          <a:p>
            <a:pPr algn="ctr">
              <a:lnSpc>
                <a:spcPts val="3150"/>
              </a:lnSpc>
            </a:pPr>
            <a:r>
              <a:rPr lang="en-US" sz="3500" b="1" dirty="0" err="1">
                <a:solidFill>
                  <a:schemeClr val="tx2"/>
                </a:solidFill>
                <a:latin typeface="Arial" panose="020B0604020202020204" pitchFamily="34" charset="0"/>
                <a:cs typeface="Arial" panose="020B0604020202020204" pitchFamily="34" charset="0"/>
              </a:rPr>
              <a:t>Thông</a:t>
            </a:r>
            <a:r>
              <a:rPr lang="en-US" sz="3500" b="1" dirty="0">
                <a:solidFill>
                  <a:schemeClr val="tx2"/>
                </a:solidFill>
                <a:latin typeface="Arial" panose="020B0604020202020204" pitchFamily="34" charset="0"/>
                <a:cs typeface="Arial" panose="020B0604020202020204" pitchFamily="34" charset="0"/>
              </a:rPr>
              <a:t> tin </a:t>
            </a:r>
            <a:r>
              <a:rPr lang="en-US" sz="3500" b="1" dirty="0" err="1">
                <a:solidFill>
                  <a:schemeClr val="tx2"/>
                </a:solidFill>
                <a:latin typeface="Arial" panose="020B0604020202020204" pitchFamily="34" charset="0"/>
                <a:cs typeface="Arial" panose="020B0604020202020204" pitchFamily="34" charset="0"/>
              </a:rPr>
              <a:t>và</a:t>
            </a:r>
            <a:r>
              <a:rPr lang="en-US" sz="3500" b="1" dirty="0">
                <a:solidFill>
                  <a:schemeClr val="tx2"/>
                </a:solidFill>
                <a:latin typeface="Arial" panose="020B0604020202020204" pitchFamily="34" charset="0"/>
                <a:cs typeface="Arial" panose="020B0604020202020204" pitchFamily="34" charset="0"/>
              </a:rPr>
              <a:t> </a:t>
            </a:r>
            <a:r>
              <a:rPr lang="en-US" sz="3500" b="1" dirty="0" err="1">
                <a:solidFill>
                  <a:schemeClr val="tx2"/>
                </a:solidFill>
                <a:latin typeface="Arial" panose="020B0604020202020204" pitchFamily="34" charset="0"/>
                <a:cs typeface="Arial" panose="020B0604020202020204" pitchFamily="34" charset="0"/>
              </a:rPr>
              <a:t>dữ</a:t>
            </a:r>
            <a:r>
              <a:rPr lang="en-US" sz="3500" b="1" dirty="0">
                <a:solidFill>
                  <a:schemeClr val="tx2"/>
                </a:solidFill>
                <a:latin typeface="Arial" panose="020B0604020202020204" pitchFamily="34" charset="0"/>
                <a:cs typeface="Arial" panose="020B0604020202020204" pitchFamily="34" charset="0"/>
              </a:rPr>
              <a:t> </a:t>
            </a:r>
            <a:r>
              <a:rPr lang="en-US" sz="3500" b="1" dirty="0" err="1">
                <a:solidFill>
                  <a:schemeClr val="tx2"/>
                </a:solidFill>
                <a:latin typeface="Arial" panose="020B0604020202020204" pitchFamily="34" charset="0"/>
                <a:cs typeface="Arial" panose="020B0604020202020204" pitchFamily="34" charset="0"/>
              </a:rPr>
              <a:t>liệu</a:t>
            </a:r>
            <a:endParaRPr lang="en-US" sz="3500" b="1" dirty="0">
              <a:solidFill>
                <a:schemeClr val="tx2"/>
              </a:solidFill>
              <a:latin typeface="Arial" panose="020B0604020202020204" pitchFamily="34" charset="0"/>
              <a:cs typeface="Arial" panose="020B0604020202020204" pitchFamily="34" charset="0"/>
            </a:endParaRPr>
          </a:p>
        </p:txBody>
      </p:sp>
      <p:sp>
        <p:nvSpPr>
          <p:cNvPr id="31" name="Rectangle 30"/>
          <p:cNvSpPr/>
          <p:nvPr/>
        </p:nvSpPr>
        <p:spPr>
          <a:xfrm>
            <a:off x="1564493" y="1793794"/>
            <a:ext cx="6881145"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Nêu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niệm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6.</a:t>
            </a:r>
            <a:endParaRPr lang="en-US" sz="4000" dirty="0">
              <a:latin typeface="Arial" panose="020B0604020202020204" pitchFamily="34" charset="0"/>
              <a:cs typeface="Arial" panose="020B0604020202020204" pitchFamily="34" charset="0"/>
            </a:endParaRPr>
          </a:p>
        </p:txBody>
      </p:sp>
      <p:pic>
        <p:nvPicPr>
          <p:cNvPr id="33" name="Picture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44000" y="3581145"/>
            <a:ext cx="7570787" cy="4475783"/>
          </a:xfrm>
          <a:prstGeom prst="rect">
            <a:avLst/>
          </a:prstGeom>
          <a:ln>
            <a:noFill/>
          </a:ln>
          <a:effectLst>
            <a:outerShdw blurRad="190500" algn="tl" rotWithShape="0">
              <a:srgbClr val="000000">
                <a:alpha val="70000"/>
              </a:srgbClr>
            </a:outerShdw>
          </a:effectLst>
        </p:spPr>
      </p:pic>
      <p:sp>
        <p:nvSpPr>
          <p:cNvPr id="34" name="AutoShape 8"/>
          <p:cNvSpPr/>
          <p:nvPr/>
        </p:nvSpPr>
        <p:spPr>
          <a:xfrm>
            <a:off x="1154167" y="4750326"/>
            <a:ext cx="181797" cy="3200400"/>
          </a:xfrm>
          <a:prstGeom prst="rect">
            <a:avLst/>
          </a:prstGeom>
          <a:solidFill>
            <a:srgbClr val="5EA5A3"/>
          </a:solidFill>
        </p:spPr>
      </p:sp>
      <p:sp>
        <p:nvSpPr>
          <p:cNvPr id="35" name="Rectangle 34"/>
          <p:cNvSpPr/>
          <p:nvPr/>
        </p:nvSpPr>
        <p:spPr>
          <a:xfrm>
            <a:off x="1576025" y="4457700"/>
            <a:ext cx="6902428" cy="3785652"/>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máy tính xử lí thông tin hay dữ liệu? Có đồng nhất được dữ liệu với thông tin hay không? </a:t>
            </a:r>
            <a:endParaRPr lang="en-US" sz="4000" dirty="0">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outHorizont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0440" b="5290"/>
          <a:stretch>
            <a:fillRect/>
          </a:stretch>
        </p:blipFill>
        <p:spPr>
          <a:xfrm>
            <a:off x="0" y="0"/>
            <a:ext cx="18288000" cy="10287000"/>
          </a:xfrm>
          <a:prstGeom prst="rect">
            <a:avLst/>
          </a:prstGeom>
        </p:spPr>
      </p:pic>
      <p:grpSp>
        <p:nvGrpSpPr>
          <p:cNvPr id="3" name="Group 3"/>
          <p:cNvGrpSpPr/>
          <p:nvPr/>
        </p:nvGrpSpPr>
        <p:grpSpPr>
          <a:xfrm>
            <a:off x="1032812" y="1113781"/>
            <a:ext cx="6463294" cy="1334053"/>
            <a:chOff x="0" y="0"/>
            <a:chExt cx="15180987" cy="3133425"/>
          </a:xfrm>
        </p:grpSpPr>
        <p:sp>
          <p:nvSpPr>
            <p:cNvPr id="4" name="Freeform 4"/>
            <p:cNvSpPr/>
            <p:nvPr/>
          </p:nvSpPr>
          <p:spPr>
            <a:xfrm>
              <a:off x="72390" y="72390"/>
              <a:ext cx="15036207" cy="2988645"/>
            </a:xfrm>
            <a:custGeom>
              <a:avLst/>
              <a:gdLst/>
              <a:ahLst/>
              <a:cxnLst/>
              <a:rect l="l" t="t" r="r" b="b"/>
              <a:pathLst>
                <a:path w="15036207" h="2988645">
                  <a:moveTo>
                    <a:pt x="0" y="0"/>
                  </a:moveTo>
                  <a:lnTo>
                    <a:pt x="15036207" y="0"/>
                  </a:lnTo>
                  <a:lnTo>
                    <a:pt x="15036207" y="2988645"/>
                  </a:lnTo>
                  <a:lnTo>
                    <a:pt x="0" y="2988645"/>
                  </a:lnTo>
                  <a:lnTo>
                    <a:pt x="0" y="0"/>
                  </a:lnTo>
                  <a:close/>
                </a:path>
              </a:pathLst>
            </a:custGeom>
            <a:solidFill>
              <a:srgbClr val="804A24"/>
            </a:solidFill>
          </p:spPr>
        </p:sp>
        <p:sp>
          <p:nvSpPr>
            <p:cNvPr id="5" name="Freeform 5"/>
            <p:cNvSpPr/>
            <p:nvPr/>
          </p:nvSpPr>
          <p:spPr>
            <a:xfrm>
              <a:off x="0" y="0"/>
              <a:ext cx="15180987" cy="3133425"/>
            </a:xfrm>
            <a:custGeom>
              <a:avLst/>
              <a:gdLst/>
              <a:ahLst/>
              <a:cxnLst/>
              <a:rect l="l" t="t" r="r" b="b"/>
              <a:pathLst>
                <a:path w="15180987" h="3133425">
                  <a:moveTo>
                    <a:pt x="15036208" y="2988645"/>
                  </a:moveTo>
                  <a:lnTo>
                    <a:pt x="15180987" y="2988645"/>
                  </a:lnTo>
                  <a:lnTo>
                    <a:pt x="15180987" y="3133425"/>
                  </a:lnTo>
                  <a:lnTo>
                    <a:pt x="15036208" y="3133425"/>
                  </a:lnTo>
                  <a:lnTo>
                    <a:pt x="15036208" y="2988645"/>
                  </a:lnTo>
                  <a:close/>
                  <a:moveTo>
                    <a:pt x="0" y="144780"/>
                  </a:moveTo>
                  <a:lnTo>
                    <a:pt x="144780" y="144780"/>
                  </a:lnTo>
                  <a:lnTo>
                    <a:pt x="144780" y="2988645"/>
                  </a:lnTo>
                  <a:lnTo>
                    <a:pt x="0" y="2988645"/>
                  </a:lnTo>
                  <a:lnTo>
                    <a:pt x="0" y="144780"/>
                  </a:lnTo>
                  <a:close/>
                  <a:moveTo>
                    <a:pt x="0" y="2988645"/>
                  </a:moveTo>
                  <a:lnTo>
                    <a:pt x="144780" y="2988645"/>
                  </a:lnTo>
                  <a:lnTo>
                    <a:pt x="144780" y="3133425"/>
                  </a:lnTo>
                  <a:lnTo>
                    <a:pt x="0" y="3133425"/>
                  </a:lnTo>
                  <a:lnTo>
                    <a:pt x="0" y="2988645"/>
                  </a:lnTo>
                  <a:close/>
                  <a:moveTo>
                    <a:pt x="15036208" y="144780"/>
                  </a:moveTo>
                  <a:lnTo>
                    <a:pt x="15180987" y="144780"/>
                  </a:lnTo>
                  <a:lnTo>
                    <a:pt x="15180987" y="2988645"/>
                  </a:lnTo>
                  <a:lnTo>
                    <a:pt x="15036208" y="2988645"/>
                  </a:lnTo>
                  <a:lnTo>
                    <a:pt x="15036208" y="144780"/>
                  </a:lnTo>
                  <a:close/>
                  <a:moveTo>
                    <a:pt x="144780" y="2988645"/>
                  </a:moveTo>
                  <a:lnTo>
                    <a:pt x="15036208" y="2988645"/>
                  </a:lnTo>
                  <a:lnTo>
                    <a:pt x="15036208" y="3133425"/>
                  </a:lnTo>
                  <a:lnTo>
                    <a:pt x="144780" y="3133425"/>
                  </a:lnTo>
                  <a:lnTo>
                    <a:pt x="144780" y="2988645"/>
                  </a:lnTo>
                  <a:close/>
                  <a:moveTo>
                    <a:pt x="15036208" y="0"/>
                  </a:moveTo>
                  <a:lnTo>
                    <a:pt x="15180987" y="0"/>
                  </a:lnTo>
                  <a:lnTo>
                    <a:pt x="15180987" y="144780"/>
                  </a:lnTo>
                  <a:lnTo>
                    <a:pt x="15036208" y="144780"/>
                  </a:lnTo>
                  <a:lnTo>
                    <a:pt x="15036208" y="0"/>
                  </a:lnTo>
                  <a:close/>
                  <a:moveTo>
                    <a:pt x="0" y="0"/>
                  </a:moveTo>
                  <a:lnTo>
                    <a:pt x="144780" y="0"/>
                  </a:lnTo>
                  <a:lnTo>
                    <a:pt x="144780" y="144780"/>
                  </a:lnTo>
                  <a:lnTo>
                    <a:pt x="0" y="144780"/>
                  </a:lnTo>
                  <a:lnTo>
                    <a:pt x="0" y="0"/>
                  </a:lnTo>
                  <a:close/>
                  <a:moveTo>
                    <a:pt x="144780" y="0"/>
                  </a:moveTo>
                  <a:lnTo>
                    <a:pt x="15036208" y="0"/>
                  </a:lnTo>
                  <a:lnTo>
                    <a:pt x="15036208" y="144780"/>
                  </a:lnTo>
                  <a:lnTo>
                    <a:pt x="144780" y="144780"/>
                  </a:lnTo>
                  <a:lnTo>
                    <a:pt x="144780" y="0"/>
                  </a:lnTo>
                  <a:close/>
                </a:path>
              </a:pathLst>
            </a:custGeom>
            <a:solidFill>
              <a:srgbClr val="804A24"/>
            </a:solidFill>
          </p:spPr>
        </p:sp>
      </p:grpSp>
      <p:grpSp>
        <p:nvGrpSpPr>
          <p:cNvPr id="6" name="Group 6"/>
          <p:cNvGrpSpPr/>
          <p:nvPr/>
        </p:nvGrpSpPr>
        <p:grpSpPr>
          <a:xfrm>
            <a:off x="793099" y="887417"/>
            <a:ext cx="6544061" cy="1377183"/>
            <a:chOff x="0" y="0"/>
            <a:chExt cx="15370693" cy="3234728"/>
          </a:xfrm>
        </p:grpSpPr>
        <p:sp>
          <p:nvSpPr>
            <p:cNvPr id="7" name="Freeform 7"/>
            <p:cNvSpPr/>
            <p:nvPr/>
          </p:nvSpPr>
          <p:spPr>
            <a:xfrm>
              <a:off x="72390" y="72390"/>
              <a:ext cx="15225913" cy="3089948"/>
            </a:xfrm>
            <a:custGeom>
              <a:avLst/>
              <a:gdLst/>
              <a:ahLst/>
              <a:cxnLst/>
              <a:rect l="l" t="t" r="r" b="b"/>
              <a:pathLst>
                <a:path w="15225913" h="3089948">
                  <a:moveTo>
                    <a:pt x="0" y="0"/>
                  </a:moveTo>
                  <a:lnTo>
                    <a:pt x="15225913" y="0"/>
                  </a:lnTo>
                  <a:lnTo>
                    <a:pt x="15225913" y="3089948"/>
                  </a:lnTo>
                  <a:lnTo>
                    <a:pt x="0" y="3089948"/>
                  </a:lnTo>
                  <a:lnTo>
                    <a:pt x="0" y="0"/>
                  </a:lnTo>
                  <a:close/>
                </a:path>
              </a:pathLst>
            </a:custGeom>
            <a:solidFill>
              <a:srgbClr val="FFF0F0"/>
            </a:solidFill>
          </p:spPr>
        </p:sp>
        <p:sp>
          <p:nvSpPr>
            <p:cNvPr id="8" name="Freeform 8"/>
            <p:cNvSpPr/>
            <p:nvPr/>
          </p:nvSpPr>
          <p:spPr>
            <a:xfrm>
              <a:off x="0" y="0"/>
              <a:ext cx="15370693" cy="3234728"/>
            </a:xfrm>
            <a:custGeom>
              <a:avLst/>
              <a:gdLst/>
              <a:ahLst/>
              <a:cxnLst/>
              <a:rect l="l" t="t" r="r" b="b"/>
              <a:pathLst>
                <a:path w="15370693" h="3234728">
                  <a:moveTo>
                    <a:pt x="15225914" y="3089948"/>
                  </a:moveTo>
                  <a:lnTo>
                    <a:pt x="15370693" y="3089948"/>
                  </a:lnTo>
                  <a:lnTo>
                    <a:pt x="15370693" y="3234728"/>
                  </a:lnTo>
                  <a:lnTo>
                    <a:pt x="15225914" y="3234728"/>
                  </a:lnTo>
                  <a:lnTo>
                    <a:pt x="15225914" y="3089948"/>
                  </a:lnTo>
                  <a:close/>
                  <a:moveTo>
                    <a:pt x="0" y="144780"/>
                  </a:moveTo>
                  <a:lnTo>
                    <a:pt x="144780" y="144780"/>
                  </a:lnTo>
                  <a:lnTo>
                    <a:pt x="144780" y="3089948"/>
                  </a:lnTo>
                  <a:lnTo>
                    <a:pt x="0" y="3089948"/>
                  </a:lnTo>
                  <a:lnTo>
                    <a:pt x="0" y="144780"/>
                  </a:lnTo>
                  <a:close/>
                  <a:moveTo>
                    <a:pt x="0" y="3089948"/>
                  </a:moveTo>
                  <a:lnTo>
                    <a:pt x="144780" y="3089948"/>
                  </a:lnTo>
                  <a:lnTo>
                    <a:pt x="144780" y="3234728"/>
                  </a:lnTo>
                  <a:lnTo>
                    <a:pt x="0" y="3234728"/>
                  </a:lnTo>
                  <a:lnTo>
                    <a:pt x="0" y="3089948"/>
                  </a:lnTo>
                  <a:close/>
                  <a:moveTo>
                    <a:pt x="15225914" y="144780"/>
                  </a:moveTo>
                  <a:lnTo>
                    <a:pt x="15370693" y="144780"/>
                  </a:lnTo>
                  <a:lnTo>
                    <a:pt x="15370693" y="3089948"/>
                  </a:lnTo>
                  <a:lnTo>
                    <a:pt x="15225914" y="3089948"/>
                  </a:lnTo>
                  <a:lnTo>
                    <a:pt x="15225914" y="144780"/>
                  </a:lnTo>
                  <a:close/>
                  <a:moveTo>
                    <a:pt x="144780" y="3089948"/>
                  </a:moveTo>
                  <a:lnTo>
                    <a:pt x="15225914" y="3089948"/>
                  </a:lnTo>
                  <a:lnTo>
                    <a:pt x="15225914" y="3234728"/>
                  </a:lnTo>
                  <a:lnTo>
                    <a:pt x="144780" y="3234728"/>
                  </a:lnTo>
                  <a:lnTo>
                    <a:pt x="144780" y="3089948"/>
                  </a:lnTo>
                  <a:close/>
                  <a:moveTo>
                    <a:pt x="15225914" y="0"/>
                  </a:moveTo>
                  <a:lnTo>
                    <a:pt x="15370693" y="0"/>
                  </a:lnTo>
                  <a:lnTo>
                    <a:pt x="15370693" y="144780"/>
                  </a:lnTo>
                  <a:lnTo>
                    <a:pt x="15225914" y="144780"/>
                  </a:lnTo>
                  <a:lnTo>
                    <a:pt x="15225914" y="0"/>
                  </a:lnTo>
                  <a:close/>
                  <a:moveTo>
                    <a:pt x="0" y="0"/>
                  </a:moveTo>
                  <a:lnTo>
                    <a:pt x="144780" y="0"/>
                  </a:lnTo>
                  <a:lnTo>
                    <a:pt x="144780" y="144780"/>
                  </a:lnTo>
                  <a:lnTo>
                    <a:pt x="0" y="144780"/>
                  </a:lnTo>
                  <a:lnTo>
                    <a:pt x="0" y="0"/>
                  </a:lnTo>
                  <a:close/>
                  <a:moveTo>
                    <a:pt x="144780" y="0"/>
                  </a:moveTo>
                  <a:lnTo>
                    <a:pt x="15225914" y="0"/>
                  </a:lnTo>
                  <a:lnTo>
                    <a:pt x="15225914" y="144780"/>
                  </a:lnTo>
                  <a:lnTo>
                    <a:pt x="144780" y="144780"/>
                  </a:lnTo>
                  <a:lnTo>
                    <a:pt x="144780" y="0"/>
                  </a:lnTo>
                  <a:close/>
                </a:path>
              </a:pathLst>
            </a:custGeom>
            <a:solidFill>
              <a:srgbClr val="804A24"/>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22857" y="1212868"/>
            <a:ext cx="704001" cy="681121"/>
          </a:xfrm>
          <a:prstGeom prst="rect">
            <a:avLst/>
          </a:prstGeom>
        </p:spPr>
      </p:pic>
      <p:grpSp>
        <p:nvGrpSpPr>
          <p:cNvPr id="13" name="Group 13"/>
          <p:cNvGrpSpPr/>
          <p:nvPr/>
        </p:nvGrpSpPr>
        <p:grpSpPr>
          <a:xfrm>
            <a:off x="-46749" y="3093647"/>
            <a:ext cx="8094809" cy="4802227"/>
            <a:chOff x="0" y="0"/>
            <a:chExt cx="10793079" cy="6402969"/>
          </a:xfrm>
        </p:grpSpPr>
        <p:pic>
          <p:nvPicPr>
            <p:cNvPr id="14" name="Picture 14"/>
            <p:cNvPicPr>
              <a:picLocks noChangeAspect="1"/>
            </p:cNvPicPr>
            <p:nvPr/>
          </p:nvPicPr>
          <p:blipFill>
            <a:blip r:embed="rId4"/>
            <a:srcRect l="21918" t="19891" r="11093" b="20497"/>
            <a:stretch>
              <a:fillRect/>
            </a:stretch>
          </p:blipFill>
          <p:spPr>
            <a:xfrm>
              <a:off x="0" y="0"/>
              <a:ext cx="10793079" cy="6402969"/>
            </a:xfrm>
            <a:prstGeom prst="rect">
              <a:avLst/>
            </a:prstGeom>
          </p:spPr>
        </p:pic>
      </p:grpSp>
      <p:pic>
        <p:nvPicPr>
          <p:cNvPr id="15"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000655" y="8111454"/>
            <a:ext cx="375983" cy="326636"/>
          </a:xfrm>
          <a:prstGeom prst="rect">
            <a:avLst/>
          </a:prstGeom>
        </p:spPr>
      </p:pic>
      <p:sp>
        <p:nvSpPr>
          <p:cNvPr id="21" name="TextBox 20"/>
          <p:cNvSpPr txBox="1"/>
          <p:nvPr/>
        </p:nvSpPr>
        <p:spPr>
          <a:xfrm>
            <a:off x="8258724" y="879797"/>
            <a:ext cx="9906000" cy="5078313"/>
          </a:xfrm>
          <a:prstGeom prst="rect">
            <a:avLst/>
          </a:prstGeom>
          <a:solidFill>
            <a:schemeClr val="accent6">
              <a:lumMod val="20000"/>
              <a:lumOff val="80000"/>
            </a:schemeClr>
          </a:solid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Giả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sử</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hóa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cuốn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văn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ảnh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khoảng</a:t>
            </a:r>
            <a:r>
              <a:rPr lang="en-US" sz="3600" dirty="0">
                <a:latin typeface="Arial" panose="020B0604020202020204" pitchFamily="34" charset="0"/>
                <a:cs typeface="Arial" panose="020B0604020202020204" pitchFamily="34" charset="0"/>
              </a:rPr>
              <a:t> 50 MB. </a:t>
            </a:r>
            <a:r>
              <a:rPr lang="en-US" sz="3600" dirty="0" err="1">
                <a:latin typeface="Arial" panose="020B0604020202020204" pitchFamily="34" charset="0"/>
                <a:cs typeface="Arial" panose="020B0604020202020204" pitchFamily="34" charset="0"/>
              </a:rPr>
              <a:t>Thư</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trường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khoảng</a:t>
            </a:r>
            <a:r>
              <a:rPr lang="en-US" sz="3600" dirty="0">
                <a:latin typeface="Arial" panose="020B0604020202020204" pitchFamily="34" charset="0"/>
                <a:cs typeface="Arial" panose="020B0604020202020204" pitchFamily="34" charset="0"/>
              </a:rPr>
              <a:t> 2 000 </a:t>
            </a:r>
            <a:r>
              <a:rPr lang="en-US" sz="3600" dirty="0" err="1">
                <a:latin typeface="Arial" panose="020B0604020202020204" pitchFamily="34" charset="0"/>
                <a:cs typeface="Arial" panose="020B0604020202020204" pitchFamily="34" charset="0"/>
              </a:rPr>
              <a:t>cuốn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Nếu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hóa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thì</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khoảng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nhiêu</a:t>
            </a:r>
            <a:r>
              <a:rPr lang="en-US" sz="3600" dirty="0">
                <a:latin typeface="Arial" panose="020B0604020202020204" pitchFamily="34" charset="0"/>
                <a:cs typeface="Arial" panose="020B0604020202020204" pitchFamily="34" charset="0"/>
              </a:rPr>
              <a:t> GB </a:t>
            </a:r>
            <a:r>
              <a:rPr lang="en-US" sz="3600" dirty="0" err="1">
                <a:latin typeface="Arial" panose="020B0604020202020204" pitchFamily="34" charset="0"/>
                <a:cs typeface="Arial" panose="020B0604020202020204" pitchFamily="34" charset="0"/>
              </a:rPr>
              <a:t>để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thẻ</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nhớ</a:t>
            </a:r>
            <a:r>
              <a:rPr lang="en-US" sz="3600" dirty="0">
                <a:latin typeface="Arial" panose="020B0604020202020204" pitchFamily="34" charset="0"/>
                <a:cs typeface="Arial" panose="020B0604020202020204" pitchFamily="34" charset="0"/>
              </a:rPr>
              <a:t> 256 GB hay </a:t>
            </a:r>
            <a:r>
              <a:rPr lang="en-US" sz="3600" dirty="0" err="1">
                <a:latin typeface="Arial" panose="020B0604020202020204" pitchFamily="34" charset="0"/>
                <a:cs typeface="Arial" panose="020B0604020202020204" pitchFamily="34" charset="0"/>
              </a:rPr>
              <a:t>không</a:t>
            </a:r>
            <a:r>
              <a:rPr lang="en-US" sz="3600"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22" name="TextBox 21"/>
          <p:cNvSpPr txBox="1"/>
          <p:nvPr/>
        </p:nvSpPr>
        <p:spPr>
          <a:xfrm>
            <a:off x="2303906" y="1176244"/>
            <a:ext cx="4572000" cy="769441"/>
          </a:xfrm>
          <a:prstGeom prst="rect">
            <a:avLst/>
          </a:prstGeom>
          <a:noFill/>
        </p:spPr>
        <p:txBody>
          <a:bodyPr wrap="square" rtlCol="0">
            <a:spAutoFit/>
          </a:bodyPr>
          <a:lstStyle/>
          <a:p>
            <a:r>
              <a:rPr lang="en-US" sz="4400" b="1" dirty="0" err="1">
                <a:solidFill>
                  <a:schemeClr val="accent5">
                    <a:lumMod val="50000"/>
                  </a:schemeClr>
                </a:solidFill>
                <a:latin typeface="Arial" panose="020B0604020202020204" pitchFamily="34" charset="0"/>
                <a:cs typeface="Arial" panose="020B0604020202020204" pitchFamily="34" charset="0"/>
              </a:rPr>
              <a:t>Thực</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hành</a:t>
            </a:r>
            <a:r>
              <a:rPr lang="en-US" sz="4400" b="1" dirty="0">
                <a:solidFill>
                  <a:schemeClr val="accent5">
                    <a:lumMod val="50000"/>
                  </a:schemeClr>
                </a:solidFill>
                <a:latin typeface="Arial" panose="020B0604020202020204" pitchFamily="34" charset="0"/>
                <a:cs typeface="Arial" panose="020B0604020202020204" pitchFamily="34" charset="0"/>
              </a:rPr>
              <a:t> 2:</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sp>
        <p:nvSpPr>
          <p:cNvPr id="23" name="Rectangle 22"/>
          <p:cNvSpPr/>
          <p:nvPr/>
        </p:nvSpPr>
        <p:spPr>
          <a:xfrm>
            <a:off x="8377293" y="7145428"/>
            <a:ext cx="9362737" cy="2585323"/>
          </a:xfrm>
          <a:prstGeom prst="rect">
            <a:avLst/>
          </a:prstGeom>
          <a:solidFill>
            <a:schemeClr val="accent5">
              <a:lumMod val="40000"/>
              <a:lumOff val="60000"/>
            </a:schemeClr>
          </a:solidFill>
        </p:spPr>
        <p:txBody>
          <a:bodyPr wrap="square">
            <a:spAutoFit/>
          </a:bodyPr>
          <a:lstStyle/>
          <a:p>
            <a:pPr algn="just">
              <a:lnSpc>
                <a:spcPct val="150000"/>
              </a:lnSpc>
            </a:pPr>
            <a:r>
              <a:rPr lang="en-US" sz="3600" dirty="0">
                <a:latin typeface="Arial" panose="020B0604020202020204" pitchFamily="34" charset="0"/>
                <a:cs typeface="Arial" panose="020B0604020202020204" pitchFamily="34" charset="0"/>
              </a:rPr>
              <a:t>K</a:t>
            </a:r>
            <a:r>
              <a:rPr lang="vi-VN" sz="3600" dirty="0">
                <a:latin typeface="Arial" panose="020B0604020202020204" pitchFamily="34" charset="0"/>
                <a:cs typeface="Arial" panose="020B0604020202020204" pitchFamily="34" charset="0"/>
              </a:rPr>
              <a:t>hối lượng dữ liệu của 2000 cuốn là khoảng 100 000 MB chưa đến 100GB, chưa bằng nửa sức chứa của một thẻ nhớ 256 GB.</a:t>
            </a:r>
            <a:endParaRPr lang="en-US" sz="3600"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19613" y="5958110"/>
            <a:ext cx="496834" cy="1163638"/>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down)">
                                      <p:cBhvr>
                                        <p:cTn id="8" dur="500"/>
                                        <p:tgtEl>
                                          <p:spTgt spid="22"/>
                                        </p:tgtEl>
                                      </p:cBhvr>
                                    </p:animEffect>
                                  </p:childTnLst>
                                </p:cTn>
                              </p:par>
                              <p:par>
                                <p:cTn id="9" presetID="1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ppt_y</p:attrName>
                                        </p:attrNameLst>
                                      </p:cBhvr>
                                      <p:tavLst>
                                        <p:tav tm="0">
                                          <p:val>
                                            <p:strVal val="#ppt_y-#ppt_h*1.125000"/>
                                          </p:val>
                                        </p:tav>
                                        <p:tav tm="100000">
                                          <p:val>
                                            <p:strVal val="#ppt_y"/>
                                          </p:val>
                                        </p:tav>
                                      </p:tavLst>
                                    </p:anim>
                                    <p:animEffect transition="in" filter="wipe(down)">
                                      <p:cBhvr>
                                        <p:cTn id="12" dur="500"/>
                                        <p:tgtEl>
                                          <p:spTgt spid="11"/>
                                        </p:tgtEl>
                                      </p:cBhvr>
                                    </p:animEffect>
                                  </p:childTnLst>
                                </p:cTn>
                              </p:par>
                              <p:par>
                                <p:cTn id="13" presetID="12" presetClass="entr" presetSubtype="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down)">
                                      <p:cBhvr>
                                        <p:cTn id="16" dur="500"/>
                                        <p:tgtEl>
                                          <p:spTgt spid="3"/>
                                        </p:tgtEl>
                                      </p:cBhvr>
                                    </p:animEffect>
                                  </p:childTnLst>
                                </p:cTn>
                              </p:par>
                              <p:par>
                                <p:cTn id="17" presetID="12"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par>
                                <p:cTn id="26" presetID="9"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750"/>
                                        <p:tgtEl>
                                          <p:spTgt spid="23"/>
                                        </p:tgtEl>
                                      </p:cBhvr>
                                    </p:animEffect>
                                    <p:anim calcmode="lin" valueType="num">
                                      <p:cBhvr>
                                        <p:cTn id="44" dur="750" fill="hold"/>
                                        <p:tgtEl>
                                          <p:spTgt spid="23"/>
                                        </p:tgtEl>
                                        <p:attrNameLst>
                                          <p:attrName>ppt_x</p:attrName>
                                        </p:attrNameLst>
                                      </p:cBhvr>
                                      <p:tavLst>
                                        <p:tav tm="0">
                                          <p:val>
                                            <p:strVal val="#ppt_x"/>
                                          </p:val>
                                        </p:tav>
                                        <p:tav tm="100000">
                                          <p:val>
                                            <p:strVal val="#ppt_x"/>
                                          </p:val>
                                        </p:tav>
                                      </p:tavLst>
                                    </p:anim>
                                    <p:anim calcmode="lin" valueType="num">
                                      <p:cBhvr>
                                        <p:cTn id="45"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242" b="30242"/>
          <a:stretch>
            <a:fillRect/>
          </a:stretch>
        </p:blipFill>
        <p:spPr>
          <a:xfrm>
            <a:off x="0" y="0"/>
            <a:ext cx="18288000" cy="10287000"/>
          </a:xfrm>
          <a:prstGeom prst="rect">
            <a:avLst/>
          </a:prstGeom>
        </p:spPr>
      </p:pic>
      <p:grpSp>
        <p:nvGrpSpPr>
          <p:cNvPr id="3" name="Group 3"/>
          <p:cNvGrpSpPr/>
          <p:nvPr/>
        </p:nvGrpSpPr>
        <p:grpSpPr>
          <a:xfrm>
            <a:off x="10768272" y="1463431"/>
            <a:ext cx="6862541" cy="3572758"/>
            <a:chOff x="0" y="0"/>
            <a:chExt cx="10052054" cy="5539613"/>
          </a:xfrm>
        </p:grpSpPr>
        <p:sp>
          <p:nvSpPr>
            <p:cNvPr id="4" name="Freeform 4"/>
            <p:cNvSpPr/>
            <p:nvPr/>
          </p:nvSpPr>
          <p:spPr>
            <a:xfrm>
              <a:off x="31750" y="31750"/>
              <a:ext cx="9988555" cy="5476113"/>
            </a:xfrm>
            <a:custGeom>
              <a:avLst/>
              <a:gdLst/>
              <a:ahLst/>
              <a:cxnLst/>
              <a:rect l="l" t="t" r="r" b="b"/>
              <a:pathLst>
                <a:path w="9988555" h="5476113">
                  <a:moveTo>
                    <a:pt x="9895844" y="5476113"/>
                  </a:moveTo>
                  <a:lnTo>
                    <a:pt x="92710" y="5476113"/>
                  </a:lnTo>
                  <a:cubicBezTo>
                    <a:pt x="41910" y="5476113"/>
                    <a:pt x="0" y="5434203"/>
                    <a:pt x="0" y="5383403"/>
                  </a:cubicBezTo>
                  <a:lnTo>
                    <a:pt x="0" y="92710"/>
                  </a:lnTo>
                  <a:cubicBezTo>
                    <a:pt x="0" y="41910"/>
                    <a:pt x="41910" y="0"/>
                    <a:pt x="92710" y="0"/>
                  </a:cubicBezTo>
                  <a:lnTo>
                    <a:pt x="9894574" y="0"/>
                  </a:lnTo>
                  <a:cubicBezTo>
                    <a:pt x="9945374" y="0"/>
                    <a:pt x="9987284" y="41910"/>
                    <a:pt x="9987284" y="92710"/>
                  </a:cubicBezTo>
                  <a:lnTo>
                    <a:pt x="9987284" y="5382133"/>
                  </a:lnTo>
                  <a:cubicBezTo>
                    <a:pt x="9988555" y="5434203"/>
                    <a:pt x="9946644" y="5476113"/>
                    <a:pt x="9895844" y="5476113"/>
                  </a:cubicBezTo>
                  <a:close/>
                </a:path>
              </a:pathLst>
            </a:custGeom>
            <a:solidFill>
              <a:srgbClr val="EE9D7F"/>
            </a:solidFill>
          </p:spPr>
        </p:sp>
        <p:sp>
          <p:nvSpPr>
            <p:cNvPr id="5" name="Freeform 5"/>
            <p:cNvSpPr/>
            <p:nvPr/>
          </p:nvSpPr>
          <p:spPr>
            <a:xfrm>
              <a:off x="0" y="0"/>
              <a:ext cx="10052055" cy="5539613"/>
            </a:xfrm>
            <a:custGeom>
              <a:avLst/>
              <a:gdLst/>
              <a:ahLst/>
              <a:cxnLst/>
              <a:rect l="l" t="t" r="r" b="b"/>
              <a:pathLst>
                <a:path w="10052055" h="5539613">
                  <a:moveTo>
                    <a:pt x="9927594" y="59690"/>
                  </a:moveTo>
                  <a:cubicBezTo>
                    <a:pt x="9963155" y="59690"/>
                    <a:pt x="9992364" y="88900"/>
                    <a:pt x="9992364" y="124460"/>
                  </a:cubicBezTo>
                  <a:lnTo>
                    <a:pt x="9992364" y="5415153"/>
                  </a:lnTo>
                  <a:cubicBezTo>
                    <a:pt x="9992364" y="5450713"/>
                    <a:pt x="9963155" y="5479923"/>
                    <a:pt x="9927594" y="5479923"/>
                  </a:cubicBezTo>
                  <a:lnTo>
                    <a:pt x="124460" y="5479923"/>
                  </a:lnTo>
                  <a:cubicBezTo>
                    <a:pt x="88900" y="5479923"/>
                    <a:pt x="59690" y="5450713"/>
                    <a:pt x="59690" y="5415153"/>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415153"/>
                  </a:lnTo>
                  <a:cubicBezTo>
                    <a:pt x="0" y="5483733"/>
                    <a:pt x="55880" y="5539613"/>
                    <a:pt x="124460" y="5539613"/>
                  </a:cubicBezTo>
                  <a:lnTo>
                    <a:pt x="9927595" y="5539613"/>
                  </a:lnTo>
                  <a:cubicBezTo>
                    <a:pt x="9996174" y="5539613"/>
                    <a:pt x="10052055" y="5483733"/>
                    <a:pt x="10052055" y="5415153"/>
                  </a:cubicBezTo>
                  <a:lnTo>
                    <a:pt x="10052055" y="124460"/>
                  </a:lnTo>
                  <a:cubicBezTo>
                    <a:pt x="10052055" y="55880"/>
                    <a:pt x="9996174" y="0"/>
                    <a:pt x="9927595" y="0"/>
                  </a:cubicBezTo>
                  <a:close/>
                </a:path>
              </a:pathLst>
            </a:custGeom>
            <a:solidFill>
              <a:srgbClr val="100F0D"/>
            </a:solidFill>
          </p:spPr>
        </p:sp>
      </p:grpSp>
      <p:grpSp>
        <p:nvGrpSpPr>
          <p:cNvPr id="6" name="Group 6"/>
          <p:cNvGrpSpPr/>
          <p:nvPr/>
        </p:nvGrpSpPr>
        <p:grpSpPr>
          <a:xfrm>
            <a:off x="10340617" y="5917632"/>
            <a:ext cx="6804383" cy="3642874"/>
            <a:chOff x="0" y="0"/>
            <a:chExt cx="10052054" cy="5539613"/>
          </a:xfrm>
        </p:grpSpPr>
        <p:sp>
          <p:nvSpPr>
            <p:cNvPr id="7" name="Freeform 7"/>
            <p:cNvSpPr/>
            <p:nvPr/>
          </p:nvSpPr>
          <p:spPr>
            <a:xfrm>
              <a:off x="31750" y="31750"/>
              <a:ext cx="9988555" cy="5476113"/>
            </a:xfrm>
            <a:custGeom>
              <a:avLst/>
              <a:gdLst/>
              <a:ahLst/>
              <a:cxnLst/>
              <a:rect l="l" t="t" r="r" b="b"/>
              <a:pathLst>
                <a:path w="9988555" h="5476113">
                  <a:moveTo>
                    <a:pt x="9895844" y="5476113"/>
                  </a:moveTo>
                  <a:lnTo>
                    <a:pt x="92710" y="5476113"/>
                  </a:lnTo>
                  <a:cubicBezTo>
                    <a:pt x="41910" y="5476113"/>
                    <a:pt x="0" y="5434203"/>
                    <a:pt x="0" y="5383403"/>
                  </a:cubicBezTo>
                  <a:lnTo>
                    <a:pt x="0" y="92710"/>
                  </a:lnTo>
                  <a:cubicBezTo>
                    <a:pt x="0" y="41910"/>
                    <a:pt x="41910" y="0"/>
                    <a:pt x="92710" y="0"/>
                  </a:cubicBezTo>
                  <a:lnTo>
                    <a:pt x="9894574" y="0"/>
                  </a:lnTo>
                  <a:cubicBezTo>
                    <a:pt x="9945374" y="0"/>
                    <a:pt x="9987284" y="41910"/>
                    <a:pt x="9987284" y="92710"/>
                  </a:cubicBezTo>
                  <a:lnTo>
                    <a:pt x="9987284" y="5382133"/>
                  </a:lnTo>
                  <a:cubicBezTo>
                    <a:pt x="9988555" y="5434203"/>
                    <a:pt x="9946644" y="5476113"/>
                    <a:pt x="9895844" y="5476113"/>
                  </a:cubicBezTo>
                  <a:close/>
                </a:path>
              </a:pathLst>
            </a:custGeom>
            <a:solidFill>
              <a:srgbClr val="B8A6C0"/>
            </a:solidFill>
          </p:spPr>
        </p:sp>
        <p:sp>
          <p:nvSpPr>
            <p:cNvPr id="8" name="Freeform 8"/>
            <p:cNvSpPr/>
            <p:nvPr/>
          </p:nvSpPr>
          <p:spPr>
            <a:xfrm>
              <a:off x="0" y="0"/>
              <a:ext cx="10052055" cy="5539613"/>
            </a:xfrm>
            <a:custGeom>
              <a:avLst/>
              <a:gdLst/>
              <a:ahLst/>
              <a:cxnLst/>
              <a:rect l="l" t="t" r="r" b="b"/>
              <a:pathLst>
                <a:path w="10052055" h="5539613">
                  <a:moveTo>
                    <a:pt x="9927594" y="59690"/>
                  </a:moveTo>
                  <a:cubicBezTo>
                    <a:pt x="9963155" y="59690"/>
                    <a:pt x="9992364" y="88900"/>
                    <a:pt x="9992364" y="124460"/>
                  </a:cubicBezTo>
                  <a:lnTo>
                    <a:pt x="9992364" y="5415153"/>
                  </a:lnTo>
                  <a:cubicBezTo>
                    <a:pt x="9992364" y="5450713"/>
                    <a:pt x="9963155" y="5479923"/>
                    <a:pt x="9927594" y="5479923"/>
                  </a:cubicBezTo>
                  <a:lnTo>
                    <a:pt x="124460" y="5479923"/>
                  </a:lnTo>
                  <a:cubicBezTo>
                    <a:pt x="88900" y="5479923"/>
                    <a:pt x="59690" y="5450713"/>
                    <a:pt x="59690" y="5415153"/>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415153"/>
                  </a:lnTo>
                  <a:cubicBezTo>
                    <a:pt x="0" y="5483733"/>
                    <a:pt x="55880" y="5539613"/>
                    <a:pt x="124460" y="5539613"/>
                  </a:cubicBezTo>
                  <a:lnTo>
                    <a:pt x="9927595" y="5539613"/>
                  </a:lnTo>
                  <a:cubicBezTo>
                    <a:pt x="9996174" y="5539613"/>
                    <a:pt x="10052055" y="5483733"/>
                    <a:pt x="10052055" y="5415153"/>
                  </a:cubicBezTo>
                  <a:lnTo>
                    <a:pt x="10052055" y="124460"/>
                  </a:lnTo>
                  <a:cubicBezTo>
                    <a:pt x="10052055" y="55880"/>
                    <a:pt x="9996174" y="0"/>
                    <a:pt x="9927595" y="0"/>
                  </a:cubicBezTo>
                  <a:close/>
                </a:path>
              </a:pathLst>
            </a:custGeom>
            <a:solidFill>
              <a:srgbClr val="100F0D"/>
            </a:solidFill>
          </p:spPr>
        </p:sp>
      </p:grpSp>
      <p:grpSp>
        <p:nvGrpSpPr>
          <p:cNvPr id="9" name="Group 9"/>
          <p:cNvGrpSpPr/>
          <p:nvPr/>
        </p:nvGrpSpPr>
        <p:grpSpPr>
          <a:xfrm>
            <a:off x="10511058" y="1166905"/>
            <a:ext cx="6862541" cy="3633511"/>
            <a:chOff x="0" y="0"/>
            <a:chExt cx="10052054" cy="5633812"/>
          </a:xfrm>
        </p:grpSpPr>
        <p:sp>
          <p:nvSpPr>
            <p:cNvPr id="10" name="Freeform 10"/>
            <p:cNvSpPr/>
            <p:nvPr/>
          </p:nvSpPr>
          <p:spPr>
            <a:xfrm>
              <a:off x="31750" y="31750"/>
              <a:ext cx="9988555" cy="5570312"/>
            </a:xfrm>
            <a:custGeom>
              <a:avLst/>
              <a:gdLst/>
              <a:ahLst/>
              <a:cxnLst/>
              <a:rect l="l" t="t" r="r" b="b"/>
              <a:pathLst>
                <a:path w="9988555" h="5570312">
                  <a:moveTo>
                    <a:pt x="9895844" y="5570312"/>
                  </a:moveTo>
                  <a:lnTo>
                    <a:pt x="92710" y="5570312"/>
                  </a:lnTo>
                  <a:cubicBezTo>
                    <a:pt x="41910" y="5570312"/>
                    <a:pt x="0" y="5528402"/>
                    <a:pt x="0" y="5477602"/>
                  </a:cubicBezTo>
                  <a:lnTo>
                    <a:pt x="0" y="92710"/>
                  </a:lnTo>
                  <a:cubicBezTo>
                    <a:pt x="0" y="41910"/>
                    <a:pt x="41910" y="0"/>
                    <a:pt x="92710" y="0"/>
                  </a:cubicBezTo>
                  <a:lnTo>
                    <a:pt x="9894574" y="0"/>
                  </a:lnTo>
                  <a:cubicBezTo>
                    <a:pt x="9945374" y="0"/>
                    <a:pt x="9987284" y="41910"/>
                    <a:pt x="9987284" y="92710"/>
                  </a:cubicBezTo>
                  <a:lnTo>
                    <a:pt x="9987284" y="5476332"/>
                  </a:lnTo>
                  <a:cubicBezTo>
                    <a:pt x="9988555" y="5528402"/>
                    <a:pt x="9946644" y="5570312"/>
                    <a:pt x="9895844" y="5570312"/>
                  </a:cubicBezTo>
                  <a:close/>
                </a:path>
              </a:pathLst>
            </a:custGeom>
            <a:solidFill>
              <a:srgbClr val="FDF9F2"/>
            </a:solidFill>
          </p:spPr>
        </p:sp>
        <p:sp>
          <p:nvSpPr>
            <p:cNvPr id="11" name="Freeform 11"/>
            <p:cNvSpPr/>
            <p:nvPr/>
          </p:nvSpPr>
          <p:spPr>
            <a:xfrm>
              <a:off x="0" y="0"/>
              <a:ext cx="10052055" cy="5633812"/>
            </a:xfrm>
            <a:custGeom>
              <a:avLst/>
              <a:gdLst/>
              <a:ahLst/>
              <a:cxnLst/>
              <a:rect l="l" t="t" r="r" b="b"/>
              <a:pathLst>
                <a:path w="10052055" h="5633812">
                  <a:moveTo>
                    <a:pt x="9927594" y="59690"/>
                  </a:moveTo>
                  <a:cubicBezTo>
                    <a:pt x="9963155" y="59690"/>
                    <a:pt x="9992364" y="88900"/>
                    <a:pt x="9992364" y="124460"/>
                  </a:cubicBezTo>
                  <a:lnTo>
                    <a:pt x="9992364" y="5509352"/>
                  </a:lnTo>
                  <a:cubicBezTo>
                    <a:pt x="9992364" y="5544912"/>
                    <a:pt x="9963155" y="5574122"/>
                    <a:pt x="9927594" y="5574122"/>
                  </a:cubicBezTo>
                  <a:lnTo>
                    <a:pt x="124460" y="5574122"/>
                  </a:lnTo>
                  <a:cubicBezTo>
                    <a:pt x="88900" y="5574122"/>
                    <a:pt x="59690" y="5544912"/>
                    <a:pt x="59690" y="5509352"/>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509352"/>
                  </a:lnTo>
                  <a:cubicBezTo>
                    <a:pt x="0" y="5577932"/>
                    <a:pt x="55880" y="5633812"/>
                    <a:pt x="124460" y="5633812"/>
                  </a:cubicBezTo>
                  <a:lnTo>
                    <a:pt x="9927595" y="5633812"/>
                  </a:lnTo>
                  <a:cubicBezTo>
                    <a:pt x="9996174" y="5633812"/>
                    <a:pt x="10052055" y="5577932"/>
                    <a:pt x="10052055" y="5509352"/>
                  </a:cubicBezTo>
                  <a:lnTo>
                    <a:pt x="10052055" y="124460"/>
                  </a:lnTo>
                  <a:cubicBezTo>
                    <a:pt x="10052055" y="55880"/>
                    <a:pt x="9996174" y="0"/>
                    <a:pt x="9927595" y="0"/>
                  </a:cubicBezTo>
                  <a:close/>
                </a:path>
              </a:pathLst>
            </a:custGeom>
            <a:solidFill>
              <a:srgbClr val="100F0D"/>
            </a:solidFill>
          </p:spPr>
        </p:sp>
      </p:grpSp>
      <p:grpSp>
        <p:nvGrpSpPr>
          <p:cNvPr id="12" name="Group 12"/>
          <p:cNvGrpSpPr/>
          <p:nvPr/>
        </p:nvGrpSpPr>
        <p:grpSpPr>
          <a:xfrm>
            <a:off x="10091719" y="5641188"/>
            <a:ext cx="6804383" cy="3704819"/>
            <a:chOff x="0" y="0"/>
            <a:chExt cx="10052054" cy="5633812"/>
          </a:xfrm>
        </p:grpSpPr>
        <p:sp>
          <p:nvSpPr>
            <p:cNvPr id="13" name="Freeform 13"/>
            <p:cNvSpPr/>
            <p:nvPr/>
          </p:nvSpPr>
          <p:spPr>
            <a:xfrm>
              <a:off x="31750" y="31750"/>
              <a:ext cx="9988555" cy="5570312"/>
            </a:xfrm>
            <a:custGeom>
              <a:avLst/>
              <a:gdLst/>
              <a:ahLst/>
              <a:cxnLst/>
              <a:rect l="l" t="t" r="r" b="b"/>
              <a:pathLst>
                <a:path w="9988555" h="5570312">
                  <a:moveTo>
                    <a:pt x="9895844" y="5570312"/>
                  </a:moveTo>
                  <a:lnTo>
                    <a:pt x="92710" y="5570312"/>
                  </a:lnTo>
                  <a:cubicBezTo>
                    <a:pt x="41910" y="5570312"/>
                    <a:pt x="0" y="5528402"/>
                    <a:pt x="0" y="5477602"/>
                  </a:cubicBezTo>
                  <a:lnTo>
                    <a:pt x="0" y="92710"/>
                  </a:lnTo>
                  <a:cubicBezTo>
                    <a:pt x="0" y="41910"/>
                    <a:pt x="41910" y="0"/>
                    <a:pt x="92710" y="0"/>
                  </a:cubicBezTo>
                  <a:lnTo>
                    <a:pt x="9894574" y="0"/>
                  </a:lnTo>
                  <a:cubicBezTo>
                    <a:pt x="9945374" y="0"/>
                    <a:pt x="9987284" y="41910"/>
                    <a:pt x="9987284" y="92710"/>
                  </a:cubicBezTo>
                  <a:lnTo>
                    <a:pt x="9987284" y="5476332"/>
                  </a:lnTo>
                  <a:cubicBezTo>
                    <a:pt x="9988555" y="5528402"/>
                    <a:pt x="9946644" y="5570312"/>
                    <a:pt x="9895844" y="5570312"/>
                  </a:cubicBezTo>
                  <a:close/>
                </a:path>
              </a:pathLst>
            </a:custGeom>
            <a:solidFill>
              <a:srgbClr val="FDF9F2"/>
            </a:solidFill>
          </p:spPr>
        </p:sp>
        <p:sp>
          <p:nvSpPr>
            <p:cNvPr id="14" name="Freeform 14"/>
            <p:cNvSpPr/>
            <p:nvPr/>
          </p:nvSpPr>
          <p:spPr>
            <a:xfrm>
              <a:off x="0" y="0"/>
              <a:ext cx="10052055" cy="5633812"/>
            </a:xfrm>
            <a:custGeom>
              <a:avLst/>
              <a:gdLst/>
              <a:ahLst/>
              <a:cxnLst/>
              <a:rect l="l" t="t" r="r" b="b"/>
              <a:pathLst>
                <a:path w="10052055" h="5633812">
                  <a:moveTo>
                    <a:pt x="9927594" y="59690"/>
                  </a:moveTo>
                  <a:cubicBezTo>
                    <a:pt x="9963155" y="59690"/>
                    <a:pt x="9992364" y="88900"/>
                    <a:pt x="9992364" y="124460"/>
                  </a:cubicBezTo>
                  <a:lnTo>
                    <a:pt x="9992364" y="5509352"/>
                  </a:lnTo>
                  <a:cubicBezTo>
                    <a:pt x="9992364" y="5544912"/>
                    <a:pt x="9963155" y="5574122"/>
                    <a:pt x="9927594" y="5574122"/>
                  </a:cubicBezTo>
                  <a:lnTo>
                    <a:pt x="124460" y="5574122"/>
                  </a:lnTo>
                  <a:cubicBezTo>
                    <a:pt x="88900" y="5574122"/>
                    <a:pt x="59690" y="5544912"/>
                    <a:pt x="59690" y="5509352"/>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509352"/>
                  </a:lnTo>
                  <a:cubicBezTo>
                    <a:pt x="0" y="5577932"/>
                    <a:pt x="55880" y="5633812"/>
                    <a:pt x="124460" y="5633812"/>
                  </a:cubicBezTo>
                  <a:lnTo>
                    <a:pt x="9927595" y="5633812"/>
                  </a:lnTo>
                  <a:cubicBezTo>
                    <a:pt x="9996174" y="5633812"/>
                    <a:pt x="10052055" y="5577932"/>
                    <a:pt x="10052055" y="5509352"/>
                  </a:cubicBezTo>
                  <a:lnTo>
                    <a:pt x="10052055" y="124460"/>
                  </a:lnTo>
                  <a:cubicBezTo>
                    <a:pt x="10052055" y="55880"/>
                    <a:pt x="9996174" y="0"/>
                    <a:pt x="9927595" y="0"/>
                  </a:cubicBezTo>
                  <a:close/>
                </a:path>
              </a:pathLst>
            </a:custGeom>
            <a:solidFill>
              <a:srgbClr val="100F0D"/>
            </a:solidFill>
          </p:spPr>
        </p:sp>
      </p:grpSp>
      <p:grpSp>
        <p:nvGrpSpPr>
          <p:cNvPr id="15" name="Group 15"/>
          <p:cNvGrpSpPr/>
          <p:nvPr/>
        </p:nvGrpSpPr>
        <p:grpSpPr>
          <a:xfrm>
            <a:off x="1601630" y="1028700"/>
            <a:ext cx="7836660" cy="8593799"/>
            <a:chOff x="0" y="0"/>
            <a:chExt cx="12390759" cy="13587893"/>
          </a:xfrm>
        </p:grpSpPr>
        <p:sp>
          <p:nvSpPr>
            <p:cNvPr id="16" name="Freeform 16"/>
            <p:cNvSpPr/>
            <p:nvPr/>
          </p:nvSpPr>
          <p:spPr>
            <a:xfrm>
              <a:off x="31750" y="31750"/>
              <a:ext cx="12327259" cy="13524393"/>
            </a:xfrm>
            <a:custGeom>
              <a:avLst/>
              <a:gdLst/>
              <a:ahLst/>
              <a:cxnLst/>
              <a:rect l="l" t="t" r="r" b="b"/>
              <a:pathLst>
                <a:path w="12327259" h="13524393">
                  <a:moveTo>
                    <a:pt x="12234549" y="13524393"/>
                  </a:moveTo>
                  <a:lnTo>
                    <a:pt x="92710" y="13524393"/>
                  </a:lnTo>
                  <a:cubicBezTo>
                    <a:pt x="41910" y="13524393"/>
                    <a:pt x="0" y="13482482"/>
                    <a:pt x="0" y="13431682"/>
                  </a:cubicBezTo>
                  <a:lnTo>
                    <a:pt x="0" y="92710"/>
                  </a:lnTo>
                  <a:cubicBezTo>
                    <a:pt x="0" y="41910"/>
                    <a:pt x="41910" y="0"/>
                    <a:pt x="92710" y="0"/>
                  </a:cubicBezTo>
                  <a:lnTo>
                    <a:pt x="12233279" y="0"/>
                  </a:lnTo>
                  <a:cubicBezTo>
                    <a:pt x="12284079" y="0"/>
                    <a:pt x="12325989" y="41910"/>
                    <a:pt x="12325989" y="92710"/>
                  </a:cubicBezTo>
                  <a:lnTo>
                    <a:pt x="12325989" y="13430413"/>
                  </a:lnTo>
                  <a:cubicBezTo>
                    <a:pt x="12327259" y="13482482"/>
                    <a:pt x="12285349" y="13524393"/>
                    <a:pt x="12234549" y="13524393"/>
                  </a:cubicBezTo>
                  <a:close/>
                </a:path>
              </a:pathLst>
            </a:custGeom>
            <a:solidFill>
              <a:srgbClr val="EBADB1"/>
            </a:solidFill>
          </p:spPr>
        </p:sp>
        <p:sp>
          <p:nvSpPr>
            <p:cNvPr id="17" name="Freeform 17"/>
            <p:cNvSpPr/>
            <p:nvPr/>
          </p:nvSpPr>
          <p:spPr>
            <a:xfrm>
              <a:off x="0" y="0"/>
              <a:ext cx="12390759" cy="13587893"/>
            </a:xfrm>
            <a:custGeom>
              <a:avLst/>
              <a:gdLst/>
              <a:ahLst/>
              <a:cxnLst/>
              <a:rect l="l" t="t" r="r" b="b"/>
              <a:pathLst>
                <a:path w="12390759" h="13587893">
                  <a:moveTo>
                    <a:pt x="12266299" y="59690"/>
                  </a:moveTo>
                  <a:cubicBezTo>
                    <a:pt x="12301859" y="59690"/>
                    <a:pt x="12331069" y="88900"/>
                    <a:pt x="12331069" y="124460"/>
                  </a:cubicBezTo>
                  <a:lnTo>
                    <a:pt x="12331069" y="13463432"/>
                  </a:lnTo>
                  <a:cubicBezTo>
                    <a:pt x="12331069" y="13498993"/>
                    <a:pt x="12301859" y="13528204"/>
                    <a:pt x="12266299" y="13528204"/>
                  </a:cubicBezTo>
                  <a:lnTo>
                    <a:pt x="124460" y="13528204"/>
                  </a:lnTo>
                  <a:cubicBezTo>
                    <a:pt x="88900" y="13528204"/>
                    <a:pt x="59690" y="13498993"/>
                    <a:pt x="59690" y="13463432"/>
                  </a:cubicBezTo>
                  <a:lnTo>
                    <a:pt x="59690" y="124460"/>
                  </a:lnTo>
                  <a:cubicBezTo>
                    <a:pt x="59690" y="88900"/>
                    <a:pt x="88900" y="59690"/>
                    <a:pt x="124460" y="59690"/>
                  </a:cubicBezTo>
                  <a:lnTo>
                    <a:pt x="12266299" y="59690"/>
                  </a:lnTo>
                  <a:moveTo>
                    <a:pt x="12266299" y="0"/>
                  </a:moveTo>
                  <a:lnTo>
                    <a:pt x="124460" y="0"/>
                  </a:lnTo>
                  <a:cubicBezTo>
                    <a:pt x="55880" y="0"/>
                    <a:pt x="0" y="55880"/>
                    <a:pt x="0" y="124460"/>
                  </a:cubicBezTo>
                  <a:lnTo>
                    <a:pt x="0" y="13463432"/>
                  </a:lnTo>
                  <a:cubicBezTo>
                    <a:pt x="0" y="13532013"/>
                    <a:pt x="55880" y="13587893"/>
                    <a:pt x="124460" y="13587893"/>
                  </a:cubicBezTo>
                  <a:lnTo>
                    <a:pt x="12266299" y="13587893"/>
                  </a:lnTo>
                  <a:cubicBezTo>
                    <a:pt x="12334879" y="13587893"/>
                    <a:pt x="12390759" y="13532013"/>
                    <a:pt x="12390759" y="13463432"/>
                  </a:cubicBezTo>
                  <a:lnTo>
                    <a:pt x="12390759" y="124460"/>
                  </a:lnTo>
                  <a:cubicBezTo>
                    <a:pt x="12390759" y="55880"/>
                    <a:pt x="12334879" y="0"/>
                    <a:pt x="12266299" y="0"/>
                  </a:cubicBezTo>
                  <a:close/>
                </a:path>
              </a:pathLst>
            </a:custGeom>
            <a:solidFill>
              <a:srgbClr val="100F0D"/>
            </a:solidFill>
          </p:spPr>
        </p:sp>
      </p:grpSp>
      <p:grpSp>
        <p:nvGrpSpPr>
          <p:cNvPr id="18" name="Group 18"/>
          <p:cNvGrpSpPr/>
          <p:nvPr/>
        </p:nvGrpSpPr>
        <p:grpSpPr>
          <a:xfrm>
            <a:off x="1313464" y="701277"/>
            <a:ext cx="7873258" cy="8644729"/>
            <a:chOff x="0" y="0"/>
            <a:chExt cx="12448626" cy="13668419"/>
          </a:xfrm>
        </p:grpSpPr>
        <p:sp>
          <p:nvSpPr>
            <p:cNvPr id="19" name="Freeform 19"/>
            <p:cNvSpPr/>
            <p:nvPr/>
          </p:nvSpPr>
          <p:spPr>
            <a:xfrm>
              <a:off x="31750" y="31750"/>
              <a:ext cx="12385126" cy="13604920"/>
            </a:xfrm>
            <a:custGeom>
              <a:avLst/>
              <a:gdLst/>
              <a:ahLst/>
              <a:cxnLst/>
              <a:rect l="l" t="t" r="r" b="b"/>
              <a:pathLst>
                <a:path w="12385126" h="13604920">
                  <a:moveTo>
                    <a:pt x="12292416" y="13604920"/>
                  </a:moveTo>
                  <a:lnTo>
                    <a:pt x="92710" y="13604920"/>
                  </a:lnTo>
                  <a:cubicBezTo>
                    <a:pt x="41910" y="13604920"/>
                    <a:pt x="0" y="13563009"/>
                    <a:pt x="0" y="13512209"/>
                  </a:cubicBezTo>
                  <a:lnTo>
                    <a:pt x="0" y="92710"/>
                  </a:lnTo>
                  <a:cubicBezTo>
                    <a:pt x="0" y="41910"/>
                    <a:pt x="41910" y="0"/>
                    <a:pt x="92710" y="0"/>
                  </a:cubicBezTo>
                  <a:lnTo>
                    <a:pt x="12291146" y="0"/>
                  </a:lnTo>
                  <a:cubicBezTo>
                    <a:pt x="12341946" y="0"/>
                    <a:pt x="12383857" y="41910"/>
                    <a:pt x="12383857" y="92710"/>
                  </a:cubicBezTo>
                  <a:lnTo>
                    <a:pt x="12383857" y="13510940"/>
                  </a:lnTo>
                  <a:cubicBezTo>
                    <a:pt x="12385126" y="13563009"/>
                    <a:pt x="12343216" y="13604920"/>
                    <a:pt x="12292416" y="13604920"/>
                  </a:cubicBezTo>
                  <a:close/>
                </a:path>
              </a:pathLst>
            </a:custGeom>
            <a:solidFill>
              <a:srgbClr val="FDF9F2"/>
            </a:solidFill>
          </p:spPr>
        </p:sp>
        <p:sp>
          <p:nvSpPr>
            <p:cNvPr id="20" name="Freeform 20"/>
            <p:cNvSpPr/>
            <p:nvPr/>
          </p:nvSpPr>
          <p:spPr>
            <a:xfrm>
              <a:off x="0" y="0"/>
              <a:ext cx="12448626" cy="13668420"/>
            </a:xfrm>
            <a:custGeom>
              <a:avLst/>
              <a:gdLst/>
              <a:ahLst/>
              <a:cxnLst/>
              <a:rect l="l" t="t" r="r" b="b"/>
              <a:pathLst>
                <a:path w="12448626" h="13668420">
                  <a:moveTo>
                    <a:pt x="12324166" y="59690"/>
                  </a:moveTo>
                  <a:cubicBezTo>
                    <a:pt x="12359726" y="59690"/>
                    <a:pt x="12388936" y="88900"/>
                    <a:pt x="12388936" y="124460"/>
                  </a:cubicBezTo>
                  <a:lnTo>
                    <a:pt x="12388936" y="13543959"/>
                  </a:lnTo>
                  <a:cubicBezTo>
                    <a:pt x="12388936" y="13579520"/>
                    <a:pt x="12359726" y="13608729"/>
                    <a:pt x="12324166" y="13608729"/>
                  </a:cubicBezTo>
                  <a:lnTo>
                    <a:pt x="124460" y="13608729"/>
                  </a:lnTo>
                  <a:cubicBezTo>
                    <a:pt x="88900" y="13608729"/>
                    <a:pt x="59690" y="13579520"/>
                    <a:pt x="59690" y="13543959"/>
                  </a:cubicBezTo>
                  <a:lnTo>
                    <a:pt x="59690" y="124460"/>
                  </a:lnTo>
                  <a:cubicBezTo>
                    <a:pt x="59690" y="88900"/>
                    <a:pt x="88900" y="59690"/>
                    <a:pt x="124460" y="59690"/>
                  </a:cubicBezTo>
                  <a:lnTo>
                    <a:pt x="12324166" y="59690"/>
                  </a:lnTo>
                  <a:moveTo>
                    <a:pt x="12324166" y="0"/>
                  </a:moveTo>
                  <a:lnTo>
                    <a:pt x="124460" y="0"/>
                  </a:lnTo>
                  <a:cubicBezTo>
                    <a:pt x="55880" y="0"/>
                    <a:pt x="0" y="55880"/>
                    <a:pt x="0" y="124460"/>
                  </a:cubicBezTo>
                  <a:lnTo>
                    <a:pt x="0" y="13543959"/>
                  </a:lnTo>
                  <a:cubicBezTo>
                    <a:pt x="0" y="13612540"/>
                    <a:pt x="55880" y="13668420"/>
                    <a:pt x="124460" y="13668420"/>
                  </a:cubicBezTo>
                  <a:lnTo>
                    <a:pt x="12324166" y="13668420"/>
                  </a:lnTo>
                  <a:cubicBezTo>
                    <a:pt x="12392747" y="13668420"/>
                    <a:pt x="12448626" y="13612540"/>
                    <a:pt x="12448626" y="13543959"/>
                  </a:cubicBezTo>
                  <a:lnTo>
                    <a:pt x="12448626" y="124460"/>
                  </a:lnTo>
                  <a:cubicBezTo>
                    <a:pt x="12448626" y="55880"/>
                    <a:pt x="12392747" y="0"/>
                    <a:pt x="12324166" y="0"/>
                  </a:cubicBezTo>
                  <a:close/>
                </a:path>
              </a:pathLst>
            </a:custGeom>
            <a:solidFill>
              <a:srgbClr val="100F0D"/>
            </a:solidFill>
          </p:spPr>
        </p:sp>
      </p:grpSp>
      <p:sp>
        <p:nvSpPr>
          <p:cNvPr id="21" name="AutoShape 21"/>
          <p:cNvSpPr/>
          <p:nvPr/>
        </p:nvSpPr>
        <p:spPr>
          <a:xfrm>
            <a:off x="10598237" y="2045527"/>
            <a:ext cx="6753687" cy="0"/>
          </a:xfrm>
          <a:prstGeom prst="line">
            <a:avLst/>
          </a:prstGeom>
          <a:ln w="38100" cap="rnd">
            <a:solidFill>
              <a:srgbClr val="100F0D"/>
            </a:solidFill>
            <a:prstDash val="solid"/>
            <a:headEnd type="none" w="sm" len="sm"/>
            <a:tailEnd type="none" w="sm" len="sm"/>
          </a:ln>
        </p:spPr>
      </p:sp>
      <p:sp>
        <p:nvSpPr>
          <p:cNvPr id="22" name="AutoShape 22"/>
          <p:cNvSpPr/>
          <p:nvPr/>
        </p:nvSpPr>
        <p:spPr>
          <a:xfrm>
            <a:off x="10188243" y="6499621"/>
            <a:ext cx="6686368" cy="0"/>
          </a:xfrm>
          <a:prstGeom prst="line">
            <a:avLst/>
          </a:prstGeom>
          <a:ln w="38100" cap="rnd">
            <a:solidFill>
              <a:srgbClr val="100F0D"/>
            </a:solidFill>
            <a:prstDash val="solid"/>
            <a:headEnd type="none" w="sm" len="sm"/>
            <a:tailEnd type="none" w="sm" len="sm"/>
          </a:ln>
        </p:spPr>
      </p:sp>
      <p:grpSp>
        <p:nvGrpSpPr>
          <p:cNvPr id="23" name="Group 23"/>
          <p:cNvGrpSpPr>
            <a:grpSpLocks noChangeAspect="1"/>
          </p:cNvGrpSpPr>
          <p:nvPr/>
        </p:nvGrpSpPr>
        <p:grpSpPr>
          <a:xfrm>
            <a:off x="11975167" y="1531104"/>
            <a:ext cx="238374" cy="238374"/>
            <a:chOff x="0" y="0"/>
            <a:chExt cx="495300" cy="495300"/>
          </a:xfrm>
        </p:grpSpPr>
        <p:sp>
          <p:nvSpPr>
            <p:cNvPr id="24" name="Freeform 2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5" name="Freeform 2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26" name="Group 26"/>
          <p:cNvGrpSpPr>
            <a:grpSpLocks noChangeAspect="1"/>
          </p:cNvGrpSpPr>
          <p:nvPr/>
        </p:nvGrpSpPr>
        <p:grpSpPr>
          <a:xfrm>
            <a:off x="11376002" y="5985306"/>
            <a:ext cx="238374" cy="238374"/>
            <a:chOff x="0" y="0"/>
            <a:chExt cx="495300" cy="495300"/>
          </a:xfrm>
        </p:grpSpPr>
        <p:sp>
          <p:nvSpPr>
            <p:cNvPr id="27" name="Freeform 2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8" name="Freeform 2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29" name="Group 29"/>
          <p:cNvGrpSpPr>
            <a:grpSpLocks noChangeAspect="1"/>
          </p:cNvGrpSpPr>
          <p:nvPr/>
        </p:nvGrpSpPr>
        <p:grpSpPr>
          <a:xfrm>
            <a:off x="11586284" y="1531104"/>
            <a:ext cx="238374" cy="238374"/>
            <a:chOff x="0" y="0"/>
            <a:chExt cx="495300" cy="495300"/>
          </a:xfrm>
        </p:grpSpPr>
        <p:sp>
          <p:nvSpPr>
            <p:cNvPr id="30" name="Freeform 3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1" name="Freeform 3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32" name="Group 32"/>
          <p:cNvGrpSpPr>
            <a:grpSpLocks noChangeAspect="1"/>
          </p:cNvGrpSpPr>
          <p:nvPr/>
        </p:nvGrpSpPr>
        <p:grpSpPr>
          <a:xfrm>
            <a:off x="10987119" y="5985306"/>
            <a:ext cx="238374" cy="238374"/>
            <a:chOff x="0" y="0"/>
            <a:chExt cx="495300" cy="495300"/>
          </a:xfrm>
        </p:grpSpPr>
        <p:sp>
          <p:nvSpPr>
            <p:cNvPr id="33" name="Freeform 3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4" name="Freeform 3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35" name="Group 35"/>
          <p:cNvGrpSpPr>
            <a:grpSpLocks noChangeAspect="1"/>
          </p:cNvGrpSpPr>
          <p:nvPr/>
        </p:nvGrpSpPr>
        <p:grpSpPr>
          <a:xfrm>
            <a:off x="11197401" y="1531104"/>
            <a:ext cx="238374" cy="238374"/>
            <a:chOff x="0" y="0"/>
            <a:chExt cx="495300" cy="495300"/>
          </a:xfrm>
        </p:grpSpPr>
        <p:sp>
          <p:nvSpPr>
            <p:cNvPr id="36" name="Freeform 3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7" name="Freeform 3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nvGrpSpPr>
          <p:cNvPr id="38" name="Group 38"/>
          <p:cNvGrpSpPr>
            <a:grpSpLocks noChangeAspect="1"/>
          </p:cNvGrpSpPr>
          <p:nvPr/>
        </p:nvGrpSpPr>
        <p:grpSpPr>
          <a:xfrm>
            <a:off x="10598236" y="5985306"/>
            <a:ext cx="238374" cy="238374"/>
            <a:chOff x="0" y="0"/>
            <a:chExt cx="495300" cy="495300"/>
          </a:xfrm>
        </p:grpSpPr>
        <p:sp>
          <p:nvSpPr>
            <p:cNvPr id="39" name="Freeform 39"/>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40" name="Freeform 40"/>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pic>
        <p:nvPicPr>
          <p:cNvPr id="42" name="Picture 4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5434004" y="8669257"/>
            <a:ext cx="949770" cy="1229475"/>
          </a:xfrm>
          <a:prstGeom prst="rect">
            <a:avLst/>
          </a:prstGeom>
        </p:spPr>
      </p:pic>
      <p:sp>
        <p:nvSpPr>
          <p:cNvPr id="45" name="TextBox 45"/>
          <p:cNvSpPr txBox="1"/>
          <p:nvPr/>
        </p:nvSpPr>
        <p:spPr>
          <a:xfrm>
            <a:off x="1810044" y="1158607"/>
            <a:ext cx="6922259" cy="1185068"/>
          </a:xfrm>
          <a:prstGeom prst="rect">
            <a:avLst/>
          </a:prstGeom>
        </p:spPr>
        <p:txBody>
          <a:bodyPr lIns="0" tIns="0" rIns="0" bIns="0" rtlCol="0" anchor="t">
            <a:spAutoFit/>
          </a:bodyPr>
          <a:lstStyle/>
          <a:p>
            <a:pPr algn="ctr">
              <a:lnSpc>
                <a:spcPts val="10500"/>
              </a:lnSpc>
            </a:pPr>
            <a:r>
              <a:rPr lang="en-US" sz="6000" b="1" dirty="0">
                <a:solidFill>
                  <a:schemeClr val="accent3">
                    <a:lumMod val="75000"/>
                  </a:schemeClr>
                </a:solidFill>
                <a:latin typeface="Arial" panose="020B0604020202020204" pitchFamily="34" charset="0"/>
                <a:cs typeface="Arial" panose="020B0604020202020204" pitchFamily="34" charset="0"/>
              </a:rPr>
              <a:t>LUYỆN TẬP</a:t>
            </a:r>
            <a:endParaRPr lang="en-US" sz="6000" b="1" dirty="0">
              <a:solidFill>
                <a:schemeClr val="accent3">
                  <a:lumMod val="75000"/>
                </a:schemeClr>
              </a:solidFill>
              <a:latin typeface="Arial" panose="020B0604020202020204" pitchFamily="34" charset="0"/>
              <a:cs typeface="Arial" panose="020B0604020202020204" pitchFamily="34" charset="0"/>
            </a:endParaRPr>
          </a:p>
        </p:txBody>
      </p:sp>
      <p:sp>
        <p:nvSpPr>
          <p:cNvPr id="46" name="TextBox 45"/>
          <p:cNvSpPr txBox="1"/>
          <p:nvPr/>
        </p:nvSpPr>
        <p:spPr>
          <a:xfrm>
            <a:off x="1810045" y="3054569"/>
            <a:ext cx="6922259" cy="4708981"/>
          </a:xfrm>
          <a:prstGeom prst="rect">
            <a:avLst/>
          </a:prstGeom>
          <a:noFill/>
        </p:spPr>
        <p:txBody>
          <a:bodyPr wrap="square" rtlCol="0">
            <a:spAutoFit/>
          </a:bodyPr>
          <a:lstStyle/>
          <a:p>
            <a:pPr algn="just">
              <a:lnSpc>
                <a:spcPct val="150000"/>
              </a:lnSpc>
            </a:pPr>
            <a:r>
              <a:rPr lang="en-US" sz="4000" b="1" dirty="0">
                <a:solidFill>
                  <a:srgbClr val="C00000"/>
                </a:solidFill>
                <a:latin typeface="Arial" panose="020B0604020202020204" pitchFamily="34" charset="0"/>
                <a:cs typeface="Arial" panose="020B0604020202020204" pitchFamily="34" charset="0"/>
              </a:rPr>
              <a:t>1.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môn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642946">
            <a:off x="7906590" y="6756739"/>
            <a:ext cx="1982485" cy="2255436"/>
          </a:xfrm>
          <a:prstGeom prst="rect">
            <a:avLst/>
          </a:prstGeom>
        </p:spPr>
      </p:pic>
      <p:sp>
        <p:nvSpPr>
          <p:cNvPr id="48" name="Rectangle 47"/>
          <p:cNvSpPr/>
          <p:nvPr/>
        </p:nvSpPr>
        <p:spPr>
          <a:xfrm>
            <a:off x="10920953" y="1956084"/>
            <a:ext cx="6042752" cy="2862322"/>
          </a:xfrm>
          <a:prstGeom prst="rect">
            <a:avLst/>
          </a:prstGeom>
        </p:spPr>
        <p:txBody>
          <a:bodyPr wrap="square">
            <a:spAutoFit/>
          </a:bodyPr>
          <a:lstStyle/>
          <a:p>
            <a:pPr algn="just">
              <a:lnSpc>
                <a:spcPct val="150000"/>
              </a:lnSpc>
            </a:pPr>
            <a:r>
              <a:rPr lang="vi-VN" sz="4000" dirty="0"/>
              <a:t>Xếp loại học lực của HS theo bốn mức : tốt, khá, đạt và chưa đạt.</a:t>
            </a:r>
            <a:endParaRPr lang="en-US" sz="4000" dirty="0"/>
          </a:p>
        </p:txBody>
      </p:sp>
      <p:sp>
        <p:nvSpPr>
          <p:cNvPr id="49" name="Rectangle 48"/>
          <p:cNvSpPr/>
          <p:nvPr/>
        </p:nvSpPr>
        <p:spPr>
          <a:xfrm>
            <a:off x="10437140" y="6460908"/>
            <a:ext cx="6113541" cy="2748253"/>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Phổ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phù</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left)">
                                      <p:cBhvr>
                                        <p:cTn id="14" dur="500"/>
                                        <p:tgtEl>
                                          <p:spTgt spid="4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par>
                                <p:cTn id="20" presetID="14" presetClass="entr" presetSubtype="1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par>
                                <p:cTn id="23" presetID="14" presetClass="entr" presetSubtype="1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randombar(horizontal)">
                                      <p:cBhvr>
                                        <p:cTn id="25" dur="500"/>
                                        <p:tgtEl>
                                          <p:spTgt spid="3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randombar(horizontal)">
                                      <p:cBhvr>
                                        <p:cTn id="28" dur="500"/>
                                        <p:tgtEl>
                                          <p:spTgt spid="48"/>
                                        </p:tgtEl>
                                      </p:cBhvr>
                                    </p:animEffect>
                                  </p:childTnLst>
                                </p:cTn>
                              </p:par>
                              <p:par>
                                <p:cTn id="29" presetID="14" presetClass="entr" presetSubtype="1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par>
                                <p:cTn id="32" presetID="14" presetClass="entr" presetSubtype="1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randombar(horizontal)">
                                      <p:cBhvr>
                                        <p:cTn id="34" dur="500"/>
                                        <p:tgtEl>
                                          <p:spTgt spid="3"/>
                                        </p:tgtEl>
                                      </p:cBhvr>
                                    </p:animEffect>
                                  </p:childTnLst>
                                </p:cTn>
                              </p:par>
                              <p:par>
                                <p:cTn id="35" presetID="14" presetClass="entr" presetSubtype="1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anim calcmode="lin" valueType="num">
                                      <p:cBhvr>
                                        <p:cTn id="43" dur="500" fill="hold"/>
                                        <p:tgtEl>
                                          <p:spTgt spid="38"/>
                                        </p:tgtEl>
                                        <p:attrNameLst>
                                          <p:attrName>ppt_x</p:attrName>
                                        </p:attrNameLst>
                                      </p:cBhvr>
                                      <p:tavLst>
                                        <p:tav tm="0">
                                          <p:val>
                                            <p:strVal val="#ppt_x"/>
                                          </p:val>
                                        </p:tav>
                                        <p:tav tm="100000">
                                          <p:val>
                                            <p:strVal val="#ppt_x"/>
                                          </p:val>
                                        </p:tav>
                                      </p:tavLst>
                                    </p:anim>
                                    <p:anim calcmode="lin" valueType="num">
                                      <p:cBhvr>
                                        <p:cTn id="44" dur="500" fill="hold"/>
                                        <p:tgtEl>
                                          <p:spTgt spid="3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anim calcmode="lin" valueType="num">
                                      <p:cBhvr>
                                        <p:cTn id="48" dur="500" fill="hold"/>
                                        <p:tgtEl>
                                          <p:spTgt spid="32"/>
                                        </p:tgtEl>
                                        <p:attrNameLst>
                                          <p:attrName>ppt_x</p:attrName>
                                        </p:attrNameLst>
                                      </p:cBhvr>
                                      <p:tavLst>
                                        <p:tav tm="0">
                                          <p:val>
                                            <p:strVal val="#ppt_x"/>
                                          </p:val>
                                        </p:tav>
                                        <p:tav tm="100000">
                                          <p:val>
                                            <p:strVal val="#ppt_x"/>
                                          </p:val>
                                        </p:tav>
                                      </p:tavLst>
                                    </p:anim>
                                    <p:anim calcmode="lin" valueType="num">
                                      <p:cBhvr>
                                        <p:cTn id="49" dur="500" fill="hold"/>
                                        <p:tgtEl>
                                          <p:spTgt spid="3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anim calcmode="lin" valueType="num">
                                      <p:cBhvr>
                                        <p:cTn id="53" dur="500" fill="hold"/>
                                        <p:tgtEl>
                                          <p:spTgt spid="26"/>
                                        </p:tgtEl>
                                        <p:attrNameLst>
                                          <p:attrName>ppt_x</p:attrName>
                                        </p:attrNameLst>
                                      </p:cBhvr>
                                      <p:tavLst>
                                        <p:tav tm="0">
                                          <p:val>
                                            <p:strVal val="#ppt_x"/>
                                          </p:val>
                                        </p:tav>
                                        <p:tav tm="100000">
                                          <p:val>
                                            <p:strVal val="#ppt_x"/>
                                          </p:val>
                                        </p:tav>
                                      </p:tavLst>
                                    </p:anim>
                                    <p:anim calcmode="lin" valueType="num">
                                      <p:cBhvr>
                                        <p:cTn id="54" dur="500" fill="hold"/>
                                        <p:tgtEl>
                                          <p:spTgt spid="2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anim calcmode="lin" valueType="num">
                                      <p:cBhvr>
                                        <p:cTn id="58" dur="500" fill="hold"/>
                                        <p:tgtEl>
                                          <p:spTgt spid="12"/>
                                        </p:tgtEl>
                                        <p:attrNameLst>
                                          <p:attrName>ppt_x</p:attrName>
                                        </p:attrNameLst>
                                      </p:cBhvr>
                                      <p:tavLst>
                                        <p:tav tm="0">
                                          <p:val>
                                            <p:strVal val="#ppt_x"/>
                                          </p:val>
                                        </p:tav>
                                        <p:tav tm="100000">
                                          <p:val>
                                            <p:strVal val="#ppt_x"/>
                                          </p:val>
                                        </p:tav>
                                      </p:tavLst>
                                    </p:anim>
                                    <p:anim calcmode="lin" valueType="num">
                                      <p:cBhvr>
                                        <p:cTn id="59" dur="5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anim calcmode="lin" valueType="num">
                                      <p:cBhvr>
                                        <p:cTn id="63" dur="500" fill="hold"/>
                                        <p:tgtEl>
                                          <p:spTgt spid="49"/>
                                        </p:tgtEl>
                                        <p:attrNameLst>
                                          <p:attrName>ppt_x</p:attrName>
                                        </p:attrNameLst>
                                      </p:cBhvr>
                                      <p:tavLst>
                                        <p:tav tm="0">
                                          <p:val>
                                            <p:strVal val="#ppt_x"/>
                                          </p:val>
                                        </p:tav>
                                        <p:tav tm="100000">
                                          <p:val>
                                            <p:strVal val="#ppt_x"/>
                                          </p:val>
                                        </p:tav>
                                      </p:tavLst>
                                    </p:anim>
                                    <p:anim calcmode="lin" valueType="num">
                                      <p:cBhvr>
                                        <p:cTn id="64" dur="500" fill="hold"/>
                                        <p:tgtEl>
                                          <p:spTgt spid="4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anim calcmode="lin" valueType="num">
                                      <p:cBhvr>
                                        <p:cTn id="68" dur="500" fill="hold"/>
                                        <p:tgtEl>
                                          <p:spTgt spid="22"/>
                                        </p:tgtEl>
                                        <p:attrNameLst>
                                          <p:attrName>ppt_x</p:attrName>
                                        </p:attrNameLst>
                                      </p:cBhvr>
                                      <p:tavLst>
                                        <p:tav tm="0">
                                          <p:val>
                                            <p:strVal val="#ppt_x"/>
                                          </p:val>
                                        </p:tav>
                                        <p:tav tm="100000">
                                          <p:val>
                                            <p:strVal val="#ppt_x"/>
                                          </p:val>
                                        </p:tav>
                                      </p:tavLst>
                                    </p:anim>
                                    <p:anim calcmode="lin" valueType="num">
                                      <p:cBhvr>
                                        <p:cTn id="69" dur="500" fill="hold"/>
                                        <p:tgtEl>
                                          <p:spTgt spid="2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anim calcmode="lin" valueType="num">
                                      <p:cBhvr>
                                        <p:cTn id="73" dur="500" fill="hold"/>
                                        <p:tgtEl>
                                          <p:spTgt spid="6"/>
                                        </p:tgtEl>
                                        <p:attrNameLst>
                                          <p:attrName>ppt_x</p:attrName>
                                        </p:attrNameLst>
                                      </p:cBhvr>
                                      <p:tavLst>
                                        <p:tav tm="0">
                                          <p:val>
                                            <p:strVal val="#ppt_x"/>
                                          </p:val>
                                        </p:tav>
                                        <p:tav tm="100000">
                                          <p:val>
                                            <p:strVal val="#ppt_x"/>
                                          </p:val>
                                        </p:tav>
                                      </p:tavLst>
                                    </p:anim>
                                    <p:anim calcmode="lin" valueType="num">
                                      <p:cBhvr>
                                        <p:cTn id="74" dur="500" fill="hold"/>
                                        <p:tgtEl>
                                          <p:spTgt spid="6"/>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anim calcmode="lin" valueType="num">
                                      <p:cBhvr>
                                        <p:cTn id="78" dur="500" fill="hold"/>
                                        <p:tgtEl>
                                          <p:spTgt spid="42"/>
                                        </p:tgtEl>
                                        <p:attrNameLst>
                                          <p:attrName>ppt_x</p:attrName>
                                        </p:attrNameLst>
                                      </p:cBhvr>
                                      <p:tavLst>
                                        <p:tav tm="0">
                                          <p:val>
                                            <p:strVal val="#ppt_x"/>
                                          </p:val>
                                        </p:tav>
                                        <p:tav tm="100000">
                                          <p:val>
                                            <p:strVal val="#ppt_x"/>
                                          </p:val>
                                        </p:tav>
                                      </p:tavLst>
                                    </p:anim>
                                    <p:anim calcmode="lin" valueType="num">
                                      <p:cBhvr>
                                        <p:cTn id="79"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9F5F3"/>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12736520" y="4735520"/>
            <a:ext cx="10287000" cy="815960"/>
            <a:chOff x="0" y="0"/>
            <a:chExt cx="9760965" cy="774235"/>
          </a:xfrm>
        </p:grpSpPr>
        <p:sp>
          <p:nvSpPr>
            <p:cNvPr id="6" name="Freeform 6"/>
            <p:cNvSpPr/>
            <p:nvPr/>
          </p:nvSpPr>
          <p:spPr>
            <a:xfrm>
              <a:off x="31750" y="31750"/>
              <a:ext cx="9697465" cy="710735"/>
            </a:xfrm>
            <a:custGeom>
              <a:avLst/>
              <a:gdLst/>
              <a:ahLst/>
              <a:cxnLst/>
              <a:rect l="l" t="t" r="r" b="b"/>
              <a:pathLst>
                <a:path w="9697465" h="710735">
                  <a:moveTo>
                    <a:pt x="9604755" y="710735"/>
                  </a:moveTo>
                  <a:lnTo>
                    <a:pt x="92710" y="710735"/>
                  </a:lnTo>
                  <a:cubicBezTo>
                    <a:pt x="41910" y="710735"/>
                    <a:pt x="0" y="668825"/>
                    <a:pt x="0" y="618025"/>
                  </a:cubicBezTo>
                  <a:lnTo>
                    <a:pt x="0" y="92710"/>
                  </a:lnTo>
                  <a:cubicBezTo>
                    <a:pt x="0" y="41910"/>
                    <a:pt x="41910" y="0"/>
                    <a:pt x="92710" y="0"/>
                  </a:cubicBezTo>
                  <a:lnTo>
                    <a:pt x="9603485" y="0"/>
                  </a:lnTo>
                  <a:cubicBezTo>
                    <a:pt x="9654285" y="0"/>
                    <a:pt x="9696195" y="41910"/>
                    <a:pt x="9696195" y="92710"/>
                  </a:cubicBezTo>
                  <a:lnTo>
                    <a:pt x="9696195" y="616755"/>
                  </a:lnTo>
                  <a:cubicBezTo>
                    <a:pt x="9697465" y="668825"/>
                    <a:pt x="9655555" y="710735"/>
                    <a:pt x="9604755" y="710735"/>
                  </a:cubicBezTo>
                  <a:close/>
                </a:path>
              </a:pathLst>
            </a:custGeom>
            <a:solidFill>
              <a:srgbClr val="F1CCC2"/>
            </a:solidFill>
          </p:spPr>
        </p:sp>
        <p:sp>
          <p:nvSpPr>
            <p:cNvPr id="7" name="Freeform 7"/>
            <p:cNvSpPr/>
            <p:nvPr/>
          </p:nvSpPr>
          <p:spPr>
            <a:xfrm>
              <a:off x="0" y="0"/>
              <a:ext cx="9760965" cy="774235"/>
            </a:xfrm>
            <a:custGeom>
              <a:avLst/>
              <a:gdLst/>
              <a:ahLst/>
              <a:cxnLst/>
              <a:rect l="l" t="t" r="r" b="b"/>
              <a:pathLst>
                <a:path w="9760965" h="774235">
                  <a:moveTo>
                    <a:pt x="9636505" y="59690"/>
                  </a:moveTo>
                  <a:cubicBezTo>
                    <a:pt x="9672065" y="59690"/>
                    <a:pt x="9701275" y="88900"/>
                    <a:pt x="9701275" y="124460"/>
                  </a:cubicBezTo>
                  <a:lnTo>
                    <a:pt x="9701275" y="649775"/>
                  </a:lnTo>
                  <a:cubicBezTo>
                    <a:pt x="9701275" y="685335"/>
                    <a:pt x="9672065" y="714545"/>
                    <a:pt x="9636505" y="714545"/>
                  </a:cubicBezTo>
                  <a:lnTo>
                    <a:pt x="124460" y="714545"/>
                  </a:lnTo>
                  <a:cubicBezTo>
                    <a:pt x="88900" y="714545"/>
                    <a:pt x="59690" y="685335"/>
                    <a:pt x="59690" y="649775"/>
                  </a:cubicBezTo>
                  <a:lnTo>
                    <a:pt x="59690" y="124460"/>
                  </a:lnTo>
                  <a:cubicBezTo>
                    <a:pt x="59690" y="88900"/>
                    <a:pt x="88900" y="59690"/>
                    <a:pt x="124460" y="59690"/>
                  </a:cubicBezTo>
                  <a:lnTo>
                    <a:pt x="9636505" y="59690"/>
                  </a:lnTo>
                  <a:moveTo>
                    <a:pt x="9636505" y="0"/>
                  </a:moveTo>
                  <a:lnTo>
                    <a:pt x="124460" y="0"/>
                  </a:lnTo>
                  <a:cubicBezTo>
                    <a:pt x="55880" y="0"/>
                    <a:pt x="0" y="55880"/>
                    <a:pt x="0" y="124460"/>
                  </a:cubicBezTo>
                  <a:lnTo>
                    <a:pt x="0" y="649775"/>
                  </a:lnTo>
                  <a:cubicBezTo>
                    <a:pt x="0" y="718355"/>
                    <a:pt x="55880" y="774235"/>
                    <a:pt x="124460" y="774235"/>
                  </a:cubicBezTo>
                  <a:lnTo>
                    <a:pt x="9636505" y="774235"/>
                  </a:lnTo>
                  <a:cubicBezTo>
                    <a:pt x="9705085" y="774235"/>
                    <a:pt x="9760965" y="718355"/>
                    <a:pt x="9760965" y="649775"/>
                  </a:cubicBezTo>
                  <a:lnTo>
                    <a:pt x="9760965" y="124460"/>
                  </a:lnTo>
                  <a:cubicBezTo>
                    <a:pt x="9760965" y="55880"/>
                    <a:pt x="9705085" y="0"/>
                    <a:pt x="9636505" y="0"/>
                  </a:cubicBezTo>
                  <a:close/>
                </a:path>
              </a:pathLst>
            </a:custGeom>
            <a:solidFill>
              <a:srgbClr val="5EA5A3"/>
            </a:solidFill>
          </p:spPr>
        </p:sp>
      </p:grpSp>
      <p:grpSp>
        <p:nvGrpSpPr>
          <p:cNvPr id="8" name="Group 8"/>
          <p:cNvGrpSpPr/>
          <p:nvPr/>
        </p:nvGrpSpPr>
        <p:grpSpPr>
          <a:xfrm rot="5400000">
            <a:off x="16921895" y="4312184"/>
            <a:ext cx="1916250" cy="815960"/>
            <a:chOff x="0" y="0"/>
            <a:chExt cx="1818261" cy="774235"/>
          </a:xfrm>
        </p:grpSpPr>
        <p:sp>
          <p:nvSpPr>
            <p:cNvPr id="9" name="Freeform 9"/>
            <p:cNvSpPr/>
            <p:nvPr/>
          </p:nvSpPr>
          <p:spPr>
            <a:xfrm>
              <a:off x="31750" y="31750"/>
              <a:ext cx="1754761" cy="710735"/>
            </a:xfrm>
            <a:custGeom>
              <a:avLst/>
              <a:gdLst/>
              <a:ahLst/>
              <a:cxnLst/>
              <a:rect l="l" t="t" r="r" b="b"/>
              <a:pathLst>
                <a:path w="1754761" h="710735">
                  <a:moveTo>
                    <a:pt x="1662050" y="710735"/>
                  </a:moveTo>
                  <a:lnTo>
                    <a:pt x="92710" y="710735"/>
                  </a:lnTo>
                  <a:cubicBezTo>
                    <a:pt x="41910" y="710735"/>
                    <a:pt x="0" y="668825"/>
                    <a:pt x="0" y="618025"/>
                  </a:cubicBezTo>
                  <a:lnTo>
                    <a:pt x="0" y="92710"/>
                  </a:lnTo>
                  <a:cubicBezTo>
                    <a:pt x="0" y="41910"/>
                    <a:pt x="41910" y="0"/>
                    <a:pt x="92710" y="0"/>
                  </a:cubicBezTo>
                  <a:lnTo>
                    <a:pt x="1660781" y="0"/>
                  </a:lnTo>
                  <a:cubicBezTo>
                    <a:pt x="1711581" y="0"/>
                    <a:pt x="1753491" y="41910"/>
                    <a:pt x="1753491" y="92710"/>
                  </a:cubicBezTo>
                  <a:lnTo>
                    <a:pt x="1753491" y="616755"/>
                  </a:lnTo>
                  <a:cubicBezTo>
                    <a:pt x="1754761" y="668825"/>
                    <a:pt x="1712851" y="710735"/>
                    <a:pt x="1662051" y="710735"/>
                  </a:cubicBezTo>
                  <a:close/>
                </a:path>
              </a:pathLst>
            </a:custGeom>
            <a:solidFill>
              <a:srgbClr val="5EA5A3"/>
            </a:solidFill>
          </p:spPr>
        </p:sp>
        <p:sp>
          <p:nvSpPr>
            <p:cNvPr id="10" name="Freeform 10"/>
            <p:cNvSpPr/>
            <p:nvPr/>
          </p:nvSpPr>
          <p:spPr>
            <a:xfrm>
              <a:off x="0" y="0"/>
              <a:ext cx="1818261" cy="774235"/>
            </a:xfrm>
            <a:custGeom>
              <a:avLst/>
              <a:gdLst/>
              <a:ahLst/>
              <a:cxnLst/>
              <a:rect l="l" t="t" r="r" b="b"/>
              <a:pathLst>
                <a:path w="1818261" h="774235">
                  <a:moveTo>
                    <a:pt x="1693800" y="59690"/>
                  </a:moveTo>
                  <a:cubicBezTo>
                    <a:pt x="1729361" y="59690"/>
                    <a:pt x="1758571" y="88900"/>
                    <a:pt x="1758571" y="124460"/>
                  </a:cubicBezTo>
                  <a:lnTo>
                    <a:pt x="1758571" y="649775"/>
                  </a:lnTo>
                  <a:cubicBezTo>
                    <a:pt x="1758571" y="685335"/>
                    <a:pt x="1729361" y="714545"/>
                    <a:pt x="1693800" y="714545"/>
                  </a:cubicBezTo>
                  <a:lnTo>
                    <a:pt x="124460" y="714545"/>
                  </a:lnTo>
                  <a:cubicBezTo>
                    <a:pt x="88900" y="714545"/>
                    <a:pt x="59690" y="685335"/>
                    <a:pt x="59690" y="649775"/>
                  </a:cubicBezTo>
                  <a:lnTo>
                    <a:pt x="59690" y="124460"/>
                  </a:lnTo>
                  <a:cubicBezTo>
                    <a:pt x="59690" y="88900"/>
                    <a:pt x="88900" y="59690"/>
                    <a:pt x="124460" y="59690"/>
                  </a:cubicBezTo>
                  <a:lnTo>
                    <a:pt x="1693801" y="59690"/>
                  </a:lnTo>
                  <a:moveTo>
                    <a:pt x="1693801" y="0"/>
                  </a:moveTo>
                  <a:lnTo>
                    <a:pt x="124460" y="0"/>
                  </a:lnTo>
                  <a:cubicBezTo>
                    <a:pt x="55880" y="0"/>
                    <a:pt x="0" y="55880"/>
                    <a:pt x="0" y="124460"/>
                  </a:cubicBezTo>
                  <a:lnTo>
                    <a:pt x="0" y="649775"/>
                  </a:lnTo>
                  <a:cubicBezTo>
                    <a:pt x="0" y="718355"/>
                    <a:pt x="55880" y="774235"/>
                    <a:pt x="124460" y="774235"/>
                  </a:cubicBezTo>
                  <a:lnTo>
                    <a:pt x="1693801" y="774235"/>
                  </a:lnTo>
                  <a:cubicBezTo>
                    <a:pt x="1762381" y="774235"/>
                    <a:pt x="1818261" y="718355"/>
                    <a:pt x="1818261" y="649775"/>
                  </a:cubicBezTo>
                  <a:lnTo>
                    <a:pt x="1818261" y="124460"/>
                  </a:lnTo>
                  <a:cubicBezTo>
                    <a:pt x="1818261" y="55880"/>
                    <a:pt x="1762381" y="0"/>
                    <a:pt x="1693801" y="0"/>
                  </a:cubicBezTo>
                  <a:close/>
                </a:path>
              </a:pathLst>
            </a:custGeom>
            <a:solidFill>
              <a:srgbClr val="F1CCC2"/>
            </a:solidFill>
          </p:spPr>
        </p:sp>
      </p:grpSp>
      <p:sp>
        <p:nvSpPr>
          <p:cNvPr id="11" name="AutoShape 11"/>
          <p:cNvSpPr/>
          <p:nvPr/>
        </p:nvSpPr>
        <p:spPr>
          <a:xfrm>
            <a:off x="17637742" y="4545319"/>
            <a:ext cx="484555" cy="0"/>
          </a:xfrm>
          <a:prstGeom prst="line">
            <a:avLst/>
          </a:prstGeom>
          <a:ln w="66675" cap="rnd">
            <a:solidFill>
              <a:srgbClr val="F1CCC2"/>
            </a:solidFill>
            <a:prstDash val="solid"/>
            <a:headEnd type="none" w="sm" len="sm"/>
            <a:tailEnd type="none" w="sm" len="sm"/>
          </a:ln>
        </p:spPr>
      </p:sp>
      <p:sp>
        <p:nvSpPr>
          <p:cNvPr id="12" name="AutoShape 12"/>
          <p:cNvSpPr/>
          <p:nvPr/>
        </p:nvSpPr>
        <p:spPr>
          <a:xfrm>
            <a:off x="17637742" y="4688206"/>
            <a:ext cx="484555" cy="0"/>
          </a:xfrm>
          <a:prstGeom prst="line">
            <a:avLst/>
          </a:prstGeom>
          <a:ln w="66675" cap="rnd">
            <a:solidFill>
              <a:srgbClr val="F1CCC2"/>
            </a:solidFill>
            <a:prstDash val="solid"/>
            <a:headEnd type="none" w="sm" len="sm"/>
            <a:tailEnd type="none" w="sm" len="sm"/>
          </a:ln>
        </p:spPr>
      </p:sp>
      <p:sp>
        <p:nvSpPr>
          <p:cNvPr id="13" name="AutoShape 13"/>
          <p:cNvSpPr/>
          <p:nvPr/>
        </p:nvSpPr>
        <p:spPr>
          <a:xfrm>
            <a:off x="17637742" y="4831094"/>
            <a:ext cx="484555" cy="0"/>
          </a:xfrm>
          <a:prstGeom prst="line">
            <a:avLst/>
          </a:prstGeom>
          <a:ln w="66675" cap="rnd">
            <a:solidFill>
              <a:srgbClr val="F1CCC2"/>
            </a:solidFill>
            <a:prstDash val="solid"/>
            <a:headEnd type="none" w="sm" len="sm"/>
            <a:tailEnd type="none" w="sm" len="sm"/>
          </a:ln>
        </p:spPr>
      </p:sp>
      <p:pic>
        <p:nvPicPr>
          <p:cNvPr id="14" name="Picture 1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5400000">
            <a:off x="17542359" y="96681"/>
            <a:ext cx="675321" cy="675321"/>
          </a:xfrm>
          <a:prstGeom prst="rect">
            <a:avLst/>
          </a:prstGeom>
        </p:spPr>
      </p:pic>
      <p:pic>
        <p:nvPicPr>
          <p:cNvPr id="15" name="Picture 1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5400000">
            <a:off x="17542359" y="9514473"/>
            <a:ext cx="675321" cy="675321"/>
          </a:xfrm>
          <a:prstGeom prst="rect">
            <a:avLst/>
          </a:prstGeom>
        </p:spPr>
      </p:pic>
      <p:sp>
        <p:nvSpPr>
          <p:cNvPr id="21" name="TextBox 20"/>
          <p:cNvSpPr txBox="1"/>
          <p:nvPr/>
        </p:nvSpPr>
        <p:spPr>
          <a:xfrm>
            <a:off x="2857500" y="1126233"/>
            <a:ext cx="12420600" cy="707886"/>
          </a:xfrm>
          <a:prstGeom prst="rect">
            <a:avLst/>
          </a:prstGeom>
          <a:noFill/>
        </p:spPr>
        <p:txBody>
          <a:bodyPr wrap="square" rtlCol="0">
            <a:spAutoFit/>
          </a:bodyPr>
          <a:lstStyle/>
          <a:p>
            <a:pPr algn="ctr"/>
            <a:r>
              <a:rPr lang="en-US" sz="4000" b="1" dirty="0" err="1">
                <a:solidFill>
                  <a:schemeClr val="accent6">
                    <a:lumMod val="75000"/>
                  </a:schemeClr>
                </a:solidFill>
                <a:latin typeface="Arial" panose="020B0604020202020204" pitchFamily="34" charset="0"/>
                <a:cs typeface="Arial" panose="020B0604020202020204" pitchFamily="34" charset="0"/>
              </a:rPr>
              <a:t>Ví</a:t>
            </a:r>
            <a:r>
              <a:rPr lang="en-US" sz="4000" b="1" dirty="0">
                <a:solidFill>
                  <a:schemeClr val="accent6">
                    <a:lumMod val="75000"/>
                  </a:schemeClr>
                </a:solidFill>
                <a:latin typeface="Arial" panose="020B0604020202020204" pitchFamily="34" charset="0"/>
                <a:cs typeface="Arial" panose="020B0604020202020204" pitchFamily="34" charset="0"/>
              </a:rPr>
              <a:t> </a:t>
            </a:r>
            <a:r>
              <a:rPr lang="en-US" sz="4000" b="1" dirty="0" err="1">
                <a:solidFill>
                  <a:schemeClr val="accent6">
                    <a:lumMod val="75000"/>
                  </a:schemeClr>
                </a:solidFill>
                <a:latin typeface="Arial" panose="020B0604020202020204" pitchFamily="34" charset="0"/>
                <a:cs typeface="Arial" panose="020B0604020202020204" pitchFamily="34" charset="0"/>
              </a:rPr>
              <a:t>dụ</a:t>
            </a:r>
            <a:r>
              <a:rPr lang="en-US" sz="4000" b="1" dirty="0">
                <a:solidFill>
                  <a:schemeClr val="accent6">
                    <a:lumMod val="75000"/>
                  </a:schemeClr>
                </a:solidFill>
                <a:latin typeface="Arial" panose="020B0604020202020204" pitchFamily="34" charset="0"/>
                <a:cs typeface="Arial" panose="020B0604020202020204" pitchFamily="34" charset="0"/>
              </a:rPr>
              <a:t> </a:t>
            </a:r>
            <a:r>
              <a:rPr lang="en-US" sz="4000" b="1" dirty="0" err="1">
                <a:solidFill>
                  <a:schemeClr val="accent6">
                    <a:lumMod val="75000"/>
                  </a:schemeClr>
                </a:solidFill>
                <a:latin typeface="Arial" panose="020B0604020202020204" pitchFamily="34" charset="0"/>
                <a:cs typeface="Arial" panose="020B0604020202020204" pitchFamily="34" charset="0"/>
              </a:rPr>
              <a:t>về</a:t>
            </a:r>
            <a:r>
              <a:rPr lang="en-US" sz="4000" b="1" dirty="0">
                <a:solidFill>
                  <a:schemeClr val="accent6">
                    <a:lumMod val="75000"/>
                  </a:schemeClr>
                </a:solidFill>
                <a:latin typeface="Arial" panose="020B0604020202020204" pitchFamily="34" charset="0"/>
                <a:cs typeface="Arial" panose="020B0604020202020204" pitchFamily="34" charset="0"/>
              </a:rPr>
              <a:t> </a:t>
            </a:r>
            <a:r>
              <a:rPr lang="en-US" sz="4000" b="1" dirty="0" err="1">
                <a:solidFill>
                  <a:schemeClr val="accent6">
                    <a:lumMod val="75000"/>
                  </a:schemeClr>
                </a:solidFill>
                <a:latin typeface="Arial" panose="020B0604020202020204" pitchFamily="34" charset="0"/>
                <a:cs typeface="Arial" panose="020B0604020202020204" pitchFamily="34" charset="0"/>
              </a:rPr>
              <a:t>phổ</a:t>
            </a:r>
            <a:r>
              <a:rPr lang="en-US" sz="4000" b="1" dirty="0">
                <a:solidFill>
                  <a:schemeClr val="accent6">
                    <a:lumMod val="75000"/>
                  </a:schemeClr>
                </a:solidFill>
                <a:latin typeface="Arial" panose="020B0604020202020204" pitchFamily="34" charset="0"/>
                <a:cs typeface="Arial" panose="020B0604020202020204" pitchFamily="34" charset="0"/>
              </a:rPr>
              <a:t> </a:t>
            </a:r>
            <a:r>
              <a:rPr lang="en-US" sz="4000" b="1" dirty="0" err="1">
                <a:solidFill>
                  <a:schemeClr val="accent6">
                    <a:lumMod val="75000"/>
                  </a:schemeClr>
                </a:solidFill>
                <a:latin typeface="Arial" panose="020B0604020202020204" pitchFamily="34" charset="0"/>
                <a:cs typeface="Arial" panose="020B0604020202020204" pitchFamily="34" charset="0"/>
              </a:rPr>
              <a:t>điểm</a:t>
            </a:r>
            <a:r>
              <a:rPr lang="en-US" sz="4000" b="1" dirty="0">
                <a:solidFill>
                  <a:schemeClr val="accent6">
                    <a:lumMod val="75000"/>
                  </a:schemeClr>
                </a:solidFill>
                <a:latin typeface="Arial" panose="020B0604020202020204" pitchFamily="34" charset="0"/>
                <a:cs typeface="Arial" panose="020B0604020202020204" pitchFamily="34" charset="0"/>
              </a:rPr>
              <a:t> </a:t>
            </a:r>
            <a:endParaRPr lang="en-US" sz="4000" b="1" dirty="0">
              <a:solidFill>
                <a:schemeClr val="accent6">
                  <a:lumMod val="75000"/>
                </a:schemeClr>
              </a:solidFill>
              <a:latin typeface="Arial" panose="020B0604020202020204" pitchFamily="34" charset="0"/>
              <a:cs typeface="Arial" panose="020B0604020202020204" pitchFamily="34" charset="0"/>
            </a:endParaRPr>
          </a:p>
        </p:txBody>
      </p:sp>
      <p:pic>
        <p:nvPicPr>
          <p:cNvPr id="22" name="Picture 4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1353800" y="1390236"/>
            <a:ext cx="685800" cy="887766"/>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2480270"/>
            <a:ext cx="10363200" cy="6396038"/>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90491" y="2850229"/>
            <a:ext cx="2758850" cy="7331945"/>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5" presetClass="entr" presetSubtype="5"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heckerboard(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p:tgtEl>
                                          <p:spTgt spid="21"/>
                                        </p:tgtEl>
                                        <p:attrNameLst>
                                          <p:attrName>ppt_y</p:attrName>
                                        </p:attrNameLst>
                                      </p:cBhvr>
                                      <p:tavLst>
                                        <p:tav tm="0">
                                          <p:val>
                                            <p:strVal val="#ppt_y+#ppt_h*1.125000"/>
                                          </p:val>
                                        </p:tav>
                                        <p:tav tm="100000">
                                          <p:val>
                                            <p:strVal val="#ppt_y"/>
                                          </p:val>
                                        </p:tav>
                                      </p:tavLst>
                                    </p:anim>
                                    <p:animEffect transition="in" filter="wipe(up)">
                                      <p:cBhvr>
                                        <p:cTn id="18" dur="500"/>
                                        <p:tgtEl>
                                          <p:spTgt spid="21"/>
                                        </p:tgtEl>
                                      </p:cBhvr>
                                    </p:animEffect>
                                  </p:childTnLst>
                                </p:cTn>
                              </p:par>
                              <p:par>
                                <p:cTn id="19" presetID="1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p:tgtEl>
                                          <p:spTgt spid="22"/>
                                        </p:tgtEl>
                                        <p:attrNameLst>
                                          <p:attrName>ppt_y</p:attrName>
                                        </p:attrNameLst>
                                      </p:cBhvr>
                                      <p:tavLst>
                                        <p:tav tm="0">
                                          <p:val>
                                            <p:strVal val="#ppt_y+#ppt_h*1.125000"/>
                                          </p:val>
                                        </p:tav>
                                        <p:tav tm="100000">
                                          <p:val>
                                            <p:strVal val="#ppt_y"/>
                                          </p:val>
                                        </p:tav>
                                      </p:tavLst>
                                    </p:anim>
                                    <p:animEffect transition="in" filter="wipe(up)">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242" b="30242"/>
          <a:stretch>
            <a:fillRect/>
          </a:stretch>
        </p:blipFill>
        <p:spPr>
          <a:xfrm>
            <a:off x="0" y="0"/>
            <a:ext cx="18288000" cy="10287000"/>
          </a:xfrm>
          <a:prstGeom prst="rect">
            <a:avLst/>
          </a:prstGeom>
        </p:spPr>
      </p:pic>
      <p:grpSp>
        <p:nvGrpSpPr>
          <p:cNvPr id="3" name="Group 3"/>
          <p:cNvGrpSpPr/>
          <p:nvPr/>
        </p:nvGrpSpPr>
        <p:grpSpPr>
          <a:xfrm>
            <a:off x="1371640" y="2172722"/>
            <a:ext cx="7187588" cy="5880685"/>
            <a:chOff x="0" y="0"/>
            <a:chExt cx="11918713" cy="9751560"/>
          </a:xfrm>
        </p:grpSpPr>
        <p:sp>
          <p:nvSpPr>
            <p:cNvPr id="4" name="Freeform 4"/>
            <p:cNvSpPr/>
            <p:nvPr/>
          </p:nvSpPr>
          <p:spPr>
            <a:xfrm>
              <a:off x="31750" y="31750"/>
              <a:ext cx="11855213" cy="9688060"/>
            </a:xfrm>
            <a:custGeom>
              <a:avLst/>
              <a:gdLst/>
              <a:ahLst/>
              <a:cxnLst/>
              <a:rect l="l" t="t" r="r" b="b"/>
              <a:pathLst>
                <a:path w="11855213" h="9688060">
                  <a:moveTo>
                    <a:pt x="11762503" y="9688060"/>
                  </a:moveTo>
                  <a:lnTo>
                    <a:pt x="92710" y="9688060"/>
                  </a:lnTo>
                  <a:cubicBezTo>
                    <a:pt x="41910" y="9688060"/>
                    <a:pt x="0" y="9646150"/>
                    <a:pt x="0" y="9595350"/>
                  </a:cubicBezTo>
                  <a:lnTo>
                    <a:pt x="0" y="92710"/>
                  </a:lnTo>
                  <a:cubicBezTo>
                    <a:pt x="0" y="41910"/>
                    <a:pt x="41910" y="0"/>
                    <a:pt x="92710" y="0"/>
                  </a:cubicBezTo>
                  <a:lnTo>
                    <a:pt x="11761232" y="0"/>
                  </a:lnTo>
                  <a:cubicBezTo>
                    <a:pt x="11812032" y="0"/>
                    <a:pt x="11853942" y="41910"/>
                    <a:pt x="11853942" y="92710"/>
                  </a:cubicBezTo>
                  <a:lnTo>
                    <a:pt x="11853942" y="9594080"/>
                  </a:lnTo>
                  <a:cubicBezTo>
                    <a:pt x="11855213" y="9646150"/>
                    <a:pt x="11813303" y="9688060"/>
                    <a:pt x="11762503" y="9688060"/>
                  </a:cubicBezTo>
                  <a:close/>
                </a:path>
              </a:pathLst>
            </a:custGeom>
            <a:solidFill>
              <a:srgbClr val="B8A6C0"/>
            </a:solidFill>
          </p:spPr>
        </p:sp>
        <p:sp>
          <p:nvSpPr>
            <p:cNvPr id="5" name="Freeform 5"/>
            <p:cNvSpPr/>
            <p:nvPr/>
          </p:nvSpPr>
          <p:spPr>
            <a:xfrm>
              <a:off x="0" y="0"/>
              <a:ext cx="11918713" cy="9751560"/>
            </a:xfrm>
            <a:custGeom>
              <a:avLst/>
              <a:gdLst/>
              <a:ahLst/>
              <a:cxnLst/>
              <a:rect l="l" t="t" r="r" b="b"/>
              <a:pathLst>
                <a:path w="11918713" h="9751560">
                  <a:moveTo>
                    <a:pt x="11794253" y="59690"/>
                  </a:moveTo>
                  <a:cubicBezTo>
                    <a:pt x="11829813" y="59690"/>
                    <a:pt x="11859023" y="88900"/>
                    <a:pt x="11859023" y="124460"/>
                  </a:cubicBezTo>
                  <a:lnTo>
                    <a:pt x="11859023" y="9627100"/>
                  </a:lnTo>
                  <a:cubicBezTo>
                    <a:pt x="11859023" y="9662660"/>
                    <a:pt x="11829813" y="9691870"/>
                    <a:pt x="11794253" y="9691870"/>
                  </a:cubicBezTo>
                  <a:lnTo>
                    <a:pt x="124460" y="9691870"/>
                  </a:lnTo>
                  <a:cubicBezTo>
                    <a:pt x="88900" y="9691870"/>
                    <a:pt x="59690" y="9662660"/>
                    <a:pt x="59690" y="9627100"/>
                  </a:cubicBezTo>
                  <a:lnTo>
                    <a:pt x="59690" y="124460"/>
                  </a:lnTo>
                  <a:cubicBezTo>
                    <a:pt x="59690" y="88900"/>
                    <a:pt x="88900" y="59690"/>
                    <a:pt x="124460" y="59690"/>
                  </a:cubicBezTo>
                  <a:lnTo>
                    <a:pt x="11794253" y="59690"/>
                  </a:lnTo>
                  <a:moveTo>
                    <a:pt x="11794253" y="0"/>
                  </a:moveTo>
                  <a:lnTo>
                    <a:pt x="124460" y="0"/>
                  </a:lnTo>
                  <a:cubicBezTo>
                    <a:pt x="55880" y="0"/>
                    <a:pt x="0" y="55880"/>
                    <a:pt x="0" y="124460"/>
                  </a:cubicBezTo>
                  <a:lnTo>
                    <a:pt x="0" y="9627100"/>
                  </a:lnTo>
                  <a:cubicBezTo>
                    <a:pt x="0" y="9695680"/>
                    <a:pt x="55880" y="9751560"/>
                    <a:pt x="124460" y="9751560"/>
                  </a:cubicBezTo>
                  <a:lnTo>
                    <a:pt x="11794253" y="9751560"/>
                  </a:lnTo>
                  <a:cubicBezTo>
                    <a:pt x="11862832" y="9751560"/>
                    <a:pt x="11918713" y="9695680"/>
                    <a:pt x="11918713" y="9627100"/>
                  </a:cubicBezTo>
                  <a:lnTo>
                    <a:pt x="11918713" y="124460"/>
                  </a:lnTo>
                  <a:cubicBezTo>
                    <a:pt x="11918713" y="55880"/>
                    <a:pt x="11862832" y="0"/>
                    <a:pt x="11794253" y="0"/>
                  </a:cubicBezTo>
                  <a:close/>
                </a:path>
              </a:pathLst>
            </a:custGeom>
            <a:solidFill>
              <a:srgbClr val="100F0D"/>
            </a:solidFill>
          </p:spPr>
        </p:sp>
      </p:grpSp>
      <p:grpSp>
        <p:nvGrpSpPr>
          <p:cNvPr id="6" name="Group 6"/>
          <p:cNvGrpSpPr/>
          <p:nvPr/>
        </p:nvGrpSpPr>
        <p:grpSpPr>
          <a:xfrm>
            <a:off x="1114425" y="1876196"/>
            <a:ext cx="7241326" cy="5937641"/>
            <a:chOff x="0" y="0"/>
            <a:chExt cx="12007822" cy="9846007"/>
          </a:xfrm>
        </p:grpSpPr>
        <p:sp>
          <p:nvSpPr>
            <p:cNvPr id="7" name="Freeform 7"/>
            <p:cNvSpPr/>
            <p:nvPr/>
          </p:nvSpPr>
          <p:spPr>
            <a:xfrm>
              <a:off x="31750" y="31750"/>
              <a:ext cx="11944322" cy="9782507"/>
            </a:xfrm>
            <a:custGeom>
              <a:avLst/>
              <a:gdLst/>
              <a:ahLst/>
              <a:cxnLst/>
              <a:rect l="l" t="t" r="r" b="b"/>
              <a:pathLst>
                <a:path w="11944322" h="9782507">
                  <a:moveTo>
                    <a:pt x="11851611" y="9782507"/>
                  </a:moveTo>
                  <a:lnTo>
                    <a:pt x="92710" y="9782507"/>
                  </a:lnTo>
                  <a:cubicBezTo>
                    <a:pt x="41910" y="9782507"/>
                    <a:pt x="0" y="9740597"/>
                    <a:pt x="0" y="9689797"/>
                  </a:cubicBezTo>
                  <a:lnTo>
                    <a:pt x="0" y="92710"/>
                  </a:lnTo>
                  <a:cubicBezTo>
                    <a:pt x="0" y="41910"/>
                    <a:pt x="41910" y="0"/>
                    <a:pt x="92710" y="0"/>
                  </a:cubicBezTo>
                  <a:lnTo>
                    <a:pt x="11850342" y="0"/>
                  </a:lnTo>
                  <a:cubicBezTo>
                    <a:pt x="11901142" y="0"/>
                    <a:pt x="11943052" y="41910"/>
                    <a:pt x="11943052" y="92710"/>
                  </a:cubicBezTo>
                  <a:lnTo>
                    <a:pt x="11943052" y="9688526"/>
                  </a:lnTo>
                  <a:cubicBezTo>
                    <a:pt x="11944322" y="9740597"/>
                    <a:pt x="11902411" y="9782507"/>
                    <a:pt x="11851611" y="9782507"/>
                  </a:cubicBezTo>
                  <a:close/>
                </a:path>
              </a:pathLst>
            </a:custGeom>
            <a:solidFill>
              <a:srgbClr val="FDF9F2"/>
            </a:solidFill>
          </p:spPr>
        </p:sp>
        <p:sp>
          <p:nvSpPr>
            <p:cNvPr id="8" name="Freeform 8"/>
            <p:cNvSpPr/>
            <p:nvPr/>
          </p:nvSpPr>
          <p:spPr>
            <a:xfrm>
              <a:off x="0" y="0"/>
              <a:ext cx="12007822" cy="9846007"/>
            </a:xfrm>
            <a:custGeom>
              <a:avLst/>
              <a:gdLst/>
              <a:ahLst/>
              <a:cxnLst/>
              <a:rect l="l" t="t" r="r" b="b"/>
              <a:pathLst>
                <a:path w="12007822" h="9846007">
                  <a:moveTo>
                    <a:pt x="11883361" y="59690"/>
                  </a:moveTo>
                  <a:cubicBezTo>
                    <a:pt x="11918922" y="59690"/>
                    <a:pt x="11948132" y="88900"/>
                    <a:pt x="11948132" y="124460"/>
                  </a:cubicBezTo>
                  <a:lnTo>
                    <a:pt x="11948132" y="9721547"/>
                  </a:lnTo>
                  <a:cubicBezTo>
                    <a:pt x="11948132" y="9757107"/>
                    <a:pt x="11918922" y="9786317"/>
                    <a:pt x="11883361" y="9786317"/>
                  </a:cubicBezTo>
                  <a:lnTo>
                    <a:pt x="124460" y="9786317"/>
                  </a:lnTo>
                  <a:cubicBezTo>
                    <a:pt x="88900" y="9786317"/>
                    <a:pt x="59690" y="9757107"/>
                    <a:pt x="59690" y="9721547"/>
                  </a:cubicBezTo>
                  <a:lnTo>
                    <a:pt x="59690" y="124460"/>
                  </a:lnTo>
                  <a:cubicBezTo>
                    <a:pt x="59690" y="88900"/>
                    <a:pt x="88900" y="59690"/>
                    <a:pt x="124460" y="59690"/>
                  </a:cubicBezTo>
                  <a:lnTo>
                    <a:pt x="11883362" y="59690"/>
                  </a:lnTo>
                  <a:moveTo>
                    <a:pt x="11883362" y="0"/>
                  </a:moveTo>
                  <a:lnTo>
                    <a:pt x="124460" y="0"/>
                  </a:lnTo>
                  <a:cubicBezTo>
                    <a:pt x="55880" y="0"/>
                    <a:pt x="0" y="55880"/>
                    <a:pt x="0" y="124460"/>
                  </a:cubicBezTo>
                  <a:lnTo>
                    <a:pt x="0" y="9721547"/>
                  </a:lnTo>
                  <a:cubicBezTo>
                    <a:pt x="0" y="9790127"/>
                    <a:pt x="55880" y="9846007"/>
                    <a:pt x="124460" y="9846007"/>
                  </a:cubicBezTo>
                  <a:lnTo>
                    <a:pt x="11883362" y="9846007"/>
                  </a:lnTo>
                  <a:cubicBezTo>
                    <a:pt x="11951942" y="9846007"/>
                    <a:pt x="12007822" y="9790127"/>
                    <a:pt x="12007822" y="9721547"/>
                  </a:cubicBezTo>
                  <a:lnTo>
                    <a:pt x="12007822" y="124460"/>
                  </a:lnTo>
                  <a:cubicBezTo>
                    <a:pt x="12007822" y="55880"/>
                    <a:pt x="11951942" y="0"/>
                    <a:pt x="11883362" y="0"/>
                  </a:cubicBezTo>
                  <a:close/>
                </a:path>
              </a:pathLst>
            </a:custGeom>
            <a:solidFill>
              <a:srgbClr val="100F0D"/>
            </a:solidFill>
          </p:spPr>
        </p:sp>
      </p:grpSp>
      <p:grpSp>
        <p:nvGrpSpPr>
          <p:cNvPr id="9" name="Group 9"/>
          <p:cNvGrpSpPr/>
          <p:nvPr/>
        </p:nvGrpSpPr>
        <p:grpSpPr>
          <a:xfrm>
            <a:off x="9432165" y="1330914"/>
            <a:ext cx="7836660" cy="7927386"/>
            <a:chOff x="0" y="0"/>
            <a:chExt cx="12390759" cy="12534209"/>
          </a:xfrm>
        </p:grpSpPr>
        <p:sp>
          <p:nvSpPr>
            <p:cNvPr id="10" name="Freeform 10"/>
            <p:cNvSpPr/>
            <p:nvPr/>
          </p:nvSpPr>
          <p:spPr>
            <a:xfrm>
              <a:off x="31750" y="31750"/>
              <a:ext cx="12327259" cy="12470709"/>
            </a:xfrm>
            <a:custGeom>
              <a:avLst/>
              <a:gdLst/>
              <a:ahLst/>
              <a:cxnLst/>
              <a:rect l="l" t="t" r="r" b="b"/>
              <a:pathLst>
                <a:path w="12327259" h="12470709">
                  <a:moveTo>
                    <a:pt x="12234549" y="12470709"/>
                  </a:moveTo>
                  <a:lnTo>
                    <a:pt x="92710" y="12470709"/>
                  </a:lnTo>
                  <a:cubicBezTo>
                    <a:pt x="41910" y="12470709"/>
                    <a:pt x="0" y="12428799"/>
                    <a:pt x="0" y="12377999"/>
                  </a:cubicBezTo>
                  <a:lnTo>
                    <a:pt x="0" y="92710"/>
                  </a:lnTo>
                  <a:cubicBezTo>
                    <a:pt x="0" y="41910"/>
                    <a:pt x="41910" y="0"/>
                    <a:pt x="92710" y="0"/>
                  </a:cubicBezTo>
                  <a:lnTo>
                    <a:pt x="12233279" y="0"/>
                  </a:lnTo>
                  <a:cubicBezTo>
                    <a:pt x="12284079" y="0"/>
                    <a:pt x="12325989" y="41910"/>
                    <a:pt x="12325989" y="92710"/>
                  </a:cubicBezTo>
                  <a:lnTo>
                    <a:pt x="12325989" y="12376729"/>
                  </a:lnTo>
                  <a:cubicBezTo>
                    <a:pt x="12327259" y="12428799"/>
                    <a:pt x="12285349" y="12470709"/>
                    <a:pt x="12234549" y="12470709"/>
                  </a:cubicBezTo>
                  <a:close/>
                </a:path>
              </a:pathLst>
            </a:custGeom>
            <a:solidFill>
              <a:srgbClr val="EBADB1"/>
            </a:solidFill>
          </p:spPr>
        </p:sp>
        <p:sp>
          <p:nvSpPr>
            <p:cNvPr id="11" name="Freeform 11"/>
            <p:cNvSpPr/>
            <p:nvPr/>
          </p:nvSpPr>
          <p:spPr>
            <a:xfrm>
              <a:off x="0" y="0"/>
              <a:ext cx="12390759" cy="12534209"/>
            </a:xfrm>
            <a:custGeom>
              <a:avLst/>
              <a:gdLst/>
              <a:ahLst/>
              <a:cxnLst/>
              <a:rect l="l" t="t" r="r" b="b"/>
              <a:pathLst>
                <a:path w="12390759" h="12534209">
                  <a:moveTo>
                    <a:pt x="12266299" y="59690"/>
                  </a:moveTo>
                  <a:cubicBezTo>
                    <a:pt x="12301859" y="59690"/>
                    <a:pt x="12331069" y="88900"/>
                    <a:pt x="12331069" y="124460"/>
                  </a:cubicBezTo>
                  <a:lnTo>
                    <a:pt x="12331069" y="12409749"/>
                  </a:lnTo>
                  <a:cubicBezTo>
                    <a:pt x="12331069" y="12445309"/>
                    <a:pt x="12301859" y="12474519"/>
                    <a:pt x="12266299" y="12474519"/>
                  </a:cubicBezTo>
                  <a:lnTo>
                    <a:pt x="124460" y="12474519"/>
                  </a:lnTo>
                  <a:cubicBezTo>
                    <a:pt x="88900" y="12474519"/>
                    <a:pt x="59690" y="12445309"/>
                    <a:pt x="59690" y="12409749"/>
                  </a:cubicBezTo>
                  <a:lnTo>
                    <a:pt x="59690" y="124460"/>
                  </a:lnTo>
                  <a:cubicBezTo>
                    <a:pt x="59690" y="88900"/>
                    <a:pt x="88900" y="59690"/>
                    <a:pt x="124460" y="59690"/>
                  </a:cubicBezTo>
                  <a:lnTo>
                    <a:pt x="12266299" y="59690"/>
                  </a:lnTo>
                  <a:moveTo>
                    <a:pt x="12266299" y="0"/>
                  </a:moveTo>
                  <a:lnTo>
                    <a:pt x="124460" y="0"/>
                  </a:lnTo>
                  <a:cubicBezTo>
                    <a:pt x="55880" y="0"/>
                    <a:pt x="0" y="55880"/>
                    <a:pt x="0" y="124460"/>
                  </a:cubicBezTo>
                  <a:lnTo>
                    <a:pt x="0" y="12409749"/>
                  </a:lnTo>
                  <a:cubicBezTo>
                    <a:pt x="0" y="12478329"/>
                    <a:pt x="55880" y="12534209"/>
                    <a:pt x="124460" y="12534209"/>
                  </a:cubicBezTo>
                  <a:lnTo>
                    <a:pt x="12266299" y="12534209"/>
                  </a:lnTo>
                  <a:cubicBezTo>
                    <a:pt x="12334879" y="12534209"/>
                    <a:pt x="12390759" y="12478329"/>
                    <a:pt x="12390759" y="12409749"/>
                  </a:cubicBezTo>
                  <a:lnTo>
                    <a:pt x="12390759" y="124460"/>
                  </a:lnTo>
                  <a:cubicBezTo>
                    <a:pt x="12390759" y="55880"/>
                    <a:pt x="12334879" y="0"/>
                    <a:pt x="12266299" y="0"/>
                  </a:cubicBezTo>
                  <a:close/>
                </a:path>
              </a:pathLst>
            </a:custGeom>
            <a:solidFill>
              <a:srgbClr val="100F0D"/>
            </a:solidFill>
          </p:spPr>
        </p:sp>
      </p:grpSp>
      <p:grpSp>
        <p:nvGrpSpPr>
          <p:cNvPr id="12" name="Group 12"/>
          <p:cNvGrpSpPr/>
          <p:nvPr/>
        </p:nvGrpSpPr>
        <p:grpSpPr>
          <a:xfrm>
            <a:off x="9144000" y="958189"/>
            <a:ext cx="7873258" cy="8013226"/>
            <a:chOff x="0" y="0"/>
            <a:chExt cx="12448626" cy="12669933"/>
          </a:xfrm>
        </p:grpSpPr>
        <p:sp>
          <p:nvSpPr>
            <p:cNvPr id="13" name="Freeform 13"/>
            <p:cNvSpPr/>
            <p:nvPr/>
          </p:nvSpPr>
          <p:spPr>
            <a:xfrm>
              <a:off x="31750" y="31750"/>
              <a:ext cx="12385126" cy="12606433"/>
            </a:xfrm>
            <a:custGeom>
              <a:avLst/>
              <a:gdLst/>
              <a:ahLst/>
              <a:cxnLst/>
              <a:rect l="l" t="t" r="r" b="b"/>
              <a:pathLst>
                <a:path w="12385126" h="12606433">
                  <a:moveTo>
                    <a:pt x="12292416" y="12606433"/>
                  </a:moveTo>
                  <a:lnTo>
                    <a:pt x="92710" y="12606433"/>
                  </a:lnTo>
                  <a:cubicBezTo>
                    <a:pt x="41910" y="12606433"/>
                    <a:pt x="0" y="12564523"/>
                    <a:pt x="0" y="12513723"/>
                  </a:cubicBezTo>
                  <a:lnTo>
                    <a:pt x="0" y="92710"/>
                  </a:lnTo>
                  <a:cubicBezTo>
                    <a:pt x="0" y="41910"/>
                    <a:pt x="41910" y="0"/>
                    <a:pt x="92710" y="0"/>
                  </a:cubicBezTo>
                  <a:lnTo>
                    <a:pt x="12291146" y="0"/>
                  </a:lnTo>
                  <a:cubicBezTo>
                    <a:pt x="12341946" y="0"/>
                    <a:pt x="12383857" y="41910"/>
                    <a:pt x="12383857" y="92710"/>
                  </a:cubicBezTo>
                  <a:lnTo>
                    <a:pt x="12383857" y="12512453"/>
                  </a:lnTo>
                  <a:cubicBezTo>
                    <a:pt x="12385126" y="12564523"/>
                    <a:pt x="12343216" y="12606433"/>
                    <a:pt x="12292416" y="12606433"/>
                  </a:cubicBezTo>
                  <a:close/>
                </a:path>
              </a:pathLst>
            </a:custGeom>
            <a:solidFill>
              <a:srgbClr val="FDF9F2"/>
            </a:solidFill>
          </p:spPr>
        </p:sp>
        <p:sp>
          <p:nvSpPr>
            <p:cNvPr id="14" name="Freeform 14"/>
            <p:cNvSpPr/>
            <p:nvPr/>
          </p:nvSpPr>
          <p:spPr>
            <a:xfrm>
              <a:off x="0" y="0"/>
              <a:ext cx="12448626" cy="12669933"/>
            </a:xfrm>
            <a:custGeom>
              <a:avLst/>
              <a:gdLst/>
              <a:ahLst/>
              <a:cxnLst/>
              <a:rect l="l" t="t" r="r" b="b"/>
              <a:pathLst>
                <a:path w="12448626" h="12669933">
                  <a:moveTo>
                    <a:pt x="12324166" y="59690"/>
                  </a:moveTo>
                  <a:cubicBezTo>
                    <a:pt x="12359726" y="59690"/>
                    <a:pt x="12388936" y="88900"/>
                    <a:pt x="12388936" y="124460"/>
                  </a:cubicBezTo>
                  <a:lnTo>
                    <a:pt x="12388936" y="12545473"/>
                  </a:lnTo>
                  <a:cubicBezTo>
                    <a:pt x="12388936" y="12581033"/>
                    <a:pt x="12359726" y="12610243"/>
                    <a:pt x="12324166" y="12610243"/>
                  </a:cubicBezTo>
                  <a:lnTo>
                    <a:pt x="124460" y="12610243"/>
                  </a:lnTo>
                  <a:cubicBezTo>
                    <a:pt x="88900" y="12610243"/>
                    <a:pt x="59690" y="12581033"/>
                    <a:pt x="59690" y="12545473"/>
                  </a:cubicBezTo>
                  <a:lnTo>
                    <a:pt x="59690" y="124460"/>
                  </a:lnTo>
                  <a:cubicBezTo>
                    <a:pt x="59690" y="88900"/>
                    <a:pt x="88900" y="59690"/>
                    <a:pt x="124460" y="59690"/>
                  </a:cubicBezTo>
                  <a:lnTo>
                    <a:pt x="12324166" y="59690"/>
                  </a:lnTo>
                  <a:moveTo>
                    <a:pt x="12324166" y="0"/>
                  </a:moveTo>
                  <a:lnTo>
                    <a:pt x="124460" y="0"/>
                  </a:lnTo>
                  <a:cubicBezTo>
                    <a:pt x="55880" y="0"/>
                    <a:pt x="0" y="55880"/>
                    <a:pt x="0" y="124460"/>
                  </a:cubicBezTo>
                  <a:lnTo>
                    <a:pt x="0" y="12545473"/>
                  </a:lnTo>
                  <a:cubicBezTo>
                    <a:pt x="0" y="12614053"/>
                    <a:pt x="55880" y="12669933"/>
                    <a:pt x="124460" y="12669933"/>
                  </a:cubicBezTo>
                  <a:lnTo>
                    <a:pt x="12324166" y="12669933"/>
                  </a:lnTo>
                  <a:cubicBezTo>
                    <a:pt x="12392747" y="12669933"/>
                    <a:pt x="12448626" y="12614053"/>
                    <a:pt x="12448626" y="12545473"/>
                  </a:cubicBezTo>
                  <a:lnTo>
                    <a:pt x="12448626" y="124460"/>
                  </a:lnTo>
                  <a:cubicBezTo>
                    <a:pt x="12448626" y="55880"/>
                    <a:pt x="12392747" y="0"/>
                    <a:pt x="12324166" y="0"/>
                  </a:cubicBezTo>
                  <a:close/>
                </a:path>
              </a:pathLst>
            </a:custGeom>
            <a:solidFill>
              <a:srgbClr val="100F0D"/>
            </a:solidFill>
          </p:spPr>
        </p:sp>
      </p:grpSp>
      <p:sp>
        <p:nvSpPr>
          <p:cNvPr id="15" name="AutoShape 15"/>
          <p:cNvSpPr/>
          <p:nvPr/>
        </p:nvSpPr>
        <p:spPr>
          <a:xfrm>
            <a:off x="1114425" y="2708343"/>
            <a:ext cx="7241326" cy="0"/>
          </a:xfrm>
          <a:prstGeom prst="line">
            <a:avLst/>
          </a:prstGeom>
          <a:ln w="38100" cap="rnd">
            <a:solidFill>
              <a:srgbClr val="100F0D"/>
            </a:solidFill>
            <a:prstDash val="solid"/>
            <a:headEnd type="none" w="sm" len="sm"/>
            <a:tailEnd type="none" w="sm" len="sm"/>
          </a:ln>
        </p:spPr>
      </p:sp>
      <p:grpSp>
        <p:nvGrpSpPr>
          <p:cNvPr id="16" name="Group 16"/>
          <p:cNvGrpSpPr>
            <a:grpSpLocks noChangeAspect="1"/>
          </p:cNvGrpSpPr>
          <p:nvPr/>
        </p:nvGrpSpPr>
        <p:grpSpPr>
          <a:xfrm>
            <a:off x="2149405" y="2144147"/>
            <a:ext cx="238374" cy="238374"/>
            <a:chOff x="0" y="0"/>
            <a:chExt cx="495300" cy="495300"/>
          </a:xfrm>
        </p:grpSpPr>
        <p:sp>
          <p:nvSpPr>
            <p:cNvPr id="17" name="Freeform 1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8" name="Freeform 1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19" name="Group 19"/>
          <p:cNvGrpSpPr>
            <a:grpSpLocks noChangeAspect="1"/>
          </p:cNvGrpSpPr>
          <p:nvPr/>
        </p:nvGrpSpPr>
        <p:grpSpPr>
          <a:xfrm>
            <a:off x="1760523" y="2144147"/>
            <a:ext cx="238374" cy="238374"/>
            <a:chOff x="0" y="0"/>
            <a:chExt cx="495300" cy="495300"/>
          </a:xfrm>
        </p:grpSpPr>
        <p:sp>
          <p:nvSpPr>
            <p:cNvPr id="20" name="Freeform 2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1" name="Freeform 2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22" name="Group 22"/>
          <p:cNvGrpSpPr>
            <a:grpSpLocks noChangeAspect="1"/>
          </p:cNvGrpSpPr>
          <p:nvPr/>
        </p:nvGrpSpPr>
        <p:grpSpPr>
          <a:xfrm>
            <a:off x="1371640" y="2144147"/>
            <a:ext cx="238374" cy="238374"/>
            <a:chOff x="0" y="0"/>
            <a:chExt cx="495300" cy="495300"/>
          </a:xfrm>
        </p:grpSpPr>
        <p:sp>
          <p:nvSpPr>
            <p:cNvPr id="23" name="Freeform 2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4" name="Freeform 2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sp>
        <p:nvSpPr>
          <p:cNvPr id="30" name="TextBox 29"/>
          <p:cNvSpPr txBox="1"/>
          <p:nvPr/>
        </p:nvSpPr>
        <p:spPr>
          <a:xfrm>
            <a:off x="9452246" y="1403112"/>
            <a:ext cx="7179435" cy="5078313"/>
          </a:xfrm>
          <a:prstGeom prst="rect">
            <a:avLst/>
          </a:prstGeom>
          <a:noFill/>
        </p:spPr>
        <p:txBody>
          <a:bodyPr wrap="square" rtlCol="0">
            <a:spAutoFit/>
          </a:bodyPr>
          <a:lstStyle/>
          <a:p>
            <a:pPr algn="just">
              <a:lnSpc>
                <a:spcPct val="150000"/>
              </a:lnSpc>
            </a:pPr>
            <a:r>
              <a:rPr lang="en-US" sz="3600" b="1" dirty="0">
                <a:solidFill>
                  <a:schemeClr val="accent2">
                    <a:lumMod val="75000"/>
                  </a:schemeClr>
                </a:solidFill>
                <a:latin typeface="Arial" panose="020B0604020202020204" pitchFamily="34" charset="0"/>
                <a:cs typeface="Arial" panose="020B0604020202020204" pitchFamily="34" charset="0"/>
              </a:rPr>
              <a:t>2. </a:t>
            </a:r>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1.3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danh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tệp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ảnh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lấy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từ</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thẻ</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nhớ</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máy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ảnh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toán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thẻ</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nhớ</a:t>
            </a:r>
            <a:r>
              <a:rPr lang="en-US" sz="3600" dirty="0">
                <a:latin typeface="Arial" panose="020B0604020202020204" pitchFamily="34" charset="0"/>
                <a:cs typeface="Arial" panose="020B0604020202020204" pitchFamily="34" charset="0"/>
              </a:rPr>
              <a:t> 16GB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nhiêu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ảnh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theo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trung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ảnh</a:t>
            </a:r>
            <a:r>
              <a:rPr lang="en-US" sz="3600"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1917" y="6642814"/>
            <a:ext cx="7611528" cy="2133738"/>
          </a:xfrm>
          <a:prstGeom prst="rect">
            <a:avLst/>
          </a:prstGeom>
        </p:spPr>
      </p:pic>
      <p:sp>
        <p:nvSpPr>
          <p:cNvPr id="32" name="Rectangle 31"/>
          <p:cNvSpPr/>
          <p:nvPr/>
        </p:nvSpPr>
        <p:spPr>
          <a:xfrm>
            <a:off x="1242566" y="2689196"/>
            <a:ext cx="6985044" cy="5078313"/>
          </a:xfrm>
          <a:prstGeom prst="rect">
            <a:avLst/>
          </a:prstGeom>
        </p:spPr>
        <p:txBody>
          <a:bodyPr wrap="square">
            <a:spAutoFit/>
          </a:bodyPr>
          <a:lstStyle/>
          <a:p>
            <a:pPr algn="just">
              <a:lnSpc>
                <a:spcPct val="150000"/>
              </a:lnSpc>
            </a:pPr>
            <a:r>
              <a:rPr lang="vi-VN" sz="3600" dirty="0">
                <a:solidFill>
                  <a:schemeClr val="accent2">
                    <a:lumMod val="50000"/>
                  </a:schemeClr>
                </a:solidFill>
              </a:rPr>
              <a:t>Độ lớn trung bình của các ảnh là 9 782 KB.</a:t>
            </a:r>
            <a:endParaRPr lang="vi-VN" sz="3600" dirty="0">
              <a:solidFill>
                <a:schemeClr val="accent2">
                  <a:lumMod val="50000"/>
                </a:schemeClr>
              </a:solidFill>
            </a:endParaRPr>
          </a:p>
          <a:p>
            <a:pPr algn="just">
              <a:lnSpc>
                <a:spcPct val="150000"/>
              </a:lnSpc>
            </a:pPr>
            <a:r>
              <a:rPr lang="vi-VN" sz="3600" dirty="0">
                <a:solidFill>
                  <a:schemeClr val="accent2">
                    <a:lumMod val="50000"/>
                  </a:schemeClr>
                </a:solidFill>
              </a:rPr>
              <a:t>Số ảnh có thể lưu trữ được trên thẻ nhớ 16 GB là :</a:t>
            </a:r>
            <a:endParaRPr lang="vi-VN" sz="3600" dirty="0">
              <a:solidFill>
                <a:schemeClr val="accent2">
                  <a:lumMod val="50000"/>
                </a:schemeClr>
              </a:solidFill>
            </a:endParaRPr>
          </a:p>
          <a:p>
            <a:pPr algn="just">
              <a:lnSpc>
                <a:spcPct val="150000"/>
              </a:lnSpc>
            </a:pPr>
            <a:r>
              <a:rPr lang="vi-VN" sz="3600" dirty="0">
                <a:solidFill>
                  <a:schemeClr val="accent2">
                    <a:lumMod val="50000"/>
                  </a:schemeClr>
                </a:solidFill>
              </a:rPr>
              <a:t>(16. 1024. 1024 KB)/(9872 KB) ≈ 1 699 474 (ảnh).</a:t>
            </a:r>
            <a:endParaRPr lang="vi-VN" sz="3600" dirty="0">
              <a:solidFill>
                <a:schemeClr val="accent2">
                  <a:lumMod val="50000"/>
                </a:schemeClr>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strVal val="#ppt_w+.3"/>
                                          </p:val>
                                        </p:tav>
                                        <p:tav tm="100000">
                                          <p:val>
                                            <p:strVal val="#ppt_w"/>
                                          </p:val>
                                        </p:tav>
                                      </p:tavLst>
                                    </p:anim>
                                    <p:anim calcmode="lin" valueType="num">
                                      <p:cBhvr>
                                        <p:cTn id="8" dur="500" fill="hold"/>
                                        <p:tgtEl>
                                          <p:spTgt spid="30"/>
                                        </p:tgtEl>
                                        <p:attrNameLst>
                                          <p:attrName>ppt_h</p:attrName>
                                        </p:attrNameLst>
                                      </p:cBhvr>
                                      <p:tavLst>
                                        <p:tav tm="0">
                                          <p:val>
                                            <p:strVal val="#ppt_h"/>
                                          </p:val>
                                        </p:tav>
                                        <p:tav tm="100000">
                                          <p:val>
                                            <p:strVal val="#ppt_h"/>
                                          </p:val>
                                        </p:tav>
                                      </p:tavLst>
                                    </p:anim>
                                    <p:animEffect transition="in" filter="fade">
                                      <p:cBhvr>
                                        <p:cTn id="9" dur="500"/>
                                        <p:tgtEl>
                                          <p:spTgt spid="3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strVal val="#ppt_w+.3"/>
                                          </p:val>
                                        </p:tav>
                                        <p:tav tm="100000">
                                          <p:val>
                                            <p:strVal val="#ppt_w"/>
                                          </p:val>
                                        </p:tav>
                                      </p:tavLst>
                                    </p:anim>
                                    <p:anim calcmode="lin" valueType="num">
                                      <p:cBhvr>
                                        <p:cTn id="13" dur="500" fill="hold"/>
                                        <p:tgtEl>
                                          <p:spTgt spid="31"/>
                                        </p:tgtEl>
                                        <p:attrNameLst>
                                          <p:attrName>ppt_h</p:attrName>
                                        </p:attrNameLst>
                                      </p:cBhvr>
                                      <p:tavLst>
                                        <p:tav tm="0">
                                          <p:val>
                                            <p:strVal val="#ppt_h"/>
                                          </p:val>
                                        </p:tav>
                                        <p:tav tm="100000">
                                          <p:val>
                                            <p:strVal val="#ppt_h"/>
                                          </p:val>
                                        </p:tav>
                                      </p:tavLst>
                                    </p:anim>
                                    <p:animEffect transition="in" filter="fade">
                                      <p:cBhvr>
                                        <p:cTn id="14" dur="500"/>
                                        <p:tgtEl>
                                          <p:spTgt spid="31"/>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strVal val="#ppt_w+.3"/>
                                          </p:val>
                                        </p:tav>
                                        <p:tav tm="100000">
                                          <p:val>
                                            <p:strVal val="#ppt_w"/>
                                          </p:val>
                                        </p:tav>
                                      </p:tavLst>
                                    </p:anim>
                                    <p:anim calcmode="lin" valueType="num">
                                      <p:cBhvr>
                                        <p:cTn id="18" dur="500" fill="hold"/>
                                        <p:tgtEl>
                                          <p:spTgt spid="12"/>
                                        </p:tgtEl>
                                        <p:attrNameLst>
                                          <p:attrName>ppt_h</p:attrName>
                                        </p:attrNameLst>
                                      </p:cBhvr>
                                      <p:tavLst>
                                        <p:tav tm="0">
                                          <p:val>
                                            <p:strVal val="#ppt_h"/>
                                          </p:val>
                                        </p:tav>
                                        <p:tav tm="100000">
                                          <p:val>
                                            <p:strVal val="#ppt_h"/>
                                          </p:val>
                                        </p:tav>
                                      </p:tavLst>
                                    </p:anim>
                                    <p:animEffect transition="in" filter="fade">
                                      <p:cBhvr>
                                        <p:cTn id="19" dur="500"/>
                                        <p:tgtEl>
                                          <p:spTgt spid="12"/>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strVal val="#ppt_w+.3"/>
                                          </p:val>
                                        </p:tav>
                                        <p:tav tm="100000">
                                          <p:val>
                                            <p:strVal val="#ppt_w"/>
                                          </p:val>
                                        </p:tav>
                                      </p:tavLst>
                                    </p:anim>
                                    <p:anim calcmode="lin" valueType="num">
                                      <p:cBhvr>
                                        <p:cTn id="23" dur="500" fill="hold"/>
                                        <p:tgtEl>
                                          <p:spTgt spid="9"/>
                                        </p:tgtEl>
                                        <p:attrNameLst>
                                          <p:attrName>ppt_h</p:attrName>
                                        </p:attrNameLst>
                                      </p:cBhvr>
                                      <p:tavLst>
                                        <p:tav tm="0">
                                          <p:val>
                                            <p:strVal val="#ppt_h"/>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500"/>
                                        <p:tgtEl>
                                          <p:spTgt spid="3"/>
                                        </p:tgtEl>
                                      </p:cBhvr>
                                    </p:animEffect>
                                  </p:childTnLst>
                                </p:cTn>
                              </p:par>
                              <p:par>
                                <p:cTn id="30" presetID="9"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par>
                                <p:cTn id="33" presetID="9"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par>
                                <p:cTn id="36" presetID="9"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ssolve">
                                      <p:cBhvr>
                                        <p:cTn id="38" dur="500"/>
                                        <p:tgtEl>
                                          <p:spTgt spid="16"/>
                                        </p:tgtEl>
                                      </p:cBhvr>
                                    </p:animEffect>
                                  </p:childTnLst>
                                </p:cTn>
                              </p:par>
                              <p:par>
                                <p:cTn id="39" presetID="9"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dissolve">
                                      <p:cBhvr>
                                        <p:cTn id="41" dur="500"/>
                                        <p:tgtEl>
                                          <p:spTgt spid="19"/>
                                        </p:tgtEl>
                                      </p:cBhvr>
                                    </p:animEffect>
                                  </p:childTnLst>
                                </p:cTn>
                              </p:par>
                              <p:par>
                                <p:cTn id="42" presetID="9"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dissolve">
                                      <p:cBhvr>
                                        <p:cTn id="44" dur="500"/>
                                        <p:tgtEl>
                                          <p:spTgt spid="22"/>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dissolve">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1CCC2"/>
        </a:solidFill>
        <a:effectLst/>
      </p:bgPr>
    </p:bg>
    <p:spTree>
      <p:nvGrpSpPr>
        <p:cNvPr id="1" name=""/>
        <p:cNvGrpSpPr/>
        <p:nvPr/>
      </p:nvGrpSpPr>
      <p:grpSpPr>
        <a:xfrm>
          <a:off x="0" y="0"/>
          <a:ext cx="0" cy="0"/>
          <a:chOff x="0" y="0"/>
          <a:chExt cx="0" cy="0"/>
        </a:xfrm>
      </p:grpSpPr>
      <p:grpSp>
        <p:nvGrpSpPr>
          <p:cNvPr id="7" name="Group 7"/>
          <p:cNvGrpSpPr/>
          <p:nvPr/>
        </p:nvGrpSpPr>
        <p:grpSpPr>
          <a:xfrm rot="5400000">
            <a:off x="12736520" y="4735520"/>
            <a:ext cx="10287000" cy="815960"/>
            <a:chOff x="0" y="0"/>
            <a:chExt cx="9760965" cy="774235"/>
          </a:xfrm>
        </p:grpSpPr>
        <p:sp>
          <p:nvSpPr>
            <p:cNvPr id="8" name="Freeform 8"/>
            <p:cNvSpPr/>
            <p:nvPr/>
          </p:nvSpPr>
          <p:spPr>
            <a:xfrm>
              <a:off x="31750" y="31750"/>
              <a:ext cx="9697465" cy="710735"/>
            </a:xfrm>
            <a:custGeom>
              <a:avLst/>
              <a:gdLst/>
              <a:ahLst/>
              <a:cxnLst/>
              <a:rect l="l" t="t" r="r" b="b"/>
              <a:pathLst>
                <a:path w="9697465" h="710735">
                  <a:moveTo>
                    <a:pt x="9604755" y="710735"/>
                  </a:moveTo>
                  <a:lnTo>
                    <a:pt x="92710" y="710735"/>
                  </a:lnTo>
                  <a:cubicBezTo>
                    <a:pt x="41910" y="710735"/>
                    <a:pt x="0" y="668825"/>
                    <a:pt x="0" y="618025"/>
                  </a:cubicBezTo>
                  <a:lnTo>
                    <a:pt x="0" y="92710"/>
                  </a:lnTo>
                  <a:cubicBezTo>
                    <a:pt x="0" y="41910"/>
                    <a:pt x="41910" y="0"/>
                    <a:pt x="92710" y="0"/>
                  </a:cubicBezTo>
                  <a:lnTo>
                    <a:pt x="9603485" y="0"/>
                  </a:lnTo>
                  <a:cubicBezTo>
                    <a:pt x="9654285" y="0"/>
                    <a:pt x="9696195" y="41910"/>
                    <a:pt x="9696195" y="92710"/>
                  </a:cubicBezTo>
                  <a:lnTo>
                    <a:pt x="9696195" y="616755"/>
                  </a:lnTo>
                  <a:cubicBezTo>
                    <a:pt x="9697465" y="668825"/>
                    <a:pt x="9655555" y="710735"/>
                    <a:pt x="9604755" y="710735"/>
                  </a:cubicBezTo>
                  <a:close/>
                </a:path>
              </a:pathLst>
            </a:custGeom>
            <a:solidFill>
              <a:srgbClr val="F9F5F3"/>
            </a:solidFill>
          </p:spPr>
        </p:sp>
        <p:sp>
          <p:nvSpPr>
            <p:cNvPr id="9" name="Freeform 9"/>
            <p:cNvSpPr/>
            <p:nvPr/>
          </p:nvSpPr>
          <p:spPr>
            <a:xfrm>
              <a:off x="0" y="0"/>
              <a:ext cx="9760965" cy="774235"/>
            </a:xfrm>
            <a:custGeom>
              <a:avLst/>
              <a:gdLst/>
              <a:ahLst/>
              <a:cxnLst/>
              <a:rect l="l" t="t" r="r" b="b"/>
              <a:pathLst>
                <a:path w="9760965" h="774235">
                  <a:moveTo>
                    <a:pt x="9636505" y="59690"/>
                  </a:moveTo>
                  <a:cubicBezTo>
                    <a:pt x="9672065" y="59690"/>
                    <a:pt x="9701275" y="88900"/>
                    <a:pt x="9701275" y="124460"/>
                  </a:cubicBezTo>
                  <a:lnTo>
                    <a:pt x="9701275" y="649775"/>
                  </a:lnTo>
                  <a:cubicBezTo>
                    <a:pt x="9701275" y="685335"/>
                    <a:pt x="9672065" y="714545"/>
                    <a:pt x="9636505" y="714545"/>
                  </a:cubicBezTo>
                  <a:lnTo>
                    <a:pt x="124460" y="714545"/>
                  </a:lnTo>
                  <a:cubicBezTo>
                    <a:pt x="88900" y="714545"/>
                    <a:pt x="59690" y="685335"/>
                    <a:pt x="59690" y="649775"/>
                  </a:cubicBezTo>
                  <a:lnTo>
                    <a:pt x="59690" y="124460"/>
                  </a:lnTo>
                  <a:cubicBezTo>
                    <a:pt x="59690" y="88900"/>
                    <a:pt x="88900" y="59690"/>
                    <a:pt x="124460" y="59690"/>
                  </a:cubicBezTo>
                  <a:lnTo>
                    <a:pt x="9636505" y="59690"/>
                  </a:lnTo>
                  <a:moveTo>
                    <a:pt x="9636505" y="0"/>
                  </a:moveTo>
                  <a:lnTo>
                    <a:pt x="124460" y="0"/>
                  </a:lnTo>
                  <a:cubicBezTo>
                    <a:pt x="55880" y="0"/>
                    <a:pt x="0" y="55880"/>
                    <a:pt x="0" y="124460"/>
                  </a:cubicBezTo>
                  <a:lnTo>
                    <a:pt x="0" y="649775"/>
                  </a:lnTo>
                  <a:cubicBezTo>
                    <a:pt x="0" y="718355"/>
                    <a:pt x="55880" y="774235"/>
                    <a:pt x="124460" y="774235"/>
                  </a:cubicBezTo>
                  <a:lnTo>
                    <a:pt x="9636505" y="774235"/>
                  </a:lnTo>
                  <a:cubicBezTo>
                    <a:pt x="9705085" y="774235"/>
                    <a:pt x="9760965" y="718355"/>
                    <a:pt x="9760965" y="649775"/>
                  </a:cubicBezTo>
                  <a:lnTo>
                    <a:pt x="9760965" y="124460"/>
                  </a:lnTo>
                  <a:cubicBezTo>
                    <a:pt x="9760965" y="55880"/>
                    <a:pt x="9705085" y="0"/>
                    <a:pt x="9636505" y="0"/>
                  </a:cubicBezTo>
                  <a:close/>
                </a:path>
              </a:pathLst>
            </a:custGeom>
            <a:solidFill>
              <a:srgbClr val="5EA5A3"/>
            </a:solidFill>
          </p:spPr>
        </p:sp>
      </p:grpSp>
      <p:grpSp>
        <p:nvGrpSpPr>
          <p:cNvPr id="10" name="Group 10"/>
          <p:cNvGrpSpPr/>
          <p:nvPr/>
        </p:nvGrpSpPr>
        <p:grpSpPr>
          <a:xfrm rot="5400000">
            <a:off x="16921895" y="4977040"/>
            <a:ext cx="1916250" cy="815960"/>
            <a:chOff x="0" y="0"/>
            <a:chExt cx="1818261" cy="774235"/>
          </a:xfrm>
        </p:grpSpPr>
        <p:sp>
          <p:nvSpPr>
            <p:cNvPr id="11" name="Freeform 11"/>
            <p:cNvSpPr/>
            <p:nvPr/>
          </p:nvSpPr>
          <p:spPr>
            <a:xfrm>
              <a:off x="31750" y="31750"/>
              <a:ext cx="1754761" cy="710735"/>
            </a:xfrm>
            <a:custGeom>
              <a:avLst/>
              <a:gdLst/>
              <a:ahLst/>
              <a:cxnLst/>
              <a:rect l="l" t="t" r="r" b="b"/>
              <a:pathLst>
                <a:path w="1754761" h="710735">
                  <a:moveTo>
                    <a:pt x="1662050" y="710735"/>
                  </a:moveTo>
                  <a:lnTo>
                    <a:pt x="92710" y="710735"/>
                  </a:lnTo>
                  <a:cubicBezTo>
                    <a:pt x="41910" y="710735"/>
                    <a:pt x="0" y="668825"/>
                    <a:pt x="0" y="618025"/>
                  </a:cubicBezTo>
                  <a:lnTo>
                    <a:pt x="0" y="92710"/>
                  </a:lnTo>
                  <a:cubicBezTo>
                    <a:pt x="0" y="41910"/>
                    <a:pt x="41910" y="0"/>
                    <a:pt x="92710" y="0"/>
                  </a:cubicBezTo>
                  <a:lnTo>
                    <a:pt x="1660781" y="0"/>
                  </a:lnTo>
                  <a:cubicBezTo>
                    <a:pt x="1711581" y="0"/>
                    <a:pt x="1753491" y="41910"/>
                    <a:pt x="1753491" y="92710"/>
                  </a:cubicBezTo>
                  <a:lnTo>
                    <a:pt x="1753491" y="616755"/>
                  </a:lnTo>
                  <a:cubicBezTo>
                    <a:pt x="1754761" y="668825"/>
                    <a:pt x="1712851" y="710735"/>
                    <a:pt x="1662051" y="710735"/>
                  </a:cubicBezTo>
                  <a:close/>
                </a:path>
              </a:pathLst>
            </a:custGeom>
            <a:solidFill>
              <a:srgbClr val="5EA5A3"/>
            </a:solidFill>
          </p:spPr>
        </p:sp>
        <p:sp>
          <p:nvSpPr>
            <p:cNvPr id="12" name="Freeform 12"/>
            <p:cNvSpPr/>
            <p:nvPr/>
          </p:nvSpPr>
          <p:spPr>
            <a:xfrm>
              <a:off x="0" y="0"/>
              <a:ext cx="1818261" cy="774235"/>
            </a:xfrm>
            <a:custGeom>
              <a:avLst/>
              <a:gdLst/>
              <a:ahLst/>
              <a:cxnLst/>
              <a:rect l="l" t="t" r="r" b="b"/>
              <a:pathLst>
                <a:path w="1818261" h="774235">
                  <a:moveTo>
                    <a:pt x="1693800" y="59690"/>
                  </a:moveTo>
                  <a:cubicBezTo>
                    <a:pt x="1729361" y="59690"/>
                    <a:pt x="1758571" y="88900"/>
                    <a:pt x="1758571" y="124460"/>
                  </a:cubicBezTo>
                  <a:lnTo>
                    <a:pt x="1758571" y="649775"/>
                  </a:lnTo>
                  <a:cubicBezTo>
                    <a:pt x="1758571" y="685335"/>
                    <a:pt x="1729361" y="714545"/>
                    <a:pt x="1693800" y="714545"/>
                  </a:cubicBezTo>
                  <a:lnTo>
                    <a:pt x="124460" y="714545"/>
                  </a:lnTo>
                  <a:cubicBezTo>
                    <a:pt x="88900" y="714545"/>
                    <a:pt x="59690" y="685335"/>
                    <a:pt x="59690" y="649775"/>
                  </a:cubicBezTo>
                  <a:lnTo>
                    <a:pt x="59690" y="124460"/>
                  </a:lnTo>
                  <a:cubicBezTo>
                    <a:pt x="59690" y="88900"/>
                    <a:pt x="88900" y="59690"/>
                    <a:pt x="124460" y="59690"/>
                  </a:cubicBezTo>
                  <a:lnTo>
                    <a:pt x="1693801" y="59690"/>
                  </a:lnTo>
                  <a:moveTo>
                    <a:pt x="1693801" y="0"/>
                  </a:moveTo>
                  <a:lnTo>
                    <a:pt x="124460" y="0"/>
                  </a:lnTo>
                  <a:cubicBezTo>
                    <a:pt x="55880" y="0"/>
                    <a:pt x="0" y="55880"/>
                    <a:pt x="0" y="124460"/>
                  </a:cubicBezTo>
                  <a:lnTo>
                    <a:pt x="0" y="649775"/>
                  </a:lnTo>
                  <a:cubicBezTo>
                    <a:pt x="0" y="718355"/>
                    <a:pt x="55880" y="774235"/>
                    <a:pt x="124460" y="774235"/>
                  </a:cubicBezTo>
                  <a:lnTo>
                    <a:pt x="1693801" y="774235"/>
                  </a:lnTo>
                  <a:cubicBezTo>
                    <a:pt x="1762381" y="774235"/>
                    <a:pt x="1818261" y="718355"/>
                    <a:pt x="1818261" y="649775"/>
                  </a:cubicBezTo>
                  <a:lnTo>
                    <a:pt x="1818261" y="124460"/>
                  </a:lnTo>
                  <a:cubicBezTo>
                    <a:pt x="1818261" y="55880"/>
                    <a:pt x="1762381" y="0"/>
                    <a:pt x="1693801" y="0"/>
                  </a:cubicBezTo>
                  <a:close/>
                </a:path>
              </a:pathLst>
            </a:custGeom>
            <a:solidFill>
              <a:srgbClr val="F1CCC2"/>
            </a:solidFill>
          </p:spPr>
        </p:sp>
      </p:grpSp>
      <p:sp>
        <p:nvSpPr>
          <p:cNvPr id="13" name="AutoShape 13"/>
          <p:cNvSpPr/>
          <p:nvPr/>
        </p:nvSpPr>
        <p:spPr>
          <a:xfrm>
            <a:off x="17637742" y="5210175"/>
            <a:ext cx="484555" cy="0"/>
          </a:xfrm>
          <a:prstGeom prst="line">
            <a:avLst/>
          </a:prstGeom>
          <a:ln w="66675" cap="rnd">
            <a:solidFill>
              <a:srgbClr val="F1CCC2"/>
            </a:solidFill>
            <a:prstDash val="solid"/>
            <a:headEnd type="none" w="sm" len="sm"/>
            <a:tailEnd type="none" w="sm" len="sm"/>
          </a:ln>
        </p:spPr>
      </p:sp>
      <p:sp>
        <p:nvSpPr>
          <p:cNvPr id="14" name="AutoShape 14"/>
          <p:cNvSpPr/>
          <p:nvPr/>
        </p:nvSpPr>
        <p:spPr>
          <a:xfrm>
            <a:off x="17637742" y="5353062"/>
            <a:ext cx="484555" cy="0"/>
          </a:xfrm>
          <a:prstGeom prst="line">
            <a:avLst/>
          </a:prstGeom>
          <a:ln w="66675" cap="rnd">
            <a:solidFill>
              <a:srgbClr val="F1CCC2"/>
            </a:solidFill>
            <a:prstDash val="solid"/>
            <a:headEnd type="none" w="sm" len="sm"/>
            <a:tailEnd type="none" w="sm" len="sm"/>
          </a:ln>
        </p:spPr>
      </p:sp>
      <p:sp>
        <p:nvSpPr>
          <p:cNvPr id="15" name="AutoShape 15"/>
          <p:cNvSpPr/>
          <p:nvPr/>
        </p:nvSpPr>
        <p:spPr>
          <a:xfrm>
            <a:off x="17637742" y="5495949"/>
            <a:ext cx="484555" cy="0"/>
          </a:xfrm>
          <a:prstGeom prst="line">
            <a:avLst/>
          </a:prstGeom>
          <a:ln w="66675" cap="rnd">
            <a:solidFill>
              <a:srgbClr val="F1CCC2"/>
            </a:solidFill>
            <a:prstDash val="solid"/>
            <a:headEnd type="none" w="sm" len="sm"/>
            <a:tailEnd type="none" w="sm" len="sm"/>
          </a:ln>
        </p:spPr>
      </p:sp>
      <p:pic>
        <p:nvPicPr>
          <p:cNvPr id="16" name="Picture 1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5400000">
            <a:off x="17542359" y="96681"/>
            <a:ext cx="675321" cy="675321"/>
          </a:xfrm>
          <a:prstGeom prst="rect">
            <a:avLst/>
          </a:prstGeom>
        </p:spPr>
      </p:pic>
      <p:pic>
        <p:nvPicPr>
          <p:cNvPr id="17" name="Picture 1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5400000">
            <a:off x="17542359" y="9514473"/>
            <a:ext cx="675321" cy="675321"/>
          </a:xfrm>
          <a:prstGeom prst="rect">
            <a:avLst/>
          </a:prstGeom>
        </p:spPr>
      </p:pic>
      <p:sp>
        <p:nvSpPr>
          <p:cNvPr id="20" name="TextBox 19"/>
          <p:cNvSpPr txBox="1"/>
          <p:nvPr/>
        </p:nvSpPr>
        <p:spPr>
          <a:xfrm>
            <a:off x="5064760" y="751122"/>
            <a:ext cx="7467600" cy="1107996"/>
          </a:xfrm>
          <a:prstGeom prst="rect">
            <a:avLst/>
          </a:prstGeom>
          <a:noFill/>
        </p:spPr>
        <p:txBody>
          <a:bodyPr wrap="square" rtlCol="0">
            <a:spAutoFit/>
          </a:bodyPr>
          <a:lstStyle/>
          <a:p>
            <a:pPr algn="ctr"/>
            <a:r>
              <a:rPr lang="en-US" sz="6600" b="1" dirty="0">
                <a:solidFill>
                  <a:schemeClr val="accent5">
                    <a:lumMod val="50000"/>
                  </a:schemeClr>
                </a:solidFill>
                <a:latin typeface="Arial" panose="020B0604020202020204" pitchFamily="34" charset="0"/>
                <a:cs typeface="Arial" panose="020B0604020202020204" pitchFamily="34" charset="0"/>
              </a:rPr>
              <a:t>VẬN DỤNG</a:t>
            </a:r>
            <a:endParaRPr lang="en-US" sz="6600" b="1" dirty="0">
              <a:solidFill>
                <a:schemeClr val="accent5">
                  <a:lumMod val="50000"/>
                </a:schemeClr>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5989" y="5686530"/>
            <a:ext cx="7105141" cy="4203378"/>
          </a:xfrm>
          <a:prstGeom prst="rect">
            <a:avLst/>
          </a:prstGeom>
        </p:spPr>
      </p:pic>
      <p:sp>
        <p:nvSpPr>
          <p:cNvPr id="22" name="TextBox 21"/>
          <p:cNvSpPr txBox="1"/>
          <p:nvPr/>
        </p:nvSpPr>
        <p:spPr>
          <a:xfrm>
            <a:off x="2209800" y="2064664"/>
            <a:ext cx="13601700" cy="3416320"/>
          </a:xfrm>
          <a:prstGeom prst="rect">
            <a:avLst/>
          </a:prstGeom>
          <a:noFill/>
        </p:spPr>
        <p:txBody>
          <a:bodyPr wrap="square" rtlCol="0">
            <a:spAutoFit/>
          </a:bodyPr>
          <a:lstStyle/>
          <a:p>
            <a:pPr algn="just">
              <a:lnSpc>
                <a:spcPct val="150000"/>
              </a:lnSpc>
            </a:pPr>
            <a:r>
              <a:rPr lang="en-US" sz="3600" b="1" dirty="0">
                <a:latin typeface="Arial" panose="020B0604020202020204" pitchFamily="34" charset="0"/>
                <a:cs typeface="Arial" panose="020B0604020202020204" pitchFamily="34" charset="0"/>
              </a:rPr>
              <a:t>1.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thẻ</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căn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cước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gắn</a:t>
            </a:r>
            <a:r>
              <a:rPr lang="en-US" sz="3600" dirty="0">
                <a:latin typeface="Arial" panose="020B0604020202020204" pitchFamily="34" charset="0"/>
                <a:cs typeface="Arial" panose="020B0604020202020204" pitchFamily="34" charset="0"/>
              </a:rPr>
              <a:t> chip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thông</a:t>
            </a:r>
            <a:r>
              <a:rPr lang="en-US" sz="3600" dirty="0">
                <a:latin typeface="Arial" panose="020B0604020202020204" pitchFamily="34" charset="0"/>
                <a:cs typeface="Arial" panose="020B0604020202020204" pitchFamily="34" charset="0"/>
              </a:rPr>
              <a:t> tin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căn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cước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sinh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quê</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in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thẻ</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tiếp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Ngoài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thông</a:t>
            </a:r>
            <a:r>
              <a:rPr lang="en-US" sz="3600" dirty="0">
                <a:latin typeface="Arial" panose="020B0604020202020204" pitchFamily="34" charset="0"/>
                <a:cs typeface="Arial" panose="020B0604020202020204" pitchFamily="34" charset="0"/>
              </a:rPr>
              <a:t> tin </a:t>
            </a:r>
            <a:r>
              <a:rPr lang="en-US" sz="3600" dirty="0" err="1">
                <a:latin typeface="Arial" panose="020B0604020202020204" pitchFamily="34" charset="0"/>
                <a:cs typeface="Arial" panose="020B0604020202020204" pitchFamily="34" charset="0"/>
              </a:rPr>
              <a:t>ấy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còn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hóa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QR code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ghi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vào</a:t>
            </a:r>
            <a:r>
              <a:rPr lang="en-US" sz="3600" dirty="0">
                <a:latin typeface="Arial" panose="020B0604020202020204" pitchFamily="34" charset="0"/>
                <a:cs typeface="Arial" panose="020B0604020202020204" pitchFamily="34" charset="0"/>
              </a:rPr>
              <a:t> chip </a:t>
            </a:r>
            <a:r>
              <a:rPr lang="en-US" sz="3600" dirty="0" err="1">
                <a:latin typeface="Arial" panose="020B0604020202020204" pitchFamily="34" charset="0"/>
                <a:cs typeface="Arial" panose="020B0604020202020204" pitchFamily="34" charset="0"/>
              </a:rPr>
              <a:t>nhớ</a:t>
            </a:r>
            <a:r>
              <a:rPr lang="en-US" sz="3600" dirty="0">
                <a:latin typeface="Arial" panose="020B0604020202020204" pitchFamily="34" charset="0"/>
                <a:cs typeface="Arial" panose="020B0604020202020204" pitchFamily="34" charset="0"/>
              </a:rPr>
              <a:t>. Theo </a:t>
            </a: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điều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gì</a:t>
            </a:r>
            <a:r>
              <a:rPr lang="en-US" sz="3600"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0770" y="6515100"/>
            <a:ext cx="1600200" cy="16002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242" b="30242"/>
          <a:stretch>
            <a:fillRect/>
          </a:stretch>
        </p:blipFill>
        <p:spPr>
          <a:xfrm>
            <a:off x="0" y="0"/>
            <a:ext cx="18288000" cy="10287000"/>
          </a:xfrm>
          <a:prstGeom prst="rect">
            <a:avLst/>
          </a:prstGeom>
        </p:spPr>
      </p:pic>
      <p:sp>
        <p:nvSpPr>
          <p:cNvPr id="5" name="AutoShape 5"/>
          <p:cNvSpPr/>
          <p:nvPr/>
        </p:nvSpPr>
        <p:spPr>
          <a:xfrm rot="3538">
            <a:off x="-5" y="981075"/>
            <a:ext cx="18507844" cy="0"/>
          </a:xfrm>
          <a:prstGeom prst="line">
            <a:avLst/>
          </a:prstGeom>
          <a:ln w="38100" cap="rnd">
            <a:solidFill>
              <a:srgbClr val="100F0D"/>
            </a:solidFill>
            <a:prstDash val="solid"/>
            <a:headEnd type="none" w="sm" len="sm"/>
            <a:tailEnd type="none" w="sm" len="sm"/>
          </a:ln>
        </p:spPr>
      </p:sp>
      <p:sp>
        <p:nvSpPr>
          <p:cNvPr id="6" name="AutoShape 6"/>
          <p:cNvSpPr/>
          <p:nvPr/>
        </p:nvSpPr>
        <p:spPr>
          <a:xfrm rot="3538">
            <a:off x="-109922" y="7671487"/>
            <a:ext cx="18507844" cy="0"/>
          </a:xfrm>
          <a:prstGeom prst="line">
            <a:avLst/>
          </a:prstGeom>
          <a:ln w="38100" cap="rnd">
            <a:solidFill>
              <a:srgbClr val="100F0D"/>
            </a:solidFill>
            <a:prstDash val="solid"/>
            <a:headEnd type="none" w="sm" len="sm"/>
            <a:tailEnd type="none" w="sm" len="sm"/>
          </a:ln>
        </p:spPr>
      </p:sp>
      <p:grpSp>
        <p:nvGrpSpPr>
          <p:cNvPr id="11" name="Group 11"/>
          <p:cNvGrpSpPr/>
          <p:nvPr/>
        </p:nvGrpSpPr>
        <p:grpSpPr>
          <a:xfrm>
            <a:off x="1371640" y="5579313"/>
            <a:ext cx="5350668" cy="3678987"/>
            <a:chOff x="0" y="0"/>
            <a:chExt cx="8872667" cy="6100626"/>
          </a:xfrm>
        </p:grpSpPr>
        <p:sp>
          <p:nvSpPr>
            <p:cNvPr id="12" name="Freeform 12"/>
            <p:cNvSpPr/>
            <p:nvPr/>
          </p:nvSpPr>
          <p:spPr>
            <a:xfrm>
              <a:off x="31750" y="31750"/>
              <a:ext cx="8809167" cy="6037126"/>
            </a:xfrm>
            <a:custGeom>
              <a:avLst/>
              <a:gdLst/>
              <a:ahLst/>
              <a:cxnLst/>
              <a:rect l="l" t="t" r="r" b="b"/>
              <a:pathLst>
                <a:path w="8809167" h="6037126">
                  <a:moveTo>
                    <a:pt x="8716457" y="6037126"/>
                  </a:moveTo>
                  <a:lnTo>
                    <a:pt x="92710" y="6037126"/>
                  </a:lnTo>
                  <a:cubicBezTo>
                    <a:pt x="41910" y="6037126"/>
                    <a:pt x="0" y="5995216"/>
                    <a:pt x="0" y="5944416"/>
                  </a:cubicBezTo>
                  <a:lnTo>
                    <a:pt x="0" y="92710"/>
                  </a:lnTo>
                  <a:cubicBezTo>
                    <a:pt x="0" y="41910"/>
                    <a:pt x="41910" y="0"/>
                    <a:pt x="92710" y="0"/>
                  </a:cubicBezTo>
                  <a:lnTo>
                    <a:pt x="8715187" y="0"/>
                  </a:lnTo>
                  <a:cubicBezTo>
                    <a:pt x="8765987" y="0"/>
                    <a:pt x="8807896" y="41910"/>
                    <a:pt x="8807896" y="92710"/>
                  </a:cubicBezTo>
                  <a:lnTo>
                    <a:pt x="8807896" y="5943146"/>
                  </a:lnTo>
                  <a:cubicBezTo>
                    <a:pt x="8809167" y="5995216"/>
                    <a:pt x="8767257" y="6037126"/>
                    <a:pt x="8716457" y="6037126"/>
                  </a:cubicBezTo>
                  <a:close/>
                </a:path>
              </a:pathLst>
            </a:custGeom>
            <a:solidFill>
              <a:srgbClr val="B8A6C0"/>
            </a:solidFill>
          </p:spPr>
        </p:sp>
        <p:sp>
          <p:nvSpPr>
            <p:cNvPr id="13" name="Freeform 13"/>
            <p:cNvSpPr/>
            <p:nvPr/>
          </p:nvSpPr>
          <p:spPr>
            <a:xfrm>
              <a:off x="0" y="0"/>
              <a:ext cx="8872667" cy="6100626"/>
            </a:xfrm>
            <a:custGeom>
              <a:avLst/>
              <a:gdLst/>
              <a:ahLst/>
              <a:cxnLst/>
              <a:rect l="l" t="t" r="r" b="b"/>
              <a:pathLst>
                <a:path w="8872667" h="6100626">
                  <a:moveTo>
                    <a:pt x="8748207" y="59690"/>
                  </a:moveTo>
                  <a:cubicBezTo>
                    <a:pt x="8783767" y="59690"/>
                    <a:pt x="8812977" y="88900"/>
                    <a:pt x="8812977" y="124460"/>
                  </a:cubicBezTo>
                  <a:lnTo>
                    <a:pt x="8812977" y="5976166"/>
                  </a:lnTo>
                  <a:cubicBezTo>
                    <a:pt x="8812977" y="6011726"/>
                    <a:pt x="8783767" y="6040936"/>
                    <a:pt x="8748207" y="6040936"/>
                  </a:cubicBezTo>
                  <a:lnTo>
                    <a:pt x="124460" y="6040936"/>
                  </a:lnTo>
                  <a:cubicBezTo>
                    <a:pt x="88900" y="6040936"/>
                    <a:pt x="59690" y="6011726"/>
                    <a:pt x="59690" y="5976166"/>
                  </a:cubicBezTo>
                  <a:lnTo>
                    <a:pt x="59690" y="124460"/>
                  </a:lnTo>
                  <a:cubicBezTo>
                    <a:pt x="59690" y="88900"/>
                    <a:pt x="88900" y="59690"/>
                    <a:pt x="124460" y="59690"/>
                  </a:cubicBezTo>
                  <a:lnTo>
                    <a:pt x="8748207" y="59690"/>
                  </a:lnTo>
                  <a:moveTo>
                    <a:pt x="8748207" y="0"/>
                  </a:moveTo>
                  <a:lnTo>
                    <a:pt x="124460" y="0"/>
                  </a:lnTo>
                  <a:cubicBezTo>
                    <a:pt x="55880" y="0"/>
                    <a:pt x="0" y="55880"/>
                    <a:pt x="0" y="124460"/>
                  </a:cubicBezTo>
                  <a:lnTo>
                    <a:pt x="0" y="5976166"/>
                  </a:lnTo>
                  <a:cubicBezTo>
                    <a:pt x="0" y="6044747"/>
                    <a:pt x="55880" y="6100626"/>
                    <a:pt x="124460" y="6100626"/>
                  </a:cubicBezTo>
                  <a:lnTo>
                    <a:pt x="8748207" y="6100626"/>
                  </a:lnTo>
                  <a:cubicBezTo>
                    <a:pt x="8816787" y="6100626"/>
                    <a:pt x="8872667" y="6044747"/>
                    <a:pt x="8872667" y="5976166"/>
                  </a:cubicBezTo>
                  <a:lnTo>
                    <a:pt x="8872667" y="124460"/>
                  </a:lnTo>
                  <a:cubicBezTo>
                    <a:pt x="8872667" y="55880"/>
                    <a:pt x="8816787" y="0"/>
                    <a:pt x="8748207" y="0"/>
                  </a:cubicBezTo>
                  <a:close/>
                </a:path>
              </a:pathLst>
            </a:custGeom>
            <a:solidFill>
              <a:srgbClr val="100F0D"/>
            </a:solidFill>
          </p:spPr>
        </p:sp>
      </p:grpSp>
      <p:grpSp>
        <p:nvGrpSpPr>
          <p:cNvPr id="14" name="Group 14"/>
          <p:cNvGrpSpPr/>
          <p:nvPr/>
        </p:nvGrpSpPr>
        <p:grpSpPr>
          <a:xfrm>
            <a:off x="1114425" y="5369514"/>
            <a:ext cx="5376354" cy="3652701"/>
            <a:chOff x="0" y="0"/>
            <a:chExt cx="8915261" cy="6057037"/>
          </a:xfrm>
        </p:grpSpPr>
        <p:sp>
          <p:nvSpPr>
            <p:cNvPr id="15" name="Freeform 15"/>
            <p:cNvSpPr/>
            <p:nvPr/>
          </p:nvSpPr>
          <p:spPr>
            <a:xfrm>
              <a:off x="31750" y="31750"/>
              <a:ext cx="8851760" cy="5993537"/>
            </a:xfrm>
            <a:custGeom>
              <a:avLst/>
              <a:gdLst/>
              <a:ahLst/>
              <a:cxnLst/>
              <a:rect l="l" t="t" r="r" b="b"/>
              <a:pathLst>
                <a:path w="8851760" h="5993537">
                  <a:moveTo>
                    <a:pt x="8759051" y="5993537"/>
                  </a:moveTo>
                  <a:lnTo>
                    <a:pt x="92710" y="5993537"/>
                  </a:lnTo>
                  <a:cubicBezTo>
                    <a:pt x="41910" y="5993537"/>
                    <a:pt x="0" y="5951627"/>
                    <a:pt x="0" y="5900827"/>
                  </a:cubicBezTo>
                  <a:lnTo>
                    <a:pt x="0" y="92710"/>
                  </a:lnTo>
                  <a:cubicBezTo>
                    <a:pt x="0" y="41910"/>
                    <a:pt x="41910" y="0"/>
                    <a:pt x="92710" y="0"/>
                  </a:cubicBezTo>
                  <a:lnTo>
                    <a:pt x="8757781" y="0"/>
                  </a:lnTo>
                  <a:cubicBezTo>
                    <a:pt x="8808581" y="0"/>
                    <a:pt x="8850491" y="41910"/>
                    <a:pt x="8850491" y="92710"/>
                  </a:cubicBezTo>
                  <a:lnTo>
                    <a:pt x="8850491" y="5899557"/>
                  </a:lnTo>
                  <a:cubicBezTo>
                    <a:pt x="8851760" y="5951627"/>
                    <a:pt x="8809851" y="5993537"/>
                    <a:pt x="8759051" y="5993537"/>
                  </a:cubicBezTo>
                  <a:close/>
                </a:path>
              </a:pathLst>
            </a:custGeom>
            <a:solidFill>
              <a:srgbClr val="FDF9F2"/>
            </a:solidFill>
          </p:spPr>
        </p:sp>
        <p:sp>
          <p:nvSpPr>
            <p:cNvPr id="16" name="Freeform 16"/>
            <p:cNvSpPr/>
            <p:nvPr/>
          </p:nvSpPr>
          <p:spPr>
            <a:xfrm>
              <a:off x="0" y="0"/>
              <a:ext cx="8915261" cy="6057037"/>
            </a:xfrm>
            <a:custGeom>
              <a:avLst/>
              <a:gdLst/>
              <a:ahLst/>
              <a:cxnLst/>
              <a:rect l="l" t="t" r="r" b="b"/>
              <a:pathLst>
                <a:path w="8915261" h="6057037">
                  <a:moveTo>
                    <a:pt x="8790801" y="59690"/>
                  </a:moveTo>
                  <a:cubicBezTo>
                    <a:pt x="8826360" y="59690"/>
                    <a:pt x="8855571" y="88900"/>
                    <a:pt x="8855571" y="124460"/>
                  </a:cubicBezTo>
                  <a:lnTo>
                    <a:pt x="8855571" y="5932577"/>
                  </a:lnTo>
                  <a:cubicBezTo>
                    <a:pt x="8855571" y="5968137"/>
                    <a:pt x="8826360" y="5997347"/>
                    <a:pt x="8790801" y="5997347"/>
                  </a:cubicBezTo>
                  <a:lnTo>
                    <a:pt x="124460" y="5997347"/>
                  </a:lnTo>
                  <a:cubicBezTo>
                    <a:pt x="88900" y="5997347"/>
                    <a:pt x="59690" y="5968137"/>
                    <a:pt x="59690" y="5932577"/>
                  </a:cubicBezTo>
                  <a:lnTo>
                    <a:pt x="59690" y="124460"/>
                  </a:lnTo>
                  <a:cubicBezTo>
                    <a:pt x="59690" y="88900"/>
                    <a:pt x="88900" y="59690"/>
                    <a:pt x="124460" y="59690"/>
                  </a:cubicBezTo>
                  <a:lnTo>
                    <a:pt x="8790801" y="59690"/>
                  </a:lnTo>
                  <a:moveTo>
                    <a:pt x="8790801" y="0"/>
                  </a:moveTo>
                  <a:lnTo>
                    <a:pt x="124460" y="0"/>
                  </a:lnTo>
                  <a:cubicBezTo>
                    <a:pt x="55880" y="0"/>
                    <a:pt x="0" y="55880"/>
                    <a:pt x="0" y="124460"/>
                  </a:cubicBezTo>
                  <a:lnTo>
                    <a:pt x="0" y="5932577"/>
                  </a:lnTo>
                  <a:cubicBezTo>
                    <a:pt x="0" y="6001157"/>
                    <a:pt x="55880" y="6057037"/>
                    <a:pt x="124460" y="6057037"/>
                  </a:cubicBezTo>
                  <a:lnTo>
                    <a:pt x="8790801" y="6057037"/>
                  </a:lnTo>
                  <a:cubicBezTo>
                    <a:pt x="8859381" y="6057037"/>
                    <a:pt x="8915261" y="6001157"/>
                    <a:pt x="8915261" y="5932577"/>
                  </a:cubicBezTo>
                  <a:lnTo>
                    <a:pt x="8915261" y="124460"/>
                  </a:lnTo>
                  <a:cubicBezTo>
                    <a:pt x="8915261" y="55880"/>
                    <a:pt x="8859381" y="0"/>
                    <a:pt x="8790801" y="0"/>
                  </a:cubicBezTo>
                  <a:close/>
                </a:path>
              </a:pathLst>
            </a:custGeom>
            <a:solidFill>
              <a:srgbClr val="100F0D"/>
            </a:solidFill>
          </p:spPr>
        </p:sp>
      </p:grpSp>
      <p:grpSp>
        <p:nvGrpSpPr>
          <p:cNvPr id="17" name="Group 17"/>
          <p:cNvGrpSpPr>
            <a:grpSpLocks noChangeAspect="1"/>
          </p:cNvGrpSpPr>
          <p:nvPr/>
        </p:nvGrpSpPr>
        <p:grpSpPr>
          <a:xfrm>
            <a:off x="2458303" y="299039"/>
            <a:ext cx="411879" cy="411879"/>
            <a:chOff x="0" y="0"/>
            <a:chExt cx="495300" cy="495300"/>
          </a:xfrm>
        </p:grpSpPr>
        <p:sp>
          <p:nvSpPr>
            <p:cNvPr id="18" name="Freeform 18"/>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9" name="Freeform 19"/>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20" name="Group 20"/>
          <p:cNvGrpSpPr>
            <a:grpSpLocks noChangeAspect="1"/>
          </p:cNvGrpSpPr>
          <p:nvPr/>
        </p:nvGrpSpPr>
        <p:grpSpPr>
          <a:xfrm>
            <a:off x="1786364" y="299039"/>
            <a:ext cx="411879" cy="411879"/>
            <a:chOff x="0" y="0"/>
            <a:chExt cx="495300" cy="495300"/>
          </a:xfrm>
        </p:grpSpPr>
        <p:sp>
          <p:nvSpPr>
            <p:cNvPr id="21" name="Freeform 21"/>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2" name="Freeform 22"/>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23" name="Group 23"/>
          <p:cNvGrpSpPr>
            <a:grpSpLocks noChangeAspect="1"/>
          </p:cNvGrpSpPr>
          <p:nvPr/>
        </p:nvGrpSpPr>
        <p:grpSpPr>
          <a:xfrm>
            <a:off x="1114425" y="299039"/>
            <a:ext cx="411879" cy="411879"/>
            <a:chOff x="0" y="0"/>
            <a:chExt cx="495300" cy="495300"/>
          </a:xfrm>
        </p:grpSpPr>
        <p:sp>
          <p:nvSpPr>
            <p:cNvPr id="24" name="Freeform 2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5" name="Freeform 2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sp>
        <p:nvSpPr>
          <p:cNvPr id="3" name="Rectangle 2"/>
          <p:cNvSpPr/>
          <p:nvPr/>
        </p:nvSpPr>
        <p:spPr>
          <a:xfrm>
            <a:off x="1078865" y="1200398"/>
            <a:ext cx="8410575"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t>Hạn chế làm giả thẻ.</a:t>
            </a:r>
            <a:endParaRPr lang="vi-VN" sz="4000" dirty="0"/>
          </a:p>
          <a:p>
            <a:pPr marL="571500" indent="-571500" algn="just">
              <a:lnSpc>
                <a:spcPct val="150000"/>
              </a:lnSpc>
              <a:buFont typeface="Wingdings" panose="05000000000000000000" pitchFamily="2" charset="2"/>
              <a:buChar char="§"/>
            </a:pPr>
            <a:r>
              <a:rPr lang="vi-VN" sz="4000" dirty="0"/>
              <a:t>Thông qua các thiết bị đọc dữ liệu số kết nối trực tiếp với các ứng dụng, không phải nhập số liệu.</a:t>
            </a:r>
            <a:endParaRPr lang="vi-VN" sz="4000" dirty="0"/>
          </a:p>
        </p:txBody>
      </p:sp>
      <p:sp>
        <p:nvSpPr>
          <p:cNvPr id="4" name="Rectangle 3"/>
          <p:cNvSpPr/>
          <p:nvPr/>
        </p:nvSpPr>
        <p:spPr>
          <a:xfrm>
            <a:off x="10026332" y="992117"/>
            <a:ext cx="7684135" cy="644157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t>Truy cập đến các ứng dụng khác như : hồ sơ bảo hiểm y tế, hồ sơ bảo hiểm xã hội, dịch vụ hành chính công,…</a:t>
            </a:r>
            <a:endParaRPr lang="vi-VN" sz="4000" dirty="0"/>
          </a:p>
          <a:p>
            <a:pPr marL="571500" indent="-571500" algn="just">
              <a:lnSpc>
                <a:spcPct val="150000"/>
              </a:lnSpc>
              <a:buFont typeface="Wingdings" panose="05000000000000000000" pitchFamily="2" charset="2"/>
              <a:buChar char="§"/>
            </a:pPr>
            <a:r>
              <a:rPr lang="vi-VN" sz="4000" dirty="0"/>
              <a:t>Ngoài ra trong chip có mã khóa được sử dụng để tạo chữ kí số của công dân.</a:t>
            </a:r>
            <a:endParaRPr lang="vi-VN" sz="4000" dirty="0"/>
          </a:p>
        </p:txBody>
      </p:sp>
      <p:sp>
        <p:nvSpPr>
          <p:cNvPr id="7" name="TextBox 6"/>
          <p:cNvSpPr txBox="1"/>
          <p:nvPr/>
        </p:nvSpPr>
        <p:spPr>
          <a:xfrm>
            <a:off x="1454569" y="6223523"/>
            <a:ext cx="4677579" cy="1998176"/>
          </a:xfrm>
          <a:prstGeom prst="rect">
            <a:avLst/>
          </a:prstGeom>
          <a:noFill/>
        </p:spPr>
        <p:txBody>
          <a:bodyPr wrap="square" rtlCol="0">
            <a:spAutoFit/>
          </a:bodyPr>
          <a:lstStyle/>
          <a:p>
            <a:pPr algn="ctr">
              <a:lnSpc>
                <a:spcPct val="150000"/>
              </a:lnSpc>
            </a:pPr>
            <a:r>
              <a:rPr lang="en-US" sz="4400" b="1" dirty="0" err="1">
                <a:solidFill>
                  <a:srgbClr val="C00000"/>
                </a:solidFill>
                <a:latin typeface="Arial" panose="020B0604020202020204" pitchFamily="34" charset="0"/>
                <a:cs typeface="Arial" panose="020B0604020202020204" pitchFamily="34" charset="0"/>
              </a:rPr>
              <a:t>Lợi</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ích</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việc</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gắn</a:t>
            </a:r>
            <a:r>
              <a:rPr lang="en-US" sz="4400" b="1" dirty="0">
                <a:solidFill>
                  <a:srgbClr val="C00000"/>
                </a:solidFill>
                <a:latin typeface="Arial" panose="020B0604020202020204" pitchFamily="34" charset="0"/>
                <a:cs typeface="Arial" panose="020B0604020202020204" pitchFamily="34" charset="0"/>
              </a:rPr>
              <a:t> chip</a:t>
            </a:r>
            <a:endParaRPr lang="en-US" sz="44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3">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1" end="1"/>
                                            </p:txEl>
                                          </p:spTgt>
                                        </p:tgtEl>
                                      </p:cBhvr>
                                    </p:animEffect>
                                  </p:childTnLst>
                                </p:cTn>
                              </p:par>
                              <p:par>
                                <p:cTn id="20" presetID="12" presetClass="entr" presetSubtype="1" fill="hold"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down)">
                                      <p:cBhvr>
                                        <p:cTn id="23" dur="500"/>
                                        <p:tgtEl>
                                          <p:spTgt spid="4">
                                            <p:txEl>
                                              <p:pRg st="0" end="0"/>
                                            </p:txEl>
                                          </p:spTgt>
                                        </p:tgtEl>
                                      </p:cBhvr>
                                    </p:animEffect>
                                  </p:childTnLst>
                                </p:cTn>
                              </p:par>
                              <p:par>
                                <p:cTn id="24" presetID="12" presetClass="entr" presetSubtype="1" fill="hold"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242" b="30242"/>
          <a:stretch>
            <a:fillRect/>
          </a:stretch>
        </p:blipFill>
        <p:spPr>
          <a:xfrm>
            <a:off x="0" y="0"/>
            <a:ext cx="18288000" cy="10287000"/>
          </a:xfrm>
          <a:prstGeom prst="rect">
            <a:avLst/>
          </a:prstGeom>
        </p:spPr>
      </p:pic>
      <p:grpSp>
        <p:nvGrpSpPr>
          <p:cNvPr id="3" name="Group 3"/>
          <p:cNvGrpSpPr/>
          <p:nvPr/>
        </p:nvGrpSpPr>
        <p:grpSpPr>
          <a:xfrm>
            <a:off x="2170822" y="1463431"/>
            <a:ext cx="6061899" cy="4884142"/>
            <a:chOff x="0" y="0"/>
            <a:chExt cx="10052054" cy="5539613"/>
          </a:xfrm>
        </p:grpSpPr>
        <p:sp>
          <p:nvSpPr>
            <p:cNvPr id="4" name="Freeform 4"/>
            <p:cNvSpPr/>
            <p:nvPr/>
          </p:nvSpPr>
          <p:spPr>
            <a:xfrm>
              <a:off x="31750" y="31750"/>
              <a:ext cx="9988555" cy="5476113"/>
            </a:xfrm>
            <a:custGeom>
              <a:avLst/>
              <a:gdLst/>
              <a:ahLst/>
              <a:cxnLst/>
              <a:rect l="l" t="t" r="r" b="b"/>
              <a:pathLst>
                <a:path w="9988555" h="5476113">
                  <a:moveTo>
                    <a:pt x="9895844" y="5476113"/>
                  </a:moveTo>
                  <a:lnTo>
                    <a:pt x="92710" y="5476113"/>
                  </a:lnTo>
                  <a:cubicBezTo>
                    <a:pt x="41910" y="5476113"/>
                    <a:pt x="0" y="5434203"/>
                    <a:pt x="0" y="5383403"/>
                  </a:cubicBezTo>
                  <a:lnTo>
                    <a:pt x="0" y="92710"/>
                  </a:lnTo>
                  <a:cubicBezTo>
                    <a:pt x="0" y="41910"/>
                    <a:pt x="41910" y="0"/>
                    <a:pt x="92710" y="0"/>
                  </a:cubicBezTo>
                  <a:lnTo>
                    <a:pt x="9894574" y="0"/>
                  </a:lnTo>
                  <a:cubicBezTo>
                    <a:pt x="9945374" y="0"/>
                    <a:pt x="9987284" y="41910"/>
                    <a:pt x="9987284" y="92710"/>
                  </a:cubicBezTo>
                  <a:lnTo>
                    <a:pt x="9987284" y="5382133"/>
                  </a:lnTo>
                  <a:cubicBezTo>
                    <a:pt x="9988555" y="5434203"/>
                    <a:pt x="9946644" y="5476113"/>
                    <a:pt x="9895844" y="5476113"/>
                  </a:cubicBezTo>
                  <a:close/>
                </a:path>
              </a:pathLst>
            </a:custGeom>
            <a:solidFill>
              <a:srgbClr val="EE9D7F"/>
            </a:solidFill>
          </p:spPr>
        </p:sp>
        <p:sp>
          <p:nvSpPr>
            <p:cNvPr id="5" name="Freeform 5"/>
            <p:cNvSpPr/>
            <p:nvPr/>
          </p:nvSpPr>
          <p:spPr>
            <a:xfrm>
              <a:off x="0" y="0"/>
              <a:ext cx="10052055" cy="5539613"/>
            </a:xfrm>
            <a:custGeom>
              <a:avLst/>
              <a:gdLst/>
              <a:ahLst/>
              <a:cxnLst/>
              <a:rect l="l" t="t" r="r" b="b"/>
              <a:pathLst>
                <a:path w="10052055" h="5539613">
                  <a:moveTo>
                    <a:pt x="9927594" y="59690"/>
                  </a:moveTo>
                  <a:cubicBezTo>
                    <a:pt x="9963155" y="59690"/>
                    <a:pt x="9992364" y="88900"/>
                    <a:pt x="9992364" y="124460"/>
                  </a:cubicBezTo>
                  <a:lnTo>
                    <a:pt x="9992364" y="5415153"/>
                  </a:lnTo>
                  <a:cubicBezTo>
                    <a:pt x="9992364" y="5450713"/>
                    <a:pt x="9963155" y="5479923"/>
                    <a:pt x="9927594" y="5479923"/>
                  </a:cubicBezTo>
                  <a:lnTo>
                    <a:pt x="124460" y="5479923"/>
                  </a:lnTo>
                  <a:cubicBezTo>
                    <a:pt x="88900" y="5479923"/>
                    <a:pt x="59690" y="5450713"/>
                    <a:pt x="59690" y="5415153"/>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415153"/>
                  </a:lnTo>
                  <a:cubicBezTo>
                    <a:pt x="0" y="5483733"/>
                    <a:pt x="55880" y="5539613"/>
                    <a:pt x="124460" y="5539613"/>
                  </a:cubicBezTo>
                  <a:lnTo>
                    <a:pt x="9927595" y="5539613"/>
                  </a:lnTo>
                  <a:cubicBezTo>
                    <a:pt x="9996174" y="5539613"/>
                    <a:pt x="10052055" y="5483733"/>
                    <a:pt x="10052055" y="5415153"/>
                  </a:cubicBezTo>
                  <a:lnTo>
                    <a:pt x="10052055" y="124460"/>
                  </a:lnTo>
                  <a:cubicBezTo>
                    <a:pt x="10052055" y="55880"/>
                    <a:pt x="9996174" y="0"/>
                    <a:pt x="9927595" y="0"/>
                  </a:cubicBezTo>
                  <a:close/>
                </a:path>
              </a:pathLst>
            </a:custGeom>
            <a:solidFill>
              <a:srgbClr val="100F0D"/>
            </a:solidFill>
          </p:spPr>
        </p:sp>
      </p:grpSp>
      <p:grpSp>
        <p:nvGrpSpPr>
          <p:cNvPr id="9" name="Group 9"/>
          <p:cNvGrpSpPr/>
          <p:nvPr/>
        </p:nvGrpSpPr>
        <p:grpSpPr>
          <a:xfrm>
            <a:off x="1913607" y="1166906"/>
            <a:ext cx="6061899" cy="4967194"/>
            <a:chOff x="0" y="0"/>
            <a:chExt cx="10052054" cy="5633812"/>
          </a:xfrm>
        </p:grpSpPr>
        <p:sp>
          <p:nvSpPr>
            <p:cNvPr id="10" name="Freeform 10"/>
            <p:cNvSpPr/>
            <p:nvPr/>
          </p:nvSpPr>
          <p:spPr>
            <a:xfrm>
              <a:off x="31750" y="31750"/>
              <a:ext cx="9988555" cy="5570312"/>
            </a:xfrm>
            <a:custGeom>
              <a:avLst/>
              <a:gdLst/>
              <a:ahLst/>
              <a:cxnLst/>
              <a:rect l="l" t="t" r="r" b="b"/>
              <a:pathLst>
                <a:path w="9988555" h="5570312">
                  <a:moveTo>
                    <a:pt x="9895844" y="5570312"/>
                  </a:moveTo>
                  <a:lnTo>
                    <a:pt x="92710" y="5570312"/>
                  </a:lnTo>
                  <a:cubicBezTo>
                    <a:pt x="41910" y="5570312"/>
                    <a:pt x="0" y="5528402"/>
                    <a:pt x="0" y="5477602"/>
                  </a:cubicBezTo>
                  <a:lnTo>
                    <a:pt x="0" y="92710"/>
                  </a:lnTo>
                  <a:cubicBezTo>
                    <a:pt x="0" y="41910"/>
                    <a:pt x="41910" y="0"/>
                    <a:pt x="92710" y="0"/>
                  </a:cubicBezTo>
                  <a:lnTo>
                    <a:pt x="9894574" y="0"/>
                  </a:lnTo>
                  <a:cubicBezTo>
                    <a:pt x="9945374" y="0"/>
                    <a:pt x="9987284" y="41910"/>
                    <a:pt x="9987284" y="92710"/>
                  </a:cubicBezTo>
                  <a:lnTo>
                    <a:pt x="9987284" y="5476332"/>
                  </a:lnTo>
                  <a:cubicBezTo>
                    <a:pt x="9988555" y="5528402"/>
                    <a:pt x="9946644" y="5570312"/>
                    <a:pt x="9895844" y="5570312"/>
                  </a:cubicBezTo>
                  <a:close/>
                </a:path>
              </a:pathLst>
            </a:custGeom>
            <a:solidFill>
              <a:srgbClr val="FDF9F2"/>
            </a:solidFill>
          </p:spPr>
        </p:sp>
        <p:sp>
          <p:nvSpPr>
            <p:cNvPr id="11" name="Freeform 11"/>
            <p:cNvSpPr/>
            <p:nvPr/>
          </p:nvSpPr>
          <p:spPr>
            <a:xfrm>
              <a:off x="0" y="0"/>
              <a:ext cx="10052055" cy="5633812"/>
            </a:xfrm>
            <a:custGeom>
              <a:avLst/>
              <a:gdLst/>
              <a:ahLst/>
              <a:cxnLst/>
              <a:rect l="l" t="t" r="r" b="b"/>
              <a:pathLst>
                <a:path w="10052055" h="5633812">
                  <a:moveTo>
                    <a:pt x="9927594" y="59690"/>
                  </a:moveTo>
                  <a:cubicBezTo>
                    <a:pt x="9963155" y="59690"/>
                    <a:pt x="9992364" y="88900"/>
                    <a:pt x="9992364" y="124460"/>
                  </a:cubicBezTo>
                  <a:lnTo>
                    <a:pt x="9992364" y="5509352"/>
                  </a:lnTo>
                  <a:cubicBezTo>
                    <a:pt x="9992364" y="5544912"/>
                    <a:pt x="9963155" y="5574122"/>
                    <a:pt x="9927594" y="5574122"/>
                  </a:cubicBezTo>
                  <a:lnTo>
                    <a:pt x="124460" y="5574122"/>
                  </a:lnTo>
                  <a:cubicBezTo>
                    <a:pt x="88900" y="5574122"/>
                    <a:pt x="59690" y="5544912"/>
                    <a:pt x="59690" y="5509352"/>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509352"/>
                  </a:lnTo>
                  <a:cubicBezTo>
                    <a:pt x="0" y="5577932"/>
                    <a:pt x="55880" y="5633812"/>
                    <a:pt x="124460" y="5633812"/>
                  </a:cubicBezTo>
                  <a:lnTo>
                    <a:pt x="9927595" y="5633812"/>
                  </a:lnTo>
                  <a:cubicBezTo>
                    <a:pt x="9996174" y="5633812"/>
                    <a:pt x="10052055" y="5577932"/>
                    <a:pt x="10052055" y="5509352"/>
                  </a:cubicBezTo>
                  <a:lnTo>
                    <a:pt x="10052055" y="124460"/>
                  </a:lnTo>
                  <a:cubicBezTo>
                    <a:pt x="10052055" y="55880"/>
                    <a:pt x="9996174" y="0"/>
                    <a:pt x="9927595" y="0"/>
                  </a:cubicBezTo>
                  <a:close/>
                </a:path>
              </a:pathLst>
            </a:custGeom>
            <a:solidFill>
              <a:srgbClr val="100F0D"/>
            </a:solidFill>
          </p:spPr>
        </p:sp>
      </p:grpSp>
      <p:grpSp>
        <p:nvGrpSpPr>
          <p:cNvPr id="15" name="Group 15"/>
          <p:cNvGrpSpPr/>
          <p:nvPr/>
        </p:nvGrpSpPr>
        <p:grpSpPr>
          <a:xfrm>
            <a:off x="9384540" y="1028700"/>
            <a:ext cx="7836660" cy="8593799"/>
            <a:chOff x="0" y="0"/>
            <a:chExt cx="12390759" cy="13587893"/>
          </a:xfrm>
        </p:grpSpPr>
        <p:sp>
          <p:nvSpPr>
            <p:cNvPr id="16" name="Freeform 16"/>
            <p:cNvSpPr/>
            <p:nvPr/>
          </p:nvSpPr>
          <p:spPr>
            <a:xfrm>
              <a:off x="31750" y="31750"/>
              <a:ext cx="12327259" cy="13524393"/>
            </a:xfrm>
            <a:custGeom>
              <a:avLst/>
              <a:gdLst/>
              <a:ahLst/>
              <a:cxnLst/>
              <a:rect l="l" t="t" r="r" b="b"/>
              <a:pathLst>
                <a:path w="12327259" h="13524393">
                  <a:moveTo>
                    <a:pt x="12234549" y="13524393"/>
                  </a:moveTo>
                  <a:lnTo>
                    <a:pt x="92710" y="13524393"/>
                  </a:lnTo>
                  <a:cubicBezTo>
                    <a:pt x="41910" y="13524393"/>
                    <a:pt x="0" y="13482482"/>
                    <a:pt x="0" y="13431682"/>
                  </a:cubicBezTo>
                  <a:lnTo>
                    <a:pt x="0" y="92710"/>
                  </a:lnTo>
                  <a:cubicBezTo>
                    <a:pt x="0" y="41910"/>
                    <a:pt x="41910" y="0"/>
                    <a:pt x="92710" y="0"/>
                  </a:cubicBezTo>
                  <a:lnTo>
                    <a:pt x="12233279" y="0"/>
                  </a:lnTo>
                  <a:cubicBezTo>
                    <a:pt x="12284079" y="0"/>
                    <a:pt x="12325989" y="41910"/>
                    <a:pt x="12325989" y="92710"/>
                  </a:cubicBezTo>
                  <a:lnTo>
                    <a:pt x="12325989" y="13430413"/>
                  </a:lnTo>
                  <a:cubicBezTo>
                    <a:pt x="12327259" y="13482482"/>
                    <a:pt x="12285349" y="13524393"/>
                    <a:pt x="12234549" y="13524393"/>
                  </a:cubicBezTo>
                  <a:close/>
                </a:path>
              </a:pathLst>
            </a:custGeom>
            <a:solidFill>
              <a:srgbClr val="EBADB1"/>
            </a:solidFill>
          </p:spPr>
        </p:sp>
        <p:sp>
          <p:nvSpPr>
            <p:cNvPr id="17" name="Freeform 17"/>
            <p:cNvSpPr/>
            <p:nvPr/>
          </p:nvSpPr>
          <p:spPr>
            <a:xfrm>
              <a:off x="0" y="0"/>
              <a:ext cx="12390759" cy="13587893"/>
            </a:xfrm>
            <a:custGeom>
              <a:avLst/>
              <a:gdLst/>
              <a:ahLst/>
              <a:cxnLst/>
              <a:rect l="l" t="t" r="r" b="b"/>
              <a:pathLst>
                <a:path w="12390759" h="13587893">
                  <a:moveTo>
                    <a:pt x="12266299" y="59690"/>
                  </a:moveTo>
                  <a:cubicBezTo>
                    <a:pt x="12301859" y="59690"/>
                    <a:pt x="12331069" y="88900"/>
                    <a:pt x="12331069" y="124460"/>
                  </a:cubicBezTo>
                  <a:lnTo>
                    <a:pt x="12331069" y="13463432"/>
                  </a:lnTo>
                  <a:cubicBezTo>
                    <a:pt x="12331069" y="13498993"/>
                    <a:pt x="12301859" y="13528204"/>
                    <a:pt x="12266299" y="13528204"/>
                  </a:cubicBezTo>
                  <a:lnTo>
                    <a:pt x="124460" y="13528204"/>
                  </a:lnTo>
                  <a:cubicBezTo>
                    <a:pt x="88900" y="13528204"/>
                    <a:pt x="59690" y="13498993"/>
                    <a:pt x="59690" y="13463432"/>
                  </a:cubicBezTo>
                  <a:lnTo>
                    <a:pt x="59690" y="124460"/>
                  </a:lnTo>
                  <a:cubicBezTo>
                    <a:pt x="59690" y="88900"/>
                    <a:pt x="88900" y="59690"/>
                    <a:pt x="124460" y="59690"/>
                  </a:cubicBezTo>
                  <a:lnTo>
                    <a:pt x="12266299" y="59690"/>
                  </a:lnTo>
                  <a:moveTo>
                    <a:pt x="12266299" y="0"/>
                  </a:moveTo>
                  <a:lnTo>
                    <a:pt x="124460" y="0"/>
                  </a:lnTo>
                  <a:cubicBezTo>
                    <a:pt x="55880" y="0"/>
                    <a:pt x="0" y="55880"/>
                    <a:pt x="0" y="124460"/>
                  </a:cubicBezTo>
                  <a:lnTo>
                    <a:pt x="0" y="13463432"/>
                  </a:lnTo>
                  <a:cubicBezTo>
                    <a:pt x="0" y="13532013"/>
                    <a:pt x="55880" y="13587893"/>
                    <a:pt x="124460" y="13587893"/>
                  </a:cubicBezTo>
                  <a:lnTo>
                    <a:pt x="12266299" y="13587893"/>
                  </a:lnTo>
                  <a:cubicBezTo>
                    <a:pt x="12334879" y="13587893"/>
                    <a:pt x="12390759" y="13532013"/>
                    <a:pt x="12390759" y="13463432"/>
                  </a:cubicBezTo>
                  <a:lnTo>
                    <a:pt x="12390759" y="124460"/>
                  </a:lnTo>
                  <a:cubicBezTo>
                    <a:pt x="12390759" y="55880"/>
                    <a:pt x="12334879" y="0"/>
                    <a:pt x="12266299" y="0"/>
                  </a:cubicBezTo>
                  <a:close/>
                </a:path>
              </a:pathLst>
            </a:custGeom>
            <a:solidFill>
              <a:srgbClr val="100F0D"/>
            </a:solidFill>
          </p:spPr>
        </p:sp>
      </p:grpSp>
      <p:grpSp>
        <p:nvGrpSpPr>
          <p:cNvPr id="18" name="Group 18"/>
          <p:cNvGrpSpPr/>
          <p:nvPr/>
        </p:nvGrpSpPr>
        <p:grpSpPr>
          <a:xfrm>
            <a:off x="9096375" y="701277"/>
            <a:ext cx="7873258" cy="8644729"/>
            <a:chOff x="0" y="0"/>
            <a:chExt cx="12448626" cy="13668419"/>
          </a:xfrm>
        </p:grpSpPr>
        <p:sp>
          <p:nvSpPr>
            <p:cNvPr id="19" name="Freeform 19"/>
            <p:cNvSpPr/>
            <p:nvPr/>
          </p:nvSpPr>
          <p:spPr>
            <a:xfrm>
              <a:off x="31750" y="31750"/>
              <a:ext cx="12385126" cy="13604920"/>
            </a:xfrm>
            <a:custGeom>
              <a:avLst/>
              <a:gdLst/>
              <a:ahLst/>
              <a:cxnLst/>
              <a:rect l="l" t="t" r="r" b="b"/>
              <a:pathLst>
                <a:path w="12385126" h="13604920">
                  <a:moveTo>
                    <a:pt x="12292416" y="13604920"/>
                  </a:moveTo>
                  <a:lnTo>
                    <a:pt x="92710" y="13604920"/>
                  </a:lnTo>
                  <a:cubicBezTo>
                    <a:pt x="41910" y="13604920"/>
                    <a:pt x="0" y="13563009"/>
                    <a:pt x="0" y="13512209"/>
                  </a:cubicBezTo>
                  <a:lnTo>
                    <a:pt x="0" y="92710"/>
                  </a:lnTo>
                  <a:cubicBezTo>
                    <a:pt x="0" y="41910"/>
                    <a:pt x="41910" y="0"/>
                    <a:pt x="92710" y="0"/>
                  </a:cubicBezTo>
                  <a:lnTo>
                    <a:pt x="12291146" y="0"/>
                  </a:lnTo>
                  <a:cubicBezTo>
                    <a:pt x="12341946" y="0"/>
                    <a:pt x="12383857" y="41910"/>
                    <a:pt x="12383857" y="92710"/>
                  </a:cubicBezTo>
                  <a:lnTo>
                    <a:pt x="12383857" y="13510940"/>
                  </a:lnTo>
                  <a:cubicBezTo>
                    <a:pt x="12385126" y="13563009"/>
                    <a:pt x="12343216" y="13604920"/>
                    <a:pt x="12292416" y="13604920"/>
                  </a:cubicBezTo>
                  <a:close/>
                </a:path>
              </a:pathLst>
            </a:custGeom>
            <a:solidFill>
              <a:srgbClr val="FDF9F2"/>
            </a:solidFill>
          </p:spPr>
        </p:sp>
        <p:sp>
          <p:nvSpPr>
            <p:cNvPr id="20" name="Freeform 20"/>
            <p:cNvSpPr/>
            <p:nvPr/>
          </p:nvSpPr>
          <p:spPr>
            <a:xfrm>
              <a:off x="0" y="0"/>
              <a:ext cx="12448626" cy="13668420"/>
            </a:xfrm>
            <a:custGeom>
              <a:avLst/>
              <a:gdLst/>
              <a:ahLst/>
              <a:cxnLst/>
              <a:rect l="l" t="t" r="r" b="b"/>
              <a:pathLst>
                <a:path w="12448626" h="13668420">
                  <a:moveTo>
                    <a:pt x="12324166" y="59690"/>
                  </a:moveTo>
                  <a:cubicBezTo>
                    <a:pt x="12359726" y="59690"/>
                    <a:pt x="12388936" y="88900"/>
                    <a:pt x="12388936" y="124460"/>
                  </a:cubicBezTo>
                  <a:lnTo>
                    <a:pt x="12388936" y="13543959"/>
                  </a:lnTo>
                  <a:cubicBezTo>
                    <a:pt x="12388936" y="13579520"/>
                    <a:pt x="12359726" y="13608729"/>
                    <a:pt x="12324166" y="13608729"/>
                  </a:cubicBezTo>
                  <a:lnTo>
                    <a:pt x="124460" y="13608729"/>
                  </a:lnTo>
                  <a:cubicBezTo>
                    <a:pt x="88900" y="13608729"/>
                    <a:pt x="59690" y="13579520"/>
                    <a:pt x="59690" y="13543959"/>
                  </a:cubicBezTo>
                  <a:lnTo>
                    <a:pt x="59690" y="124460"/>
                  </a:lnTo>
                  <a:cubicBezTo>
                    <a:pt x="59690" y="88900"/>
                    <a:pt x="88900" y="59690"/>
                    <a:pt x="124460" y="59690"/>
                  </a:cubicBezTo>
                  <a:lnTo>
                    <a:pt x="12324166" y="59690"/>
                  </a:lnTo>
                  <a:moveTo>
                    <a:pt x="12324166" y="0"/>
                  </a:moveTo>
                  <a:lnTo>
                    <a:pt x="124460" y="0"/>
                  </a:lnTo>
                  <a:cubicBezTo>
                    <a:pt x="55880" y="0"/>
                    <a:pt x="0" y="55880"/>
                    <a:pt x="0" y="124460"/>
                  </a:cubicBezTo>
                  <a:lnTo>
                    <a:pt x="0" y="13543959"/>
                  </a:lnTo>
                  <a:cubicBezTo>
                    <a:pt x="0" y="13612540"/>
                    <a:pt x="55880" y="13668420"/>
                    <a:pt x="124460" y="13668420"/>
                  </a:cubicBezTo>
                  <a:lnTo>
                    <a:pt x="12324166" y="13668420"/>
                  </a:lnTo>
                  <a:cubicBezTo>
                    <a:pt x="12392747" y="13668420"/>
                    <a:pt x="12448626" y="13612540"/>
                    <a:pt x="12448626" y="13543959"/>
                  </a:cubicBezTo>
                  <a:lnTo>
                    <a:pt x="12448626" y="124460"/>
                  </a:lnTo>
                  <a:cubicBezTo>
                    <a:pt x="12448626" y="55880"/>
                    <a:pt x="12392747" y="0"/>
                    <a:pt x="12324166" y="0"/>
                  </a:cubicBezTo>
                  <a:close/>
                </a:path>
              </a:pathLst>
            </a:custGeom>
            <a:solidFill>
              <a:srgbClr val="100F0D"/>
            </a:solidFill>
          </p:spPr>
        </p:sp>
      </p:grpSp>
      <p:sp>
        <p:nvSpPr>
          <p:cNvPr id="21" name="AutoShape 21"/>
          <p:cNvSpPr/>
          <p:nvPr/>
        </p:nvSpPr>
        <p:spPr>
          <a:xfrm>
            <a:off x="1913607" y="2087779"/>
            <a:ext cx="6061899" cy="0"/>
          </a:xfrm>
          <a:prstGeom prst="line">
            <a:avLst/>
          </a:prstGeom>
          <a:ln w="38100" cap="rnd">
            <a:solidFill>
              <a:srgbClr val="100F0D"/>
            </a:solidFill>
            <a:prstDash val="solid"/>
            <a:headEnd type="none" w="sm" len="sm"/>
            <a:tailEnd type="none" w="sm" len="sm"/>
          </a:ln>
        </p:spPr>
      </p:sp>
      <p:grpSp>
        <p:nvGrpSpPr>
          <p:cNvPr id="23" name="Group 23"/>
          <p:cNvGrpSpPr>
            <a:grpSpLocks noChangeAspect="1"/>
          </p:cNvGrpSpPr>
          <p:nvPr/>
        </p:nvGrpSpPr>
        <p:grpSpPr>
          <a:xfrm>
            <a:off x="2948587" y="1531104"/>
            <a:ext cx="238374" cy="238374"/>
            <a:chOff x="0" y="0"/>
            <a:chExt cx="495300" cy="495300"/>
          </a:xfrm>
        </p:grpSpPr>
        <p:sp>
          <p:nvSpPr>
            <p:cNvPr id="24" name="Freeform 2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5" name="Freeform 2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29" name="Group 29"/>
          <p:cNvGrpSpPr>
            <a:grpSpLocks noChangeAspect="1"/>
          </p:cNvGrpSpPr>
          <p:nvPr/>
        </p:nvGrpSpPr>
        <p:grpSpPr>
          <a:xfrm>
            <a:off x="2559704" y="1531104"/>
            <a:ext cx="238374" cy="238374"/>
            <a:chOff x="0" y="0"/>
            <a:chExt cx="495300" cy="495300"/>
          </a:xfrm>
        </p:grpSpPr>
        <p:sp>
          <p:nvSpPr>
            <p:cNvPr id="30" name="Freeform 3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1" name="Freeform 3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35" name="Group 35"/>
          <p:cNvGrpSpPr>
            <a:grpSpLocks noChangeAspect="1"/>
          </p:cNvGrpSpPr>
          <p:nvPr/>
        </p:nvGrpSpPr>
        <p:grpSpPr>
          <a:xfrm>
            <a:off x="2170822" y="1531104"/>
            <a:ext cx="238374" cy="238374"/>
            <a:chOff x="0" y="0"/>
            <a:chExt cx="495300" cy="495300"/>
          </a:xfrm>
        </p:grpSpPr>
        <p:sp>
          <p:nvSpPr>
            <p:cNvPr id="36" name="Freeform 3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7" name="Freeform 3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sp>
        <p:nvSpPr>
          <p:cNvPr id="45" name="TextBox 44"/>
          <p:cNvSpPr txBox="1"/>
          <p:nvPr/>
        </p:nvSpPr>
        <p:spPr>
          <a:xfrm>
            <a:off x="2189158" y="2115773"/>
            <a:ext cx="5506231" cy="3785652"/>
          </a:xfrm>
          <a:prstGeom prst="rect">
            <a:avLst/>
          </a:prstGeom>
          <a:noFill/>
        </p:spPr>
        <p:txBody>
          <a:bodyPr wrap="square" rtlCol="0">
            <a:spAutoFit/>
          </a:bodyPr>
          <a:lstStyle/>
          <a:p>
            <a:pPr algn="just">
              <a:lnSpc>
                <a:spcPct val="150000"/>
              </a:lnSpc>
            </a:pPr>
            <a:r>
              <a:rPr lang="en-US" sz="4000" b="1" dirty="0">
                <a:solidFill>
                  <a:srgbClr val="002060"/>
                </a:solidFill>
                <a:latin typeface="Arial" panose="020B0604020202020204" pitchFamily="34" charset="0"/>
                <a:cs typeface="Arial" panose="020B0604020202020204" pitchFamily="34" charset="0"/>
              </a:rPr>
              <a:t>2.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ảnh</a:t>
            </a:r>
            <a:endParaRPr lang="en-US" sz="4000" dirty="0">
              <a:latin typeface="Arial" panose="020B0604020202020204" pitchFamily="34" charset="0"/>
              <a:cs typeface="Arial" panose="020B0604020202020204" pitchFamily="34" charset="0"/>
            </a:endParaRPr>
          </a:p>
        </p:txBody>
      </p:sp>
      <p:sp>
        <p:nvSpPr>
          <p:cNvPr id="46" name="Rectangle 45"/>
          <p:cNvSpPr/>
          <p:nvPr/>
        </p:nvSpPr>
        <p:spPr>
          <a:xfrm>
            <a:off x="9144000" y="1404015"/>
            <a:ext cx="7532020" cy="7478970"/>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000" dirty="0"/>
              <a:t>Máy ảnh số cho phép ghi hàng vạn ảnh vào thẻ nhớ với chi phí lưu trữ rẻ, dùng được nhiều lần, dễ bảo quản. </a:t>
            </a:r>
            <a:endParaRPr lang="vi-VN" sz="4000" dirty="0"/>
          </a:p>
          <a:p>
            <a:pPr marL="571500" indent="-571500" algn="just">
              <a:lnSpc>
                <a:spcPct val="150000"/>
              </a:lnSpc>
              <a:buFont typeface="Wingdings" panose="05000000000000000000" pitchFamily="2" charset="2"/>
              <a:buChar char="Ø"/>
            </a:pPr>
            <a:r>
              <a:rPr lang="vi-VN" sz="4000" dirty="0"/>
              <a:t>Chụp bằng máy ảnh số đơn giản hơn như việc lấy nét, điều khiển tốc độ chụp, độ nhạy, độ mở,..</a:t>
            </a:r>
            <a:endParaRPr lang="vi-VN" sz="4000" dirty="0"/>
          </a:p>
        </p:txBody>
      </p:sp>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9008" y="6334873"/>
            <a:ext cx="3885177" cy="388517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nodeType="clickEffect">
                                  <p:stCondLst>
                                    <p:cond delay="0"/>
                                  </p:stCondLst>
                                  <p:childTnLst>
                                    <p:set>
                                      <p:cBhvr>
                                        <p:cTn id="13" dur="1" fill="hold">
                                          <p:stCondLst>
                                            <p:cond delay="0"/>
                                          </p:stCondLst>
                                        </p:cTn>
                                        <p:tgtEl>
                                          <p:spTgt spid="46">
                                            <p:txEl>
                                              <p:pRg st="0" end="0"/>
                                            </p:txEl>
                                          </p:spTgt>
                                        </p:tgtEl>
                                        <p:attrNameLst>
                                          <p:attrName>style.visibility</p:attrName>
                                        </p:attrNameLst>
                                      </p:cBhvr>
                                      <p:to>
                                        <p:strVal val="visible"/>
                                      </p:to>
                                    </p:set>
                                    <p:animEffect transition="in" filter="strips(downRight)">
                                      <p:cBhvr>
                                        <p:cTn id="14" dur="500"/>
                                        <p:tgtEl>
                                          <p:spTgt spid="4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8" fill="hold" nodeType="clickEffect">
                                  <p:stCondLst>
                                    <p:cond delay="0"/>
                                  </p:stCondLst>
                                  <p:childTnLst>
                                    <p:set>
                                      <p:cBhvr>
                                        <p:cTn id="18" dur="1" fill="hold">
                                          <p:stCondLst>
                                            <p:cond delay="0"/>
                                          </p:stCondLst>
                                        </p:cTn>
                                        <p:tgtEl>
                                          <p:spTgt spid="46">
                                            <p:txEl>
                                              <p:pRg st="1" end="1"/>
                                            </p:txEl>
                                          </p:spTgt>
                                        </p:tgtEl>
                                        <p:attrNameLst>
                                          <p:attrName>style.visibility</p:attrName>
                                        </p:attrNameLst>
                                      </p:cBhvr>
                                      <p:to>
                                        <p:strVal val="visible"/>
                                      </p:to>
                                    </p:set>
                                    <p:anim calcmode="lin" valueType="num">
                                      <p:cBhvr>
                                        <p:cTn id="19" dur="500" fill="hold"/>
                                        <p:tgtEl>
                                          <p:spTgt spid="46">
                                            <p:txEl>
                                              <p:pRg st="1" end="1"/>
                                            </p:txEl>
                                          </p:spTgt>
                                        </p:tgtEl>
                                        <p:attrNameLst>
                                          <p:attrName>ppt_x</p:attrName>
                                        </p:attrNameLst>
                                      </p:cBhvr>
                                      <p:tavLst>
                                        <p:tav tm="0">
                                          <p:val>
                                            <p:strVal val="#ppt_x-#ppt_w/2"/>
                                          </p:val>
                                        </p:tav>
                                        <p:tav tm="100000">
                                          <p:val>
                                            <p:strVal val="#ppt_x"/>
                                          </p:val>
                                        </p:tav>
                                      </p:tavLst>
                                    </p:anim>
                                    <p:anim calcmode="lin" valueType="num">
                                      <p:cBhvr>
                                        <p:cTn id="20" dur="500" fill="hold"/>
                                        <p:tgtEl>
                                          <p:spTgt spid="46">
                                            <p:txEl>
                                              <p:pRg st="1" end="1"/>
                                            </p:txEl>
                                          </p:spTgt>
                                        </p:tgtEl>
                                        <p:attrNameLst>
                                          <p:attrName>ppt_y</p:attrName>
                                        </p:attrNameLst>
                                      </p:cBhvr>
                                      <p:tavLst>
                                        <p:tav tm="0">
                                          <p:val>
                                            <p:strVal val="#ppt_y"/>
                                          </p:val>
                                        </p:tav>
                                        <p:tav tm="100000">
                                          <p:val>
                                            <p:strVal val="#ppt_y"/>
                                          </p:val>
                                        </p:tav>
                                      </p:tavLst>
                                    </p:anim>
                                    <p:anim calcmode="lin" valueType="num">
                                      <p:cBhvr>
                                        <p:cTn id="21" dur="500" fill="hold"/>
                                        <p:tgtEl>
                                          <p:spTgt spid="46">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6">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242" b="30242"/>
          <a:stretch>
            <a:fillRect/>
          </a:stretch>
        </p:blipFill>
        <p:spPr>
          <a:xfrm>
            <a:off x="0" y="0"/>
            <a:ext cx="18288000" cy="10287000"/>
          </a:xfrm>
          <a:prstGeom prst="rect">
            <a:avLst/>
          </a:prstGeom>
        </p:spPr>
      </p:pic>
      <p:grpSp>
        <p:nvGrpSpPr>
          <p:cNvPr id="15" name="Group 15"/>
          <p:cNvGrpSpPr/>
          <p:nvPr/>
        </p:nvGrpSpPr>
        <p:grpSpPr>
          <a:xfrm>
            <a:off x="10896600" y="2521723"/>
            <a:ext cx="6061899" cy="3397474"/>
            <a:chOff x="0" y="0"/>
            <a:chExt cx="10052054" cy="5633812"/>
          </a:xfrm>
        </p:grpSpPr>
        <p:sp>
          <p:nvSpPr>
            <p:cNvPr id="16" name="Freeform 16"/>
            <p:cNvSpPr/>
            <p:nvPr/>
          </p:nvSpPr>
          <p:spPr>
            <a:xfrm>
              <a:off x="31750" y="31750"/>
              <a:ext cx="9988555" cy="5570312"/>
            </a:xfrm>
            <a:custGeom>
              <a:avLst/>
              <a:gdLst/>
              <a:ahLst/>
              <a:cxnLst/>
              <a:rect l="l" t="t" r="r" b="b"/>
              <a:pathLst>
                <a:path w="9988555" h="5570312">
                  <a:moveTo>
                    <a:pt x="9895844" y="5570312"/>
                  </a:moveTo>
                  <a:lnTo>
                    <a:pt x="92710" y="5570312"/>
                  </a:lnTo>
                  <a:cubicBezTo>
                    <a:pt x="41910" y="5570312"/>
                    <a:pt x="0" y="5528402"/>
                    <a:pt x="0" y="5477602"/>
                  </a:cubicBezTo>
                  <a:lnTo>
                    <a:pt x="0" y="92710"/>
                  </a:lnTo>
                  <a:cubicBezTo>
                    <a:pt x="0" y="41910"/>
                    <a:pt x="41910" y="0"/>
                    <a:pt x="92710" y="0"/>
                  </a:cubicBezTo>
                  <a:lnTo>
                    <a:pt x="9894574" y="0"/>
                  </a:lnTo>
                  <a:cubicBezTo>
                    <a:pt x="9945374" y="0"/>
                    <a:pt x="9987284" y="41910"/>
                    <a:pt x="9987284" y="92710"/>
                  </a:cubicBezTo>
                  <a:lnTo>
                    <a:pt x="9987284" y="5476332"/>
                  </a:lnTo>
                  <a:cubicBezTo>
                    <a:pt x="9988555" y="5528402"/>
                    <a:pt x="9946644" y="5570312"/>
                    <a:pt x="9895844" y="5570312"/>
                  </a:cubicBezTo>
                  <a:close/>
                </a:path>
              </a:pathLst>
            </a:custGeom>
            <a:solidFill>
              <a:srgbClr val="FDF9F2"/>
            </a:solidFill>
          </p:spPr>
        </p:sp>
        <p:sp>
          <p:nvSpPr>
            <p:cNvPr id="17" name="Freeform 17"/>
            <p:cNvSpPr/>
            <p:nvPr/>
          </p:nvSpPr>
          <p:spPr>
            <a:xfrm>
              <a:off x="0" y="0"/>
              <a:ext cx="10052055" cy="5633812"/>
            </a:xfrm>
            <a:custGeom>
              <a:avLst/>
              <a:gdLst/>
              <a:ahLst/>
              <a:cxnLst/>
              <a:rect l="l" t="t" r="r" b="b"/>
              <a:pathLst>
                <a:path w="10052055" h="5633812">
                  <a:moveTo>
                    <a:pt x="9927594" y="59690"/>
                  </a:moveTo>
                  <a:cubicBezTo>
                    <a:pt x="9963155" y="59690"/>
                    <a:pt x="9992364" y="88900"/>
                    <a:pt x="9992364" y="124460"/>
                  </a:cubicBezTo>
                  <a:lnTo>
                    <a:pt x="9992364" y="5509352"/>
                  </a:lnTo>
                  <a:cubicBezTo>
                    <a:pt x="9992364" y="5544912"/>
                    <a:pt x="9963155" y="5574122"/>
                    <a:pt x="9927594" y="5574122"/>
                  </a:cubicBezTo>
                  <a:lnTo>
                    <a:pt x="124460" y="5574122"/>
                  </a:lnTo>
                  <a:cubicBezTo>
                    <a:pt x="88900" y="5574122"/>
                    <a:pt x="59690" y="5544912"/>
                    <a:pt x="59690" y="5509352"/>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509352"/>
                  </a:lnTo>
                  <a:cubicBezTo>
                    <a:pt x="0" y="5577932"/>
                    <a:pt x="55880" y="5633812"/>
                    <a:pt x="124460" y="5633812"/>
                  </a:cubicBezTo>
                  <a:lnTo>
                    <a:pt x="9927595" y="5633812"/>
                  </a:lnTo>
                  <a:cubicBezTo>
                    <a:pt x="9996174" y="5633812"/>
                    <a:pt x="10052055" y="5577932"/>
                    <a:pt x="10052055" y="5509352"/>
                  </a:cubicBezTo>
                  <a:lnTo>
                    <a:pt x="10052055" y="124460"/>
                  </a:lnTo>
                  <a:cubicBezTo>
                    <a:pt x="10052055" y="55880"/>
                    <a:pt x="9996174" y="0"/>
                    <a:pt x="9927595" y="0"/>
                  </a:cubicBezTo>
                  <a:close/>
                </a:path>
              </a:pathLst>
            </a:custGeom>
            <a:solidFill>
              <a:srgbClr val="100F0D"/>
            </a:solidFill>
          </p:spPr>
        </p:sp>
      </p:grpSp>
      <p:grpSp>
        <p:nvGrpSpPr>
          <p:cNvPr id="18" name="Group 18"/>
          <p:cNvGrpSpPr/>
          <p:nvPr/>
        </p:nvGrpSpPr>
        <p:grpSpPr>
          <a:xfrm>
            <a:off x="1491956" y="2540870"/>
            <a:ext cx="6061899" cy="3397474"/>
            <a:chOff x="0" y="0"/>
            <a:chExt cx="10052054" cy="5633812"/>
          </a:xfrm>
        </p:grpSpPr>
        <p:sp>
          <p:nvSpPr>
            <p:cNvPr id="19" name="Freeform 19"/>
            <p:cNvSpPr/>
            <p:nvPr/>
          </p:nvSpPr>
          <p:spPr>
            <a:xfrm>
              <a:off x="31750" y="31750"/>
              <a:ext cx="9988555" cy="5570312"/>
            </a:xfrm>
            <a:custGeom>
              <a:avLst/>
              <a:gdLst/>
              <a:ahLst/>
              <a:cxnLst/>
              <a:rect l="l" t="t" r="r" b="b"/>
              <a:pathLst>
                <a:path w="9988555" h="5570312">
                  <a:moveTo>
                    <a:pt x="9895844" y="5570312"/>
                  </a:moveTo>
                  <a:lnTo>
                    <a:pt x="92710" y="5570312"/>
                  </a:lnTo>
                  <a:cubicBezTo>
                    <a:pt x="41910" y="5570312"/>
                    <a:pt x="0" y="5528402"/>
                    <a:pt x="0" y="5477602"/>
                  </a:cubicBezTo>
                  <a:lnTo>
                    <a:pt x="0" y="92710"/>
                  </a:lnTo>
                  <a:cubicBezTo>
                    <a:pt x="0" y="41910"/>
                    <a:pt x="41910" y="0"/>
                    <a:pt x="92710" y="0"/>
                  </a:cubicBezTo>
                  <a:lnTo>
                    <a:pt x="9894574" y="0"/>
                  </a:lnTo>
                  <a:cubicBezTo>
                    <a:pt x="9945374" y="0"/>
                    <a:pt x="9987284" y="41910"/>
                    <a:pt x="9987284" y="92710"/>
                  </a:cubicBezTo>
                  <a:lnTo>
                    <a:pt x="9987284" y="5476332"/>
                  </a:lnTo>
                  <a:cubicBezTo>
                    <a:pt x="9988555" y="5528402"/>
                    <a:pt x="9946644" y="5570312"/>
                    <a:pt x="9895844" y="5570312"/>
                  </a:cubicBezTo>
                  <a:close/>
                </a:path>
              </a:pathLst>
            </a:custGeom>
            <a:solidFill>
              <a:srgbClr val="FDF9F2"/>
            </a:solidFill>
          </p:spPr>
        </p:sp>
        <p:sp>
          <p:nvSpPr>
            <p:cNvPr id="20" name="Freeform 20"/>
            <p:cNvSpPr/>
            <p:nvPr/>
          </p:nvSpPr>
          <p:spPr>
            <a:xfrm>
              <a:off x="0" y="0"/>
              <a:ext cx="10052055" cy="5633812"/>
            </a:xfrm>
            <a:custGeom>
              <a:avLst/>
              <a:gdLst/>
              <a:ahLst/>
              <a:cxnLst/>
              <a:rect l="l" t="t" r="r" b="b"/>
              <a:pathLst>
                <a:path w="10052055" h="5633812">
                  <a:moveTo>
                    <a:pt x="9927594" y="59690"/>
                  </a:moveTo>
                  <a:cubicBezTo>
                    <a:pt x="9963155" y="59690"/>
                    <a:pt x="9992364" y="88900"/>
                    <a:pt x="9992364" y="124460"/>
                  </a:cubicBezTo>
                  <a:lnTo>
                    <a:pt x="9992364" y="5509352"/>
                  </a:lnTo>
                  <a:cubicBezTo>
                    <a:pt x="9992364" y="5544912"/>
                    <a:pt x="9963155" y="5574122"/>
                    <a:pt x="9927594" y="5574122"/>
                  </a:cubicBezTo>
                  <a:lnTo>
                    <a:pt x="124460" y="5574122"/>
                  </a:lnTo>
                  <a:cubicBezTo>
                    <a:pt x="88900" y="5574122"/>
                    <a:pt x="59690" y="5544912"/>
                    <a:pt x="59690" y="5509352"/>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509352"/>
                  </a:lnTo>
                  <a:cubicBezTo>
                    <a:pt x="0" y="5577932"/>
                    <a:pt x="55880" y="5633812"/>
                    <a:pt x="124460" y="5633812"/>
                  </a:cubicBezTo>
                  <a:lnTo>
                    <a:pt x="9927595" y="5633812"/>
                  </a:lnTo>
                  <a:cubicBezTo>
                    <a:pt x="9996174" y="5633812"/>
                    <a:pt x="10052055" y="5577932"/>
                    <a:pt x="10052055" y="5509352"/>
                  </a:cubicBezTo>
                  <a:lnTo>
                    <a:pt x="10052055" y="124460"/>
                  </a:lnTo>
                  <a:cubicBezTo>
                    <a:pt x="10052055" y="55880"/>
                    <a:pt x="9996174" y="0"/>
                    <a:pt x="9927595" y="0"/>
                  </a:cubicBezTo>
                  <a:close/>
                </a:path>
              </a:pathLst>
            </a:custGeom>
            <a:solidFill>
              <a:srgbClr val="100F0D"/>
            </a:solidFill>
          </p:spPr>
        </p:sp>
      </p:grpSp>
      <p:sp>
        <p:nvSpPr>
          <p:cNvPr id="21" name="AutoShape 21"/>
          <p:cNvSpPr/>
          <p:nvPr/>
        </p:nvSpPr>
        <p:spPr>
          <a:xfrm>
            <a:off x="10896600" y="3442596"/>
            <a:ext cx="6061899" cy="0"/>
          </a:xfrm>
          <a:prstGeom prst="line">
            <a:avLst/>
          </a:prstGeom>
          <a:ln w="38100" cap="rnd">
            <a:solidFill>
              <a:srgbClr val="100F0D"/>
            </a:solidFill>
            <a:prstDash val="solid"/>
            <a:headEnd type="none" w="sm" len="sm"/>
            <a:tailEnd type="none" w="sm" len="sm"/>
          </a:ln>
        </p:spPr>
      </p:sp>
      <p:sp>
        <p:nvSpPr>
          <p:cNvPr id="22" name="AutoShape 22"/>
          <p:cNvSpPr/>
          <p:nvPr/>
        </p:nvSpPr>
        <p:spPr>
          <a:xfrm>
            <a:off x="1491956" y="3461743"/>
            <a:ext cx="6061899" cy="0"/>
          </a:xfrm>
          <a:prstGeom prst="line">
            <a:avLst/>
          </a:prstGeom>
          <a:ln w="38100" cap="rnd">
            <a:solidFill>
              <a:srgbClr val="100F0D"/>
            </a:solidFill>
            <a:prstDash val="solid"/>
            <a:headEnd type="none" w="sm" len="sm"/>
            <a:tailEnd type="none" w="sm" len="sm"/>
          </a:ln>
        </p:spPr>
      </p:sp>
      <p:grpSp>
        <p:nvGrpSpPr>
          <p:cNvPr id="23" name="Group 23"/>
          <p:cNvGrpSpPr>
            <a:grpSpLocks noChangeAspect="1"/>
          </p:cNvGrpSpPr>
          <p:nvPr/>
        </p:nvGrpSpPr>
        <p:grpSpPr>
          <a:xfrm>
            <a:off x="11931580" y="2885922"/>
            <a:ext cx="238374" cy="238374"/>
            <a:chOff x="0" y="0"/>
            <a:chExt cx="495300" cy="495300"/>
          </a:xfrm>
        </p:grpSpPr>
        <p:sp>
          <p:nvSpPr>
            <p:cNvPr id="24" name="Freeform 2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5" name="Freeform 2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26" name="Group 26"/>
          <p:cNvGrpSpPr>
            <a:grpSpLocks noChangeAspect="1"/>
          </p:cNvGrpSpPr>
          <p:nvPr/>
        </p:nvGrpSpPr>
        <p:grpSpPr>
          <a:xfrm>
            <a:off x="2526936" y="2905068"/>
            <a:ext cx="238374" cy="238374"/>
            <a:chOff x="0" y="0"/>
            <a:chExt cx="495300" cy="495300"/>
          </a:xfrm>
        </p:grpSpPr>
        <p:sp>
          <p:nvSpPr>
            <p:cNvPr id="27" name="Freeform 2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8" name="Freeform 2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29" name="Group 29"/>
          <p:cNvGrpSpPr>
            <a:grpSpLocks noChangeAspect="1"/>
          </p:cNvGrpSpPr>
          <p:nvPr/>
        </p:nvGrpSpPr>
        <p:grpSpPr>
          <a:xfrm>
            <a:off x="11542698" y="2885922"/>
            <a:ext cx="238374" cy="238374"/>
            <a:chOff x="0" y="0"/>
            <a:chExt cx="495300" cy="495300"/>
          </a:xfrm>
        </p:grpSpPr>
        <p:sp>
          <p:nvSpPr>
            <p:cNvPr id="30" name="Freeform 3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1" name="Freeform 3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32" name="Group 32"/>
          <p:cNvGrpSpPr>
            <a:grpSpLocks noChangeAspect="1"/>
          </p:cNvGrpSpPr>
          <p:nvPr/>
        </p:nvGrpSpPr>
        <p:grpSpPr>
          <a:xfrm>
            <a:off x="2138053" y="2905068"/>
            <a:ext cx="238374" cy="238374"/>
            <a:chOff x="0" y="0"/>
            <a:chExt cx="495300" cy="495300"/>
          </a:xfrm>
        </p:grpSpPr>
        <p:sp>
          <p:nvSpPr>
            <p:cNvPr id="33" name="Freeform 3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4" name="Freeform 3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35" name="Group 35"/>
          <p:cNvGrpSpPr>
            <a:grpSpLocks noChangeAspect="1"/>
          </p:cNvGrpSpPr>
          <p:nvPr/>
        </p:nvGrpSpPr>
        <p:grpSpPr>
          <a:xfrm>
            <a:off x="11153815" y="2885922"/>
            <a:ext cx="238374" cy="238374"/>
            <a:chOff x="0" y="0"/>
            <a:chExt cx="495300" cy="495300"/>
          </a:xfrm>
        </p:grpSpPr>
        <p:sp>
          <p:nvSpPr>
            <p:cNvPr id="36" name="Freeform 3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7" name="Freeform 3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nvGrpSpPr>
          <p:cNvPr id="38" name="Group 38"/>
          <p:cNvGrpSpPr>
            <a:grpSpLocks noChangeAspect="1"/>
          </p:cNvGrpSpPr>
          <p:nvPr/>
        </p:nvGrpSpPr>
        <p:grpSpPr>
          <a:xfrm>
            <a:off x="1749170" y="2905068"/>
            <a:ext cx="238374" cy="238374"/>
            <a:chOff x="0" y="0"/>
            <a:chExt cx="495300" cy="495300"/>
          </a:xfrm>
        </p:grpSpPr>
        <p:sp>
          <p:nvSpPr>
            <p:cNvPr id="39" name="Freeform 39"/>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40" name="Freeform 40"/>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pic>
        <p:nvPicPr>
          <p:cNvPr id="41" name="Picture 4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96352" y="5609193"/>
            <a:ext cx="949770" cy="1229475"/>
          </a:xfrm>
          <a:prstGeom prst="rect">
            <a:avLst/>
          </a:prstGeom>
        </p:spPr>
      </p:pic>
      <p:grpSp>
        <p:nvGrpSpPr>
          <p:cNvPr id="47" name="Group 15"/>
          <p:cNvGrpSpPr/>
          <p:nvPr/>
        </p:nvGrpSpPr>
        <p:grpSpPr>
          <a:xfrm>
            <a:off x="5257801" y="6283396"/>
            <a:ext cx="7772400" cy="3660704"/>
            <a:chOff x="0" y="0"/>
            <a:chExt cx="10052054" cy="5633812"/>
          </a:xfrm>
        </p:grpSpPr>
        <p:sp>
          <p:nvSpPr>
            <p:cNvPr id="48" name="Freeform 16"/>
            <p:cNvSpPr/>
            <p:nvPr/>
          </p:nvSpPr>
          <p:spPr>
            <a:xfrm>
              <a:off x="31750" y="31750"/>
              <a:ext cx="9988555" cy="5570312"/>
            </a:xfrm>
            <a:custGeom>
              <a:avLst/>
              <a:gdLst/>
              <a:ahLst/>
              <a:cxnLst/>
              <a:rect l="l" t="t" r="r" b="b"/>
              <a:pathLst>
                <a:path w="9988555" h="5570312">
                  <a:moveTo>
                    <a:pt x="9895844" y="5570312"/>
                  </a:moveTo>
                  <a:lnTo>
                    <a:pt x="92710" y="5570312"/>
                  </a:lnTo>
                  <a:cubicBezTo>
                    <a:pt x="41910" y="5570312"/>
                    <a:pt x="0" y="5528402"/>
                    <a:pt x="0" y="5477602"/>
                  </a:cubicBezTo>
                  <a:lnTo>
                    <a:pt x="0" y="92710"/>
                  </a:lnTo>
                  <a:cubicBezTo>
                    <a:pt x="0" y="41910"/>
                    <a:pt x="41910" y="0"/>
                    <a:pt x="92710" y="0"/>
                  </a:cubicBezTo>
                  <a:lnTo>
                    <a:pt x="9894574" y="0"/>
                  </a:lnTo>
                  <a:cubicBezTo>
                    <a:pt x="9945374" y="0"/>
                    <a:pt x="9987284" y="41910"/>
                    <a:pt x="9987284" y="92710"/>
                  </a:cubicBezTo>
                  <a:lnTo>
                    <a:pt x="9987284" y="5476332"/>
                  </a:lnTo>
                  <a:cubicBezTo>
                    <a:pt x="9988555" y="5528402"/>
                    <a:pt x="9946644" y="5570312"/>
                    <a:pt x="9895844" y="5570312"/>
                  </a:cubicBezTo>
                  <a:close/>
                </a:path>
              </a:pathLst>
            </a:custGeom>
            <a:solidFill>
              <a:srgbClr val="FDF9F2"/>
            </a:solidFill>
          </p:spPr>
        </p:sp>
        <p:sp>
          <p:nvSpPr>
            <p:cNvPr id="49" name="Freeform 17"/>
            <p:cNvSpPr/>
            <p:nvPr/>
          </p:nvSpPr>
          <p:spPr>
            <a:xfrm>
              <a:off x="0" y="0"/>
              <a:ext cx="10052055" cy="5633812"/>
            </a:xfrm>
            <a:custGeom>
              <a:avLst/>
              <a:gdLst/>
              <a:ahLst/>
              <a:cxnLst/>
              <a:rect l="l" t="t" r="r" b="b"/>
              <a:pathLst>
                <a:path w="10052055" h="5633812">
                  <a:moveTo>
                    <a:pt x="9927594" y="59690"/>
                  </a:moveTo>
                  <a:cubicBezTo>
                    <a:pt x="9963155" y="59690"/>
                    <a:pt x="9992364" y="88900"/>
                    <a:pt x="9992364" y="124460"/>
                  </a:cubicBezTo>
                  <a:lnTo>
                    <a:pt x="9992364" y="5509352"/>
                  </a:lnTo>
                  <a:cubicBezTo>
                    <a:pt x="9992364" y="5544912"/>
                    <a:pt x="9963155" y="5574122"/>
                    <a:pt x="9927594" y="5574122"/>
                  </a:cubicBezTo>
                  <a:lnTo>
                    <a:pt x="124460" y="5574122"/>
                  </a:lnTo>
                  <a:cubicBezTo>
                    <a:pt x="88900" y="5574122"/>
                    <a:pt x="59690" y="5544912"/>
                    <a:pt x="59690" y="5509352"/>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509352"/>
                  </a:lnTo>
                  <a:cubicBezTo>
                    <a:pt x="0" y="5577932"/>
                    <a:pt x="55880" y="5633812"/>
                    <a:pt x="124460" y="5633812"/>
                  </a:cubicBezTo>
                  <a:lnTo>
                    <a:pt x="9927595" y="5633812"/>
                  </a:lnTo>
                  <a:cubicBezTo>
                    <a:pt x="9996174" y="5633812"/>
                    <a:pt x="10052055" y="5577932"/>
                    <a:pt x="10052055" y="5509352"/>
                  </a:cubicBezTo>
                  <a:lnTo>
                    <a:pt x="10052055" y="124460"/>
                  </a:lnTo>
                  <a:cubicBezTo>
                    <a:pt x="10052055" y="55880"/>
                    <a:pt x="9996174" y="0"/>
                    <a:pt x="9927595" y="0"/>
                  </a:cubicBezTo>
                  <a:close/>
                </a:path>
              </a:pathLst>
            </a:custGeom>
            <a:solidFill>
              <a:srgbClr val="100F0D"/>
            </a:solidFill>
          </p:spPr>
        </p:sp>
      </p:grpSp>
      <p:sp>
        <p:nvSpPr>
          <p:cNvPr id="50" name="AutoShape 21"/>
          <p:cNvSpPr/>
          <p:nvPr/>
        </p:nvSpPr>
        <p:spPr>
          <a:xfrm flipV="1">
            <a:off x="5282351" y="7212683"/>
            <a:ext cx="7723302" cy="1"/>
          </a:xfrm>
          <a:prstGeom prst="line">
            <a:avLst/>
          </a:prstGeom>
          <a:ln w="38100" cap="rnd">
            <a:solidFill>
              <a:srgbClr val="100F0D"/>
            </a:solidFill>
            <a:prstDash val="solid"/>
            <a:headEnd type="none" w="sm" len="sm"/>
            <a:tailEnd type="none" w="sm" len="sm"/>
          </a:ln>
        </p:spPr>
      </p:sp>
      <p:grpSp>
        <p:nvGrpSpPr>
          <p:cNvPr id="51" name="Group 23"/>
          <p:cNvGrpSpPr>
            <a:grpSpLocks noChangeAspect="1"/>
          </p:cNvGrpSpPr>
          <p:nvPr/>
        </p:nvGrpSpPr>
        <p:grpSpPr>
          <a:xfrm>
            <a:off x="6922997" y="6647595"/>
            <a:ext cx="238374" cy="238374"/>
            <a:chOff x="0" y="0"/>
            <a:chExt cx="495300" cy="495300"/>
          </a:xfrm>
        </p:grpSpPr>
        <p:sp>
          <p:nvSpPr>
            <p:cNvPr id="52" name="Freeform 2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53" name="Freeform 2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54" name="Group 29"/>
          <p:cNvGrpSpPr>
            <a:grpSpLocks noChangeAspect="1"/>
          </p:cNvGrpSpPr>
          <p:nvPr/>
        </p:nvGrpSpPr>
        <p:grpSpPr>
          <a:xfrm>
            <a:off x="6534115" y="6647595"/>
            <a:ext cx="238374" cy="238374"/>
            <a:chOff x="0" y="0"/>
            <a:chExt cx="495300" cy="495300"/>
          </a:xfrm>
        </p:grpSpPr>
        <p:sp>
          <p:nvSpPr>
            <p:cNvPr id="55" name="Freeform 3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56" name="Freeform 3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57" name="Group 35"/>
          <p:cNvGrpSpPr>
            <a:grpSpLocks noChangeAspect="1"/>
          </p:cNvGrpSpPr>
          <p:nvPr/>
        </p:nvGrpSpPr>
        <p:grpSpPr>
          <a:xfrm>
            <a:off x="6145232" y="6647595"/>
            <a:ext cx="238374" cy="238374"/>
            <a:chOff x="0" y="0"/>
            <a:chExt cx="495300" cy="495300"/>
          </a:xfrm>
        </p:grpSpPr>
        <p:sp>
          <p:nvSpPr>
            <p:cNvPr id="58" name="Freeform 3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59" name="Freeform 3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sp>
        <p:nvSpPr>
          <p:cNvPr id="60" name="TextBox 59"/>
          <p:cNvSpPr txBox="1"/>
          <p:nvPr/>
        </p:nvSpPr>
        <p:spPr>
          <a:xfrm>
            <a:off x="3886200" y="939434"/>
            <a:ext cx="11192093" cy="1107996"/>
          </a:xfrm>
          <a:prstGeom prst="rect">
            <a:avLst/>
          </a:prstGeom>
          <a:noFill/>
        </p:spPr>
        <p:txBody>
          <a:bodyPr wrap="square" rtlCol="0">
            <a:spAutoFit/>
          </a:bodyPr>
          <a:lstStyle/>
          <a:p>
            <a:pPr algn="ctr"/>
            <a:r>
              <a:rPr lang="en-US" sz="6600" b="1" dirty="0">
                <a:solidFill>
                  <a:schemeClr val="accent4">
                    <a:lumMod val="75000"/>
                  </a:schemeClr>
                </a:solidFill>
                <a:latin typeface="Arial" panose="020B0604020202020204" pitchFamily="34" charset="0"/>
                <a:cs typeface="Arial" panose="020B0604020202020204" pitchFamily="34" charset="0"/>
              </a:rPr>
              <a:t>HƯỚNG DẪN VỀ NHÀ</a:t>
            </a:r>
            <a:endParaRPr lang="en-US" sz="6600" b="1" dirty="0">
              <a:solidFill>
                <a:schemeClr val="accent4">
                  <a:lumMod val="75000"/>
                </a:schemeClr>
              </a:solidFill>
              <a:latin typeface="Arial" panose="020B0604020202020204" pitchFamily="34" charset="0"/>
              <a:cs typeface="Arial" panose="020B0604020202020204" pitchFamily="34" charset="0"/>
            </a:endParaRPr>
          </a:p>
        </p:txBody>
      </p:sp>
      <p:sp>
        <p:nvSpPr>
          <p:cNvPr id="61" name="TextBox 60"/>
          <p:cNvSpPr txBox="1"/>
          <p:nvPr/>
        </p:nvSpPr>
        <p:spPr>
          <a:xfrm>
            <a:off x="2156389" y="3597737"/>
            <a:ext cx="4597763" cy="1938992"/>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Ôn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62" name="TextBox 61"/>
          <p:cNvSpPr txBox="1"/>
          <p:nvPr/>
        </p:nvSpPr>
        <p:spPr>
          <a:xfrm>
            <a:off x="11172151" y="3597737"/>
            <a:ext cx="5661370" cy="1938992"/>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63" name="Rectangle 62"/>
          <p:cNvSpPr/>
          <p:nvPr/>
        </p:nvSpPr>
        <p:spPr>
          <a:xfrm>
            <a:off x="5697092" y="7105087"/>
            <a:ext cx="6893816" cy="286232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mới</a:t>
            </a:r>
            <a:r>
              <a:rPr lang="en-US" sz="4000"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Vai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trò</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của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thiết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thông</a:t>
            </a:r>
            <a:r>
              <a:rPr lang="en-US" sz="4000" b="1" dirty="0">
                <a:latin typeface="Arial" panose="020B0604020202020204" pitchFamily="34" charset="0"/>
                <a:cs typeface="Arial" panose="020B0604020202020204" pitchFamily="34" charset="0"/>
              </a:rPr>
              <a:t> minh </a:t>
            </a:r>
            <a:r>
              <a:rPr lang="en-US" sz="4000" b="1" dirty="0" err="1">
                <a:latin typeface="Arial" panose="020B0604020202020204" pitchFamily="34" charset="0"/>
                <a:cs typeface="Arial" panose="020B0604020202020204" pitchFamily="34" charset="0"/>
              </a:rPr>
              <a:t>và</a:t>
            </a:r>
            <a:r>
              <a:rPr lang="en-US" sz="4000" b="1" dirty="0">
                <a:latin typeface="Arial" panose="020B0604020202020204" pitchFamily="34" charset="0"/>
                <a:cs typeface="Arial" panose="020B0604020202020204" pitchFamily="34" charset="0"/>
              </a:rPr>
              <a:t> tin </a:t>
            </a:r>
            <a:r>
              <a:rPr lang="en-US" sz="4000" b="1" dirty="0" err="1">
                <a:latin typeface="Arial" panose="020B0604020202020204" pitchFamily="34" charset="0"/>
                <a:cs typeface="Arial" panose="020B0604020202020204" pitchFamily="34" charset="0"/>
              </a:rPr>
              <a:t>học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đối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với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xã</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hội</a:t>
            </a:r>
            <a:r>
              <a:rPr lang="en-US"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anim calcmode="lin" valueType="num">
                                      <p:cBhvr>
                                        <p:cTn id="14" dur="500" fill="hold"/>
                                        <p:tgtEl>
                                          <p:spTgt spid="62"/>
                                        </p:tgtEl>
                                        <p:attrNameLst>
                                          <p:attrName>ppt_w</p:attrName>
                                        </p:attrNameLst>
                                      </p:cBhvr>
                                      <p:tavLst>
                                        <p:tav tm="0">
                                          <p:val>
                                            <p:strVal val="#ppt_w+.3"/>
                                          </p:val>
                                        </p:tav>
                                        <p:tav tm="100000">
                                          <p:val>
                                            <p:strVal val="#ppt_w"/>
                                          </p:val>
                                        </p:tav>
                                      </p:tavLst>
                                    </p:anim>
                                    <p:anim calcmode="lin" valueType="num">
                                      <p:cBhvr>
                                        <p:cTn id="15" dur="500" fill="hold"/>
                                        <p:tgtEl>
                                          <p:spTgt spid="62"/>
                                        </p:tgtEl>
                                        <p:attrNameLst>
                                          <p:attrName>ppt_h</p:attrName>
                                        </p:attrNameLst>
                                      </p:cBhvr>
                                      <p:tavLst>
                                        <p:tav tm="0">
                                          <p:val>
                                            <p:strVal val="#ppt_h"/>
                                          </p:val>
                                        </p:tav>
                                        <p:tav tm="100000">
                                          <p:val>
                                            <p:strVal val="#ppt_h"/>
                                          </p:val>
                                        </p:tav>
                                      </p:tavLst>
                                    </p:anim>
                                    <p:animEffect transition="in" filter="fade">
                                      <p:cBhvr>
                                        <p:cTn id="16" dur="500"/>
                                        <p:tgtEl>
                                          <p:spTgt spid="6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barn(inVertical)">
                                      <p:cBhvr>
                                        <p:cTn id="2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0440" b="5290"/>
          <a:stretch>
            <a:fillRect/>
          </a:stretch>
        </p:blipFill>
        <p:spPr>
          <a:xfrm>
            <a:off x="0" y="0"/>
            <a:ext cx="18288000" cy="10287000"/>
          </a:xfrm>
          <a:prstGeom prst="rect">
            <a:avLst/>
          </a:prstGeom>
        </p:spPr>
      </p:pic>
      <p:grpSp>
        <p:nvGrpSpPr>
          <p:cNvPr id="4" name="Group 4"/>
          <p:cNvGrpSpPr/>
          <p:nvPr/>
        </p:nvGrpSpPr>
        <p:grpSpPr>
          <a:xfrm>
            <a:off x="1354146" y="2160456"/>
            <a:ext cx="15877236" cy="6480622"/>
            <a:chOff x="0" y="0"/>
            <a:chExt cx="34793095" cy="14201520"/>
          </a:xfrm>
        </p:grpSpPr>
        <p:sp>
          <p:nvSpPr>
            <p:cNvPr id="5" name="Freeform 5"/>
            <p:cNvSpPr/>
            <p:nvPr/>
          </p:nvSpPr>
          <p:spPr>
            <a:xfrm>
              <a:off x="72390" y="72390"/>
              <a:ext cx="34648315" cy="14056740"/>
            </a:xfrm>
            <a:custGeom>
              <a:avLst/>
              <a:gdLst/>
              <a:ahLst/>
              <a:cxnLst/>
              <a:rect l="l" t="t" r="r" b="b"/>
              <a:pathLst>
                <a:path w="34648315" h="14056740">
                  <a:moveTo>
                    <a:pt x="0" y="0"/>
                  </a:moveTo>
                  <a:lnTo>
                    <a:pt x="34648315" y="0"/>
                  </a:lnTo>
                  <a:lnTo>
                    <a:pt x="34648315" y="14056740"/>
                  </a:lnTo>
                  <a:lnTo>
                    <a:pt x="0" y="14056740"/>
                  </a:lnTo>
                  <a:lnTo>
                    <a:pt x="0" y="0"/>
                  </a:lnTo>
                  <a:close/>
                </a:path>
              </a:pathLst>
            </a:custGeom>
            <a:solidFill>
              <a:srgbClr val="804A24"/>
            </a:solidFill>
          </p:spPr>
        </p:sp>
        <p:sp>
          <p:nvSpPr>
            <p:cNvPr id="6" name="Freeform 6"/>
            <p:cNvSpPr/>
            <p:nvPr/>
          </p:nvSpPr>
          <p:spPr>
            <a:xfrm>
              <a:off x="0" y="0"/>
              <a:ext cx="34793095" cy="14201519"/>
            </a:xfrm>
            <a:custGeom>
              <a:avLst/>
              <a:gdLst/>
              <a:ahLst/>
              <a:cxnLst/>
              <a:rect l="l" t="t" r="r" b="b"/>
              <a:pathLst>
                <a:path w="34793095" h="14201519">
                  <a:moveTo>
                    <a:pt x="34648316" y="14056740"/>
                  </a:moveTo>
                  <a:lnTo>
                    <a:pt x="34793095" y="14056740"/>
                  </a:lnTo>
                  <a:lnTo>
                    <a:pt x="34793095" y="14201519"/>
                  </a:lnTo>
                  <a:lnTo>
                    <a:pt x="34648316" y="14201519"/>
                  </a:lnTo>
                  <a:lnTo>
                    <a:pt x="34648316" y="14056740"/>
                  </a:lnTo>
                  <a:close/>
                  <a:moveTo>
                    <a:pt x="0" y="144780"/>
                  </a:moveTo>
                  <a:lnTo>
                    <a:pt x="144780" y="144780"/>
                  </a:lnTo>
                  <a:lnTo>
                    <a:pt x="144780" y="14056740"/>
                  </a:lnTo>
                  <a:lnTo>
                    <a:pt x="0" y="14056740"/>
                  </a:lnTo>
                  <a:lnTo>
                    <a:pt x="0" y="144780"/>
                  </a:lnTo>
                  <a:close/>
                  <a:moveTo>
                    <a:pt x="0" y="14056740"/>
                  </a:moveTo>
                  <a:lnTo>
                    <a:pt x="144780" y="14056740"/>
                  </a:lnTo>
                  <a:lnTo>
                    <a:pt x="144780" y="14201519"/>
                  </a:lnTo>
                  <a:lnTo>
                    <a:pt x="0" y="14201519"/>
                  </a:lnTo>
                  <a:lnTo>
                    <a:pt x="0" y="14056740"/>
                  </a:lnTo>
                  <a:close/>
                  <a:moveTo>
                    <a:pt x="34648316" y="144780"/>
                  </a:moveTo>
                  <a:lnTo>
                    <a:pt x="34793095" y="144780"/>
                  </a:lnTo>
                  <a:lnTo>
                    <a:pt x="34793095" y="14056740"/>
                  </a:lnTo>
                  <a:lnTo>
                    <a:pt x="34648316" y="14056740"/>
                  </a:lnTo>
                  <a:lnTo>
                    <a:pt x="34648316" y="144780"/>
                  </a:lnTo>
                  <a:close/>
                  <a:moveTo>
                    <a:pt x="144780" y="14056740"/>
                  </a:moveTo>
                  <a:lnTo>
                    <a:pt x="34648316" y="14056740"/>
                  </a:lnTo>
                  <a:lnTo>
                    <a:pt x="34648316" y="14201519"/>
                  </a:lnTo>
                  <a:lnTo>
                    <a:pt x="144780" y="14201519"/>
                  </a:lnTo>
                  <a:lnTo>
                    <a:pt x="144780" y="14056740"/>
                  </a:lnTo>
                  <a:close/>
                  <a:moveTo>
                    <a:pt x="34648316" y="0"/>
                  </a:moveTo>
                  <a:lnTo>
                    <a:pt x="34793095" y="0"/>
                  </a:lnTo>
                  <a:lnTo>
                    <a:pt x="34793095" y="144780"/>
                  </a:lnTo>
                  <a:lnTo>
                    <a:pt x="34648316" y="144780"/>
                  </a:lnTo>
                  <a:lnTo>
                    <a:pt x="34648316" y="0"/>
                  </a:lnTo>
                  <a:close/>
                  <a:moveTo>
                    <a:pt x="0" y="0"/>
                  </a:moveTo>
                  <a:lnTo>
                    <a:pt x="144780" y="0"/>
                  </a:lnTo>
                  <a:lnTo>
                    <a:pt x="144780" y="144780"/>
                  </a:lnTo>
                  <a:lnTo>
                    <a:pt x="0" y="144780"/>
                  </a:lnTo>
                  <a:lnTo>
                    <a:pt x="0" y="0"/>
                  </a:lnTo>
                  <a:close/>
                  <a:moveTo>
                    <a:pt x="144780" y="0"/>
                  </a:moveTo>
                  <a:lnTo>
                    <a:pt x="34648316" y="0"/>
                  </a:lnTo>
                  <a:lnTo>
                    <a:pt x="34648316" y="144780"/>
                  </a:lnTo>
                  <a:lnTo>
                    <a:pt x="144780" y="144780"/>
                  </a:lnTo>
                  <a:lnTo>
                    <a:pt x="144780" y="0"/>
                  </a:lnTo>
                  <a:close/>
                </a:path>
              </a:pathLst>
            </a:custGeom>
            <a:solidFill>
              <a:srgbClr val="804A24"/>
            </a:solidFill>
          </p:spPr>
        </p:sp>
      </p:grpSp>
      <p:grpSp>
        <p:nvGrpSpPr>
          <p:cNvPr id="7" name="Group 7"/>
          <p:cNvGrpSpPr/>
          <p:nvPr/>
        </p:nvGrpSpPr>
        <p:grpSpPr>
          <a:xfrm>
            <a:off x="1057180" y="1613290"/>
            <a:ext cx="15916924" cy="6639374"/>
            <a:chOff x="0" y="0"/>
            <a:chExt cx="34880066" cy="14549406"/>
          </a:xfrm>
        </p:grpSpPr>
        <p:sp>
          <p:nvSpPr>
            <p:cNvPr id="8" name="Freeform 8"/>
            <p:cNvSpPr/>
            <p:nvPr/>
          </p:nvSpPr>
          <p:spPr>
            <a:xfrm>
              <a:off x="72390" y="72390"/>
              <a:ext cx="34735287" cy="14404626"/>
            </a:xfrm>
            <a:custGeom>
              <a:avLst/>
              <a:gdLst/>
              <a:ahLst/>
              <a:cxnLst/>
              <a:rect l="l" t="t" r="r" b="b"/>
              <a:pathLst>
                <a:path w="34735287" h="14404626">
                  <a:moveTo>
                    <a:pt x="0" y="0"/>
                  </a:moveTo>
                  <a:lnTo>
                    <a:pt x="34735287" y="0"/>
                  </a:lnTo>
                  <a:lnTo>
                    <a:pt x="34735287" y="14404626"/>
                  </a:lnTo>
                  <a:lnTo>
                    <a:pt x="0" y="14404626"/>
                  </a:lnTo>
                  <a:lnTo>
                    <a:pt x="0" y="0"/>
                  </a:lnTo>
                  <a:close/>
                </a:path>
              </a:pathLst>
            </a:custGeom>
            <a:solidFill>
              <a:srgbClr val="FFF0F0"/>
            </a:solidFill>
          </p:spPr>
        </p:sp>
        <p:sp>
          <p:nvSpPr>
            <p:cNvPr id="9" name="Freeform 9"/>
            <p:cNvSpPr/>
            <p:nvPr/>
          </p:nvSpPr>
          <p:spPr>
            <a:xfrm>
              <a:off x="0" y="0"/>
              <a:ext cx="34880066" cy="14549406"/>
            </a:xfrm>
            <a:custGeom>
              <a:avLst/>
              <a:gdLst/>
              <a:ahLst/>
              <a:cxnLst/>
              <a:rect l="l" t="t" r="r" b="b"/>
              <a:pathLst>
                <a:path w="34880066" h="14549406">
                  <a:moveTo>
                    <a:pt x="34735288" y="14404626"/>
                  </a:moveTo>
                  <a:lnTo>
                    <a:pt x="34880066" y="14404626"/>
                  </a:lnTo>
                  <a:lnTo>
                    <a:pt x="34880066" y="14549406"/>
                  </a:lnTo>
                  <a:lnTo>
                    <a:pt x="34735288" y="14549406"/>
                  </a:lnTo>
                  <a:lnTo>
                    <a:pt x="34735288" y="14404626"/>
                  </a:lnTo>
                  <a:close/>
                  <a:moveTo>
                    <a:pt x="0" y="144780"/>
                  </a:moveTo>
                  <a:lnTo>
                    <a:pt x="144780" y="144780"/>
                  </a:lnTo>
                  <a:lnTo>
                    <a:pt x="144780" y="14404626"/>
                  </a:lnTo>
                  <a:lnTo>
                    <a:pt x="0" y="14404626"/>
                  </a:lnTo>
                  <a:lnTo>
                    <a:pt x="0" y="144780"/>
                  </a:lnTo>
                  <a:close/>
                  <a:moveTo>
                    <a:pt x="0" y="14404626"/>
                  </a:moveTo>
                  <a:lnTo>
                    <a:pt x="144780" y="14404626"/>
                  </a:lnTo>
                  <a:lnTo>
                    <a:pt x="144780" y="14549406"/>
                  </a:lnTo>
                  <a:lnTo>
                    <a:pt x="0" y="14549406"/>
                  </a:lnTo>
                  <a:lnTo>
                    <a:pt x="0" y="14404626"/>
                  </a:lnTo>
                  <a:close/>
                  <a:moveTo>
                    <a:pt x="34735288" y="144780"/>
                  </a:moveTo>
                  <a:lnTo>
                    <a:pt x="34880066" y="144780"/>
                  </a:lnTo>
                  <a:lnTo>
                    <a:pt x="34880066" y="14404626"/>
                  </a:lnTo>
                  <a:lnTo>
                    <a:pt x="34735288" y="14404626"/>
                  </a:lnTo>
                  <a:lnTo>
                    <a:pt x="34735288" y="144780"/>
                  </a:lnTo>
                  <a:close/>
                  <a:moveTo>
                    <a:pt x="144780" y="14404626"/>
                  </a:moveTo>
                  <a:lnTo>
                    <a:pt x="34735288" y="14404626"/>
                  </a:lnTo>
                  <a:lnTo>
                    <a:pt x="34735288" y="14549406"/>
                  </a:lnTo>
                  <a:lnTo>
                    <a:pt x="144780" y="14549406"/>
                  </a:lnTo>
                  <a:lnTo>
                    <a:pt x="144780" y="14404626"/>
                  </a:lnTo>
                  <a:close/>
                  <a:moveTo>
                    <a:pt x="34735288" y="0"/>
                  </a:moveTo>
                  <a:lnTo>
                    <a:pt x="34880066" y="0"/>
                  </a:lnTo>
                  <a:lnTo>
                    <a:pt x="34880066" y="144780"/>
                  </a:lnTo>
                  <a:lnTo>
                    <a:pt x="34735288" y="144780"/>
                  </a:lnTo>
                  <a:lnTo>
                    <a:pt x="34735288" y="0"/>
                  </a:lnTo>
                  <a:close/>
                  <a:moveTo>
                    <a:pt x="0" y="0"/>
                  </a:moveTo>
                  <a:lnTo>
                    <a:pt x="144780" y="0"/>
                  </a:lnTo>
                  <a:lnTo>
                    <a:pt x="144780" y="144780"/>
                  </a:lnTo>
                  <a:lnTo>
                    <a:pt x="0" y="144780"/>
                  </a:lnTo>
                  <a:lnTo>
                    <a:pt x="0" y="0"/>
                  </a:lnTo>
                  <a:close/>
                  <a:moveTo>
                    <a:pt x="144780" y="0"/>
                  </a:moveTo>
                  <a:lnTo>
                    <a:pt x="34735288" y="0"/>
                  </a:lnTo>
                  <a:lnTo>
                    <a:pt x="34735288" y="144780"/>
                  </a:lnTo>
                  <a:lnTo>
                    <a:pt x="144780" y="144780"/>
                  </a:lnTo>
                  <a:lnTo>
                    <a:pt x="144780" y="0"/>
                  </a:lnTo>
                  <a:close/>
                </a:path>
              </a:pathLst>
            </a:custGeom>
            <a:solidFill>
              <a:srgbClr val="804A24"/>
            </a:solidFill>
          </p:spPr>
        </p:sp>
      </p:grpSp>
      <p:sp>
        <p:nvSpPr>
          <p:cNvPr id="10" name="AutoShape 10"/>
          <p:cNvSpPr/>
          <p:nvPr/>
        </p:nvSpPr>
        <p:spPr>
          <a:xfrm>
            <a:off x="6336734" y="6604973"/>
            <a:ext cx="2013720" cy="0"/>
          </a:xfrm>
          <a:prstGeom prst="line">
            <a:avLst/>
          </a:prstGeom>
          <a:ln w="209550" cap="rnd">
            <a:solidFill>
              <a:srgbClr val="F181AA"/>
            </a:solidFill>
            <a:prstDash val="solid"/>
            <a:headEnd type="none" w="sm" len="sm"/>
            <a:tailEnd type="none" w="sm" len="sm"/>
          </a:ln>
        </p:spPr>
      </p:sp>
      <p:sp>
        <p:nvSpPr>
          <p:cNvPr id="11" name="AutoShape 11"/>
          <p:cNvSpPr/>
          <p:nvPr/>
        </p:nvSpPr>
        <p:spPr>
          <a:xfrm>
            <a:off x="8350454" y="6604973"/>
            <a:ext cx="3749570" cy="0"/>
          </a:xfrm>
          <a:prstGeom prst="line">
            <a:avLst/>
          </a:prstGeom>
          <a:ln w="209550" cap="rnd">
            <a:solidFill>
              <a:srgbClr val="FFB9D3"/>
            </a:solidFill>
            <a:prstDash val="solid"/>
            <a:headEnd type="none" w="sm" len="sm"/>
            <a:tailEnd type="none" w="sm" len="sm"/>
          </a:ln>
        </p:spPr>
      </p:sp>
      <p:pic>
        <p:nvPicPr>
          <p:cNvPr id="12"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5848244" y="372620"/>
            <a:ext cx="1766108" cy="588703"/>
          </a:xfrm>
          <a:prstGeom prst="rect">
            <a:avLst/>
          </a:prstGeom>
        </p:spPr>
      </p:pic>
      <p:pic>
        <p:nvPicPr>
          <p:cNvPr id="13"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701598" y="6191267"/>
            <a:ext cx="1297711" cy="1056012"/>
          </a:xfrm>
          <a:prstGeom prst="rect">
            <a:avLst/>
          </a:prstGeom>
        </p:spPr>
      </p:pic>
      <p:sp>
        <p:nvSpPr>
          <p:cNvPr id="15" name="TextBox 15"/>
          <p:cNvSpPr txBox="1"/>
          <p:nvPr/>
        </p:nvSpPr>
        <p:spPr>
          <a:xfrm>
            <a:off x="1415098" y="2193476"/>
            <a:ext cx="15316200" cy="3465179"/>
          </a:xfrm>
          <a:prstGeom prst="rect">
            <a:avLst/>
          </a:prstGeom>
        </p:spPr>
        <p:txBody>
          <a:bodyPr wrap="square" lIns="0" tIns="0" rIns="0" bIns="0" rtlCol="0" anchor="t">
            <a:spAutoFit/>
          </a:bodyPr>
          <a:lstStyle/>
          <a:p>
            <a:pPr algn="ctr">
              <a:lnSpc>
                <a:spcPct val="150000"/>
              </a:lnSpc>
            </a:pPr>
            <a:r>
              <a:rPr lang="en-US" sz="8000" b="1" spc="300" dirty="0">
                <a:solidFill>
                  <a:srgbClr val="804A24"/>
                </a:solidFill>
                <a:latin typeface="Arial" panose="020B0604020202020204" pitchFamily="34" charset="0"/>
                <a:cs typeface="Arial" panose="020B0604020202020204" pitchFamily="34" charset="0"/>
              </a:rPr>
              <a:t>CẢM ƠN CÁC EM </a:t>
            </a:r>
            <a:endParaRPr lang="en-US" sz="8000" b="1" spc="300" dirty="0">
              <a:solidFill>
                <a:srgbClr val="804A24"/>
              </a:solidFill>
              <a:latin typeface="Arial" panose="020B0604020202020204" pitchFamily="34" charset="0"/>
              <a:cs typeface="Arial" panose="020B0604020202020204" pitchFamily="34" charset="0"/>
            </a:endParaRPr>
          </a:p>
          <a:p>
            <a:pPr algn="ctr">
              <a:lnSpc>
                <a:spcPct val="150000"/>
              </a:lnSpc>
            </a:pPr>
            <a:r>
              <a:rPr lang="en-US" sz="8000" b="1" spc="300" dirty="0">
                <a:solidFill>
                  <a:srgbClr val="804A24"/>
                </a:solidFill>
                <a:latin typeface="Arial" panose="020B0604020202020204" pitchFamily="34" charset="0"/>
                <a:cs typeface="Arial" panose="020B0604020202020204" pitchFamily="34" charset="0"/>
              </a:rPr>
              <a:t>ĐÃ LẮNG NGHE BÀI GIẢNG!</a:t>
            </a:r>
            <a:endParaRPr lang="en-US" sz="8000" b="1" spc="300" dirty="0">
              <a:solidFill>
                <a:srgbClr val="804A24"/>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5F3"/>
        </a:solidFill>
        <a:effectLst/>
      </p:bgPr>
    </p:bg>
    <p:spTree>
      <p:nvGrpSpPr>
        <p:cNvPr id="1" name=""/>
        <p:cNvGrpSpPr/>
        <p:nvPr/>
      </p:nvGrpSpPr>
      <p:grpSpPr>
        <a:xfrm>
          <a:off x="0" y="0"/>
          <a:ext cx="0" cy="0"/>
          <a:chOff x="0" y="0"/>
          <a:chExt cx="0" cy="0"/>
        </a:xfrm>
      </p:grpSpPr>
      <p:grpSp>
        <p:nvGrpSpPr>
          <p:cNvPr id="4" name="Group 4"/>
          <p:cNvGrpSpPr/>
          <p:nvPr/>
        </p:nvGrpSpPr>
        <p:grpSpPr>
          <a:xfrm>
            <a:off x="0" y="0"/>
            <a:ext cx="18288000" cy="1474127"/>
            <a:chOff x="0" y="0"/>
            <a:chExt cx="30332301" cy="2444973"/>
          </a:xfrm>
        </p:grpSpPr>
        <p:sp>
          <p:nvSpPr>
            <p:cNvPr id="5" name="Freeform 5"/>
            <p:cNvSpPr/>
            <p:nvPr/>
          </p:nvSpPr>
          <p:spPr>
            <a:xfrm>
              <a:off x="72390" y="72390"/>
              <a:ext cx="30187521" cy="2300193"/>
            </a:xfrm>
            <a:custGeom>
              <a:avLst/>
              <a:gdLst/>
              <a:ahLst/>
              <a:cxnLst/>
              <a:rect l="l" t="t" r="r" b="b"/>
              <a:pathLst>
                <a:path w="30187521" h="2300193">
                  <a:moveTo>
                    <a:pt x="0" y="0"/>
                  </a:moveTo>
                  <a:lnTo>
                    <a:pt x="30187521" y="0"/>
                  </a:lnTo>
                  <a:lnTo>
                    <a:pt x="30187521" y="2300193"/>
                  </a:lnTo>
                  <a:lnTo>
                    <a:pt x="0" y="2300193"/>
                  </a:lnTo>
                  <a:lnTo>
                    <a:pt x="0" y="0"/>
                  </a:lnTo>
                  <a:close/>
                </a:path>
              </a:pathLst>
            </a:custGeom>
            <a:solidFill>
              <a:srgbClr val="579997"/>
            </a:solidFill>
          </p:spPr>
        </p:sp>
        <p:sp>
          <p:nvSpPr>
            <p:cNvPr id="6" name="Freeform 6"/>
            <p:cNvSpPr/>
            <p:nvPr/>
          </p:nvSpPr>
          <p:spPr>
            <a:xfrm>
              <a:off x="0" y="0"/>
              <a:ext cx="30332300" cy="2444973"/>
            </a:xfrm>
            <a:custGeom>
              <a:avLst/>
              <a:gdLst/>
              <a:ahLst/>
              <a:cxnLst/>
              <a:rect l="l" t="t" r="r" b="b"/>
              <a:pathLst>
                <a:path w="30332300" h="2444973">
                  <a:moveTo>
                    <a:pt x="30187522" y="2300193"/>
                  </a:moveTo>
                  <a:lnTo>
                    <a:pt x="30332300" y="2300193"/>
                  </a:lnTo>
                  <a:lnTo>
                    <a:pt x="30332300" y="2444973"/>
                  </a:lnTo>
                  <a:lnTo>
                    <a:pt x="30187522" y="2444973"/>
                  </a:lnTo>
                  <a:lnTo>
                    <a:pt x="30187522" y="2300193"/>
                  </a:lnTo>
                  <a:close/>
                  <a:moveTo>
                    <a:pt x="0" y="144780"/>
                  </a:moveTo>
                  <a:lnTo>
                    <a:pt x="144780" y="144780"/>
                  </a:lnTo>
                  <a:lnTo>
                    <a:pt x="144780" y="2300193"/>
                  </a:lnTo>
                  <a:lnTo>
                    <a:pt x="0" y="2300193"/>
                  </a:lnTo>
                  <a:lnTo>
                    <a:pt x="0" y="144780"/>
                  </a:lnTo>
                  <a:close/>
                  <a:moveTo>
                    <a:pt x="0" y="2300193"/>
                  </a:moveTo>
                  <a:lnTo>
                    <a:pt x="144780" y="2300193"/>
                  </a:lnTo>
                  <a:lnTo>
                    <a:pt x="144780" y="2444973"/>
                  </a:lnTo>
                  <a:lnTo>
                    <a:pt x="0" y="2444973"/>
                  </a:lnTo>
                  <a:lnTo>
                    <a:pt x="0" y="2300193"/>
                  </a:lnTo>
                  <a:close/>
                  <a:moveTo>
                    <a:pt x="30187522" y="144780"/>
                  </a:moveTo>
                  <a:lnTo>
                    <a:pt x="30332300" y="144780"/>
                  </a:lnTo>
                  <a:lnTo>
                    <a:pt x="30332300" y="2300193"/>
                  </a:lnTo>
                  <a:lnTo>
                    <a:pt x="30187522" y="2300193"/>
                  </a:lnTo>
                  <a:lnTo>
                    <a:pt x="30187522" y="144780"/>
                  </a:lnTo>
                  <a:close/>
                  <a:moveTo>
                    <a:pt x="144780" y="2300193"/>
                  </a:moveTo>
                  <a:lnTo>
                    <a:pt x="30187522" y="2300193"/>
                  </a:lnTo>
                  <a:lnTo>
                    <a:pt x="30187522" y="2444973"/>
                  </a:lnTo>
                  <a:lnTo>
                    <a:pt x="144780" y="2444973"/>
                  </a:lnTo>
                  <a:lnTo>
                    <a:pt x="144780" y="2300193"/>
                  </a:lnTo>
                  <a:close/>
                  <a:moveTo>
                    <a:pt x="30187522" y="0"/>
                  </a:moveTo>
                  <a:lnTo>
                    <a:pt x="30332300" y="0"/>
                  </a:lnTo>
                  <a:lnTo>
                    <a:pt x="30332300" y="144780"/>
                  </a:lnTo>
                  <a:lnTo>
                    <a:pt x="30187522" y="144780"/>
                  </a:lnTo>
                  <a:lnTo>
                    <a:pt x="30187522" y="0"/>
                  </a:lnTo>
                  <a:close/>
                  <a:moveTo>
                    <a:pt x="0" y="0"/>
                  </a:moveTo>
                  <a:lnTo>
                    <a:pt x="144780" y="0"/>
                  </a:lnTo>
                  <a:lnTo>
                    <a:pt x="144780" y="144780"/>
                  </a:lnTo>
                  <a:lnTo>
                    <a:pt x="0" y="144780"/>
                  </a:lnTo>
                  <a:lnTo>
                    <a:pt x="0" y="0"/>
                  </a:lnTo>
                  <a:close/>
                  <a:moveTo>
                    <a:pt x="144780" y="0"/>
                  </a:moveTo>
                  <a:lnTo>
                    <a:pt x="30187522" y="0"/>
                  </a:lnTo>
                  <a:lnTo>
                    <a:pt x="30187522" y="144780"/>
                  </a:lnTo>
                  <a:lnTo>
                    <a:pt x="144780" y="144780"/>
                  </a:lnTo>
                  <a:lnTo>
                    <a:pt x="144780" y="0"/>
                  </a:lnTo>
                  <a:close/>
                </a:path>
              </a:pathLst>
            </a:custGeom>
            <a:solidFill>
              <a:srgbClr val="F1CCC2"/>
            </a:solidFill>
          </p:spPr>
        </p:sp>
      </p:grpSp>
      <p:pic>
        <p:nvPicPr>
          <p:cNvPr id="7" name="Picture 7"/>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6846609" y="327175"/>
            <a:ext cx="825382" cy="825382"/>
          </a:xfrm>
          <a:prstGeom prst="rect">
            <a:avLst/>
          </a:prstGeom>
        </p:spPr>
      </p:pic>
      <p:sp>
        <p:nvSpPr>
          <p:cNvPr id="8" name="AutoShape 8"/>
          <p:cNvSpPr/>
          <p:nvPr/>
        </p:nvSpPr>
        <p:spPr>
          <a:xfrm rot="8099999">
            <a:off x="17009205" y="703726"/>
            <a:ext cx="500190" cy="0"/>
          </a:xfrm>
          <a:prstGeom prst="line">
            <a:avLst/>
          </a:prstGeom>
          <a:ln w="66675" cap="rnd">
            <a:solidFill>
              <a:srgbClr val="F1CCC2"/>
            </a:solidFill>
            <a:prstDash val="solid"/>
            <a:headEnd type="none" w="sm" len="sm"/>
            <a:tailEnd type="none" w="sm" len="sm"/>
          </a:ln>
        </p:spPr>
      </p:sp>
      <p:sp>
        <p:nvSpPr>
          <p:cNvPr id="9" name="AutoShape 9"/>
          <p:cNvSpPr/>
          <p:nvPr/>
        </p:nvSpPr>
        <p:spPr>
          <a:xfrm rot="2699999">
            <a:off x="17009205" y="703726"/>
            <a:ext cx="500190" cy="0"/>
          </a:xfrm>
          <a:prstGeom prst="line">
            <a:avLst/>
          </a:prstGeom>
          <a:ln w="66675" cap="rnd">
            <a:solidFill>
              <a:srgbClr val="F1CCC2"/>
            </a:solidFill>
            <a:prstDash val="solid"/>
            <a:headEnd type="none" w="sm" len="sm"/>
            <a:tailEnd type="none" w="sm" len="sm"/>
          </a:ln>
        </p:spPr>
      </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560297" y="398299"/>
            <a:ext cx="786033" cy="683135"/>
          </a:xfrm>
          <a:prstGeom prst="rect">
            <a:avLst/>
          </a:prstGeom>
        </p:spPr>
      </p:pic>
      <p:sp>
        <p:nvSpPr>
          <p:cNvPr id="19" name="AutoShape 19"/>
          <p:cNvSpPr/>
          <p:nvPr/>
        </p:nvSpPr>
        <p:spPr>
          <a:xfrm rot="5400000">
            <a:off x="833008" y="689439"/>
            <a:ext cx="1474127" cy="0"/>
          </a:xfrm>
          <a:prstGeom prst="line">
            <a:avLst/>
          </a:prstGeom>
          <a:ln w="95250" cap="rnd">
            <a:solidFill>
              <a:srgbClr val="F1CCC2"/>
            </a:solidFill>
            <a:prstDash val="solid"/>
            <a:headEnd type="none" w="sm" len="sm"/>
            <a:tailEnd type="none" w="sm" len="sm"/>
          </a:ln>
        </p:spPr>
      </p:sp>
      <p:grpSp>
        <p:nvGrpSpPr>
          <p:cNvPr id="20" name="Group 20"/>
          <p:cNvGrpSpPr/>
          <p:nvPr/>
        </p:nvGrpSpPr>
        <p:grpSpPr>
          <a:xfrm>
            <a:off x="4191000" y="1956535"/>
            <a:ext cx="9009364" cy="1375686"/>
            <a:chOff x="0" y="0"/>
            <a:chExt cx="8548662" cy="1305339"/>
          </a:xfrm>
        </p:grpSpPr>
        <p:sp>
          <p:nvSpPr>
            <p:cNvPr id="21" name="Freeform 21"/>
            <p:cNvSpPr/>
            <p:nvPr/>
          </p:nvSpPr>
          <p:spPr>
            <a:xfrm>
              <a:off x="31750" y="31750"/>
              <a:ext cx="8485162" cy="1241839"/>
            </a:xfrm>
            <a:custGeom>
              <a:avLst/>
              <a:gdLst/>
              <a:ahLst/>
              <a:cxnLst/>
              <a:rect l="l" t="t" r="r" b="b"/>
              <a:pathLst>
                <a:path w="8485162" h="1241839">
                  <a:moveTo>
                    <a:pt x="8392452" y="1241839"/>
                  </a:moveTo>
                  <a:lnTo>
                    <a:pt x="92710" y="1241839"/>
                  </a:lnTo>
                  <a:cubicBezTo>
                    <a:pt x="41910" y="1241839"/>
                    <a:pt x="0" y="1199929"/>
                    <a:pt x="0" y="1149129"/>
                  </a:cubicBezTo>
                  <a:lnTo>
                    <a:pt x="0" y="92710"/>
                  </a:lnTo>
                  <a:cubicBezTo>
                    <a:pt x="0" y="41910"/>
                    <a:pt x="41910" y="0"/>
                    <a:pt x="92710" y="0"/>
                  </a:cubicBezTo>
                  <a:lnTo>
                    <a:pt x="8391182" y="0"/>
                  </a:lnTo>
                  <a:cubicBezTo>
                    <a:pt x="8441982" y="0"/>
                    <a:pt x="8483892" y="41910"/>
                    <a:pt x="8483892" y="92710"/>
                  </a:cubicBezTo>
                  <a:lnTo>
                    <a:pt x="8483892" y="1147859"/>
                  </a:lnTo>
                  <a:cubicBezTo>
                    <a:pt x="8485162" y="1199929"/>
                    <a:pt x="8443252" y="1241839"/>
                    <a:pt x="8392452" y="1241839"/>
                  </a:cubicBezTo>
                  <a:close/>
                </a:path>
              </a:pathLst>
            </a:custGeom>
            <a:solidFill>
              <a:srgbClr val="F1CCC2"/>
            </a:solidFill>
          </p:spPr>
        </p:sp>
        <p:sp>
          <p:nvSpPr>
            <p:cNvPr id="22" name="Freeform 22"/>
            <p:cNvSpPr/>
            <p:nvPr/>
          </p:nvSpPr>
          <p:spPr>
            <a:xfrm>
              <a:off x="0" y="0"/>
              <a:ext cx="8548662" cy="1305340"/>
            </a:xfrm>
            <a:custGeom>
              <a:avLst/>
              <a:gdLst/>
              <a:ahLst/>
              <a:cxnLst/>
              <a:rect l="l" t="t" r="r" b="b"/>
              <a:pathLst>
                <a:path w="8548662" h="1305340">
                  <a:moveTo>
                    <a:pt x="8424202" y="59690"/>
                  </a:moveTo>
                  <a:cubicBezTo>
                    <a:pt x="8459762" y="59690"/>
                    <a:pt x="8488972" y="88900"/>
                    <a:pt x="8488972" y="124460"/>
                  </a:cubicBezTo>
                  <a:lnTo>
                    <a:pt x="8488972" y="1180879"/>
                  </a:lnTo>
                  <a:cubicBezTo>
                    <a:pt x="8488972" y="1216440"/>
                    <a:pt x="8459762" y="1245649"/>
                    <a:pt x="8424202" y="1245649"/>
                  </a:cubicBezTo>
                  <a:lnTo>
                    <a:pt x="124460" y="1245649"/>
                  </a:lnTo>
                  <a:cubicBezTo>
                    <a:pt x="88900" y="1245649"/>
                    <a:pt x="59690" y="1216440"/>
                    <a:pt x="59690" y="1180879"/>
                  </a:cubicBezTo>
                  <a:lnTo>
                    <a:pt x="59690" y="124460"/>
                  </a:lnTo>
                  <a:cubicBezTo>
                    <a:pt x="59690" y="88900"/>
                    <a:pt x="88900" y="59690"/>
                    <a:pt x="124460" y="59690"/>
                  </a:cubicBezTo>
                  <a:lnTo>
                    <a:pt x="8424202" y="59690"/>
                  </a:lnTo>
                  <a:moveTo>
                    <a:pt x="8424202" y="0"/>
                  </a:moveTo>
                  <a:lnTo>
                    <a:pt x="124460" y="0"/>
                  </a:lnTo>
                  <a:cubicBezTo>
                    <a:pt x="55880" y="0"/>
                    <a:pt x="0" y="55880"/>
                    <a:pt x="0" y="124460"/>
                  </a:cubicBezTo>
                  <a:lnTo>
                    <a:pt x="0" y="1180879"/>
                  </a:lnTo>
                  <a:cubicBezTo>
                    <a:pt x="0" y="1249459"/>
                    <a:pt x="55880" y="1305340"/>
                    <a:pt x="124460" y="1305340"/>
                  </a:cubicBezTo>
                  <a:lnTo>
                    <a:pt x="8424202" y="1305340"/>
                  </a:lnTo>
                  <a:cubicBezTo>
                    <a:pt x="8492782" y="1305340"/>
                    <a:pt x="8548662" y="1249459"/>
                    <a:pt x="8548662" y="1180879"/>
                  </a:cubicBezTo>
                  <a:lnTo>
                    <a:pt x="8548662" y="124460"/>
                  </a:lnTo>
                  <a:cubicBezTo>
                    <a:pt x="8548662" y="55880"/>
                    <a:pt x="8492782" y="0"/>
                    <a:pt x="8424202" y="0"/>
                  </a:cubicBezTo>
                  <a:close/>
                </a:path>
              </a:pathLst>
            </a:custGeom>
            <a:solidFill>
              <a:srgbClr val="5EA5A3"/>
            </a:solidFill>
          </p:spPr>
        </p:sp>
      </p:grpSp>
      <p:pic>
        <p:nvPicPr>
          <p:cNvPr id="23" name="Picture 2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605814" y="2245647"/>
            <a:ext cx="652915" cy="734645"/>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65570" y="359934"/>
            <a:ext cx="721499" cy="721499"/>
          </a:xfrm>
          <a:prstGeom prst="rect">
            <a:avLst/>
          </a:prstGeom>
        </p:spPr>
      </p:pic>
      <p:sp>
        <p:nvSpPr>
          <p:cNvPr id="31" name="TextBox 31"/>
          <p:cNvSpPr txBox="1"/>
          <p:nvPr/>
        </p:nvSpPr>
        <p:spPr>
          <a:xfrm>
            <a:off x="3969395" y="174969"/>
            <a:ext cx="10299590" cy="910249"/>
          </a:xfrm>
          <a:prstGeom prst="rect">
            <a:avLst/>
          </a:prstGeom>
        </p:spPr>
        <p:txBody>
          <a:bodyPr lIns="0" tIns="0" rIns="0" bIns="0" rtlCol="0" anchor="t">
            <a:spAutoFit/>
          </a:bodyPr>
          <a:lstStyle/>
          <a:p>
            <a:pPr algn="ctr">
              <a:lnSpc>
                <a:spcPct val="150000"/>
              </a:lnSpc>
            </a:pPr>
            <a:r>
              <a:rPr lang="en-US" sz="4500" b="1" spc="449" dirty="0">
                <a:solidFill>
                  <a:schemeClr val="bg1"/>
                </a:solidFill>
                <a:latin typeface="Arial" panose="020B0604020202020204" pitchFamily="34" charset="0"/>
                <a:cs typeface="Arial" panose="020B0604020202020204" pitchFamily="34" charset="0"/>
              </a:rPr>
              <a:t>TIN HỌC 10</a:t>
            </a:r>
            <a:endParaRPr lang="en-US" sz="4500" b="1" spc="449" dirty="0">
              <a:solidFill>
                <a:schemeClr val="bg1"/>
              </a:solidFill>
              <a:latin typeface="Arial" panose="020B0604020202020204" pitchFamily="34" charset="0"/>
              <a:cs typeface="Arial" panose="020B0604020202020204" pitchFamily="34" charset="0"/>
            </a:endParaRPr>
          </a:p>
        </p:txBody>
      </p:sp>
      <p:sp>
        <p:nvSpPr>
          <p:cNvPr id="32" name="TextBox 32"/>
          <p:cNvSpPr txBox="1"/>
          <p:nvPr/>
        </p:nvSpPr>
        <p:spPr>
          <a:xfrm>
            <a:off x="5815107" y="2461985"/>
            <a:ext cx="7007996" cy="524824"/>
          </a:xfrm>
          <a:prstGeom prst="rect">
            <a:avLst/>
          </a:prstGeom>
        </p:spPr>
        <p:txBody>
          <a:bodyPr lIns="0" tIns="0" rIns="0" bIns="0" rtlCol="0" anchor="t">
            <a:spAutoFit/>
          </a:bodyPr>
          <a:lstStyle/>
          <a:p>
            <a:pPr>
              <a:lnSpc>
                <a:spcPts val="4050"/>
              </a:lnSpc>
            </a:pPr>
            <a:r>
              <a:rPr lang="en-US" sz="4800" b="1" dirty="0">
                <a:solidFill>
                  <a:schemeClr val="accent4">
                    <a:lumMod val="50000"/>
                  </a:schemeClr>
                </a:solidFill>
                <a:latin typeface="Arial" panose="020B0604020202020204" pitchFamily="34" charset="0"/>
                <a:cs typeface="Arial" panose="020B0604020202020204" pitchFamily="34" charset="0"/>
              </a:rPr>
              <a:t>CHỦ ĐỀ 1</a:t>
            </a:r>
            <a:endParaRPr lang="en-US" sz="4800" b="1" dirty="0">
              <a:solidFill>
                <a:schemeClr val="accent4">
                  <a:lumMod val="50000"/>
                </a:schemeClr>
              </a:solidFill>
              <a:latin typeface="Arial" panose="020B0604020202020204" pitchFamily="34" charset="0"/>
              <a:cs typeface="Arial" panose="020B0604020202020204" pitchFamily="34" charset="0"/>
            </a:endParaRPr>
          </a:p>
        </p:txBody>
      </p:sp>
      <p:sp>
        <p:nvSpPr>
          <p:cNvPr id="35" name="TextBox 34"/>
          <p:cNvSpPr txBox="1"/>
          <p:nvPr/>
        </p:nvSpPr>
        <p:spPr>
          <a:xfrm>
            <a:off x="1559911" y="3902809"/>
            <a:ext cx="15464758" cy="3557512"/>
          </a:xfrm>
          <a:prstGeom prst="rect">
            <a:avLst/>
          </a:prstGeom>
          <a:noFill/>
        </p:spPr>
        <p:txBody>
          <a:bodyPr wrap="square" rtlCol="0">
            <a:spAutoFit/>
          </a:bodyPr>
          <a:lstStyle/>
          <a:p>
            <a:pPr algn="ctr">
              <a:lnSpc>
                <a:spcPct val="150000"/>
              </a:lnSpc>
            </a:pPr>
            <a:r>
              <a:rPr lang="en-US" sz="8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 1: THÔNG TIN VÀ XỬ LÍ THÔNG TIN</a:t>
            </a:r>
            <a:endParaRPr lang="en-US" sz="8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6" name="Picture 2"/>
          <p:cNvPicPr>
            <a:picLocks noChangeAspect="1"/>
          </p:cNvPicPr>
          <p:nvPr/>
        </p:nvPicPr>
        <p:blipFill>
          <a:blip r:embed="rId9"/>
          <a:srcRect/>
          <a:stretch>
            <a:fillRect/>
          </a:stretch>
        </p:blipFill>
        <p:spPr>
          <a:xfrm>
            <a:off x="12917980" y="6572929"/>
            <a:ext cx="4754011" cy="3714071"/>
          </a:xfrm>
          <a:prstGeom prst="rect">
            <a:avLst/>
          </a:prstGeom>
        </p:spPr>
      </p:pic>
      <p:pic>
        <p:nvPicPr>
          <p:cNvPr id="37" name="Picture 6"/>
          <p:cNvPicPr>
            <a:picLocks noChangeAspect="1"/>
          </p:cNvPicPr>
          <p:nvPr/>
        </p:nvPicPr>
        <p:blipFill>
          <a:blip r:embed="rId10"/>
          <a:srcRect/>
          <a:stretch>
            <a:fillRect/>
          </a:stretch>
        </p:blipFill>
        <p:spPr>
          <a:xfrm>
            <a:off x="2323183" y="6572929"/>
            <a:ext cx="2030790" cy="1672863"/>
          </a:xfrm>
          <a:prstGeom prst="rect">
            <a:avLst/>
          </a:prstGeom>
        </p:spPr>
      </p:pic>
    </p:spTree>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0440" b="5290"/>
          <a:stretch>
            <a:fillRect/>
          </a:stretch>
        </p:blipFill>
        <p:spPr>
          <a:xfrm>
            <a:off x="0" y="0"/>
            <a:ext cx="18288000" cy="10287000"/>
          </a:xfrm>
          <a:prstGeom prst="rect">
            <a:avLst/>
          </a:prstGeom>
        </p:spPr>
      </p:pic>
      <p:sp>
        <p:nvSpPr>
          <p:cNvPr id="3" name="AutoShape 3"/>
          <p:cNvSpPr/>
          <p:nvPr/>
        </p:nvSpPr>
        <p:spPr>
          <a:xfrm>
            <a:off x="0" y="0"/>
            <a:ext cx="18288000" cy="1377183"/>
          </a:xfrm>
          <a:prstGeom prst="rect">
            <a:avLst/>
          </a:prstGeom>
          <a:solidFill>
            <a:schemeClr val="accent6">
              <a:lumMod val="60000"/>
              <a:lumOff val="40000"/>
            </a:schemeClr>
          </a:solidFill>
        </p:spPr>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465274" y="375190"/>
            <a:ext cx="1766108" cy="58870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20753" y="3547534"/>
            <a:ext cx="1487558" cy="119004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502934" y="3716279"/>
            <a:ext cx="1487558" cy="119004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870930" y="3716279"/>
            <a:ext cx="1487558" cy="1190046"/>
          </a:xfrm>
          <a:prstGeom prst="rect">
            <a:avLst/>
          </a:prstGeom>
        </p:spPr>
      </p:pic>
      <p:sp>
        <p:nvSpPr>
          <p:cNvPr id="10" name="AutoShape 10"/>
          <p:cNvSpPr/>
          <p:nvPr/>
        </p:nvSpPr>
        <p:spPr>
          <a:xfrm>
            <a:off x="5410200" y="4211290"/>
            <a:ext cx="1994979" cy="0"/>
          </a:xfrm>
          <a:prstGeom prst="line">
            <a:avLst/>
          </a:prstGeom>
          <a:ln w="57150" cap="rnd">
            <a:solidFill>
              <a:srgbClr val="804A24"/>
            </a:solidFill>
            <a:prstDash val="solid"/>
            <a:headEnd type="none" w="sm" len="sm"/>
            <a:tailEnd type="arrow" w="med" len="sm"/>
          </a:ln>
        </p:spPr>
      </p:sp>
      <p:sp>
        <p:nvSpPr>
          <p:cNvPr id="11" name="AutoShape 11"/>
          <p:cNvSpPr/>
          <p:nvPr/>
        </p:nvSpPr>
        <p:spPr>
          <a:xfrm>
            <a:off x="11353800" y="4216340"/>
            <a:ext cx="1994979" cy="0"/>
          </a:xfrm>
          <a:prstGeom prst="line">
            <a:avLst/>
          </a:prstGeom>
          <a:ln w="57150" cap="rnd">
            <a:solidFill>
              <a:srgbClr val="804A24"/>
            </a:solidFill>
            <a:prstDash val="solid"/>
            <a:headEnd type="none" w="sm" len="sm"/>
            <a:tailEnd type="arrow" w="med" len="sm"/>
          </a:ln>
        </p:spPr>
      </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83191">
            <a:off x="3681362" y="3825950"/>
            <a:ext cx="797935" cy="1327128"/>
          </a:xfrm>
          <a:prstGeom prst="rect">
            <a:avLst/>
          </a:prstGeom>
        </p:spPr>
      </p:pic>
      <p:sp>
        <p:nvSpPr>
          <p:cNvPr id="20" name="TextBox 20"/>
          <p:cNvSpPr txBox="1"/>
          <p:nvPr/>
        </p:nvSpPr>
        <p:spPr>
          <a:xfrm>
            <a:off x="1013737" y="1706153"/>
            <a:ext cx="16465951" cy="888385"/>
          </a:xfrm>
          <a:prstGeom prst="rect">
            <a:avLst/>
          </a:prstGeom>
        </p:spPr>
        <p:txBody>
          <a:bodyPr lIns="0" tIns="0" rIns="0" bIns="0" rtlCol="0" anchor="t">
            <a:spAutoFit/>
          </a:bodyPr>
          <a:lstStyle/>
          <a:p>
            <a:pPr algn="ctr">
              <a:lnSpc>
                <a:spcPts val="6930"/>
              </a:lnSpc>
            </a:pPr>
            <a:r>
              <a:rPr lang="en-US" sz="7200" b="1" spc="231" dirty="0">
                <a:solidFill>
                  <a:schemeClr val="accent5">
                    <a:lumMod val="50000"/>
                  </a:schemeClr>
                </a:solidFill>
                <a:latin typeface="Arial" panose="020B0604020202020204" pitchFamily="34" charset="0"/>
                <a:cs typeface="Arial" panose="020B0604020202020204" pitchFamily="34" charset="0"/>
              </a:rPr>
              <a:t>NỘI DUNG BÀI HỌC</a:t>
            </a:r>
            <a:endParaRPr lang="en-US" sz="7200" b="1" spc="231" dirty="0">
              <a:solidFill>
                <a:schemeClr val="accent5">
                  <a:lumMod val="50000"/>
                </a:schemeClr>
              </a:solidFill>
              <a:latin typeface="Arial" panose="020B0604020202020204" pitchFamily="34" charset="0"/>
              <a:cs typeface="Arial" panose="020B0604020202020204" pitchFamily="34" charset="0"/>
            </a:endParaRPr>
          </a:p>
        </p:txBody>
      </p:sp>
      <p:sp>
        <p:nvSpPr>
          <p:cNvPr id="21" name="TextBox 20"/>
          <p:cNvSpPr txBox="1"/>
          <p:nvPr/>
        </p:nvSpPr>
        <p:spPr>
          <a:xfrm>
            <a:off x="1013737" y="5215472"/>
            <a:ext cx="4181663" cy="1998176"/>
          </a:xfrm>
          <a:prstGeom prst="rect">
            <a:avLst/>
          </a:prstGeom>
          <a:noFill/>
        </p:spPr>
        <p:txBody>
          <a:bodyPr wrap="square" rtlCol="0">
            <a:spAutoFit/>
          </a:bodyPr>
          <a:lstStyle/>
          <a:p>
            <a:pPr algn="ctr">
              <a:lnSpc>
                <a:spcPct val="150000"/>
              </a:lnSpc>
            </a:pPr>
            <a:r>
              <a:rPr lang="en-US" sz="4400" b="1" dirty="0" err="1">
                <a:solidFill>
                  <a:schemeClr val="tx2">
                    <a:lumMod val="50000"/>
                  </a:schemeClr>
                </a:solidFill>
                <a:latin typeface="Arial" panose="020B0604020202020204" pitchFamily="34" charset="0"/>
                <a:cs typeface="Arial" panose="020B0604020202020204" pitchFamily="34" charset="0"/>
              </a:rPr>
              <a:t>Thông</a:t>
            </a:r>
            <a:r>
              <a:rPr lang="en-US" sz="4400" b="1" dirty="0">
                <a:solidFill>
                  <a:schemeClr val="tx2">
                    <a:lumMod val="50000"/>
                  </a:schemeClr>
                </a:solidFill>
                <a:latin typeface="Arial" panose="020B0604020202020204" pitchFamily="34" charset="0"/>
                <a:cs typeface="Arial" panose="020B0604020202020204" pitchFamily="34" charset="0"/>
              </a:rPr>
              <a:t> tin </a:t>
            </a:r>
            <a:r>
              <a:rPr lang="en-US" sz="4400" b="1" dirty="0" err="1">
                <a:solidFill>
                  <a:schemeClr val="tx2">
                    <a:lumMod val="50000"/>
                  </a:schemeClr>
                </a:solidFill>
                <a:latin typeface="Arial" panose="020B0604020202020204" pitchFamily="34" charset="0"/>
                <a:cs typeface="Arial" panose="020B0604020202020204" pitchFamily="34" charset="0"/>
              </a:rPr>
              <a:t>và</a:t>
            </a:r>
            <a:r>
              <a:rPr lang="en-US" sz="4400" b="1" dirty="0">
                <a:solidFill>
                  <a:schemeClr val="tx2">
                    <a:lumMod val="50000"/>
                  </a:schemeClr>
                </a:solidFill>
                <a:latin typeface="Arial" panose="020B0604020202020204" pitchFamily="34" charset="0"/>
                <a:cs typeface="Arial" panose="020B0604020202020204" pitchFamily="34" charset="0"/>
              </a:rPr>
              <a:t> </a:t>
            </a:r>
            <a:r>
              <a:rPr lang="en-US" sz="4400" b="1" dirty="0" err="1">
                <a:solidFill>
                  <a:schemeClr val="tx2">
                    <a:lumMod val="50000"/>
                  </a:schemeClr>
                </a:solidFill>
                <a:latin typeface="Arial" panose="020B0604020202020204" pitchFamily="34" charset="0"/>
                <a:cs typeface="Arial" panose="020B0604020202020204" pitchFamily="34" charset="0"/>
              </a:rPr>
              <a:t>dữ</a:t>
            </a:r>
            <a:r>
              <a:rPr lang="en-US" sz="4400" b="1" dirty="0">
                <a:solidFill>
                  <a:schemeClr val="tx2">
                    <a:lumMod val="50000"/>
                  </a:schemeClr>
                </a:solidFill>
                <a:latin typeface="Arial" panose="020B0604020202020204" pitchFamily="34" charset="0"/>
                <a:cs typeface="Arial" panose="020B0604020202020204" pitchFamily="34" charset="0"/>
              </a:rPr>
              <a:t> </a:t>
            </a:r>
            <a:r>
              <a:rPr lang="en-US" sz="4400" b="1" dirty="0" err="1">
                <a:solidFill>
                  <a:schemeClr val="tx2">
                    <a:lumMod val="50000"/>
                  </a:schemeClr>
                </a:solidFill>
                <a:latin typeface="Arial" panose="020B0604020202020204" pitchFamily="34" charset="0"/>
                <a:cs typeface="Arial" panose="020B0604020202020204" pitchFamily="34" charset="0"/>
              </a:rPr>
              <a:t>liệu</a:t>
            </a:r>
            <a:endParaRPr lang="en-US" sz="4400" b="1" dirty="0">
              <a:solidFill>
                <a:schemeClr val="tx2">
                  <a:lumMod val="50000"/>
                </a:schemeClr>
              </a:solidFill>
              <a:latin typeface="Arial" panose="020B0604020202020204" pitchFamily="34" charset="0"/>
              <a:cs typeface="Arial" panose="020B0604020202020204" pitchFamily="34" charset="0"/>
            </a:endParaRPr>
          </a:p>
        </p:txBody>
      </p:sp>
      <p:sp>
        <p:nvSpPr>
          <p:cNvPr id="22" name="TextBox 21"/>
          <p:cNvSpPr txBox="1"/>
          <p:nvPr/>
        </p:nvSpPr>
        <p:spPr>
          <a:xfrm>
            <a:off x="7054200" y="5262748"/>
            <a:ext cx="4282483" cy="1998176"/>
          </a:xfrm>
          <a:prstGeom prst="rect">
            <a:avLst/>
          </a:prstGeom>
          <a:noFill/>
        </p:spPr>
        <p:txBody>
          <a:bodyPr wrap="square" rtlCol="0">
            <a:spAutoFit/>
          </a:bodyPr>
          <a:lstStyle/>
          <a:p>
            <a:pPr algn="ctr">
              <a:lnSpc>
                <a:spcPct val="150000"/>
              </a:lnSpc>
            </a:pPr>
            <a:r>
              <a:rPr lang="en-US" sz="4400" b="1" dirty="0" err="1">
                <a:solidFill>
                  <a:srgbClr val="C00000"/>
                </a:solidFill>
                <a:latin typeface="Arial" panose="020B0604020202020204" pitchFamily="34" charset="0"/>
                <a:cs typeface="Arial" panose="020B0604020202020204" pitchFamily="34" charset="0"/>
              </a:rPr>
              <a:t>Đơn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vị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lưu</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trữ</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dữ</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liệu</a:t>
            </a:r>
            <a:endParaRPr lang="en-US" sz="4400" b="1" dirty="0">
              <a:solidFill>
                <a:srgbClr val="C00000"/>
              </a:solidFill>
              <a:latin typeface="Arial" panose="020B0604020202020204" pitchFamily="34" charset="0"/>
              <a:cs typeface="Arial" panose="020B0604020202020204" pitchFamily="34" charset="0"/>
            </a:endParaRPr>
          </a:p>
        </p:txBody>
      </p:sp>
      <p:sp>
        <p:nvSpPr>
          <p:cNvPr id="23" name="TextBox 22"/>
          <p:cNvSpPr txBox="1"/>
          <p:nvPr/>
        </p:nvSpPr>
        <p:spPr>
          <a:xfrm>
            <a:off x="13058248" y="5262748"/>
            <a:ext cx="4814052" cy="3013838"/>
          </a:xfrm>
          <a:prstGeom prst="rect">
            <a:avLst/>
          </a:prstGeom>
          <a:noFill/>
        </p:spPr>
        <p:txBody>
          <a:bodyPr wrap="square" rtlCol="0">
            <a:spAutoFit/>
          </a:bodyPr>
          <a:lstStyle/>
          <a:p>
            <a:pPr algn="ctr">
              <a:lnSpc>
                <a:spcPct val="150000"/>
              </a:lnSpc>
            </a:pPr>
            <a:r>
              <a:rPr lang="en-US" sz="4400" b="1" dirty="0" err="1">
                <a:solidFill>
                  <a:schemeClr val="accent1">
                    <a:lumMod val="50000"/>
                  </a:schemeClr>
                </a:solidFill>
                <a:latin typeface="Arial" panose="020B0604020202020204" pitchFamily="34" charset="0"/>
                <a:cs typeface="Arial" panose="020B0604020202020204" pitchFamily="34" charset="0"/>
              </a:rPr>
              <a:t>Lưu</a:t>
            </a:r>
            <a:r>
              <a:rPr lang="en-US" sz="4400" b="1" dirty="0">
                <a:solidFill>
                  <a:schemeClr val="accent1">
                    <a:lumMod val="50000"/>
                  </a:schemeClr>
                </a:solidFill>
                <a:latin typeface="Arial" panose="020B0604020202020204" pitchFamily="34" charset="0"/>
                <a:cs typeface="Arial" panose="020B0604020202020204" pitchFamily="34" charset="0"/>
              </a:rPr>
              <a:t> </a:t>
            </a:r>
            <a:r>
              <a:rPr lang="en-US" sz="4400" b="1" dirty="0" err="1">
                <a:solidFill>
                  <a:schemeClr val="accent1">
                    <a:lumMod val="50000"/>
                  </a:schemeClr>
                </a:solidFill>
                <a:latin typeface="Arial" panose="020B0604020202020204" pitchFamily="34" charset="0"/>
                <a:cs typeface="Arial" panose="020B0604020202020204" pitchFamily="34" charset="0"/>
              </a:rPr>
              <a:t>trữ</a:t>
            </a:r>
            <a:r>
              <a:rPr lang="en-US" sz="4400" b="1" dirty="0">
                <a:solidFill>
                  <a:schemeClr val="accent1">
                    <a:lumMod val="50000"/>
                  </a:schemeClr>
                </a:solidFill>
                <a:latin typeface="Arial" panose="020B0604020202020204" pitchFamily="34" charset="0"/>
                <a:cs typeface="Arial" panose="020B0604020202020204" pitchFamily="34" charset="0"/>
              </a:rPr>
              <a:t>, </a:t>
            </a:r>
            <a:r>
              <a:rPr lang="en-US" sz="4400" b="1" dirty="0" err="1">
                <a:solidFill>
                  <a:schemeClr val="accent1">
                    <a:lumMod val="50000"/>
                  </a:schemeClr>
                </a:solidFill>
                <a:latin typeface="Arial" panose="020B0604020202020204" pitchFamily="34" charset="0"/>
                <a:cs typeface="Arial" panose="020B0604020202020204" pitchFamily="34" charset="0"/>
              </a:rPr>
              <a:t>xử</a:t>
            </a:r>
            <a:r>
              <a:rPr lang="en-US" sz="4400" b="1" dirty="0">
                <a:solidFill>
                  <a:schemeClr val="accent1">
                    <a:lumMod val="50000"/>
                  </a:schemeClr>
                </a:solidFill>
                <a:latin typeface="Arial" panose="020B0604020202020204" pitchFamily="34" charset="0"/>
                <a:cs typeface="Arial" panose="020B0604020202020204" pitchFamily="34" charset="0"/>
              </a:rPr>
              <a:t> </a:t>
            </a:r>
            <a:r>
              <a:rPr lang="en-US" sz="4400" b="1" dirty="0" err="1">
                <a:solidFill>
                  <a:schemeClr val="accent1">
                    <a:lumMod val="50000"/>
                  </a:schemeClr>
                </a:solidFill>
                <a:latin typeface="Arial" panose="020B0604020202020204" pitchFamily="34" charset="0"/>
                <a:cs typeface="Arial" panose="020B0604020202020204" pitchFamily="34" charset="0"/>
              </a:rPr>
              <a:t>lí</a:t>
            </a:r>
            <a:r>
              <a:rPr lang="en-US" sz="4400" b="1" dirty="0">
                <a:solidFill>
                  <a:schemeClr val="accent1">
                    <a:lumMod val="50000"/>
                  </a:schemeClr>
                </a:solidFill>
                <a:latin typeface="Arial" panose="020B0604020202020204" pitchFamily="34" charset="0"/>
                <a:cs typeface="Arial" panose="020B0604020202020204" pitchFamily="34" charset="0"/>
              </a:rPr>
              <a:t> </a:t>
            </a:r>
            <a:r>
              <a:rPr lang="en-US" sz="4400" b="1" dirty="0" err="1">
                <a:solidFill>
                  <a:schemeClr val="accent1">
                    <a:lumMod val="50000"/>
                  </a:schemeClr>
                </a:solidFill>
                <a:latin typeface="Arial" panose="020B0604020202020204" pitchFamily="34" charset="0"/>
                <a:cs typeface="Arial" panose="020B0604020202020204" pitchFamily="34" charset="0"/>
              </a:rPr>
              <a:t>và</a:t>
            </a:r>
            <a:r>
              <a:rPr lang="en-US" sz="4400" b="1" dirty="0">
                <a:solidFill>
                  <a:schemeClr val="accent1">
                    <a:lumMod val="50000"/>
                  </a:schemeClr>
                </a:solidFill>
                <a:latin typeface="Arial" panose="020B0604020202020204" pitchFamily="34" charset="0"/>
                <a:cs typeface="Arial" panose="020B0604020202020204" pitchFamily="34" charset="0"/>
              </a:rPr>
              <a:t> </a:t>
            </a:r>
            <a:r>
              <a:rPr lang="en-US" sz="4400" b="1" dirty="0" err="1">
                <a:solidFill>
                  <a:schemeClr val="accent1">
                    <a:lumMod val="50000"/>
                  </a:schemeClr>
                </a:solidFill>
                <a:latin typeface="Arial" panose="020B0604020202020204" pitchFamily="34" charset="0"/>
                <a:cs typeface="Arial" panose="020B0604020202020204" pitchFamily="34" charset="0"/>
              </a:rPr>
              <a:t>truyền</a:t>
            </a:r>
            <a:r>
              <a:rPr lang="en-US" sz="4400" b="1" dirty="0">
                <a:solidFill>
                  <a:schemeClr val="accent1">
                    <a:lumMod val="50000"/>
                  </a:schemeClr>
                </a:solidFill>
                <a:latin typeface="Arial" panose="020B0604020202020204" pitchFamily="34" charset="0"/>
                <a:cs typeface="Arial" panose="020B0604020202020204" pitchFamily="34" charset="0"/>
              </a:rPr>
              <a:t> </a:t>
            </a:r>
            <a:r>
              <a:rPr lang="en-US" sz="4400" b="1" dirty="0" err="1">
                <a:solidFill>
                  <a:schemeClr val="accent1">
                    <a:lumMod val="50000"/>
                  </a:schemeClr>
                </a:solidFill>
                <a:latin typeface="Arial" panose="020B0604020202020204" pitchFamily="34" charset="0"/>
                <a:cs typeface="Arial" panose="020B0604020202020204" pitchFamily="34" charset="0"/>
              </a:rPr>
              <a:t>thông</a:t>
            </a:r>
            <a:r>
              <a:rPr lang="en-US" sz="4400" b="1" dirty="0">
                <a:solidFill>
                  <a:schemeClr val="accent1">
                    <a:lumMod val="50000"/>
                  </a:schemeClr>
                </a:solidFill>
                <a:latin typeface="Arial" panose="020B0604020202020204" pitchFamily="34" charset="0"/>
                <a:cs typeface="Arial" panose="020B0604020202020204" pitchFamily="34" charset="0"/>
              </a:rPr>
              <a:t> </a:t>
            </a:r>
            <a:r>
              <a:rPr lang="en-US" sz="4400" b="1" dirty="0" err="1">
                <a:solidFill>
                  <a:schemeClr val="accent1">
                    <a:lumMod val="50000"/>
                  </a:schemeClr>
                </a:solidFill>
                <a:latin typeface="Arial" panose="020B0604020202020204" pitchFamily="34" charset="0"/>
                <a:cs typeface="Arial" panose="020B0604020202020204" pitchFamily="34" charset="0"/>
              </a:rPr>
              <a:t>bằng</a:t>
            </a:r>
            <a:r>
              <a:rPr lang="en-US" sz="4400" b="1" dirty="0">
                <a:solidFill>
                  <a:schemeClr val="accent1">
                    <a:lumMod val="50000"/>
                  </a:schemeClr>
                </a:solidFill>
                <a:latin typeface="Arial" panose="020B0604020202020204" pitchFamily="34" charset="0"/>
                <a:cs typeface="Arial" panose="020B0604020202020204" pitchFamily="34" charset="0"/>
              </a:rPr>
              <a:t> </a:t>
            </a:r>
            <a:r>
              <a:rPr lang="en-US" sz="4400" b="1" dirty="0" err="1">
                <a:solidFill>
                  <a:schemeClr val="accent1">
                    <a:lumMod val="50000"/>
                  </a:schemeClr>
                </a:solidFill>
                <a:latin typeface="Arial" panose="020B0604020202020204" pitchFamily="34" charset="0"/>
                <a:cs typeface="Arial" panose="020B0604020202020204" pitchFamily="34" charset="0"/>
              </a:rPr>
              <a:t>thiết</a:t>
            </a:r>
            <a:r>
              <a:rPr lang="en-US" sz="4400" b="1" dirty="0">
                <a:solidFill>
                  <a:schemeClr val="accent1">
                    <a:lumMod val="50000"/>
                  </a:schemeClr>
                </a:solidFill>
                <a:latin typeface="Arial" panose="020B0604020202020204" pitchFamily="34" charset="0"/>
                <a:cs typeface="Arial" panose="020B0604020202020204" pitchFamily="34" charset="0"/>
              </a:rPr>
              <a:t> </a:t>
            </a:r>
            <a:r>
              <a:rPr lang="en-US" sz="4400" b="1" dirty="0" err="1">
                <a:solidFill>
                  <a:schemeClr val="accent1">
                    <a:lumMod val="50000"/>
                  </a:schemeClr>
                </a:solidFill>
                <a:latin typeface="Arial" panose="020B0604020202020204" pitchFamily="34" charset="0"/>
                <a:cs typeface="Arial" panose="020B0604020202020204" pitchFamily="34" charset="0"/>
              </a:rPr>
              <a:t>bị</a:t>
            </a:r>
            <a:r>
              <a:rPr lang="en-US" sz="4400" b="1" dirty="0">
                <a:solidFill>
                  <a:schemeClr val="accent1">
                    <a:lumMod val="50000"/>
                  </a:schemeClr>
                </a:solidFill>
                <a:latin typeface="Arial" panose="020B0604020202020204" pitchFamily="34" charset="0"/>
                <a:cs typeface="Arial" panose="020B0604020202020204" pitchFamily="34" charset="0"/>
              </a:rPr>
              <a:t> </a:t>
            </a:r>
            <a:r>
              <a:rPr lang="en-US" sz="4400" b="1" dirty="0" err="1">
                <a:solidFill>
                  <a:schemeClr val="accent1">
                    <a:lumMod val="50000"/>
                  </a:schemeClr>
                </a:solidFill>
                <a:latin typeface="Arial" panose="020B0604020202020204" pitchFamily="34" charset="0"/>
                <a:cs typeface="Arial" panose="020B0604020202020204" pitchFamily="34" charset="0"/>
              </a:rPr>
              <a:t>số</a:t>
            </a:r>
            <a:endParaRPr lang="en-US" sz="4400" b="1" dirty="0">
              <a:solidFill>
                <a:schemeClr val="accent1">
                  <a:lumMod val="50000"/>
                </a:schemeClr>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3808" y="5619171"/>
            <a:ext cx="5710657" cy="571065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50" presetClass="entr" presetSubtype="0" decel="10000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strVal val="#ppt_w+.3"/>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outVertical)">
                                      <p:cBhvr>
                                        <p:cTn id="40" dur="500"/>
                                        <p:tgtEl>
                                          <p:spTgt spid="7"/>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outVertical)">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5F3"/>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2736520" y="4735520"/>
            <a:ext cx="10287000" cy="815960"/>
            <a:chOff x="0" y="0"/>
            <a:chExt cx="9760965" cy="774235"/>
          </a:xfrm>
        </p:grpSpPr>
        <p:sp>
          <p:nvSpPr>
            <p:cNvPr id="3" name="Freeform 3"/>
            <p:cNvSpPr/>
            <p:nvPr/>
          </p:nvSpPr>
          <p:spPr>
            <a:xfrm>
              <a:off x="31750" y="31750"/>
              <a:ext cx="9697465" cy="710735"/>
            </a:xfrm>
            <a:custGeom>
              <a:avLst/>
              <a:gdLst/>
              <a:ahLst/>
              <a:cxnLst/>
              <a:rect l="l" t="t" r="r" b="b"/>
              <a:pathLst>
                <a:path w="9697465" h="710735">
                  <a:moveTo>
                    <a:pt x="9604755" y="710735"/>
                  </a:moveTo>
                  <a:lnTo>
                    <a:pt x="92710" y="710735"/>
                  </a:lnTo>
                  <a:cubicBezTo>
                    <a:pt x="41910" y="710735"/>
                    <a:pt x="0" y="668825"/>
                    <a:pt x="0" y="618025"/>
                  </a:cubicBezTo>
                  <a:lnTo>
                    <a:pt x="0" y="92710"/>
                  </a:lnTo>
                  <a:cubicBezTo>
                    <a:pt x="0" y="41910"/>
                    <a:pt x="41910" y="0"/>
                    <a:pt x="92710" y="0"/>
                  </a:cubicBezTo>
                  <a:lnTo>
                    <a:pt x="9603485" y="0"/>
                  </a:lnTo>
                  <a:cubicBezTo>
                    <a:pt x="9654285" y="0"/>
                    <a:pt x="9696195" y="41910"/>
                    <a:pt x="9696195" y="92710"/>
                  </a:cubicBezTo>
                  <a:lnTo>
                    <a:pt x="9696195" y="616755"/>
                  </a:lnTo>
                  <a:cubicBezTo>
                    <a:pt x="9697465" y="668825"/>
                    <a:pt x="9655555" y="710735"/>
                    <a:pt x="9604755" y="710735"/>
                  </a:cubicBezTo>
                  <a:close/>
                </a:path>
              </a:pathLst>
            </a:custGeom>
            <a:solidFill>
              <a:srgbClr val="F1CCC2"/>
            </a:solidFill>
          </p:spPr>
        </p:sp>
        <p:sp>
          <p:nvSpPr>
            <p:cNvPr id="4" name="Freeform 4"/>
            <p:cNvSpPr/>
            <p:nvPr/>
          </p:nvSpPr>
          <p:spPr>
            <a:xfrm>
              <a:off x="0" y="0"/>
              <a:ext cx="9760965" cy="774235"/>
            </a:xfrm>
            <a:custGeom>
              <a:avLst/>
              <a:gdLst/>
              <a:ahLst/>
              <a:cxnLst/>
              <a:rect l="l" t="t" r="r" b="b"/>
              <a:pathLst>
                <a:path w="9760965" h="774235">
                  <a:moveTo>
                    <a:pt x="9636505" y="59690"/>
                  </a:moveTo>
                  <a:cubicBezTo>
                    <a:pt x="9672065" y="59690"/>
                    <a:pt x="9701275" y="88900"/>
                    <a:pt x="9701275" y="124460"/>
                  </a:cubicBezTo>
                  <a:lnTo>
                    <a:pt x="9701275" y="649775"/>
                  </a:lnTo>
                  <a:cubicBezTo>
                    <a:pt x="9701275" y="685335"/>
                    <a:pt x="9672065" y="714545"/>
                    <a:pt x="9636505" y="714545"/>
                  </a:cubicBezTo>
                  <a:lnTo>
                    <a:pt x="124460" y="714545"/>
                  </a:lnTo>
                  <a:cubicBezTo>
                    <a:pt x="88900" y="714545"/>
                    <a:pt x="59690" y="685335"/>
                    <a:pt x="59690" y="649775"/>
                  </a:cubicBezTo>
                  <a:lnTo>
                    <a:pt x="59690" y="124460"/>
                  </a:lnTo>
                  <a:cubicBezTo>
                    <a:pt x="59690" y="88900"/>
                    <a:pt x="88900" y="59690"/>
                    <a:pt x="124460" y="59690"/>
                  </a:cubicBezTo>
                  <a:lnTo>
                    <a:pt x="9636505" y="59690"/>
                  </a:lnTo>
                  <a:moveTo>
                    <a:pt x="9636505" y="0"/>
                  </a:moveTo>
                  <a:lnTo>
                    <a:pt x="124460" y="0"/>
                  </a:lnTo>
                  <a:cubicBezTo>
                    <a:pt x="55880" y="0"/>
                    <a:pt x="0" y="55880"/>
                    <a:pt x="0" y="124460"/>
                  </a:cubicBezTo>
                  <a:lnTo>
                    <a:pt x="0" y="649775"/>
                  </a:lnTo>
                  <a:cubicBezTo>
                    <a:pt x="0" y="718355"/>
                    <a:pt x="55880" y="774235"/>
                    <a:pt x="124460" y="774235"/>
                  </a:cubicBezTo>
                  <a:lnTo>
                    <a:pt x="9636505" y="774235"/>
                  </a:lnTo>
                  <a:cubicBezTo>
                    <a:pt x="9705085" y="774235"/>
                    <a:pt x="9760965" y="718355"/>
                    <a:pt x="9760965" y="649775"/>
                  </a:cubicBezTo>
                  <a:lnTo>
                    <a:pt x="9760965" y="124460"/>
                  </a:lnTo>
                  <a:cubicBezTo>
                    <a:pt x="9760965" y="55880"/>
                    <a:pt x="9705085" y="0"/>
                    <a:pt x="9636505" y="0"/>
                  </a:cubicBezTo>
                  <a:close/>
                </a:path>
              </a:pathLst>
            </a:custGeom>
            <a:solidFill>
              <a:srgbClr val="5EA5A3"/>
            </a:solidFill>
          </p:spPr>
        </p:sp>
      </p:grpSp>
      <p:grpSp>
        <p:nvGrpSpPr>
          <p:cNvPr id="5" name="Group 5"/>
          <p:cNvGrpSpPr/>
          <p:nvPr/>
        </p:nvGrpSpPr>
        <p:grpSpPr>
          <a:xfrm rot="5400000">
            <a:off x="16921895" y="7892195"/>
            <a:ext cx="1916250" cy="815960"/>
            <a:chOff x="0" y="0"/>
            <a:chExt cx="1818261" cy="774235"/>
          </a:xfrm>
        </p:grpSpPr>
        <p:sp>
          <p:nvSpPr>
            <p:cNvPr id="6" name="Freeform 6"/>
            <p:cNvSpPr/>
            <p:nvPr/>
          </p:nvSpPr>
          <p:spPr>
            <a:xfrm>
              <a:off x="31750" y="31750"/>
              <a:ext cx="1754761" cy="710735"/>
            </a:xfrm>
            <a:custGeom>
              <a:avLst/>
              <a:gdLst/>
              <a:ahLst/>
              <a:cxnLst/>
              <a:rect l="l" t="t" r="r" b="b"/>
              <a:pathLst>
                <a:path w="1754761" h="710735">
                  <a:moveTo>
                    <a:pt x="1662050" y="710735"/>
                  </a:moveTo>
                  <a:lnTo>
                    <a:pt x="92710" y="710735"/>
                  </a:lnTo>
                  <a:cubicBezTo>
                    <a:pt x="41910" y="710735"/>
                    <a:pt x="0" y="668825"/>
                    <a:pt x="0" y="618025"/>
                  </a:cubicBezTo>
                  <a:lnTo>
                    <a:pt x="0" y="92710"/>
                  </a:lnTo>
                  <a:cubicBezTo>
                    <a:pt x="0" y="41910"/>
                    <a:pt x="41910" y="0"/>
                    <a:pt x="92710" y="0"/>
                  </a:cubicBezTo>
                  <a:lnTo>
                    <a:pt x="1660781" y="0"/>
                  </a:lnTo>
                  <a:cubicBezTo>
                    <a:pt x="1711581" y="0"/>
                    <a:pt x="1753491" y="41910"/>
                    <a:pt x="1753491" y="92710"/>
                  </a:cubicBezTo>
                  <a:lnTo>
                    <a:pt x="1753491" y="616755"/>
                  </a:lnTo>
                  <a:cubicBezTo>
                    <a:pt x="1754761" y="668825"/>
                    <a:pt x="1712851" y="710735"/>
                    <a:pt x="1662051" y="710735"/>
                  </a:cubicBezTo>
                  <a:close/>
                </a:path>
              </a:pathLst>
            </a:custGeom>
            <a:solidFill>
              <a:srgbClr val="5EA5A3"/>
            </a:solidFill>
          </p:spPr>
        </p:sp>
        <p:sp>
          <p:nvSpPr>
            <p:cNvPr id="7" name="Freeform 7"/>
            <p:cNvSpPr/>
            <p:nvPr/>
          </p:nvSpPr>
          <p:spPr>
            <a:xfrm>
              <a:off x="0" y="0"/>
              <a:ext cx="1818261" cy="774235"/>
            </a:xfrm>
            <a:custGeom>
              <a:avLst/>
              <a:gdLst/>
              <a:ahLst/>
              <a:cxnLst/>
              <a:rect l="l" t="t" r="r" b="b"/>
              <a:pathLst>
                <a:path w="1818261" h="774235">
                  <a:moveTo>
                    <a:pt x="1693800" y="59690"/>
                  </a:moveTo>
                  <a:cubicBezTo>
                    <a:pt x="1729361" y="59690"/>
                    <a:pt x="1758571" y="88900"/>
                    <a:pt x="1758571" y="124460"/>
                  </a:cubicBezTo>
                  <a:lnTo>
                    <a:pt x="1758571" y="649775"/>
                  </a:lnTo>
                  <a:cubicBezTo>
                    <a:pt x="1758571" y="685335"/>
                    <a:pt x="1729361" y="714545"/>
                    <a:pt x="1693800" y="714545"/>
                  </a:cubicBezTo>
                  <a:lnTo>
                    <a:pt x="124460" y="714545"/>
                  </a:lnTo>
                  <a:cubicBezTo>
                    <a:pt x="88900" y="714545"/>
                    <a:pt x="59690" y="685335"/>
                    <a:pt x="59690" y="649775"/>
                  </a:cubicBezTo>
                  <a:lnTo>
                    <a:pt x="59690" y="124460"/>
                  </a:lnTo>
                  <a:cubicBezTo>
                    <a:pt x="59690" y="88900"/>
                    <a:pt x="88900" y="59690"/>
                    <a:pt x="124460" y="59690"/>
                  </a:cubicBezTo>
                  <a:lnTo>
                    <a:pt x="1693801" y="59690"/>
                  </a:lnTo>
                  <a:moveTo>
                    <a:pt x="1693801" y="0"/>
                  </a:moveTo>
                  <a:lnTo>
                    <a:pt x="124460" y="0"/>
                  </a:lnTo>
                  <a:cubicBezTo>
                    <a:pt x="55880" y="0"/>
                    <a:pt x="0" y="55880"/>
                    <a:pt x="0" y="124460"/>
                  </a:cubicBezTo>
                  <a:lnTo>
                    <a:pt x="0" y="649775"/>
                  </a:lnTo>
                  <a:cubicBezTo>
                    <a:pt x="0" y="718355"/>
                    <a:pt x="55880" y="774235"/>
                    <a:pt x="124460" y="774235"/>
                  </a:cubicBezTo>
                  <a:lnTo>
                    <a:pt x="1693801" y="774235"/>
                  </a:lnTo>
                  <a:cubicBezTo>
                    <a:pt x="1762381" y="774235"/>
                    <a:pt x="1818261" y="718355"/>
                    <a:pt x="1818261" y="649775"/>
                  </a:cubicBezTo>
                  <a:lnTo>
                    <a:pt x="1818261" y="124460"/>
                  </a:lnTo>
                  <a:cubicBezTo>
                    <a:pt x="1818261" y="55880"/>
                    <a:pt x="1762381" y="0"/>
                    <a:pt x="1693801" y="0"/>
                  </a:cubicBezTo>
                  <a:close/>
                </a:path>
              </a:pathLst>
            </a:custGeom>
            <a:solidFill>
              <a:srgbClr val="F1CCC2"/>
            </a:solidFill>
          </p:spPr>
        </p:sp>
      </p:grpSp>
      <p:sp>
        <p:nvSpPr>
          <p:cNvPr id="8" name="AutoShape 8"/>
          <p:cNvSpPr/>
          <p:nvPr/>
        </p:nvSpPr>
        <p:spPr>
          <a:xfrm>
            <a:off x="17637742" y="8125330"/>
            <a:ext cx="484555" cy="0"/>
          </a:xfrm>
          <a:prstGeom prst="line">
            <a:avLst/>
          </a:prstGeom>
          <a:ln w="66675" cap="rnd">
            <a:solidFill>
              <a:srgbClr val="F1CCC2"/>
            </a:solidFill>
            <a:prstDash val="solid"/>
            <a:headEnd type="none" w="sm" len="sm"/>
            <a:tailEnd type="none" w="sm" len="sm"/>
          </a:ln>
        </p:spPr>
      </p:sp>
      <p:sp>
        <p:nvSpPr>
          <p:cNvPr id="9" name="AutoShape 9"/>
          <p:cNvSpPr/>
          <p:nvPr/>
        </p:nvSpPr>
        <p:spPr>
          <a:xfrm>
            <a:off x="17637742" y="8268217"/>
            <a:ext cx="484555" cy="0"/>
          </a:xfrm>
          <a:prstGeom prst="line">
            <a:avLst/>
          </a:prstGeom>
          <a:ln w="66675" cap="rnd">
            <a:solidFill>
              <a:srgbClr val="F1CCC2"/>
            </a:solidFill>
            <a:prstDash val="solid"/>
            <a:headEnd type="none" w="sm" len="sm"/>
            <a:tailEnd type="none" w="sm" len="sm"/>
          </a:ln>
        </p:spPr>
      </p:sp>
      <p:sp>
        <p:nvSpPr>
          <p:cNvPr id="10" name="AutoShape 10"/>
          <p:cNvSpPr/>
          <p:nvPr/>
        </p:nvSpPr>
        <p:spPr>
          <a:xfrm>
            <a:off x="17637742" y="8411105"/>
            <a:ext cx="484555" cy="0"/>
          </a:xfrm>
          <a:prstGeom prst="line">
            <a:avLst/>
          </a:prstGeom>
          <a:ln w="66675" cap="rnd">
            <a:solidFill>
              <a:srgbClr val="F1CCC2"/>
            </a:solidFill>
            <a:prstDash val="solid"/>
            <a:headEnd type="none" w="sm" len="sm"/>
            <a:tailEnd type="none" w="sm" len="sm"/>
          </a:ln>
        </p:spPr>
      </p:sp>
      <p:pic>
        <p:nvPicPr>
          <p:cNvPr id="11" name="Picture 11"/>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a:off x="17542359" y="96681"/>
            <a:ext cx="675321" cy="675321"/>
          </a:xfrm>
          <a:prstGeom prst="rect">
            <a:avLst/>
          </a:prstGeom>
        </p:spPr>
      </p:pic>
      <p:pic>
        <p:nvPicPr>
          <p:cNvPr id="12" name="Picture 1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a:off x="17542359" y="9514473"/>
            <a:ext cx="675321" cy="675321"/>
          </a:xfrm>
          <a:prstGeom prst="rect">
            <a:avLst/>
          </a:prstGeom>
        </p:spPr>
      </p:pic>
      <p:sp>
        <p:nvSpPr>
          <p:cNvPr id="13" name="AutoShape 13"/>
          <p:cNvSpPr/>
          <p:nvPr/>
        </p:nvSpPr>
        <p:spPr>
          <a:xfrm>
            <a:off x="9318005" y="1995820"/>
            <a:ext cx="154312" cy="924068"/>
          </a:xfrm>
          <a:prstGeom prst="rect">
            <a:avLst/>
          </a:prstGeom>
          <a:solidFill>
            <a:schemeClr val="accent2"/>
          </a:solidFill>
        </p:spPr>
      </p:sp>
      <p:sp>
        <p:nvSpPr>
          <p:cNvPr id="16" name="AutoShape 16"/>
          <p:cNvSpPr/>
          <p:nvPr/>
        </p:nvSpPr>
        <p:spPr>
          <a:xfrm>
            <a:off x="9318005" y="4741428"/>
            <a:ext cx="154312" cy="924068"/>
          </a:xfrm>
          <a:prstGeom prst="rect">
            <a:avLst/>
          </a:prstGeom>
          <a:solidFill>
            <a:schemeClr val="accent3">
              <a:lumMod val="75000"/>
            </a:schemeClr>
          </a:solidFill>
        </p:spPr>
      </p:sp>
      <p:sp>
        <p:nvSpPr>
          <p:cNvPr id="19" name="AutoShape 19"/>
          <p:cNvSpPr/>
          <p:nvPr/>
        </p:nvSpPr>
        <p:spPr>
          <a:xfrm>
            <a:off x="9302466" y="7487037"/>
            <a:ext cx="154312" cy="924068"/>
          </a:xfrm>
          <a:prstGeom prst="rect">
            <a:avLst/>
          </a:prstGeom>
          <a:solidFill>
            <a:schemeClr val="accent2"/>
          </a:solidFill>
        </p:spPr>
      </p:sp>
      <p:grpSp>
        <p:nvGrpSpPr>
          <p:cNvPr id="22" name="Group 22"/>
          <p:cNvGrpSpPr/>
          <p:nvPr/>
        </p:nvGrpSpPr>
        <p:grpSpPr>
          <a:xfrm>
            <a:off x="1393205" y="2364821"/>
            <a:ext cx="7346858" cy="5156164"/>
            <a:chOff x="0" y="0"/>
            <a:chExt cx="7704886" cy="5721091"/>
          </a:xfrm>
          <a:effectLst>
            <a:outerShdw blurRad="50800" dist="38100" dir="2700000" algn="tl" rotWithShape="0">
              <a:prstClr val="black">
                <a:alpha val="40000"/>
              </a:prstClr>
            </a:outerShdw>
          </a:effectLst>
        </p:grpSpPr>
        <p:sp>
          <p:nvSpPr>
            <p:cNvPr id="23" name="Freeform 23"/>
            <p:cNvSpPr/>
            <p:nvPr/>
          </p:nvSpPr>
          <p:spPr>
            <a:xfrm>
              <a:off x="0" y="0"/>
              <a:ext cx="7704886" cy="5820151"/>
            </a:xfrm>
            <a:custGeom>
              <a:avLst/>
              <a:gdLst/>
              <a:ahLst/>
              <a:cxnLst/>
              <a:rect l="l" t="t" r="r" b="b"/>
              <a:pathLst>
                <a:path w="7704886" h="5820151">
                  <a:moveTo>
                    <a:pt x="7082586" y="5249921"/>
                  </a:moveTo>
                  <a:cubicBezTo>
                    <a:pt x="7082586" y="5243571"/>
                    <a:pt x="7083856" y="5238491"/>
                    <a:pt x="7083856" y="5230871"/>
                  </a:cubicBezTo>
                  <a:lnTo>
                    <a:pt x="7083856" y="490220"/>
                  </a:lnTo>
                  <a:cubicBezTo>
                    <a:pt x="7083856" y="220980"/>
                    <a:pt x="6874306" y="0"/>
                    <a:pt x="6617766" y="0"/>
                  </a:cubicBezTo>
                  <a:lnTo>
                    <a:pt x="467360" y="0"/>
                  </a:lnTo>
                  <a:cubicBezTo>
                    <a:pt x="210820" y="0"/>
                    <a:pt x="0" y="220980"/>
                    <a:pt x="0" y="490220"/>
                  </a:cubicBezTo>
                  <a:lnTo>
                    <a:pt x="0" y="5230871"/>
                  </a:lnTo>
                  <a:cubicBezTo>
                    <a:pt x="0" y="5500111"/>
                    <a:pt x="209550" y="5721091"/>
                    <a:pt x="466090" y="5721091"/>
                  </a:cubicBezTo>
                  <a:lnTo>
                    <a:pt x="6616496" y="5721091"/>
                  </a:lnTo>
                  <a:cubicBezTo>
                    <a:pt x="6729526" y="5721091"/>
                    <a:pt x="6833666" y="5677911"/>
                    <a:pt x="6913676" y="5608061"/>
                  </a:cubicBezTo>
                  <a:cubicBezTo>
                    <a:pt x="7044486" y="5679181"/>
                    <a:pt x="7356906" y="5820151"/>
                    <a:pt x="7703616" y="5613141"/>
                  </a:cubicBezTo>
                  <a:cubicBezTo>
                    <a:pt x="7704886" y="5613141"/>
                    <a:pt x="7392466" y="5614411"/>
                    <a:pt x="7082586" y="5249921"/>
                  </a:cubicBezTo>
                  <a:lnTo>
                    <a:pt x="7082586" y="5249921"/>
                  </a:lnTo>
                  <a:close/>
                </a:path>
              </a:pathLst>
            </a:custGeom>
            <a:solidFill>
              <a:srgbClr val="579997"/>
            </a:solidFill>
          </p:spPr>
        </p:sp>
      </p:grpSp>
      <p:sp>
        <p:nvSpPr>
          <p:cNvPr id="25" name="TextBox 24"/>
          <p:cNvSpPr txBox="1"/>
          <p:nvPr/>
        </p:nvSpPr>
        <p:spPr>
          <a:xfrm>
            <a:off x="1393205" y="735166"/>
            <a:ext cx="7924800" cy="830997"/>
          </a:xfrm>
          <a:prstGeom prst="rect">
            <a:avLst/>
          </a:prstGeom>
          <a:noFill/>
        </p:spPr>
        <p:txBody>
          <a:bodyPr wrap="square" rtlCol="0">
            <a:spAutoFit/>
          </a:bodyPr>
          <a:lstStyle/>
          <a:p>
            <a:r>
              <a:rPr lang="en-US" sz="4800" b="1" dirty="0">
                <a:solidFill>
                  <a:srgbClr val="C00000"/>
                </a:solidFill>
                <a:latin typeface="Arial" panose="020B0604020202020204" pitchFamily="34" charset="0"/>
                <a:cs typeface="Arial" panose="020B0604020202020204" pitchFamily="34" charset="0"/>
              </a:rPr>
              <a:t>1. </a:t>
            </a:r>
            <a:r>
              <a:rPr lang="en-US" sz="4800" b="1" dirty="0" err="1">
                <a:solidFill>
                  <a:srgbClr val="C00000"/>
                </a:solidFill>
                <a:latin typeface="Arial" panose="020B0604020202020204" pitchFamily="34" charset="0"/>
                <a:cs typeface="Arial" panose="020B0604020202020204" pitchFamily="34" charset="0"/>
              </a:rPr>
              <a:t>Thông</a:t>
            </a:r>
            <a:r>
              <a:rPr lang="en-US" sz="4800" b="1" dirty="0">
                <a:solidFill>
                  <a:srgbClr val="C00000"/>
                </a:solidFill>
                <a:latin typeface="Arial" panose="020B0604020202020204" pitchFamily="34" charset="0"/>
                <a:cs typeface="Arial" panose="020B0604020202020204" pitchFamily="34" charset="0"/>
              </a:rPr>
              <a:t> tin </a:t>
            </a:r>
            <a:r>
              <a:rPr lang="en-US" sz="4800" b="1" dirty="0" err="1">
                <a:solidFill>
                  <a:srgbClr val="C00000"/>
                </a:solidFill>
                <a:latin typeface="Arial" panose="020B0604020202020204" pitchFamily="34" charset="0"/>
                <a:cs typeface="Arial" panose="020B0604020202020204" pitchFamily="34" charset="0"/>
              </a:rPr>
              <a:t>và</a:t>
            </a:r>
            <a:r>
              <a:rPr lang="en-US" sz="4800" b="1" dirty="0">
                <a:solidFill>
                  <a:srgbClr val="C00000"/>
                </a:solidFill>
                <a:latin typeface="Arial" panose="020B0604020202020204" pitchFamily="34" charset="0"/>
                <a:cs typeface="Arial" panose="020B0604020202020204" pitchFamily="34" charset="0"/>
              </a:rPr>
              <a:t> </a:t>
            </a:r>
            <a:r>
              <a:rPr lang="en-US" sz="4800" b="1" dirty="0" err="1">
                <a:solidFill>
                  <a:srgbClr val="C00000"/>
                </a:solidFill>
                <a:latin typeface="Arial" panose="020B0604020202020204" pitchFamily="34" charset="0"/>
                <a:cs typeface="Arial" panose="020B0604020202020204" pitchFamily="34" charset="0"/>
              </a:rPr>
              <a:t>dữ</a:t>
            </a:r>
            <a:r>
              <a:rPr lang="en-US" sz="4800" b="1" dirty="0">
                <a:solidFill>
                  <a:srgbClr val="C00000"/>
                </a:solidFill>
                <a:latin typeface="Arial" panose="020B0604020202020204" pitchFamily="34" charset="0"/>
                <a:cs typeface="Arial" panose="020B0604020202020204" pitchFamily="34" charset="0"/>
              </a:rPr>
              <a:t> </a:t>
            </a:r>
            <a:r>
              <a:rPr lang="en-US" sz="4800" b="1" dirty="0" err="1">
                <a:solidFill>
                  <a:srgbClr val="C00000"/>
                </a:solidFill>
                <a:latin typeface="Arial" panose="020B0604020202020204" pitchFamily="34" charset="0"/>
                <a:cs typeface="Arial" panose="020B0604020202020204" pitchFamily="34" charset="0"/>
              </a:rPr>
              <a:t>liệu</a:t>
            </a:r>
            <a:endParaRPr lang="en-US" sz="4800" b="1" dirty="0">
              <a:solidFill>
                <a:srgbClr val="C00000"/>
              </a:solidFill>
              <a:latin typeface="Arial" panose="020B0604020202020204" pitchFamily="34" charset="0"/>
              <a:cs typeface="Arial" panose="020B0604020202020204" pitchFamily="34" charset="0"/>
            </a:endParaRPr>
          </a:p>
        </p:txBody>
      </p:sp>
      <p:sp>
        <p:nvSpPr>
          <p:cNvPr id="26" name="Rectangle 25"/>
          <p:cNvSpPr/>
          <p:nvPr/>
        </p:nvSpPr>
        <p:spPr>
          <a:xfrm>
            <a:off x="1595112" y="2794194"/>
            <a:ext cx="6203293" cy="3785652"/>
          </a:xfrm>
          <a:prstGeom prst="rect">
            <a:avLst/>
          </a:prstGeom>
        </p:spPr>
        <p:txBody>
          <a:bodyPr wrap="square">
            <a:spAutoFit/>
          </a:bodyPr>
          <a:lstStyle/>
          <a:p>
            <a:pPr algn="just">
              <a:lnSpc>
                <a:spcPct val="150000"/>
              </a:lnSpc>
            </a:pPr>
            <a:r>
              <a:rPr lang="en-US" sz="4000" dirty="0" err="1">
                <a:solidFill>
                  <a:schemeClr val="bg1"/>
                </a:solidFill>
                <a:latin typeface="Arial" panose="020B0604020202020204" pitchFamily="34" charset="0"/>
                <a:cs typeface="Arial" panose="020B0604020202020204" pitchFamily="34" charset="0"/>
              </a:rPr>
              <a:t>Thảo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luận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nhóm</a:t>
            </a:r>
            <a:r>
              <a:rPr lang="en-US" sz="4000" dirty="0">
                <a:solidFill>
                  <a:schemeClr val="bg1"/>
                </a:solidFill>
                <a:latin typeface="Arial" panose="020B0604020202020204" pitchFamily="34" charset="0"/>
                <a:cs typeface="Arial" panose="020B0604020202020204" pitchFamily="34" charset="0"/>
              </a:rPr>
              <a:t> 4, </a:t>
            </a:r>
            <a:r>
              <a:rPr lang="en-US" sz="4000" dirty="0" err="1">
                <a:solidFill>
                  <a:schemeClr val="bg1"/>
                </a:solidFill>
                <a:latin typeface="Arial" panose="020B0604020202020204" pitchFamily="34" charset="0"/>
                <a:cs typeface="Arial" panose="020B0604020202020204" pitchFamily="34" charset="0"/>
              </a:rPr>
              <a:t>nghiên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cứu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thông</a:t>
            </a:r>
            <a:r>
              <a:rPr lang="en-US" sz="4000" dirty="0">
                <a:solidFill>
                  <a:schemeClr val="bg1"/>
                </a:solidFill>
                <a:latin typeface="Arial" panose="020B0604020202020204" pitchFamily="34" charset="0"/>
                <a:cs typeface="Arial" panose="020B0604020202020204" pitchFamily="34" charset="0"/>
              </a:rPr>
              <a:t> tin SGK </a:t>
            </a:r>
            <a:r>
              <a:rPr lang="en-US" sz="4000" dirty="0" err="1">
                <a:solidFill>
                  <a:schemeClr val="bg1"/>
                </a:solidFill>
                <a:latin typeface="Arial" panose="020B0604020202020204" pitchFamily="34" charset="0"/>
                <a:cs typeface="Arial" panose="020B0604020202020204" pitchFamily="34" charset="0"/>
              </a:rPr>
              <a:t>trang</a:t>
            </a:r>
            <a:r>
              <a:rPr lang="en-US" sz="4000" dirty="0">
                <a:solidFill>
                  <a:schemeClr val="bg1"/>
                </a:solidFill>
                <a:latin typeface="Arial" panose="020B0604020202020204" pitchFamily="34" charset="0"/>
                <a:cs typeface="Arial" panose="020B0604020202020204" pitchFamily="34" charset="0"/>
              </a:rPr>
              <a:t> 6, 7 </a:t>
            </a:r>
            <a:r>
              <a:rPr lang="en-US" sz="4000" dirty="0" err="1">
                <a:solidFill>
                  <a:schemeClr val="bg1"/>
                </a:solidFill>
                <a:latin typeface="Arial" panose="020B0604020202020204" pitchFamily="34" charset="0"/>
                <a:cs typeface="Arial" panose="020B0604020202020204" pitchFamily="34" charset="0"/>
              </a:rPr>
              <a:t>và</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nêu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quá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trình</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xử</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lí</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thông</a:t>
            </a:r>
            <a:r>
              <a:rPr lang="en-US" sz="4000" dirty="0">
                <a:solidFill>
                  <a:schemeClr val="bg1"/>
                </a:solidFill>
                <a:latin typeface="Arial" panose="020B0604020202020204" pitchFamily="34" charset="0"/>
                <a:cs typeface="Arial" panose="020B0604020202020204" pitchFamily="34" charset="0"/>
              </a:rPr>
              <a:t> tin </a:t>
            </a:r>
            <a:r>
              <a:rPr lang="en-US" sz="4000" dirty="0" err="1">
                <a:solidFill>
                  <a:schemeClr val="bg1"/>
                </a:solidFill>
                <a:latin typeface="Arial" panose="020B0604020202020204" pitchFamily="34" charset="0"/>
                <a:cs typeface="Arial" panose="020B0604020202020204" pitchFamily="34" charset="0"/>
              </a:rPr>
              <a:t>của</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máy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tính</a:t>
            </a:r>
            <a:r>
              <a:rPr lang="en-US" sz="4000" dirty="0">
                <a:solidFill>
                  <a:schemeClr val="bg1"/>
                </a:solidFill>
                <a:latin typeface="Arial" panose="020B0604020202020204" pitchFamily="34" charset="0"/>
                <a:cs typeface="Arial" panose="020B0604020202020204" pitchFamily="34" charset="0"/>
              </a:rPr>
              <a:t>:</a:t>
            </a:r>
            <a:endParaRPr lang="en-US" sz="4000" dirty="0">
              <a:solidFill>
                <a:schemeClr val="bg1"/>
              </a:solidFill>
              <a:latin typeface="Arial" panose="020B0604020202020204" pitchFamily="34" charset="0"/>
              <a:cs typeface="Arial" panose="020B0604020202020204" pitchFamily="34" charset="0"/>
            </a:endParaRPr>
          </a:p>
        </p:txBody>
      </p:sp>
      <p:sp>
        <p:nvSpPr>
          <p:cNvPr id="27" name="Rectangle 26"/>
          <p:cNvSpPr/>
          <p:nvPr/>
        </p:nvSpPr>
        <p:spPr>
          <a:xfrm>
            <a:off x="9890867" y="1566163"/>
            <a:ext cx="7426861" cy="1938992"/>
          </a:xfrm>
          <a:prstGeom prst="rect">
            <a:avLst/>
          </a:prstGeom>
        </p:spPr>
        <p:txBody>
          <a:bodyPr wrap="square">
            <a:spAutoFit/>
          </a:bodyPr>
          <a:lstStyle/>
          <a:p>
            <a:pPr>
              <a:lnSpc>
                <a:spcPct val="150000"/>
              </a:lnSpc>
            </a:pPr>
            <a:r>
              <a:rPr lang="vi-VN" sz="4000" dirty="0"/>
              <a:t>Quá trình gồm mấy bước? Nêu các bước.</a:t>
            </a:r>
            <a:endParaRPr lang="en-US" sz="4000" dirty="0"/>
          </a:p>
        </p:txBody>
      </p:sp>
      <p:sp>
        <p:nvSpPr>
          <p:cNvPr id="28" name="Rectangle 27"/>
          <p:cNvSpPr/>
          <p:nvPr/>
        </p:nvSpPr>
        <p:spPr>
          <a:xfrm>
            <a:off x="9840067" y="4231038"/>
            <a:ext cx="7616733" cy="1824923"/>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hay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9" name="Rectangle 28"/>
          <p:cNvSpPr/>
          <p:nvPr/>
        </p:nvSpPr>
        <p:spPr>
          <a:xfrm>
            <a:off x="9850227" y="6918707"/>
            <a:ext cx="6889559" cy="2862322"/>
          </a:xfrm>
          <a:prstGeom prst="rect">
            <a:avLst/>
          </a:prstGeom>
        </p:spPr>
        <p:txBody>
          <a:bodyPr wrap="square">
            <a:spAutoFit/>
          </a:bodyPr>
          <a:lstStyle/>
          <a:p>
            <a:pPr algn="just">
              <a:lnSpc>
                <a:spcPct val="150000"/>
              </a:lnSpc>
            </a:pPr>
            <a:r>
              <a:rPr lang="vi-VN" sz="4000" dirty="0"/>
              <a:t>Dữ liệu đầu vào có thể từ đâu? Kết quả được đưa ra như thế nào?</a:t>
            </a:r>
            <a:endParaRPr lang="en-US" sz="4000"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9"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strips(upLeft)">
                                      <p:cBhvr>
                                        <p:cTn id="13" dur="500"/>
                                        <p:tgtEl>
                                          <p:spTgt spid="26"/>
                                        </p:tgtEl>
                                      </p:cBhvr>
                                    </p:animEffect>
                                  </p:childTnLst>
                                </p:cTn>
                              </p:par>
                              <p:par>
                                <p:cTn id="14" presetID="18" presetClass="entr" presetSubtype="9"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strips(up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42"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outHorizontal)">
                                      <p:cBhvr>
                                        <p:cTn id="21" dur="500"/>
                                        <p:tgtEl>
                                          <p:spTgt spid="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42"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outHorizont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Horizontal)">
                                      <p:cBhvr>
                                        <p:cTn id="37" dur="500"/>
                                        <p:tgtEl>
                                          <p:spTgt spid="1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242" b="30242"/>
          <a:stretch>
            <a:fillRect/>
          </a:stretch>
        </p:blipFill>
        <p:spPr>
          <a:xfrm>
            <a:off x="0" y="0"/>
            <a:ext cx="18288000" cy="10287000"/>
          </a:xfrm>
          <a:prstGeom prst="rect">
            <a:avLst/>
          </a:prstGeom>
        </p:spPr>
      </p:pic>
      <p:grpSp>
        <p:nvGrpSpPr>
          <p:cNvPr id="3" name="Group 3"/>
          <p:cNvGrpSpPr/>
          <p:nvPr/>
        </p:nvGrpSpPr>
        <p:grpSpPr>
          <a:xfrm>
            <a:off x="11083102" y="1010215"/>
            <a:ext cx="6061899" cy="2314961"/>
            <a:chOff x="0" y="0"/>
            <a:chExt cx="10052054" cy="5539613"/>
          </a:xfrm>
        </p:grpSpPr>
        <p:sp>
          <p:nvSpPr>
            <p:cNvPr id="4" name="Freeform 4"/>
            <p:cNvSpPr/>
            <p:nvPr/>
          </p:nvSpPr>
          <p:spPr>
            <a:xfrm>
              <a:off x="31750" y="31750"/>
              <a:ext cx="9988555" cy="5476113"/>
            </a:xfrm>
            <a:custGeom>
              <a:avLst/>
              <a:gdLst/>
              <a:ahLst/>
              <a:cxnLst/>
              <a:rect l="l" t="t" r="r" b="b"/>
              <a:pathLst>
                <a:path w="9988555" h="5476113">
                  <a:moveTo>
                    <a:pt x="9895844" y="5476113"/>
                  </a:moveTo>
                  <a:lnTo>
                    <a:pt x="92710" y="5476113"/>
                  </a:lnTo>
                  <a:cubicBezTo>
                    <a:pt x="41910" y="5476113"/>
                    <a:pt x="0" y="5434203"/>
                    <a:pt x="0" y="5383403"/>
                  </a:cubicBezTo>
                  <a:lnTo>
                    <a:pt x="0" y="92710"/>
                  </a:lnTo>
                  <a:cubicBezTo>
                    <a:pt x="0" y="41910"/>
                    <a:pt x="41910" y="0"/>
                    <a:pt x="92710" y="0"/>
                  </a:cubicBezTo>
                  <a:lnTo>
                    <a:pt x="9894574" y="0"/>
                  </a:lnTo>
                  <a:cubicBezTo>
                    <a:pt x="9945374" y="0"/>
                    <a:pt x="9987284" y="41910"/>
                    <a:pt x="9987284" y="92710"/>
                  </a:cubicBezTo>
                  <a:lnTo>
                    <a:pt x="9987284" y="5382133"/>
                  </a:lnTo>
                  <a:cubicBezTo>
                    <a:pt x="9988555" y="5434203"/>
                    <a:pt x="9946644" y="5476113"/>
                    <a:pt x="9895844" y="5476113"/>
                  </a:cubicBezTo>
                  <a:close/>
                </a:path>
              </a:pathLst>
            </a:custGeom>
            <a:solidFill>
              <a:srgbClr val="EE9D7F"/>
            </a:solidFill>
          </p:spPr>
        </p:sp>
        <p:sp>
          <p:nvSpPr>
            <p:cNvPr id="5" name="Freeform 5"/>
            <p:cNvSpPr/>
            <p:nvPr/>
          </p:nvSpPr>
          <p:spPr>
            <a:xfrm>
              <a:off x="0" y="0"/>
              <a:ext cx="10052055" cy="5539613"/>
            </a:xfrm>
            <a:custGeom>
              <a:avLst/>
              <a:gdLst/>
              <a:ahLst/>
              <a:cxnLst/>
              <a:rect l="l" t="t" r="r" b="b"/>
              <a:pathLst>
                <a:path w="10052055" h="5539613">
                  <a:moveTo>
                    <a:pt x="9927594" y="59690"/>
                  </a:moveTo>
                  <a:cubicBezTo>
                    <a:pt x="9963155" y="59690"/>
                    <a:pt x="9992364" y="88900"/>
                    <a:pt x="9992364" y="124460"/>
                  </a:cubicBezTo>
                  <a:lnTo>
                    <a:pt x="9992364" y="5415153"/>
                  </a:lnTo>
                  <a:cubicBezTo>
                    <a:pt x="9992364" y="5450713"/>
                    <a:pt x="9963155" y="5479923"/>
                    <a:pt x="9927594" y="5479923"/>
                  </a:cubicBezTo>
                  <a:lnTo>
                    <a:pt x="124460" y="5479923"/>
                  </a:lnTo>
                  <a:cubicBezTo>
                    <a:pt x="88900" y="5479923"/>
                    <a:pt x="59690" y="5450713"/>
                    <a:pt x="59690" y="5415153"/>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415153"/>
                  </a:lnTo>
                  <a:cubicBezTo>
                    <a:pt x="0" y="5483733"/>
                    <a:pt x="55880" y="5539613"/>
                    <a:pt x="124460" y="5539613"/>
                  </a:cubicBezTo>
                  <a:lnTo>
                    <a:pt x="9927595" y="5539613"/>
                  </a:lnTo>
                  <a:cubicBezTo>
                    <a:pt x="9996174" y="5539613"/>
                    <a:pt x="10052055" y="5483733"/>
                    <a:pt x="10052055" y="5415153"/>
                  </a:cubicBezTo>
                  <a:lnTo>
                    <a:pt x="10052055" y="124460"/>
                  </a:lnTo>
                  <a:cubicBezTo>
                    <a:pt x="10052055" y="55880"/>
                    <a:pt x="9996174" y="0"/>
                    <a:pt x="9927595" y="0"/>
                  </a:cubicBezTo>
                  <a:close/>
                </a:path>
              </a:pathLst>
            </a:custGeom>
            <a:solidFill>
              <a:srgbClr val="100F0D"/>
            </a:solidFill>
          </p:spPr>
        </p:sp>
      </p:grpSp>
      <p:grpSp>
        <p:nvGrpSpPr>
          <p:cNvPr id="6" name="Group 6"/>
          <p:cNvGrpSpPr/>
          <p:nvPr/>
        </p:nvGrpSpPr>
        <p:grpSpPr>
          <a:xfrm>
            <a:off x="10287000" y="4375954"/>
            <a:ext cx="6061899" cy="2197668"/>
            <a:chOff x="0" y="0"/>
            <a:chExt cx="10052054" cy="5539613"/>
          </a:xfrm>
        </p:grpSpPr>
        <p:sp>
          <p:nvSpPr>
            <p:cNvPr id="7" name="Freeform 7"/>
            <p:cNvSpPr/>
            <p:nvPr/>
          </p:nvSpPr>
          <p:spPr>
            <a:xfrm>
              <a:off x="31750" y="31750"/>
              <a:ext cx="9988555" cy="5476113"/>
            </a:xfrm>
            <a:custGeom>
              <a:avLst/>
              <a:gdLst/>
              <a:ahLst/>
              <a:cxnLst/>
              <a:rect l="l" t="t" r="r" b="b"/>
              <a:pathLst>
                <a:path w="9988555" h="5476113">
                  <a:moveTo>
                    <a:pt x="9895844" y="5476113"/>
                  </a:moveTo>
                  <a:lnTo>
                    <a:pt x="92710" y="5476113"/>
                  </a:lnTo>
                  <a:cubicBezTo>
                    <a:pt x="41910" y="5476113"/>
                    <a:pt x="0" y="5434203"/>
                    <a:pt x="0" y="5383403"/>
                  </a:cubicBezTo>
                  <a:lnTo>
                    <a:pt x="0" y="92710"/>
                  </a:lnTo>
                  <a:cubicBezTo>
                    <a:pt x="0" y="41910"/>
                    <a:pt x="41910" y="0"/>
                    <a:pt x="92710" y="0"/>
                  </a:cubicBezTo>
                  <a:lnTo>
                    <a:pt x="9894574" y="0"/>
                  </a:lnTo>
                  <a:cubicBezTo>
                    <a:pt x="9945374" y="0"/>
                    <a:pt x="9987284" y="41910"/>
                    <a:pt x="9987284" y="92710"/>
                  </a:cubicBezTo>
                  <a:lnTo>
                    <a:pt x="9987284" y="5382133"/>
                  </a:lnTo>
                  <a:cubicBezTo>
                    <a:pt x="9988555" y="5434203"/>
                    <a:pt x="9946644" y="5476113"/>
                    <a:pt x="9895844" y="5476113"/>
                  </a:cubicBezTo>
                  <a:close/>
                </a:path>
              </a:pathLst>
            </a:custGeom>
            <a:solidFill>
              <a:srgbClr val="B8A6C0"/>
            </a:solidFill>
          </p:spPr>
        </p:sp>
        <p:sp>
          <p:nvSpPr>
            <p:cNvPr id="8" name="Freeform 8"/>
            <p:cNvSpPr/>
            <p:nvPr/>
          </p:nvSpPr>
          <p:spPr>
            <a:xfrm>
              <a:off x="0" y="0"/>
              <a:ext cx="10052055" cy="5539613"/>
            </a:xfrm>
            <a:custGeom>
              <a:avLst/>
              <a:gdLst/>
              <a:ahLst/>
              <a:cxnLst/>
              <a:rect l="l" t="t" r="r" b="b"/>
              <a:pathLst>
                <a:path w="10052055" h="5539613">
                  <a:moveTo>
                    <a:pt x="9927594" y="59690"/>
                  </a:moveTo>
                  <a:cubicBezTo>
                    <a:pt x="9963155" y="59690"/>
                    <a:pt x="9992364" y="88900"/>
                    <a:pt x="9992364" y="124460"/>
                  </a:cubicBezTo>
                  <a:lnTo>
                    <a:pt x="9992364" y="5415153"/>
                  </a:lnTo>
                  <a:cubicBezTo>
                    <a:pt x="9992364" y="5450713"/>
                    <a:pt x="9963155" y="5479923"/>
                    <a:pt x="9927594" y="5479923"/>
                  </a:cubicBezTo>
                  <a:lnTo>
                    <a:pt x="124460" y="5479923"/>
                  </a:lnTo>
                  <a:cubicBezTo>
                    <a:pt x="88900" y="5479923"/>
                    <a:pt x="59690" y="5450713"/>
                    <a:pt x="59690" y="5415153"/>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415153"/>
                  </a:lnTo>
                  <a:cubicBezTo>
                    <a:pt x="0" y="5483733"/>
                    <a:pt x="55880" y="5539613"/>
                    <a:pt x="124460" y="5539613"/>
                  </a:cubicBezTo>
                  <a:lnTo>
                    <a:pt x="9927595" y="5539613"/>
                  </a:lnTo>
                  <a:cubicBezTo>
                    <a:pt x="9996174" y="5539613"/>
                    <a:pt x="10052055" y="5483733"/>
                    <a:pt x="10052055" y="5415153"/>
                  </a:cubicBezTo>
                  <a:lnTo>
                    <a:pt x="10052055" y="124460"/>
                  </a:lnTo>
                  <a:cubicBezTo>
                    <a:pt x="10052055" y="55880"/>
                    <a:pt x="9996174" y="0"/>
                    <a:pt x="9927595" y="0"/>
                  </a:cubicBezTo>
                  <a:close/>
                </a:path>
              </a:pathLst>
            </a:custGeom>
            <a:solidFill>
              <a:srgbClr val="100F0D"/>
            </a:solidFill>
          </p:spPr>
        </p:sp>
      </p:grpSp>
      <p:grpSp>
        <p:nvGrpSpPr>
          <p:cNvPr id="9" name="Group 9"/>
          <p:cNvGrpSpPr/>
          <p:nvPr/>
        </p:nvGrpSpPr>
        <p:grpSpPr>
          <a:xfrm>
            <a:off x="10825888" y="713690"/>
            <a:ext cx="6061899" cy="2354325"/>
            <a:chOff x="0" y="0"/>
            <a:chExt cx="10052054" cy="5633812"/>
          </a:xfrm>
        </p:grpSpPr>
        <p:sp>
          <p:nvSpPr>
            <p:cNvPr id="10" name="Freeform 10"/>
            <p:cNvSpPr/>
            <p:nvPr/>
          </p:nvSpPr>
          <p:spPr>
            <a:xfrm>
              <a:off x="31750" y="31750"/>
              <a:ext cx="9988555" cy="5570312"/>
            </a:xfrm>
            <a:custGeom>
              <a:avLst/>
              <a:gdLst/>
              <a:ahLst/>
              <a:cxnLst/>
              <a:rect l="l" t="t" r="r" b="b"/>
              <a:pathLst>
                <a:path w="9988555" h="5570312">
                  <a:moveTo>
                    <a:pt x="9895844" y="5570312"/>
                  </a:moveTo>
                  <a:lnTo>
                    <a:pt x="92710" y="5570312"/>
                  </a:lnTo>
                  <a:cubicBezTo>
                    <a:pt x="41910" y="5570312"/>
                    <a:pt x="0" y="5528402"/>
                    <a:pt x="0" y="5477602"/>
                  </a:cubicBezTo>
                  <a:lnTo>
                    <a:pt x="0" y="92710"/>
                  </a:lnTo>
                  <a:cubicBezTo>
                    <a:pt x="0" y="41910"/>
                    <a:pt x="41910" y="0"/>
                    <a:pt x="92710" y="0"/>
                  </a:cubicBezTo>
                  <a:lnTo>
                    <a:pt x="9894574" y="0"/>
                  </a:lnTo>
                  <a:cubicBezTo>
                    <a:pt x="9945374" y="0"/>
                    <a:pt x="9987284" y="41910"/>
                    <a:pt x="9987284" y="92710"/>
                  </a:cubicBezTo>
                  <a:lnTo>
                    <a:pt x="9987284" y="5476332"/>
                  </a:lnTo>
                  <a:cubicBezTo>
                    <a:pt x="9988555" y="5528402"/>
                    <a:pt x="9946644" y="5570312"/>
                    <a:pt x="9895844" y="5570312"/>
                  </a:cubicBezTo>
                  <a:close/>
                </a:path>
              </a:pathLst>
            </a:custGeom>
            <a:solidFill>
              <a:srgbClr val="FDF9F2"/>
            </a:solidFill>
          </p:spPr>
        </p:sp>
        <p:sp>
          <p:nvSpPr>
            <p:cNvPr id="11" name="Freeform 11"/>
            <p:cNvSpPr/>
            <p:nvPr/>
          </p:nvSpPr>
          <p:spPr>
            <a:xfrm>
              <a:off x="0" y="0"/>
              <a:ext cx="10052055" cy="5633812"/>
            </a:xfrm>
            <a:custGeom>
              <a:avLst/>
              <a:gdLst/>
              <a:ahLst/>
              <a:cxnLst/>
              <a:rect l="l" t="t" r="r" b="b"/>
              <a:pathLst>
                <a:path w="10052055" h="5633812">
                  <a:moveTo>
                    <a:pt x="9927594" y="59690"/>
                  </a:moveTo>
                  <a:cubicBezTo>
                    <a:pt x="9963155" y="59690"/>
                    <a:pt x="9992364" y="88900"/>
                    <a:pt x="9992364" y="124460"/>
                  </a:cubicBezTo>
                  <a:lnTo>
                    <a:pt x="9992364" y="5509352"/>
                  </a:lnTo>
                  <a:cubicBezTo>
                    <a:pt x="9992364" y="5544912"/>
                    <a:pt x="9963155" y="5574122"/>
                    <a:pt x="9927594" y="5574122"/>
                  </a:cubicBezTo>
                  <a:lnTo>
                    <a:pt x="124460" y="5574122"/>
                  </a:lnTo>
                  <a:cubicBezTo>
                    <a:pt x="88900" y="5574122"/>
                    <a:pt x="59690" y="5544912"/>
                    <a:pt x="59690" y="5509352"/>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509352"/>
                  </a:lnTo>
                  <a:cubicBezTo>
                    <a:pt x="0" y="5577932"/>
                    <a:pt x="55880" y="5633812"/>
                    <a:pt x="124460" y="5633812"/>
                  </a:cubicBezTo>
                  <a:lnTo>
                    <a:pt x="9927595" y="5633812"/>
                  </a:lnTo>
                  <a:cubicBezTo>
                    <a:pt x="9996174" y="5633812"/>
                    <a:pt x="10052055" y="5577932"/>
                    <a:pt x="10052055" y="5509352"/>
                  </a:cubicBezTo>
                  <a:lnTo>
                    <a:pt x="10052055" y="124460"/>
                  </a:lnTo>
                  <a:cubicBezTo>
                    <a:pt x="10052055" y="55880"/>
                    <a:pt x="9996174" y="0"/>
                    <a:pt x="9927595" y="0"/>
                  </a:cubicBezTo>
                  <a:close/>
                </a:path>
              </a:pathLst>
            </a:custGeom>
            <a:solidFill>
              <a:srgbClr val="100F0D"/>
            </a:solidFill>
          </p:spPr>
        </p:sp>
      </p:grpSp>
      <p:grpSp>
        <p:nvGrpSpPr>
          <p:cNvPr id="12" name="Group 12"/>
          <p:cNvGrpSpPr/>
          <p:nvPr/>
        </p:nvGrpSpPr>
        <p:grpSpPr>
          <a:xfrm>
            <a:off x="10029785" y="4079429"/>
            <a:ext cx="6061899" cy="2235038"/>
            <a:chOff x="0" y="0"/>
            <a:chExt cx="10052054" cy="5633812"/>
          </a:xfrm>
        </p:grpSpPr>
        <p:sp>
          <p:nvSpPr>
            <p:cNvPr id="13" name="Freeform 13"/>
            <p:cNvSpPr/>
            <p:nvPr/>
          </p:nvSpPr>
          <p:spPr>
            <a:xfrm>
              <a:off x="31750" y="31750"/>
              <a:ext cx="9988555" cy="5570312"/>
            </a:xfrm>
            <a:custGeom>
              <a:avLst/>
              <a:gdLst/>
              <a:ahLst/>
              <a:cxnLst/>
              <a:rect l="l" t="t" r="r" b="b"/>
              <a:pathLst>
                <a:path w="9988555" h="5570312">
                  <a:moveTo>
                    <a:pt x="9895844" y="5570312"/>
                  </a:moveTo>
                  <a:lnTo>
                    <a:pt x="92710" y="5570312"/>
                  </a:lnTo>
                  <a:cubicBezTo>
                    <a:pt x="41910" y="5570312"/>
                    <a:pt x="0" y="5528402"/>
                    <a:pt x="0" y="5477602"/>
                  </a:cubicBezTo>
                  <a:lnTo>
                    <a:pt x="0" y="92710"/>
                  </a:lnTo>
                  <a:cubicBezTo>
                    <a:pt x="0" y="41910"/>
                    <a:pt x="41910" y="0"/>
                    <a:pt x="92710" y="0"/>
                  </a:cubicBezTo>
                  <a:lnTo>
                    <a:pt x="9894574" y="0"/>
                  </a:lnTo>
                  <a:cubicBezTo>
                    <a:pt x="9945374" y="0"/>
                    <a:pt x="9987284" y="41910"/>
                    <a:pt x="9987284" y="92710"/>
                  </a:cubicBezTo>
                  <a:lnTo>
                    <a:pt x="9987284" y="5476332"/>
                  </a:lnTo>
                  <a:cubicBezTo>
                    <a:pt x="9988555" y="5528402"/>
                    <a:pt x="9946644" y="5570312"/>
                    <a:pt x="9895844" y="5570312"/>
                  </a:cubicBezTo>
                  <a:close/>
                </a:path>
              </a:pathLst>
            </a:custGeom>
            <a:solidFill>
              <a:srgbClr val="FDF9F2"/>
            </a:solidFill>
          </p:spPr>
        </p:sp>
        <p:sp>
          <p:nvSpPr>
            <p:cNvPr id="14" name="Freeform 14"/>
            <p:cNvSpPr/>
            <p:nvPr/>
          </p:nvSpPr>
          <p:spPr>
            <a:xfrm>
              <a:off x="0" y="0"/>
              <a:ext cx="10052055" cy="5633812"/>
            </a:xfrm>
            <a:custGeom>
              <a:avLst/>
              <a:gdLst/>
              <a:ahLst/>
              <a:cxnLst/>
              <a:rect l="l" t="t" r="r" b="b"/>
              <a:pathLst>
                <a:path w="10052055" h="5633812">
                  <a:moveTo>
                    <a:pt x="9927594" y="59690"/>
                  </a:moveTo>
                  <a:cubicBezTo>
                    <a:pt x="9963155" y="59690"/>
                    <a:pt x="9992364" y="88900"/>
                    <a:pt x="9992364" y="124460"/>
                  </a:cubicBezTo>
                  <a:lnTo>
                    <a:pt x="9992364" y="5509352"/>
                  </a:lnTo>
                  <a:cubicBezTo>
                    <a:pt x="9992364" y="5544912"/>
                    <a:pt x="9963155" y="5574122"/>
                    <a:pt x="9927594" y="5574122"/>
                  </a:cubicBezTo>
                  <a:lnTo>
                    <a:pt x="124460" y="5574122"/>
                  </a:lnTo>
                  <a:cubicBezTo>
                    <a:pt x="88900" y="5574122"/>
                    <a:pt x="59690" y="5544912"/>
                    <a:pt x="59690" y="5509352"/>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509352"/>
                  </a:lnTo>
                  <a:cubicBezTo>
                    <a:pt x="0" y="5577932"/>
                    <a:pt x="55880" y="5633812"/>
                    <a:pt x="124460" y="5633812"/>
                  </a:cubicBezTo>
                  <a:lnTo>
                    <a:pt x="9927595" y="5633812"/>
                  </a:lnTo>
                  <a:cubicBezTo>
                    <a:pt x="9996174" y="5633812"/>
                    <a:pt x="10052055" y="5577932"/>
                    <a:pt x="10052055" y="5509352"/>
                  </a:cubicBezTo>
                  <a:lnTo>
                    <a:pt x="10052055" y="124460"/>
                  </a:lnTo>
                  <a:cubicBezTo>
                    <a:pt x="10052055" y="55880"/>
                    <a:pt x="9996174" y="0"/>
                    <a:pt x="9927595" y="0"/>
                  </a:cubicBezTo>
                  <a:close/>
                </a:path>
              </a:pathLst>
            </a:custGeom>
            <a:solidFill>
              <a:srgbClr val="100F0D"/>
            </a:solidFill>
          </p:spPr>
        </p:sp>
      </p:grpSp>
      <p:grpSp>
        <p:nvGrpSpPr>
          <p:cNvPr id="15" name="Group 15"/>
          <p:cNvGrpSpPr/>
          <p:nvPr/>
        </p:nvGrpSpPr>
        <p:grpSpPr>
          <a:xfrm>
            <a:off x="1601630" y="1028700"/>
            <a:ext cx="7836660" cy="8593799"/>
            <a:chOff x="0" y="0"/>
            <a:chExt cx="12390759" cy="13587893"/>
          </a:xfrm>
        </p:grpSpPr>
        <p:sp>
          <p:nvSpPr>
            <p:cNvPr id="16" name="Freeform 16"/>
            <p:cNvSpPr/>
            <p:nvPr/>
          </p:nvSpPr>
          <p:spPr>
            <a:xfrm>
              <a:off x="31750" y="31750"/>
              <a:ext cx="12327259" cy="13524393"/>
            </a:xfrm>
            <a:custGeom>
              <a:avLst/>
              <a:gdLst/>
              <a:ahLst/>
              <a:cxnLst/>
              <a:rect l="l" t="t" r="r" b="b"/>
              <a:pathLst>
                <a:path w="12327259" h="13524393">
                  <a:moveTo>
                    <a:pt x="12234549" y="13524393"/>
                  </a:moveTo>
                  <a:lnTo>
                    <a:pt x="92710" y="13524393"/>
                  </a:lnTo>
                  <a:cubicBezTo>
                    <a:pt x="41910" y="13524393"/>
                    <a:pt x="0" y="13482482"/>
                    <a:pt x="0" y="13431682"/>
                  </a:cubicBezTo>
                  <a:lnTo>
                    <a:pt x="0" y="92710"/>
                  </a:lnTo>
                  <a:cubicBezTo>
                    <a:pt x="0" y="41910"/>
                    <a:pt x="41910" y="0"/>
                    <a:pt x="92710" y="0"/>
                  </a:cubicBezTo>
                  <a:lnTo>
                    <a:pt x="12233279" y="0"/>
                  </a:lnTo>
                  <a:cubicBezTo>
                    <a:pt x="12284079" y="0"/>
                    <a:pt x="12325989" y="41910"/>
                    <a:pt x="12325989" y="92710"/>
                  </a:cubicBezTo>
                  <a:lnTo>
                    <a:pt x="12325989" y="13430413"/>
                  </a:lnTo>
                  <a:cubicBezTo>
                    <a:pt x="12327259" y="13482482"/>
                    <a:pt x="12285349" y="13524393"/>
                    <a:pt x="12234549" y="13524393"/>
                  </a:cubicBezTo>
                  <a:close/>
                </a:path>
              </a:pathLst>
            </a:custGeom>
            <a:solidFill>
              <a:srgbClr val="EBADB1"/>
            </a:solidFill>
          </p:spPr>
        </p:sp>
        <p:sp>
          <p:nvSpPr>
            <p:cNvPr id="17" name="Freeform 17"/>
            <p:cNvSpPr/>
            <p:nvPr/>
          </p:nvSpPr>
          <p:spPr>
            <a:xfrm>
              <a:off x="0" y="0"/>
              <a:ext cx="12390759" cy="13587893"/>
            </a:xfrm>
            <a:custGeom>
              <a:avLst/>
              <a:gdLst/>
              <a:ahLst/>
              <a:cxnLst/>
              <a:rect l="l" t="t" r="r" b="b"/>
              <a:pathLst>
                <a:path w="12390759" h="13587893">
                  <a:moveTo>
                    <a:pt x="12266299" y="59690"/>
                  </a:moveTo>
                  <a:cubicBezTo>
                    <a:pt x="12301859" y="59690"/>
                    <a:pt x="12331069" y="88900"/>
                    <a:pt x="12331069" y="124460"/>
                  </a:cubicBezTo>
                  <a:lnTo>
                    <a:pt x="12331069" y="13463432"/>
                  </a:lnTo>
                  <a:cubicBezTo>
                    <a:pt x="12331069" y="13498993"/>
                    <a:pt x="12301859" y="13528204"/>
                    <a:pt x="12266299" y="13528204"/>
                  </a:cubicBezTo>
                  <a:lnTo>
                    <a:pt x="124460" y="13528204"/>
                  </a:lnTo>
                  <a:cubicBezTo>
                    <a:pt x="88900" y="13528204"/>
                    <a:pt x="59690" y="13498993"/>
                    <a:pt x="59690" y="13463432"/>
                  </a:cubicBezTo>
                  <a:lnTo>
                    <a:pt x="59690" y="124460"/>
                  </a:lnTo>
                  <a:cubicBezTo>
                    <a:pt x="59690" y="88900"/>
                    <a:pt x="88900" y="59690"/>
                    <a:pt x="124460" y="59690"/>
                  </a:cubicBezTo>
                  <a:lnTo>
                    <a:pt x="12266299" y="59690"/>
                  </a:lnTo>
                  <a:moveTo>
                    <a:pt x="12266299" y="0"/>
                  </a:moveTo>
                  <a:lnTo>
                    <a:pt x="124460" y="0"/>
                  </a:lnTo>
                  <a:cubicBezTo>
                    <a:pt x="55880" y="0"/>
                    <a:pt x="0" y="55880"/>
                    <a:pt x="0" y="124460"/>
                  </a:cubicBezTo>
                  <a:lnTo>
                    <a:pt x="0" y="13463432"/>
                  </a:lnTo>
                  <a:cubicBezTo>
                    <a:pt x="0" y="13532013"/>
                    <a:pt x="55880" y="13587893"/>
                    <a:pt x="124460" y="13587893"/>
                  </a:cubicBezTo>
                  <a:lnTo>
                    <a:pt x="12266299" y="13587893"/>
                  </a:lnTo>
                  <a:cubicBezTo>
                    <a:pt x="12334879" y="13587893"/>
                    <a:pt x="12390759" y="13532013"/>
                    <a:pt x="12390759" y="13463432"/>
                  </a:cubicBezTo>
                  <a:lnTo>
                    <a:pt x="12390759" y="124460"/>
                  </a:lnTo>
                  <a:cubicBezTo>
                    <a:pt x="12390759" y="55880"/>
                    <a:pt x="12334879" y="0"/>
                    <a:pt x="12266299" y="0"/>
                  </a:cubicBezTo>
                  <a:close/>
                </a:path>
              </a:pathLst>
            </a:custGeom>
            <a:solidFill>
              <a:srgbClr val="100F0D"/>
            </a:solidFill>
          </p:spPr>
        </p:sp>
      </p:grpSp>
      <p:grpSp>
        <p:nvGrpSpPr>
          <p:cNvPr id="18" name="Group 18"/>
          <p:cNvGrpSpPr/>
          <p:nvPr/>
        </p:nvGrpSpPr>
        <p:grpSpPr>
          <a:xfrm>
            <a:off x="1313464" y="701277"/>
            <a:ext cx="7873258" cy="8644729"/>
            <a:chOff x="0" y="0"/>
            <a:chExt cx="12448626" cy="13668419"/>
          </a:xfrm>
        </p:grpSpPr>
        <p:sp>
          <p:nvSpPr>
            <p:cNvPr id="19" name="Freeform 19"/>
            <p:cNvSpPr/>
            <p:nvPr/>
          </p:nvSpPr>
          <p:spPr>
            <a:xfrm>
              <a:off x="31750" y="31750"/>
              <a:ext cx="12385126" cy="13604920"/>
            </a:xfrm>
            <a:custGeom>
              <a:avLst/>
              <a:gdLst/>
              <a:ahLst/>
              <a:cxnLst/>
              <a:rect l="l" t="t" r="r" b="b"/>
              <a:pathLst>
                <a:path w="12385126" h="13604920">
                  <a:moveTo>
                    <a:pt x="12292416" y="13604920"/>
                  </a:moveTo>
                  <a:lnTo>
                    <a:pt x="92710" y="13604920"/>
                  </a:lnTo>
                  <a:cubicBezTo>
                    <a:pt x="41910" y="13604920"/>
                    <a:pt x="0" y="13563009"/>
                    <a:pt x="0" y="13512209"/>
                  </a:cubicBezTo>
                  <a:lnTo>
                    <a:pt x="0" y="92710"/>
                  </a:lnTo>
                  <a:cubicBezTo>
                    <a:pt x="0" y="41910"/>
                    <a:pt x="41910" y="0"/>
                    <a:pt x="92710" y="0"/>
                  </a:cubicBezTo>
                  <a:lnTo>
                    <a:pt x="12291146" y="0"/>
                  </a:lnTo>
                  <a:cubicBezTo>
                    <a:pt x="12341946" y="0"/>
                    <a:pt x="12383857" y="41910"/>
                    <a:pt x="12383857" y="92710"/>
                  </a:cubicBezTo>
                  <a:lnTo>
                    <a:pt x="12383857" y="13510940"/>
                  </a:lnTo>
                  <a:cubicBezTo>
                    <a:pt x="12385126" y="13563009"/>
                    <a:pt x="12343216" y="13604920"/>
                    <a:pt x="12292416" y="13604920"/>
                  </a:cubicBezTo>
                  <a:close/>
                </a:path>
              </a:pathLst>
            </a:custGeom>
            <a:solidFill>
              <a:srgbClr val="FDF9F2"/>
            </a:solidFill>
          </p:spPr>
        </p:sp>
        <p:sp>
          <p:nvSpPr>
            <p:cNvPr id="20" name="Freeform 20"/>
            <p:cNvSpPr/>
            <p:nvPr/>
          </p:nvSpPr>
          <p:spPr>
            <a:xfrm>
              <a:off x="0" y="0"/>
              <a:ext cx="12448626" cy="13668420"/>
            </a:xfrm>
            <a:custGeom>
              <a:avLst/>
              <a:gdLst/>
              <a:ahLst/>
              <a:cxnLst/>
              <a:rect l="l" t="t" r="r" b="b"/>
              <a:pathLst>
                <a:path w="12448626" h="13668420">
                  <a:moveTo>
                    <a:pt x="12324166" y="59690"/>
                  </a:moveTo>
                  <a:cubicBezTo>
                    <a:pt x="12359726" y="59690"/>
                    <a:pt x="12388936" y="88900"/>
                    <a:pt x="12388936" y="124460"/>
                  </a:cubicBezTo>
                  <a:lnTo>
                    <a:pt x="12388936" y="13543959"/>
                  </a:lnTo>
                  <a:cubicBezTo>
                    <a:pt x="12388936" y="13579520"/>
                    <a:pt x="12359726" y="13608729"/>
                    <a:pt x="12324166" y="13608729"/>
                  </a:cubicBezTo>
                  <a:lnTo>
                    <a:pt x="124460" y="13608729"/>
                  </a:lnTo>
                  <a:cubicBezTo>
                    <a:pt x="88900" y="13608729"/>
                    <a:pt x="59690" y="13579520"/>
                    <a:pt x="59690" y="13543959"/>
                  </a:cubicBezTo>
                  <a:lnTo>
                    <a:pt x="59690" y="124460"/>
                  </a:lnTo>
                  <a:cubicBezTo>
                    <a:pt x="59690" y="88900"/>
                    <a:pt x="88900" y="59690"/>
                    <a:pt x="124460" y="59690"/>
                  </a:cubicBezTo>
                  <a:lnTo>
                    <a:pt x="12324166" y="59690"/>
                  </a:lnTo>
                  <a:moveTo>
                    <a:pt x="12324166" y="0"/>
                  </a:moveTo>
                  <a:lnTo>
                    <a:pt x="124460" y="0"/>
                  </a:lnTo>
                  <a:cubicBezTo>
                    <a:pt x="55880" y="0"/>
                    <a:pt x="0" y="55880"/>
                    <a:pt x="0" y="124460"/>
                  </a:cubicBezTo>
                  <a:lnTo>
                    <a:pt x="0" y="13543959"/>
                  </a:lnTo>
                  <a:cubicBezTo>
                    <a:pt x="0" y="13612540"/>
                    <a:pt x="55880" y="13668420"/>
                    <a:pt x="124460" y="13668420"/>
                  </a:cubicBezTo>
                  <a:lnTo>
                    <a:pt x="12324166" y="13668420"/>
                  </a:lnTo>
                  <a:cubicBezTo>
                    <a:pt x="12392747" y="13668420"/>
                    <a:pt x="12448626" y="13612540"/>
                    <a:pt x="12448626" y="13543959"/>
                  </a:cubicBezTo>
                  <a:lnTo>
                    <a:pt x="12448626" y="124460"/>
                  </a:lnTo>
                  <a:cubicBezTo>
                    <a:pt x="12448626" y="55880"/>
                    <a:pt x="12392747" y="0"/>
                    <a:pt x="12324166" y="0"/>
                  </a:cubicBezTo>
                  <a:close/>
                </a:path>
              </a:pathLst>
            </a:custGeom>
            <a:solidFill>
              <a:srgbClr val="100F0D"/>
            </a:solidFill>
          </p:spPr>
        </p:sp>
      </p:grpSp>
      <p:sp>
        <p:nvSpPr>
          <p:cNvPr id="21" name="AutoShape 21"/>
          <p:cNvSpPr/>
          <p:nvPr/>
        </p:nvSpPr>
        <p:spPr>
          <a:xfrm>
            <a:off x="10825888" y="1634563"/>
            <a:ext cx="6061899" cy="0"/>
          </a:xfrm>
          <a:prstGeom prst="line">
            <a:avLst/>
          </a:prstGeom>
          <a:ln w="38100" cap="rnd">
            <a:solidFill>
              <a:srgbClr val="100F0D"/>
            </a:solidFill>
            <a:prstDash val="solid"/>
            <a:headEnd type="none" w="sm" len="sm"/>
            <a:tailEnd type="none" w="sm" len="sm"/>
          </a:ln>
        </p:spPr>
      </p:sp>
      <p:sp>
        <p:nvSpPr>
          <p:cNvPr id="22" name="AutoShape 22"/>
          <p:cNvSpPr/>
          <p:nvPr/>
        </p:nvSpPr>
        <p:spPr>
          <a:xfrm>
            <a:off x="10029785" y="5000303"/>
            <a:ext cx="6061899" cy="0"/>
          </a:xfrm>
          <a:prstGeom prst="line">
            <a:avLst/>
          </a:prstGeom>
          <a:ln w="38100" cap="rnd">
            <a:solidFill>
              <a:srgbClr val="100F0D"/>
            </a:solidFill>
            <a:prstDash val="solid"/>
            <a:headEnd type="none" w="sm" len="sm"/>
            <a:tailEnd type="none" w="sm" len="sm"/>
          </a:ln>
        </p:spPr>
      </p:sp>
      <p:grpSp>
        <p:nvGrpSpPr>
          <p:cNvPr id="23" name="Group 23"/>
          <p:cNvGrpSpPr>
            <a:grpSpLocks noChangeAspect="1"/>
          </p:cNvGrpSpPr>
          <p:nvPr/>
        </p:nvGrpSpPr>
        <p:grpSpPr>
          <a:xfrm>
            <a:off x="11860868" y="1077888"/>
            <a:ext cx="238374" cy="238374"/>
            <a:chOff x="0" y="0"/>
            <a:chExt cx="495300" cy="495300"/>
          </a:xfrm>
        </p:grpSpPr>
        <p:sp>
          <p:nvSpPr>
            <p:cNvPr id="24" name="Freeform 2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5" name="Freeform 2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26" name="Group 26"/>
          <p:cNvGrpSpPr>
            <a:grpSpLocks noChangeAspect="1"/>
          </p:cNvGrpSpPr>
          <p:nvPr/>
        </p:nvGrpSpPr>
        <p:grpSpPr>
          <a:xfrm>
            <a:off x="11064766" y="4443628"/>
            <a:ext cx="238374" cy="238374"/>
            <a:chOff x="0" y="0"/>
            <a:chExt cx="495300" cy="495300"/>
          </a:xfrm>
        </p:grpSpPr>
        <p:sp>
          <p:nvSpPr>
            <p:cNvPr id="27" name="Freeform 2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8" name="Freeform 2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29" name="Group 29"/>
          <p:cNvGrpSpPr>
            <a:grpSpLocks noChangeAspect="1"/>
          </p:cNvGrpSpPr>
          <p:nvPr/>
        </p:nvGrpSpPr>
        <p:grpSpPr>
          <a:xfrm>
            <a:off x="11471985" y="1077888"/>
            <a:ext cx="238374" cy="238374"/>
            <a:chOff x="0" y="0"/>
            <a:chExt cx="495300" cy="495300"/>
          </a:xfrm>
        </p:grpSpPr>
        <p:sp>
          <p:nvSpPr>
            <p:cNvPr id="30" name="Freeform 3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1" name="Freeform 3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32" name="Group 32"/>
          <p:cNvGrpSpPr>
            <a:grpSpLocks noChangeAspect="1"/>
          </p:cNvGrpSpPr>
          <p:nvPr/>
        </p:nvGrpSpPr>
        <p:grpSpPr>
          <a:xfrm>
            <a:off x="10675883" y="4443628"/>
            <a:ext cx="238374" cy="238374"/>
            <a:chOff x="0" y="0"/>
            <a:chExt cx="495300" cy="495300"/>
          </a:xfrm>
        </p:grpSpPr>
        <p:sp>
          <p:nvSpPr>
            <p:cNvPr id="33" name="Freeform 3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4" name="Freeform 3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35" name="Group 35"/>
          <p:cNvGrpSpPr>
            <a:grpSpLocks noChangeAspect="1"/>
          </p:cNvGrpSpPr>
          <p:nvPr/>
        </p:nvGrpSpPr>
        <p:grpSpPr>
          <a:xfrm>
            <a:off x="11083102" y="1077888"/>
            <a:ext cx="238374" cy="238374"/>
            <a:chOff x="0" y="0"/>
            <a:chExt cx="495300" cy="495300"/>
          </a:xfrm>
        </p:grpSpPr>
        <p:sp>
          <p:nvSpPr>
            <p:cNvPr id="36" name="Freeform 3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7" name="Freeform 3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nvGrpSpPr>
          <p:cNvPr id="38" name="Group 38"/>
          <p:cNvGrpSpPr>
            <a:grpSpLocks noChangeAspect="1"/>
          </p:cNvGrpSpPr>
          <p:nvPr/>
        </p:nvGrpSpPr>
        <p:grpSpPr>
          <a:xfrm>
            <a:off x="10287000" y="4443628"/>
            <a:ext cx="238374" cy="238374"/>
            <a:chOff x="0" y="0"/>
            <a:chExt cx="495300" cy="495300"/>
          </a:xfrm>
        </p:grpSpPr>
        <p:sp>
          <p:nvSpPr>
            <p:cNvPr id="39" name="Freeform 39"/>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40" name="Freeform 40"/>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pic>
        <p:nvPicPr>
          <p:cNvPr id="42" name="Picture 4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60836" y="5594374"/>
            <a:ext cx="949770" cy="1229475"/>
          </a:xfrm>
          <a:prstGeom prst="rect">
            <a:avLst/>
          </a:prstGeom>
        </p:spPr>
      </p:pic>
      <p:grpSp>
        <p:nvGrpSpPr>
          <p:cNvPr id="46" name="Group 3"/>
          <p:cNvGrpSpPr/>
          <p:nvPr/>
        </p:nvGrpSpPr>
        <p:grpSpPr>
          <a:xfrm>
            <a:off x="11349206" y="7404605"/>
            <a:ext cx="6061899" cy="2314961"/>
            <a:chOff x="0" y="0"/>
            <a:chExt cx="10052054" cy="5539613"/>
          </a:xfrm>
        </p:grpSpPr>
        <p:sp>
          <p:nvSpPr>
            <p:cNvPr id="47" name="Freeform 4"/>
            <p:cNvSpPr/>
            <p:nvPr/>
          </p:nvSpPr>
          <p:spPr>
            <a:xfrm>
              <a:off x="31750" y="31750"/>
              <a:ext cx="9988555" cy="5476113"/>
            </a:xfrm>
            <a:custGeom>
              <a:avLst/>
              <a:gdLst/>
              <a:ahLst/>
              <a:cxnLst/>
              <a:rect l="l" t="t" r="r" b="b"/>
              <a:pathLst>
                <a:path w="9988555" h="5476113">
                  <a:moveTo>
                    <a:pt x="9895844" y="5476113"/>
                  </a:moveTo>
                  <a:lnTo>
                    <a:pt x="92710" y="5476113"/>
                  </a:lnTo>
                  <a:cubicBezTo>
                    <a:pt x="41910" y="5476113"/>
                    <a:pt x="0" y="5434203"/>
                    <a:pt x="0" y="5383403"/>
                  </a:cubicBezTo>
                  <a:lnTo>
                    <a:pt x="0" y="92710"/>
                  </a:lnTo>
                  <a:cubicBezTo>
                    <a:pt x="0" y="41910"/>
                    <a:pt x="41910" y="0"/>
                    <a:pt x="92710" y="0"/>
                  </a:cubicBezTo>
                  <a:lnTo>
                    <a:pt x="9894574" y="0"/>
                  </a:lnTo>
                  <a:cubicBezTo>
                    <a:pt x="9945374" y="0"/>
                    <a:pt x="9987284" y="41910"/>
                    <a:pt x="9987284" y="92710"/>
                  </a:cubicBezTo>
                  <a:lnTo>
                    <a:pt x="9987284" y="5382133"/>
                  </a:lnTo>
                  <a:cubicBezTo>
                    <a:pt x="9988555" y="5434203"/>
                    <a:pt x="9946644" y="5476113"/>
                    <a:pt x="9895844" y="5476113"/>
                  </a:cubicBezTo>
                  <a:close/>
                </a:path>
              </a:pathLst>
            </a:custGeom>
            <a:solidFill>
              <a:srgbClr val="EE9D7F"/>
            </a:solidFill>
          </p:spPr>
        </p:sp>
        <p:sp>
          <p:nvSpPr>
            <p:cNvPr id="48" name="Freeform 5"/>
            <p:cNvSpPr/>
            <p:nvPr/>
          </p:nvSpPr>
          <p:spPr>
            <a:xfrm>
              <a:off x="0" y="0"/>
              <a:ext cx="10052055" cy="5539613"/>
            </a:xfrm>
            <a:custGeom>
              <a:avLst/>
              <a:gdLst/>
              <a:ahLst/>
              <a:cxnLst/>
              <a:rect l="l" t="t" r="r" b="b"/>
              <a:pathLst>
                <a:path w="10052055" h="5539613">
                  <a:moveTo>
                    <a:pt x="9927594" y="59690"/>
                  </a:moveTo>
                  <a:cubicBezTo>
                    <a:pt x="9963155" y="59690"/>
                    <a:pt x="9992364" y="88900"/>
                    <a:pt x="9992364" y="124460"/>
                  </a:cubicBezTo>
                  <a:lnTo>
                    <a:pt x="9992364" y="5415153"/>
                  </a:lnTo>
                  <a:cubicBezTo>
                    <a:pt x="9992364" y="5450713"/>
                    <a:pt x="9963155" y="5479923"/>
                    <a:pt x="9927594" y="5479923"/>
                  </a:cubicBezTo>
                  <a:lnTo>
                    <a:pt x="124460" y="5479923"/>
                  </a:lnTo>
                  <a:cubicBezTo>
                    <a:pt x="88900" y="5479923"/>
                    <a:pt x="59690" y="5450713"/>
                    <a:pt x="59690" y="5415153"/>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415153"/>
                  </a:lnTo>
                  <a:cubicBezTo>
                    <a:pt x="0" y="5483733"/>
                    <a:pt x="55880" y="5539613"/>
                    <a:pt x="124460" y="5539613"/>
                  </a:cubicBezTo>
                  <a:lnTo>
                    <a:pt x="9927595" y="5539613"/>
                  </a:lnTo>
                  <a:cubicBezTo>
                    <a:pt x="9996174" y="5539613"/>
                    <a:pt x="10052055" y="5483733"/>
                    <a:pt x="10052055" y="5415153"/>
                  </a:cubicBezTo>
                  <a:lnTo>
                    <a:pt x="10052055" y="124460"/>
                  </a:lnTo>
                  <a:cubicBezTo>
                    <a:pt x="10052055" y="55880"/>
                    <a:pt x="9996174" y="0"/>
                    <a:pt x="9927595" y="0"/>
                  </a:cubicBezTo>
                  <a:close/>
                </a:path>
              </a:pathLst>
            </a:custGeom>
            <a:solidFill>
              <a:srgbClr val="100F0D"/>
            </a:solidFill>
          </p:spPr>
        </p:sp>
      </p:grpSp>
      <p:grpSp>
        <p:nvGrpSpPr>
          <p:cNvPr id="49" name="Group 9"/>
          <p:cNvGrpSpPr/>
          <p:nvPr/>
        </p:nvGrpSpPr>
        <p:grpSpPr>
          <a:xfrm>
            <a:off x="11091992" y="7108080"/>
            <a:ext cx="6061899" cy="2354325"/>
            <a:chOff x="0" y="0"/>
            <a:chExt cx="10052054" cy="5633812"/>
          </a:xfrm>
        </p:grpSpPr>
        <p:sp>
          <p:nvSpPr>
            <p:cNvPr id="50" name="Freeform 10"/>
            <p:cNvSpPr/>
            <p:nvPr/>
          </p:nvSpPr>
          <p:spPr>
            <a:xfrm>
              <a:off x="31750" y="31750"/>
              <a:ext cx="9988555" cy="5570312"/>
            </a:xfrm>
            <a:custGeom>
              <a:avLst/>
              <a:gdLst/>
              <a:ahLst/>
              <a:cxnLst/>
              <a:rect l="l" t="t" r="r" b="b"/>
              <a:pathLst>
                <a:path w="9988555" h="5570312">
                  <a:moveTo>
                    <a:pt x="9895844" y="5570312"/>
                  </a:moveTo>
                  <a:lnTo>
                    <a:pt x="92710" y="5570312"/>
                  </a:lnTo>
                  <a:cubicBezTo>
                    <a:pt x="41910" y="5570312"/>
                    <a:pt x="0" y="5528402"/>
                    <a:pt x="0" y="5477602"/>
                  </a:cubicBezTo>
                  <a:lnTo>
                    <a:pt x="0" y="92710"/>
                  </a:lnTo>
                  <a:cubicBezTo>
                    <a:pt x="0" y="41910"/>
                    <a:pt x="41910" y="0"/>
                    <a:pt x="92710" y="0"/>
                  </a:cubicBezTo>
                  <a:lnTo>
                    <a:pt x="9894574" y="0"/>
                  </a:lnTo>
                  <a:cubicBezTo>
                    <a:pt x="9945374" y="0"/>
                    <a:pt x="9987284" y="41910"/>
                    <a:pt x="9987284" y="92710"/>
                  </a:cubicBezTo>
                  <a:lnTo>
                    <a:pt x="9987284" y="5476332"/>
                  </a:lnTo>
                  <a:cubicBezTo>
                    <a:pt x="9988555" y="5528402"/>
                    <a:pt x="9946644" y="5570312"/>
                    <a:pt x="9895844" y="5570312"/>
                  </a:cubicBezTo>
                  <a:close/>
                </a:path>
              </a:pathLst>
            </a:custGeom>
            <a:solidFill>
              <a:srgbClr val="FDF9F2"/>
            </a:solidFill>
          </p:spPr>
        </p:sp>
        <p:sp>
          <p:nvSpPr>
            <p:cNvPr id="51" name="Freeform 11"/>
            <p:cNvSpPr/>
            <p:nvPr/>
          </p:nvSpPr>
          <p:spPr>
            <a:xfrm>
              <a:off x="0" y="0"/>
              <a:ext cx="10052055" cy="5633812"/>
            </a:xfrm>
            <a:custGeom>
              <a:avLst/>
              <a:gdLst/>
              <a:ahLst/>
              <a:cxnLst/>
              <a:rect l="l" t="t" r="r" b="b"/>
              <a:pathLst>
                <a:path w="10052055" h="5633812">
                  <a:moveTo>
                    <a:pt x="9927594" y="59690"/>
                  </a:moveTo>
                  <a:cubicBezTo>
                    <a:pt x="9963155" y="59690"/>
                    <a:pt x="9992364" y="88900"/>
                    <a:pt x="9992364" y="124460"/>
                  </a:cubicBezTo>
                  <a:lnTo>
                    <a:pt x="9992364" y="5509352"/>
                  </a:lnTo>
                  <a:cubicBezTo>
                    <a:pt x="9992364" y="5544912"/>
                    <a:pt x="9963155" y="5574122"/>
                    <a:pt x="9927594" y="5574122"/>
                  </a:cubicBezTo>
                  <a:lnTo>
                    <a:pt x="124460" y="5574122"/>
                  </a:lnTo>
                  <a:cubicBezTo>
                    <a:pt x="88900" y="5574122"/>
                    <a:pt x="59690" y="5544912"/>
                    <a:pt x="59690" y="5509352"/>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509352"/>
                  </a:lnTo>
                  <a:cubicBezTo>
                    <a:pt x="0" y="5577932"/>
                    <a:pt x="55880" y="5633812"/>
                    <a:pt x="124460" y="5633812"/>
                  </a:cubicBezTo>
                  <a:lnTo>
                    <a:pt x="9927595" y="5633812"/>
                  </a:lnTo>
                  <a:cubicBezTo>
                    <a:pt x="9996174" y="5633812"/>
                    <a:pt x="10052055" y="5577932"/>
                    <a:pt x="10052055" y="5509352"/>
                  </a:cubicBezTo>
                  <a:lnTo>
                    <a:pt x="10052055" y="124460"/>
                  </a:lnTo>
                  <a:cubicBezTo>
                    <a:pt x="10052055" y="55880"/>
                    <a:pt x="9996174" y="0"/>
                    <a:pt x="9927595" y="0"/>
                  </a:cubicBezTo>
                  <a:close/>
                </a:path>
              </a:pathLst>
            </a:custGeom>
            <a:solidFill>
              <a:srgbClr val="100F0D"/>
            </a:solidFill>
          </p:spPr>
        </p:sp>
      </p:grpSp>
      <p:sp>
        <p:nvSpPr>
          <p:cNvPr id="52" name="AutoShape 21"/>
          <p:cNvSpPr/>
          <p:nvPr/>
        </p:nvSpPr>
        <p:spPr>
          <a:xfrm>
            <a:off x="11091992" y="8028953"/>
            <a:ext cx="6061899" cy="0"/>
          </a:xfrm>
          <a:prstGeom prst="line">
            <a:avLst/>
          </a:prstGeom>
          <a:ln w="38100" cap="rnd">
            <a:solidFill>
              <a:srgbClr val="100F0D"/>
            </a:solidFill>
            <a:prstDash val="solid"/>
            <a:headEnd type="none" w="sm" len="sm"/>
            <a:tailEnd type="none" w="sm" len="sm"/>
          </a:ln>
        </p:spPr>
      </p:sp>
      <p:grpSp>
        <p:nvGrpSpPr>
          <p:cNvPr id="53" name="Group 23"/>
          <p:cNvGrpSpPr>
            <a:grpSpLocks noChangeAspect="1"/>
          </p:cNvGrpSpPr>
          <p:nvPr/>
        </p:nvGrpSpPr>
        <p:grpSpPr>
          <a:xfrm>
            <a:off x="12126972" y="7472278"/>
            <a:ext cx="238374" cy="238374"/>
            <a:chOff x="0" y="0"/>
            <a:chExt cx="495300" cy="495300"/>
          </a:xfrm>
        </p:grpSpPr>
        <p:sp>
          <p:nvSpPr>
            <p:cNvPr id="54" name="Freeform 2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55" name="Freeform 2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56" name="Group 29"/>
          <p:cNvGrpSpPr>
            <a:grpSpLocks noChangeAspect="1"/>
          </p:cNvGrpSpPr>
          <p:nvPr/>
        </p:nvGrpSpPr>
        <p:grpSpPr>
          <a:xfrm>
            <a:off x="11738089" y="7472278"/>
            <a:ext cx="238374" cy="238374"/>
            <a:chOff x="0" y="0"/>
            <a:chExt cx="495300" cy="495300"/>
          </a:xfrm>
        </p:grpSpPr>
        <p:sp>
          <p:nvSpPr>
            <p:cNvPr id="57" name="Freeform 3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58" name="Freeform 3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59" name="Group 35"/>
          <p:cNvGrpSpPr>
            <a:grpSpLocks noChangeAspect="1"/>
          </p:cNvGrpSpPr>
          <p:nvPr/>
        </p:nvGrpSpPr>
        <p:grpSpPr>
          <a:xfrm>
            <a:off x="11349206" y="7472278"/>
            <a:ext cx="238374" cy="238374"/>
            <a:chOff x="0" y="0"/>
            <a:chExt cx="495300" cy="495300"/>
          </a:xfrm>
        </p:grpSpPr>
        <p:sp>
          <p:nvSpPr>
            <p:cNvPr id="60" name="Freeform 3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61" name="Freeform 3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sp>
        <p:nvSpPr>
          <p:cNvPr id="62" name="TextBox 61"/>
          <p:cNvSpPr txBox="1"/>
          <p:nvPr/>
        </p:nvSpPr>
        <p:spPr>
          <a:xfrm>
            <a:off x="1821093" y="1383473"/>
            <a:ext cx="6858000" cy="707886"/>
          </a:xfrm>
          <a:prstGeom prst="rect">
            <a:avLst/>
          </a:prstGeom>
          <a:noFill/>
        </p:spPr>
        <p:txBody>
          <a:bodyPr wrap="square" rtlCol="0">
            <a:spAutoFit/>
          </a:bodyPr>
          <a:lstStyle/>
          <a:p>
            <a:r>
              <a:rPr lang="en-US" sz="4000" b="1" dirty="0">
                <a:solidFill>
                  <a:srgbClr val="C00000"/>
                </a:solidFill>
                <a:latin typeface="Arial" panose="020B0604020202020204" pitchFamily="34" charset="0"/>
                <a:cs typeface="Arial" panose="020B0604020202020204" pitchFamily="34" charset="0"/>
              </a:rPr>
              <a:t>a) </a:t>
            </a:r>
            <a:r>
              <a:rPr lang="en-US" sz="4000" b="1" dirty="0" err="1">
                <a:solidFill>
                  <a:srgbClr val="C00000"/>
                </a:solidFill>
                <a:latin typeface="Arial" panose="020B0604020202020204" pitchFamily="34" charset="0"/>
                <a:cs typeface="Arial" panose="020B0604020202020204" pitchFamily="34" charset="0"/>
              </a:rPr>
              <a:t>Quá</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trình</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xử</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lí</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thông</a:t>
            </a:r>
            <a:r>
              <a:rPr lang="en-US" sz="4000" b="1" dirty="0">
                <a:solidFill>
                  <a:srgbClr val="C00000"/>
                </a:solidFill>
                <a:latin typeface="Arial" panose="020B0604020202020204" pitchFamily="34" charset="0"/>
                <a:cs typeface="Arial" panose="020B0604020202020204" pitchFamily="34" charset="0"/>
              </a:rPr>
              <a:t> tin</a:t>
            </a:r>
            <a:endParaRPr lang="en-US" sz="4000" b="1" dirty="0">
              <a:solidFill>
                <a:srgbClr val="C00000"/>
              </a:solidFill>
              <a:latin typeface="Arial" panose="020B0604020202020204" pitchFamily="34" charset="0"/>
              <a:cs typeface="Arial" panose="020B0604020202020204" pitchFamily="34" charset="0"/>
            </a:endParaRPr>
          </a:p>
        </p:txBody>
      </p:sp>
      <p:sp>
        <p:nvSpPr>
          <p:cNvPr id="63" name="Rectangle 62"/>
          <p:cNvSpPr/>
          <p:nvPr/>
        </p:nvSpPr>
        <p:spPr>
          <a:xfrm>
            <a:off x="1746240" y="2509443"/>
            <a:ext cx="6799931" cy="5632311"/>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t>Máy tính không tự nhận thức được mà chỉ là công cụ hỗ trợ cho con người trong quá trình nhận thức.</a:t>
            </a:r>
            <a:endParaRPr lang="vi-VN" sz="4000" dirty="0"/>
          </a:p>
          <a:p>
            <a:pPr marL="571500" indent="-571500" algn="just">
              <a:lnSpc>
                <a:spcPct val="150000"/>
              </a:lnSpc>
              <a:buFont typeface="Wingdings" panose="05000000000000000000" pitchFamily="2" charset="2"/>
              <a:buChar char="§"/>
            </a:pPr>
            <a:r>
              <a:rPr lang="vi-VN" sz="4000" dirty="0"/>
              <a:t>Quá trình xử lí thông tin của máy tính</a:t>
            </a:r>
            <a:r>
              <a:rPr lang="en-US" sz="4000" dirty="0"/>
              <a:t> </a:t>
            </a:r>
            <a:r>
              <a:rPr lang="en-US" sz="4000" dirty="0" err="1">
                <a:latin typeface="Arial" panose="020B0604020202020204" pitchFamily="34" charset="0"/>
                <a:cs typeface="Arial" panose="020B0604020202020204" pitchFamily="34" charset="0"/>
              </a:rPr>
              <a:t>gồm</a:t>
            </a:r>
            <a:r>
              <a:rPr lang="vi-VN" sz="4000" dirty="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p:txBody>
      </p:sp>
      <p:sp>
        <p:nvSpPr>
          <p:cNvPr id="64" name="TextBox 63"/>
          <p:cNvSpPr txBox="1"/>
          <p:nvPr/>
        </p:nvSpPr>
        <p:spPr>
          <a:xfrm>
            <a:off x="12365346" y="804893"/>
            <a:ext cx="2188854" cy="707886"/>
          </a:xfrm>
          <a:prstGeom prst="rect">
            <a:avLst/>
          </a:prstGeom>
          <a:noFill/>
        </p:spPr>
        <p:txBody>
          <a:bodyPr wrap="square" rtlCol="0">
            <a:spAutoFit/>
          </a:bodyPr>
          <a:lstStyle/>
          <a:p>
            <a:r>
              <a:rPr lang="en-US" sz="4000" b="1" dirty="0" err="1">
                <a:solidFill>
                  <a:schemeClr val="accent1">
                    <a:lumMod val="50000"/>
                  </a:schemeClr>
                </a:solidFill>
                <a:latin typeface="Arial" panose="020B0604020202020204" pitchFamily="34" charset="0"/>
                <a:cs typeface="Arial" panose="020B0604020202020204" pitchFamily="34" charset="0"/>
              </a:rPr>
              <a:t>Bước</a:t>
            </a:r>
            <a:r>
              <a:rPr lang="en-US" sz="4000" b="1" dirty="0">
                <a:solidFill>
                  <a:schemeClr val="accent1">
                    <a:lumMod val="50000"/>
                  </a:schemeClr>
                </a:solidFill>
                <a:latin typeface="Arial" panose="020B0604020202020204" pitchFamily="34" charset="0"/>
                <a:cs typeface="Arial" panose="020B0604020202020204" pitchFamily="34" charset="0"/>
              </a:rPr>
              <a:t> 1</a:t>
            </a:r>
            <a:endParaRPr lang="en-US" sz="4000" b="1" dirty="0">
              <a:solidFill>
                <a:schemeClr val="accent1">
                  <a:lumMod val="50000"/>
                </a:schemeClr>
              </a:solidFill>
              <a:latin typeface="Arial" panose="020B0604020202020204" pitchFamily="34" charset="0"/>
              <a:cs typeface="Arial" panose="020B0604020202020204" pitchFamily="34" charset="0"/>
            </a:endParaRPr>
          </a:p>
        </p:txBody>
      </p:sp>
      <p:sp>
        <p:nvSpPr>
          <p:cNvPr id="65" name="TextBox 64"/>
          <p:cNvSpPr txBox="1"/>
          <p:nvPr/>
        </p:nvSpPr>
        <p:spPr>
          <a:xfrm>
            <a:off x="11453649" y="4167516"/>
            <a:ext cx="2188854" cy="707886"/>
          </a:xfrm>
          <a:prstGeom prst="rect">
            <a:avLst/>
          </a:prstGeom>
          <a:noFill/>
        </p:spPr>
        <p:txBody>
          <a:bodyPr wrap="square" rtlCol="0">
            <a:spAutoFit/>
          </a:bodyPr>
          <a:lstStyle/>
          <a:p>
            <a:r>
              <a:rPr lang="en-US" sz="4000" b="1" dirty="0" err="1">
                <a:solidFill>
                  <a:schemeClr val="accent3">
                    <a:lumMod val="50000"/>
                  </a:schemeClr>
                </a:solidFill>
                <a:latin typeface="Arial" panose="020B0604020202020204" pitchFamily="34" charset="0"/>
                <a:cs typeface="Arial" panose="020B0604020202020204" pitchFamily="34" charset="0"/>
              </a:rPr>
              <a:t>Bước</a:t>
            </a:r>
            <a:r>
              <a:rPr lang="en-US" sz="4000" b="1" dirty="0">
                <a:solidFill>
                  <a:schemeClr val="accent3">
                    <a:lumMod val="50000"/>
                  </a:schemeClr>
                </a:solidFill>
                <a:latin typeface="Arial" panose="020B0604020202020204" pitchFamily="34" charset="0"/>
                <a:cs typeface="Arial" panose="020B0604020202020204" pitchFamily="34" charset="0"/>
              </a:rPr>
              <a:t> 2</a:t>
            </a:r>
            <a:endParaRPr lang="en-US" sz="4000" b="1" dirty="0">
              <a:solidFill>
                <a:schemeClr val="accent3">
                  <a:lumMod val="50000"/>
                </a:schemeClr>
              </a:solidFill>
              <a:latin typeface="Arial" panose="020B0604020202020204" pitchFamily="34" charset="0"/>
              <a:cs typeface="Arial" panose="020B0604020202020204" pitchFamily="34" charset="0"/>
            </a:endParaRPr>
          </a:p>
        </p:txBody>
      </p:sp>
      <p:sp>
        <p:nvSpPr>
          <p:cNvPr id="66" name="TextBox 65"/>
          <p:cNvSpPr txBox="1"/>
          <p:nvPr/>
        </p:nvSpPr>
        <p:spPr>
          <a:xfrm>
            <a:off x="12517401" y="7197970"/>
            <a:ext cx="2188854" cy="707886"/>
          </a:xfrm>
          <a:prstGeom prst="rect">
            <a:avLst/>
          </a:prstGeom>
          <a:noFill/>
        </p:spPr>
        <p:txBody>
          <a:bodyPr wrap="square" rtlCol="0">
            <a:spAutoFit/>
          </a:bodyPr>
          <a:lstStyle/>
          <a:p>
            <a:r>
              <a:rPr lang="en-US" sz="4000" b="1" dirty="0" err="1">
                <a:solidFill>
                  <a:schemeClr val="accent6">
                    <a:lumMod val="75000"/>
                  </a:schemeClr>
                </a:solidFill>
                <a:latin typeface="Arial" panose="020B0604020202020204" pitchFamily="34" charset="0"/>
                <a:cs typeface="Arial" panose="020B0604020202020204" pitchFamily="34" charset="0"/>
              </a:rPr>
              <a:t>Bước</a:t>
            </a:r>
            <a:r>
              <a:rPr lang="en-US" sz="4000" b="1" dirty="0">
                <a:solidFill>
                  <a:schemeClr val="accent6">
                    <a:lumMod val="75000"/>
                  </a:schemeClr>
                </a:solidFill>
                <a:latin typeface="Arial" panose="020B0604020202020204" pitchFamily="34" charset="0"/>
                <a:cs typeface="Arial" panose="020B0604020202020204" pitchFamily="34" charset="0"/>
              </a:rPr>
              <a:t> 3</a:t>
            </a:r>
            <a:endParaRPr lang="en-US" sz="4000" b="1" dirty="0">
              <a:solidFill>
                <a:schemeClr val="accent6">
                  <a:lumMod val="75000"/>
                </a:schemeClr>
              </a:solidFill>
              <a:latin typeface="Arial" panose="020B0604020202020204" pitchFamily="34" charset="0"/>
              <a:cs typeface="Arial" panose="020B0604020202020204" pitchFamily="34" charset="0"/>
            </a:endParaRPr>
          </a:p>
        </p:txBody>
      </p:sp>
      <p:sp>
        <p:nvSpPr>
          <p:cNvPr id="67" name="TextBox 66"/>
          <p:cNvSpPr txBox="1"/>
          <p:nvPr/>
        </p:nvSpPr>
        <p:spPr>
          <a:xfrm>
            <a:off x="11222589" y="1950688"/>
            <a:ext cx="4474611" cy="707886"/>
          </a:xfrm>
          <a:prstGeom prst="rect">
            <a:avLst/>
          </a:prstGeom>
          <a:noFill/>
        </p:spPr>
        <p:txBody>
          <a:bodyPr wrap="square" rtlCol="0">
            <a:spAutoFit/>
          </a:bodyPr>
          <a:lstStyle/>
          <a:p>
            <a:pPr algn="ctr"/>
            <a:r>
              <a:rPr lang="en-US" sz="4000" dirty="0" err="1">
                <a:latin typeface="Arial" panose="020B0604020202020204" pitchFamily="34" charset="0"/>
                <a:cs typeface="Arial" panose="020B0604020202020204" pitchFamily="34" charset="0"/>
              </a:rPr>
              <a:t>Tiếp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endParaRPr lang="en-US" sz="4000" dirty="0">
              <a:latin typeface="Arial" panose="020B0604020202020204" pitchFamily="34" charset="0"/>
              <a:cs typeface="Arial" panose="020B0604020202020204" pitchFamily="34" charset="0"/>
            </a:endParaRPr>
          </a:p>
        </p:txBody>
      </p:sp>
      <p:sp>
        <p:nvSpPr>
          <p:cNvPr id="68" name="TextBox 67"/>
          <p:cNvSpPr txBox="1"/>
          <p:nvPr/>
        </p:nvSpPr>
        <p:spPr>
          <a:xfrm>
            <a:off x="10305336" y="5293082"/>
            <a:ext cx="4579633" cy="707886"/>
          </a:xfrm>
          <a:prstGeom prst="rect">
            <a:avLst/>
          </a:prstGeom>
          <a:noFill/>
        </p:spPr>
        <p:txBody>
          <a:bodyPr wrap="square" rtlCol="0">
            <a:spAutoFit/>
          </a:bodyPr>
          <a:lstStyle/>
          <a:p>
            <a:pPr algn="ctr"/>
            <a:r>
              <a:rPr lang="en-US" sz="4000" dirty="0" err="1">
                <a:latin typeface="Arial" panose="020B0604020202020204" pitchFamily="34" charset="0"/>
                <a:cs typeface="Arial" panose="020B0604020202020204" pitchFamily="34" charset="0"/>
              </a:rPr>
              <a:t>Xử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endParaRPr lang="en-US" sz="4000" dirty="0">
              <a:latin typeface="Arial" panose="020B0604020202020204" pitchFamily="34" charset="0"/>
              <a:cs typeface="Arial" panose="020B0604020202020204" pitchFamily="34" charset="0"/>
            </a:endParaRPr>
          </a:p>
        </p:txBody>
      </p:sp>
      <p:sp>
        <p:nvSpPr>
          <p:cNvPr id="69" name="TextBox 68"/>
          <p:cNvSpPr txBox="1"/>
          <p:nvPr/>
        </p:nvSpPr>
        <p:spPr>
          <a:xfrm>
            <a:off x="11798895" y="8331283"/>
            <a:ext cx="4332452"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endParaRPr lang="en-US" sz="4000" dirty="0">
              <a:latin typeface="Arial" panose="020B0604020202020204" pitchFamily="34" charset="0"/>
              <a:cs typeface="Arial" panose="020B06040202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outVertic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3">
                                            <p:txEl>
                                              <p:pRg st="0" end="0"/>
                                            </p:txEl>
                                          </p:spTgt>
                                        </p:tgtEl>
                                        <p:attrNameLst>
                                          <p:attrName>style.visibility</p:attrName>
                                        </p:attrNameLst>
                                      </p:cBhvr>
                                      <p:to>
                                        <p:strVal val="visible"/>
                                      </p:to>
                                    </p:set>
                                    <p:anim calcmode="lin" valueType="num">
                                      <p:cBhvr additive="base">
                                        <p:cTn id="12" dur="500"/>
                                        <p:tgtEl>
                                          <p:spTgt spid="6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6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3">
                                            <p:txEl>
                                              <p:pRg st="1" end="1"/>
                                            </p:txEl>
                                          </p:spTgt>
                                        </p:tgtEl>
                                        <p:attrNameLst>
                                          <p:attrName>style.visibility</p:attrName>
                                        </p:attrNameLst>
                                      </p:cBhvr>
                                      <p:to>
                                        <p:strVal val="visible"/>
                                      </p:to>
                                    </p:set>
                                    <p:animEffect transition="in" filter="wipe(left)">
                                      <p:cBhvr>
                                        <p:cTn id="18" dur="500"/>
                                        <p:tgtEl>
                                          <p:spTgt spid="6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p:cTn id="23" dur="500" fill="hold"/>
                                        <p:tgtEl>
                                          <p:spTgt spid="64"/>
                                        </p:tgtEl>
                                        <p:attrNameLst>
                                          <p:attrName>ppt_w</p:attrName>
                                        </p:attrNameLst>
                                      </p:cBhvr>
                                      <p:tavLst>
                                        <p:tav tm="0">
                                          <p:val>
                                            <p:fltVal val="0"/>
                                          </p:val>
                                        </p:tav>
                                        <p:tav tm="100000">
                                          <p:val>
                                            <p:strVal val="#ppt_w"/>
                                          </p:val>
                                        </p:tav>
                                      </p:tavLst>
                                    </p:anim>
                                    <p:anim calcmode="lin" valueType="num">
                                      <p:cBhvr>
                                        <p:cTn id="24" dur="500" fill="hold"/>
                                        <p:tgtEl>
                                          <p:spTgt spid="64"/>
                                        </p:tgtEl>
                                        <p:attrNameLst>
                                          <p:attrName>ppt_h</p:attrName>
                                        </p:attrNameLst>
                                      </p:cBhvr>
                                      <p:tavLst>
                                        <p:tav tm="0">
                                          <p:val>
                                            <p:fltVal val="0"/>
                                          </p:val>
                                        </p:tav>
                                        <p:tav tm="100000">
                                          <p:val>
                                            <p:strVal val="#ppt_h"/>
                                          </p:val>
                                        </p:tav>
                                      </p:tavLst>
                                    </p:anim>
                                    <p:animEffect transition="in" filter="fade">
                                      <p:cBhvr>
                                        <p:cTn id="25" dur="500"/>
                                        <p:tgtEl>
                                          <p:spTgt spid="64"/>
                                        </p:tgtEl>
                                      </p:cBhvr>
                                    </p:animEffect>
                                  </p:childTnLst>
                                </p:cTn>
                              </p:par>
                              <p:par>
                                <p:cTn id="26" presetID="53" presetClass="entr" presetSubtype="16"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par>
                                <p:cTn id="31" presetID="53" presetClass="entr" presetSubtype="16"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Effect transition="in" filter="fade">
                                      <p:cBhvr>
                                        <p:cTn id="35" dur="500"/>
                                        <p:tgtEl>
                                          <p:spTgt spid="35"/>
                                        </p:tgtEl>
                                      </p:cBhvr>
                                    </p:animEffect>
                                  </p:childTnLst>
                                </p:cTn>
                              </p:par>
                              <p:par>
                                <p:cTn id="36" presetID="53" presetClass="entr" presetSubtype="16"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par>
                                <p:cTn id="41" presetID="53" presetClass="entr" presetSubtype="16"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par>
                                <p:cTn id="46" presetID="53" presetClass="entr" presetSubtype="16"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par>
                                <p:cTn id="51" presetID="53" presetClass="entr" presetSubtype="16"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500"/>
                                        <p:tgtEl>
                                          <p:spTgt spid="65"/>
                                        </p:tgtEl>
                                      </p:cBhvr>
                                    </p:animEffect>
                                    <p:anim calcmode="lin" valueType="num">
                                      <p:cBhvr>
                                        <p:cTn id="66" dur="500" fill="hold"/>
                                        <p:tgtEl>
                                          <p:spTgt spid="65"/>
                                        </p:tgtEl>
                                        <p:attrNameLst>
                                          <p:attrName>ppt_x</p:attrName>
                                        </p:attrNameLst>
                                      </p:cBhvr>
                                      <p:tavLst>
                                        <p:tav tm="0">
                                          <p:val>
                                            <p:strVal val="#ppt_x"/>
                                          </p:val>
                                        </p:tav>
                                        <p:tav tm="100000">
                                          <p:val>
                                            <p:strVal val="#ppt_x"/>
                                          </p:val>
                                        </p:tav>
                                      </p:tavLst>
                                    </p:anim>
                                    <p:anim calcmode="lin" valueType="num">
                                      <p:cBhvr>
                                        <p:cTn id="67" dur="500" fill="hold"/>
                                        <p:tgtEl>
                                          <p:spTgt spid="65"/>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anim calcmode="lin" valueType="num">
                                      <p:cBhvr>
                                        <p:cTn id="71" dur="500" fill="hold"/>
                                        <p:tgtEl>
                                          <p:spTgt spid="26"/>
                                        </p:tgtEl>
                                        <p:attrNameLst>
                                          <p:attrName>ppt_x</p:attrName>
                                        </p:attrNameLst>
                                      </p:cBhvr>
                                      <p:tavLst>
                                        <p:tav tm="0">
                                          <p:val>
                                            <p:strVal val="#ppt_x"/>
                                          </p:val>
                                        </p:tav>
                                        <p:tav tm="100000">
                                          <p:val>
                                            <p:strVal val="#ppt_x"/>
                                          </p:val>
                                        </p:tav>
                                      </p:tavLst>
                                    </p:anim>
                                    <p:anim calcmode="lin" valueType="num">
                                      <p:cBhvr>
                                        <p:cTn id="72" dur="500" fill="hold"/>
                                        <p:tgtEl>
                                          <p:spTgt spid="26"/>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anim calcmode="lin" valueType="num">
                                      <p:cBhvr>
                                        <p:cTn id="76" dur="500" fill="hold"/>
                                        <p:tgtEl>
                                          <p:spTgt spid="32"/>
                                        </p:tgtEl>
                                        <p:attrNameLst>
                                          <p:attrName>ppt_x</p:attrName>
                                        </p:attrNameLst>
                                      </p:cBhvr>
                                      <p:tavLst>
                                        <p:tav tm="0">
                                          <p:val>
                                            <p:strVal val="#ppt_x"/>
                                          </p:val>
                                        </p:tav>
                                        <p:tav tm="100000">
                                          <p:val>
                                            <p:strVal val="#ppt_x"/>
                                          </p:val>
                                        </p:tav>
                                      </p:tavLst>
                                    </p:anim>
                                    <p:anim calcmode="lin" valueType="num">
                                      <p:cBhvr>
                                        <p:cTn id="77" dur="500" fill="hold"/>
                                        <p:tgtEl>
                                          <p:spTgt spid="32"/>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anim calcmode="lin" valueType="num">
                                      <p:cBhvr>
                                        <p:cTn id="81" dur="500" fill="hold"/>
                                        <p:tgtEl>
                                          <p:spTgt spid="38"/>
                                        </p:tgtEl>
                                        <p:attrNameLst>
                                          <p:attrName>ppt_x</p:attrName>
                                        </p:attrNameLst>
                                      </p:cBhvr>
                                      <p:tavLst>
                                        <p:tav tm="0">
                                          <p:val>
                                            <p:strVal val="#ppt_x"/>
                                          </p:val>
                                        </p:tav>
                                        <p:tav tm="100000">
                                          <p:val>
                                            <p:strVal val="#ppt_x"/>
                                          </p:val>
                                        </p:tav>
                                      </p:tavLst>
                                    </p:anim>
                                    <p:anim calcmode="lin" valueType="num">
                                      <p:cBhvr>
                                        <p:cTn id="82" dur="500" fill="hold"/>
                                        <p:tgtEl>
                                          <p:spTgt spid="38"/>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anim calcmode="lin" valueType="num">
                                      <p:cBhvr>
                                        <p:cTn id="86" dur="500" fill="hold"/>
                                        <p:tgtEl>
                                          <p:spTgt spid="22"/>
                                        </p:tgtEl>
                                        <p:attrNameLst>
                                          <p:attrName>ppt_x</p:attrName>
                                        </p:attrNameLst>
                                      </p:cBhvr>
                                      <p:tavLst>
                                        <p:tav tm="0">
                                          <p:val>
                                            <p:strVal val="#ppt_x"/>
                                          </p:val>
                                        </p:tav>
                                        <p:tav tm="100000">
                                          <p:val>
                                            <p:strVal val="#ppt_x"/>
                                          </p:val>
                                        </p:tav>
                                      </p:tavLst>
                                    </p:anim>
                                    <p:anim calcmode="lin" valueType="num">
                                      <p:cBhvr>
                                        <p:cTn id="87" dur="500" fill="hold"/>
                                        <p:tgtEl>
                                          <p:spTgt spid="22"/>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fade">
                                      <p:cBhvr>
                                        <p:cTn id="90" dur="500"/>
                                        <p:tgtEl>
                                          <p:spTgt spid="6"/>
                                        </p:tgtEl>
                                      </p:cBhvr>
                                    </p:animEffect>
                                    <p:anim calcmode="lin" valueType="num">
                                      <p:cBhvr>
                                        <p:cTn id="91" dur="500" fill="hold"/>
                                        <p:tgtEl>
                                          <p:spTgt spid="6"/>
                                        </p:tgtEl>
                                        <p:attrNameLst>
                                          <p:attrName>ppt_x</p:attrName>
                                        </p:attrNameLst>
                                      </p:cBhvr>
                                      <p:tavLst>
                                        <p:tav tm="0">
                                          <p:val>
                                            <p:strVal val="#ppt_x"/>
                                          </p:val>
                                        </p:tav>
                                        <p:tav tm="100000">
                                          <p:val>
                                            <p:strVal val="#ppt_x"/>
                                          </p:val>
                                        </p:tav>
                                      </p:tavLst>
                                    </p:anim>
                                    <p:anim calcmode="lin" valueType="num">
                                      <p:cBhvr>
                                        <p:cTn id="92" dur="500" fill="hold"/>
                                        <p:tgtEl>
                                          <p:spTgt spid="6"/>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500"/>
                                        <p:tgtEl>
                                          <p:spTgt spid="12"/>
                                        </p:tgtEl>
                                      </p:cBhvr>
                                    </p:animEffect>
                                    <p:anim calcmode="lin" valueType="num">
                                      <p:cBhvr>
                                        <p:cTn id="96" dur="500" fill="hold"/>
                                        <p:tgtEl>
                                          <p:spTgt spid="12"/>
                                        </p:tgtEl>
                                        <p:attrNameLst>
                                          <p:attrName>ppt_x</p:attrName>
                                        </p:attrNameLst>
                                      </p:cBhvr>
                                      <p:tavLst>
                                        <p:tav tm="0">
                                          <p:val>
                                            <p:strVal val="#ppt_x"/>
                                          </p:val>
                                        </p:tav>
                                        <p:tav tm="100000">
                                          <p:val>
                                            <p:strVal val="#ppt_x"/>
                                          </p:val>
                                        </p:tav>
                                      </p:tavLst>
                                    </p:anim>
                                    <p:anim calcmode="lin" valueType="num">
                                      <p:cBhvr>
                                        <p:cTn id="97" dur="500" fill="hold"/>
                                        <p:tgtEl>
                                          <p:spTgt spid="12"/>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500"/>
                                        <p:tgtEl>
                                          <p:spTgt spid="42"/>
                                        </p:tgtEl>
                                      </p:cBhvr>
                                    </p:animEffect>
                                    <p:anim calcmode="lin" valueType="num">
                                      <p:cBhvr>
                                        <p:cTn id="101" dur="500" fill="hold"/>
                                        <p:tgtEl>
                                          <p:spTgt spid="42"/>
                                        </p:tgtEl>
                                        <p:attrNameLst>
                                          <p:attrName>ppt_x</p:attrName>
                                        </p:attrNameLst>
                                      </p:cBhvr>
                                      <p:tavLst>
                                        <p:tav tm="0">
                                          <p:val>
                                            <p:strVal val="#ppt_x"/>
                                          </p:val>
                                        </p:tav>
                                        <p:tav tm="100000">
                                          <p:val>
                                            <p:strVal val="#ppt_x"/>
                                          </p:val>
                                        </p:tav>
                                      </p:tavLst>
                                    </p:anim>
                                    <p:anim calcmode="lin" valueType="num">
                                      <p:cBhvr>
                                        <p:cTn id="102" dur="500" fill="hold"/>
                                        <p:tgtEl>
                                          <p:spTgt spid="4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68"/>
                                        </p:tgtEl>
                                        <p:attrNameLst>
                                          <p:attrName>style.visibility</p:attrName>
                                        </p:attrNameLst>
                                      </p:cBhvr>
                                      <p:to>
                                        <p:strVal val="visible"/>
                                      </p:to>
                                    </p:set>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strVal val="#ppt_x"/>
                                          </p:val>
                                        </p:tav>
                                        <p:tav tm="100000">
                                          <p:val>
                                            <p:strVal val="#ppt_x"/>
                                          </p:val>
                                        </p:tav>
                                      </p:tavLst>
                                    </p:anim>
                                    <p:anim calcmode="lin" valueType="num">
                                      <p:cBhvr>
                                        <p:cTn id="107" dur="5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par>
                                <p:cTn id="113" presetID="9" presetClass="entr" presetSubtype="0" fill="hold" nodeType="with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dissolve">
                                      <p:cBhvr>
                                        <p:cTn id="115" dur="500"/>
                                        <p:tgtEl>
                                          <p:spTgt spid="53"/>
                                        </p:tgtEl>
                                      </p:cBhvr>
                                    </p:animEffect>
                                  </p:childTnLst>
                                </p:cTn>
                              </p:par>
                              <p:par>
                                <p:cTn id="116" presetID="9" presetClass="entr" presetSubtype="0" fill="hold" nodeType="with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dissolve">
                                      <p:cBhvr>
                                        <p:cTn id="118" dur="500"/>
                                        <p:tgtEl>
                                          <p:spTgt spid="56"/>
                                        </p:tgtEl>
                                      </p:cBhvr>
                                    </p:animEffect>
                                  </p:childTnLst>
                                </p:cTn>
                              </p:par>
                              <p:par>
                                <p:cTn id="119" presetID="9" presetClass="entr" presetSubtype="0" fill="hold" nodeType="with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dissolve">
                                      <p:cBhvr>
                                        <p:cTn id="121" dur="500"/>
                                        <p:tgtEl>
                                          <p:spTgt spid="59"/>
                                        </p:tgtEl>
                                      </p:cBhvr>
                                    </p:animEffect>
                                  </p:childTnLst>
                                </p:cTn>
                              </p:par>
                              <p:par>
                                <p:cTn id="122" presetID="9" presetClass="entr" presetSubtype="0" fill="hold" nodeType="withEffect">
                                  <p:stCondLst>
                                    <p:cond delay="0"/>
                                  </p:stCondLst>
                                  <p:childTnLst>
                                    <p:set>
                                      <p:cBhvr>
                                        <p:cTn id="123" dur="1" fill="hold">
                                          <p:stCondLst>
                                            <p:cond delay="0"/>
                                          </p:stCondLst>
                                        </p:cTn>
                                        <p:tgtEl>
                                          <p:spTgt spid="52"/>
                                        </p:tgtEl>
                                        <p:attrNameLst>
                                          <p:attrName>style.visibility</p:attrName>
                                        </p:attrNameLst>
                                      </p:cBhvr>
                                      <p:to>
                                        <p:strVal val="visible"/>
                                      </p:to>
                                    </p:set>
                                    <p:animEffect transition="in" filter="dissolve">
                                      <p:cBhvr>
                                        <p:cTn id="124" dur="500"/>
                                        <p:tgtEl>
                                          <p:spTgt spid="52"/>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69"/>
                                        </p:tgtEl>
                                        <p:attrNameLst>
                                          <p:attrName>style.visibility</p:attrName>
                                        </p:attrNameLst>
                                      </p:cBhvr>
                                      <p:to>
                                        <p:strVal val="visible"/>
                                      </p:to>
                                    </p:set>
                                    <p:animEffect transition="in" filter="dissolve">
                                      <p:cBhvr>
                                        <p:cTn id="127" dur="500"/>
                                        <p:tgtEl>
                                          <p:spTgt spid="69"/>
                                        </p:tgtEl>
                                      </p:cBhvr>
                                    </p:animEffect>
                                  </p:childTnLst>
                                </p:cTn>
                              </p:par>
                              <p:par>
                                <p:cTn id="128" presetID="9" presetClass="entr" presetSubtype="0" fill="hold" nodeType="withEffect">
                                  <p:stCondLst>
                                    <p:cond delay="0"/>
                                  </p:stCondLst>
                                  <p:childTnLst>
                                    <p:set>
                                      <p:cBhvr>
                                        <p:cTn id="129" dur="1" fill="hold">
                                          <p:stCondLst>
                                            <p:cond delay="0"/>
                                          </p:stCondLst>
                                        </p:cTn>
                                        <p:tgtEl>
                                          <p:spTgt spid="46"/>
                                        </p:tgtEl>
                                        <p:attrNameLst>
                                          <p:attrName>style.visibility</p:attrName>
                                        </p:attrNameLst>
                                      </p:cBhvr>
                                      <p:to>
                                        <p:strVal val="visible"/>
                                      </p:to>
                                    </p:set>
                                    <p:animEffect transition="in" filter="dissolve">
                                      <p:cBhvr>
                                        <p:cTn id="130" dur="500"/>
                                        <p:tgtEl>
                                          <p:spTgt spid="46"/>
                                        </p:tgtEl>
                                      </p:cBhvr>
                                    </p:animEffect>
                                  </p:childTnLst>
                                </p:cTn>
                              </p:par>
                              <p:par>
                                <p:cTn id="131" presetID="9" presetClass="entr" presetSubtype="0" fill="hold" nodeType="withEffect">
                                  <p:stCondLst>
                                    <p:cond delay="0"/>
                                  </p:stCondLst>
                                  <p:childTnLst>
                                    <p:set>
                                      <p:cBhvr>
                                        <p:cTn id="132" dur="1" fill="hold">
                                          <p:stCondLst>
                                            <p:cond delay="0"/>
                                          </p:stCondLst>
                                        </p:cTn>
                                        <p:tgtEl>
                                          <p:spTgt spid="49"/>
                                        </p:tgtEl>
                                        <p:attrNameLst>
                                          <p:attrName>style.visibility</p:attrName>
                                        </p:attrNameLst>
                                      </p:cBhvr>
                                      <p:to>
                                        <p:strVal val="visible"/>
                                      </p:to>
                                    </p:set>
                                    <p:animEffect transition="in" filter="dissolve">
                                      <p:cBhvr>
                                        <p:cTn id="13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4" grpId="0"/>
      <p:bldP spid="65" grpId="0"/>
      <p:bldP spid="66" grpId="0"/>
      <p:bldP spid="67"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0440" b="5290"/>
          <a:stretch>
            <a:fillRect/>
          </a:stretch>
        </p:blipFill>
        <p:spPr>
          <a:xfrm>
            <a:off x="0" y="0"/>
            <a:ext cx="18288000" cy="10287000"/>
          </a:xfrm>
          <a:prstGeom prst="rect">
            <a:avLst/>
          </a:prstGeom>
        </p:spPr>
      </p:pic>
      <p:sp>
        <p:nvSpPr>
          <p:cNvPr id="3" name="AutoShape 3"/>
          <p:cNvSpPr/>
          <p:nvPr/>
        </p:nvSpPr>
        <p:spPr>
          <a:xfrm>
            <a:off x="0" y="0"/>
            <a:ext cx="18288000" cy="1377183"/>
          </a:xfrm>
          <a:prstGeom prst="rect">
            <a:avLst/>
          </a:prstGeom>
          <a:solidFill>
            <a:schemeClr val="accent6">
              <a:lumMod val="60000"/>
              <a:lumOff val="40000"/>
            </a:schemeClr>
          </a:solidFill>
        </p:spPr>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465274" y="375190"/>
            <a:ext cx="1766108" cy="588703"/>
          </a:xfrm>
          <a:prstGeom prst="rect">
            <a:avLst/>
          </a:prstGeom>
        </p:spPr>
      </p:pic>
      <p:grpSp>
        <p:nvGrpSpPr>
          <p:cNvPr id="5" name="Group 5"/>
          <p:cNvGrpSpPr/>
          <p:nvPr/>
        </p:nvGrpSpPr>
        <p:grpSpPr>
          <a:xfrm>
            <a:off x="5105400" y="2388272"/>
            <a:ext cx="12674423" cy="7454107"/>
            <a:chOff x="0" y="0"/>
            <a:chExt cx="23744128" cy="15660634"/>
          </a:xfrm>
        </p:grpSpPr>
        <p:sp>
          <p:nvSpPr>
            <p:cNvPr id="6" name="Freeform 6"/>
            <p:cNvSpPr/>
            <p:nvPr/>
          </p:nvSpPr>
          <p:spPr>
            <a:xfrm>
              <a:off x="72390" y="72390"/>
              <a:ext cx="23599348" cy="15515854"/>
            </a:xfrm>
            <a:custGeom>
              <a:avLst/>
              <a:gdLst/>
              <a:ahLst/>
              <a:cxnLst/>
              <a:rect l="l" t="t" r="r" b="b"/>
              <a:pathLst>
                <a:path w="23599348" h="15515854">
                  <a:moveTo>
                    <a:pt x="0" y="0"/>
                  </a:moveTo>
                  <a:lnTo>
                    <a:pt x="23599348" y="0"/>
                  </a:lnTo>
                  <a:lnTo>
                    <a:pt x="23599348" y="15515854"/>
                  </a:lnTo>
                  <a:lnTo>
                    <a:pt x="0" y="15515854"/>
                  </a:lnTo>
                  <a:lnTo>
                    <a:pt x="0" y="0"/>
                  </a:lnTo>
                  <a:close/>
                </a:path>
              </a:pathLst>
            </a:custGeom>
            <a:solidFill>
              <a:srgbClr val="804A24"/>
            </a:solidFill>
          </p:spPr>
        </p:sp>
        <p:sp>
          <p:nvSpPr>
            <p:cNvPr id="7" name="Freeform 7"/>
            <p:cNvSpPr/>
            <p:nvPr/>
          </p:nvSpPr>
          <p:spPr>
            <a:xfrm>
              <a:off x="0" y="0"/>
              <a:ext cx="23744129" cy="15660635"/>
            </a:xfrm>
            <a:custGeom>
              <a:avLst/>
              <a:gdLst/>
              <a:ahLst/>
              <a:cxnLst/>
              <a:rect l="l" t="t" r="r" b="b"/>
              <a:pathLst>
                <a:path w="23744129" h="15660635">
                  <a:moveTo>
                    <a:pt x="23599349" y="15515854"/>
                  </a:moveTo>
                  <a:lnTo>
                    <a:pt x="23744129" y="15515854"/>
                  </a:lnTo>
                  <a:lnTo>
                    <a:pt x="23744129" y="15660635"/>
                  </a:lnTo>
                  <a:lnTo>
                    <a:pt x="23599349" y="15660635"/>
                  </a:lnTo>
                  <a:lnTo>
                    <a:pt x="23599349" y="15515854"/>
                  </a:lnTo>
                  <a:close/>
                  <a:moveTo>
                    <a:pt x="0" y="144780"/>
                  </a:moveTo>
                  <a:lnTo>
                    <a:pt x="144780" y="144780"/>
                  </a:lnTo>
                  <a:lnTo>
                    <a:pt x="144780" y="15515854"/>
                  </a:lnTo>
                  <a:lnTo>
                    <a:pt x="0" y="15515854"/>
                  </a:lnTo>
                  <a:lnTo>
                    <a:pt x="0" y="144780"/>
                  </a:lnTo>
                  <a:close/>
                  <a:moveTo>
                    <a:pt x="0" y="15515854"/>
                  </a:moveTo>
                  <a:lnTo>
                    <a:pt x="144780" y="15515854"/>
                  </a:lnTo>
                  <a:lnTo>
                    <a:pt x="144780" y="15660635"/>
                  </a:lnTo>
                  <a:lnTo>
                    <a:pt x="0" y="15660635"/>
                  </a:lnTo>
                  <a:lnTo>
                    <a:pt x="0" y="15515854"/>
                  </a:lnTo>
                  <a:close/>
                  <a:moveTo>
                    <a:pt x="23599349" y="144780"/>
                  </a:moveTo>
                  <a:lnTo>
                    <a:pt x="23744129" y="144780"/>
                  </a:lnTo>
                  <a:lnTo>
                    <a:pt x="23744129" y="15515854"/>
                  </a:lnTo>
                  <a:lnTo>
                    <a:pt x="23599349" y="15515854"/>
                  </a:lnTo>
                  <a:lnTo>
                    <a:pt x="23599349" y="144780"/>
                  </a:lnTo>
                  <a:close/>
                  <a:moveTo>
                    <a:pt x="144780" y="15515854"/>
                  </a:moveTo>
                  <a:lnTo>
                    <a:pt x="23599349" y="15515854"/>
                  </a:lnTo>
                  <a:lnTo>
                    <a:pt x="23599349" y="15660635"/>
                  </a:lnTo>
                  <a:lnTo>
                    <a:pt x="144780" y="15660635"/>
                  </a:lnTo>
                  <a:lnTo>
                    <a:pt x="144780" y="15515854"/>
                  </a:lnTo>
                  <a:close/>
                  <a:moveTo>
                    <a:pt x="23599349" y="0"/>
                  </a:moveTo>
                  <a:lnTo>
                    <a:pt x="23744129" y="0"/>
                  </a:lnTo>
                  <a:lnTo>
                    <a:pt x="23744129" y="144780"/>
                  </a:lnTo>
                  <a:lnTo>
                    <a:pt x="23599349" y="144780"/>
                  </a:lnTo>
                  <a:lnTo>
                    <a:pt x="23599349" y="0"/>
                  </a:lnTo>
                  <a:close/>
                  <a:moveTo>
                    <a:pt x="0" y="0"/>
                  </a:moveTo>
                  <a:lnTo>
                    <a:pt x="144780" y="0"/>
                  </a:lnTo>
                  <a:lnTo>
                    <a:pt x="144780" y="144780"/>
                  </a:lnTo>
                  <a:lnTo>
                    <a:pt x="0" y="144780"/>
                  </a:lnTo>
                  <a:lnTo>
                    <a:pt x="0" y="0"/>
                  </a:lnTo>
                  <a:close/>
                  <a:moveTo>
                    <a:pt x="144780" y="0"/>
                  </a:moveTo>
                  <a:lnTo>
                    <a:pt x="23599349" y="0"/>
                  </a:lnTo>
                  <a:lnTo>
                    <a:pt x="23599349" y="144780"/>
                  </a:lnTo>
                  <a:lnTo>
                    <a:pt x="144780" y="144780"/>
                  </a:lnTo>
                  <a:lnTo>
                    <a:pt x="144780" y="0"/>
                  </a:lnTo>
                  <a:close/>
                </a:path>
              </a:pathLst>
            </a:custGeom>
            <a:solidFill>
              <a:srgbClr val="804A24"/>
            </a:solidFill>
          </p:spPr>
        </p:sp>
      </p:grpSp>
      <p:grpSp>
        <p:nvGrpSpPr>
          <p:cNvPr id="8" name="Group 8"/>
          <p:cNvGrpSpPr/>
          <p:nvPr/>
        </p:nvGrpSpPr>
        <p:grpSpPr>
          <a:xfrm>
            <a:off x="4799463" y="1989884"/>
            <a:ext cx="12802737" cy="7619453"/>
            <a:chOff x="0" y="0"/>
            <a:chExt cx="23984509" cy="16008018"/>
          </a:xfrm>
        </p:grpSpPr>
        <p:sp>
          <p:nvSpPr>
            <p:cNvPr id="9" name="Freeform 9"/>
            <p:cNvSpPr/>
            <p:nvPr/>
          </p:nvSpPr>
          <p:spPr>
            <a:xfrm>
              <a:off x="72390" y="72390"/>
              <a:ext cx="23839729" cy="15863237"/>
            </a:xfrm>
            <a:custGeom>
              <a:avLst/>
              <a:gdLst/>
              <a:ahLst/>
              <a:cxnLst/>
              <a:rect l="l" t="t" r="r" b="b"/>
              <a:pathLst>
                <a:path w="23839729" h="15863237">
                  <a:moveTo>
                    <a:pt x="0" y="0"/>
                  </a:moveTo>
                  <a:lnTo>
                    <a:pt x="23839729" y="0"/>
                  </a:lnTo>
                  <a:lnTo>
                    <a:pt x="23839729" y="15863237"/>
                  </a:lnTo>
                  <a:lnTo>
                    <a:pt x="0" y="15863237"/>
                  </a:lnTo>
                  <a:lnTo>
                    <a:pt x="0" y="0"/>
                  </a:lnTo>
                  <a:close/>
                </a:path>
              </a:pathLst>
            </a:custGeom>
            <a:solidFill>
              <a:srgbClr val="FFF0F0"/>
            </a:solidFill>
          </p:spPr>
        </p:sp>
        <p:sp>
          <p:nvSpPr>
            <p:cNvPr id="10" name="Freeform 10"/>
            <p:cNvSpPr/>
            <p:nvPr/>
          </p:nvSpPr>
          <p:spPr>
            <a:xfrm>
              <a:off x="0" y="0"/>
              <a:ext cx="23984510" cy="16008018"/>
            </a:xfrm>
            <a:custGeom>
              <a:avLst/>
              <a:gdLst/>
              <a:ahLst/>
              <a:cxnLst/>
              <a:rect l="l" t="t" r="r" b="b"/>
              <a:pathLst>
                <a:path w="23984510" h="16008018">
                  <a:moveTo>
                    <a:pt x="23839729" y="15863238"/>
                  </a:moveTo>
                  <a:lnTo>
                    <a:pt x="23984510" y="15863238"/>
                  </a:lnTo>
                  <a:lnTo>
                    <a:pt x="23984510" y="16008018"/>
                  </a:lnTo>
                  <a:lnTo>
                    <a:pt x="23839729" y="16008018"/>
                  </a:lnTo>
                  <a:lnTo>
                    <a:pt x="23839729" y="15863238"/>
                  </a:lnTo>
                  <a:close/>
                  <a:moveTo>
                    <a:pt x="0" y="144780"/>
                  </a:moveTo>
                  <a:lnTo>
                    <a:pt x="144780" y="144780"/>
                  </a:lnTo>
                  <a:lnTo>
                    <a:pt x="144780" y="15863238"/>
                  </a:lnTo>
                  <a:lnTo>
                    <a:pt x="0" y="15863238"/>
                  </a:lnTo>
                  <a:lnTo>
                    <a:pt x="0" y="144780"/>
                  </a:lnTo>
                  <a:close/>
                  <a:moveTo>
                    <a:pt x="0" y="15863238"/>
                  </a:moveTo>
                  <a:lnTo>
                    <a:pt x="144780" y="15863238"/>
                  </a:lnTo>
                  <a:lnTo>
                    <a:pt x="144780" y="16008018"/>
                  </a:lnTo>
                  <a:lnTo>
                    <a:pt x="0" y="16008018"/>
                  </a:lnTo>
                  <a:lnTo>
                    <a:pt x="0" y="15863238"/>
                  </a:lnTo>
                  <a:close/>
                  <a:moveTo>
                    <a:pt x="23839729" y="144780"/>
                  </a:moveTo>
                  <a:lnTo>
                    <a:pt x="23984510" y="144780"/>
                  </a:lnTo>
                  <a:lnTo>
                    <a:pt x="23984510" y="15863238"/>
                  </a:lnTo>
                  <a:lnTo>
                    <a:pt x="23839729" y="15863238"/>
                  </a:lnTo>
                  <a:lnTo>
                    <a:pt x="23839729" y="144780"/>
                  </a:lnTo>
                  <a:close/>
                  <a:moveTo>
                    <a:pt x="144780" y="15863238"/>
                  </a:moveTo>
                  <a:lnTo>
                    <a:pt x="23839729" y="15863238"/>
                  </a:lnTo>
                  <a:lnTo>
                    <a:pt x="23839729" y="16008018"/>
                  </a:lnTo>
                  <a:lnTo>
                    <a:pt x="144780" y="16008018"/>
                  </a:lnTo>
                  <a:lnTo>
                    <a:pt x="144780" y="15863238"/>
                  </a:lnTo>
                  <a:close/>
                  <a:moveTo>
                    <a:pt x="23839729" y="0"/>
                  </a:moveTo>
                  <a:lnTo>
                    <a:pt x="23984510" y="0"/>
                  </a:lnTo>
                  <a:lnTo>
                    <a:pt x="23984510" y="144780"/>
                  </a:lnTo>
                  <a:lnTo>
                    <a:pt x="23839729" y="144780"/>
                  </a:lnTo>
                  <a:lnTo>
                    <a:pt x="23839729" y="0"/>
                  </a:lnTo>
                  <a:close/>
                  <a:moveTo>
                    <a:pt x="0" y="0"/>
                  </a:moveTo>
                  <a:lnTo>
                    <a:pt x="144780" y="0"/>
                  </a:lnTo>
                  <a:lnTo>
                    <a:pt x="144780" y="144780"/>
                  </a:lnTo>
                  <a:lnTo>
                    <a:pt x="0" y="144780"/>
                  </a:lnTo>
                  <a:lnTo>
                    <a:pt x="0" y="0"/>
                  </a:lnTo>
                  <a:close/>
                  <a:moveTo>
                    <a:pt x="144780" y="0"/>
                  </a:moveTo>
                  <a:lnTo>
                    <a:pt x="23839729" y="0"/>
                  </a:lnTo>
                  <a:lnTo>
                    <a:pt x="23839729" y="144780"/>
                  </a:lnTo>
                  <a:lnTo>
                    <a:pt x="144780" y="144780"/>
                  </a:lnTo>
                  <a:lnTo>
                    <a:pt x="144780" y="0"/>
                  </a:lnTo>
                  <a:close/>
                </a:path>
              </a:pathLst>
            </a:custGeom>
            <a:solidFill>
              <a:srgbClr val="804A24"/>
            </a:solidFill>
          </p:spPr>
        </p:sp>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4825" y="1861972"/>
            <a:ext cx="1832301" cy="1465841"/>
          </a:xfrm>
          <a:prstGeom prst="rect">
            <a:avLst/>
          </a:prstGeom>
        </p:spPr>
      </p:pic>
      <p:sp>
        <p:nvSpPr>
          <p:cNvPr id="14" name="AutoShape 14"/>
          <p:cNvSpPr/>
          <p:nvPr/>
        </p:nvSpPr>
        <p:spPr>
          <a:xfrm>
            <a:off x="1801800" y="4457700"/>
            <a:ext cx="1291483" cy="0"/>
          </a:xfrm>
          <a:prstGeom prst="line">
            <a:avLst/>
          </a:prstGeom>
          <a:ln w="57150" cap="rnd">
            <a:solidFill>
              <a:srgbClr val="804A24"/>
            </a:solidFill>
            <a:prstDash val="solid"/>
            <a:headEnd type="none" w="sm" len="sm"/>
            <a:tailEnd type="arrow" w="med" len="sm"/>
          </a:ln>
        </p:spPr>
      </p:sp>
      <p:sp>
        <p:nvSpPr>
          <p:cNvPr id="15" name="TextBox 15"/>
          <p:cNvSpPr txBox="1"/>
          <p:nvPr/>
        </p:nvSpPr>
        <p:spPr>
          <a:xfrm>
            <a:off x="41148" y="3586470"/>
            <a:ext cx="4930604" cy="615553"/>
          </a:xfrm>
          <a:prstGeom prst="rect">
            <a:avLst/>
          </a:prstGeom>
        </p:spPr>
        <p:txBody>
          <a:bodyPr lIns="0" tIns="0" rIns="0" bIns="0" rtlCol="0" anchor="t">
            <a:spAutoFit/>
          </a:bodyPr>
          <a:lstStyle/>
          <a:p>
            <a:pPr algn="ctr">
              <a:lnSpc>
                <a:spcPts val="4830"/>
              </a:lnSpc>
            </a:pPr>
            <a:r>
              <a:rPr lang="en-US" sz="4000" b="1" dirty="0" err="1">
                <a:solidFill>
                  <a:schemeClr val="accent2">
                    <a:lumMod val="50000"/>
                  </a:schemeClr>
                </a:solidFill>
                <a:latin typeface="Arial" panose="020B0604020202020204" pitchFamily="34" charset="0"/>
                <a:cs typeface="Arial" panose="020B0604020202020204" pitchFamily="34" charset="0"/>
              </a:rPr>
              <a:t>Hoạt</a:t>
            </a:r>
            <a:r>
              <a:rPr lang="en-US" sz="4000" b="1" dirty="0">
                <a:solidFill>
                  <a:schemeClr val="accent2">
                    <a:lumMod val="50000"/>
                  </a:schemeClr>
                </a:solidFill>
                <a:latin typeface="Arial" panose="020B0604020202020204" pitchFamily="34" charset="0"/>
                <a:cs typeface="Arial" panose="020B0604020202020204" pitchFamily="34" charset="0"/>
              </a:rPr>
              <a:t> </a:t>
            </a:r>
            <a:r>
              <a:rPr lang="en-US" sz="4000" b="1" dirty="0" err="1">
                <a:solidFill>
                  <a:schemeClr val="accent2">
                    <a:lumMod val="50000"/>
                  </a:schemeClr>
                </a:solidFill>
                <a:latin typeface="Arial" panose="020B0604020202020204" pitchFamily="34" charset="0"/>
                <a:cs typeface="Arial" panose="020B0604020202020204" pitchFamily="34" charset="0"/>
              </a:rPr>
              <a:t>động</a:t>
            </a:r>
            <a:r>
              <a:rPr lang="en-US" sz="4000" b="1" dirty="0">
                <a:solidFill>
                  <a:schemeClr val="accent2">
                    <a:lumMod val="50000"/>
                  </a:schemeClr>
                </a:solidFill>
                <a:latin typeface="Arial" panose="020B0604020202020204" pitchFamily="34" charset="0"/>
                <a:cs typeface="Arial" panose="020B0604020202020204" pitchFamily="34" charset="0"/>
              </a:rPr>
              <a:t> 1</a:t>
            </a:r>
            <a:endParaRPr lang="en-US" sz="4000" b="1" dirty="0">
              <a:solidFill>
                <a:schemeClr val="accent2">
                  <a:lumMod val="50000"/>
                </a:schemeClr>
              </a:solidFill>
              <a:latin typeface="Arial" panose="020B0604020202020204" pitchFamily="34" charset="0"/>
              <a:cs typeface="Arial" panose="020B0604020202020204" pitchFamily="34" charset="0"/>
            </a:endParaRPr>
          </a:p>
        </p:txBody>
      </p:sp>
      <p:sp>
        <p:nvSpPr>
          <p:cNvPr id="16" name="TextBox 16"/>
          <p:cNvSpPr txBox="1"/>
          <p:nvPr/>
        </p:nvSpPr>
        <p:spPr>
          <a:xfrm>
            <a:off x="1600200" y="609969"/>
            <a:ext cx="9065581" cy="445828"/>
          </a:xfrm>
          <a:prstGeom prst="rect">
            <a:avLst/>
          </a:prstGeom>
        </p:spPr>
        <p:txBody>
          <a:bodyPr wrap="square" lIns="0" tIns="0" rIns="0" bIns="0" rtlCol="0" anchor="t">
            <a:spAutoFit/>
          </a:bodyPr>
          <a:lstStyle/>
          <a:p>
            <a:pPr>
              <a:lnSpc>
                <a:spcPts val="3300"/>
              </a:lnSpc>
            </a:pPr>
            <a:r>
              <a:rPr lang="en-US" sz="4400" b="1" dirty="0">
                <a:solidFill>
                  <a:srgbClr val="002060"/>
                </a:solidFill>
                <a:latin typeface="Arial" panose="020B0604020202020204" pitchFamily="34" charset="0"/>
                <a:cs typeface="Arial" panose="020B0604020202020204" pitchFamily="34" charset="0"/>
              </a:rPr>
              <a:t>b) </a:t>
            </a:r>
            <a:r>
              <a:rPr lang="en-US" sz="4400" b="1" dirty="0" err="1">
                <a:solidFill>
                  <a:srgbClr val="002060"/>
                </a:solidFill>
                <a:latin typeface="Arial" panose="020B0604020202020204" pitchFamily="34" charset="0"/>
                <a:cs typeface="Arial" panose="020B0604020202020204" pitchFamily="34" charset="0"/>
              </a:rPr>
              <a:t>Phân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biệt</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dữ</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liệu</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và</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thông</a:t>
            </a:r>
            <a:r>
              <a:rPr lang="en-US" sz="4400" b="1" dirty="0">
                <a:solidFill>
                  <a:srgbClr val="002060"/>
                </a:solidFill>
                <a:latin typeface="Arial" panose="020B0604020202020204" pitchFamily="34" charset="0"/>
                <a:cs typeface="Arial" panose="020B0604020202020204" pitchFamily="34" charset="0"/>
              </a:rPr>
              <a:t> tin</a:t>
            </a:r>
            <a:endParaRPr lang="en-US" sz="4400" b="1" dirty="0">
              <a:solidFill>
                <a:srgbClr val="002060"/>
              </a:solidFill>
              <a:latin typeface="Arial" panose="020B0604020202020204" pitchFamily="34" charset="0"/>
              <a:cs typeface="Arial" panose="020B0604020202020204" pitchFamily="34" charset="0"/>
            </a:endParaRPr>
          </a:p>
        </p:txBody>
      </p:sp>
      <p:sp>
        <p:nvSpPr>
          <p:cNvPr id="17" name="TextBox 16"/>
          <p:cNvSpPr txBox="1"/>
          <p:nvPr/>
        </p:nvSpPr>
        <p:spPr>
          <a:xfrm>
            <a:off x="180320" y="4811301"/>
            <a:ext cx="4534441" cy="2748253"/>
          </a:xfrm>
          <a:prstGeom prst="rect">
            <a:avLst/>
          </a:prstGeom>
          <a:noFill/>
        </p:spPr>
        <p:txBody>
          <a:bodyPr wrap="square" rtlCol="0">
            <a:spAutoFit/>
          </a:bodyPr>
          <a:lstStyle/>
          <a:p>
            <a:pPr algn="just">
              <a:lnSpc>
                <a:spcPct val="150000"/>
              </a:lnSpc>
            </a:pPr>
            <a:r>
              <a:rPr lang="en-US" sz="4000" b="1" dirty="0" err="1">
                <a:solidFill>
                  <a:schemeClr val="accent2">
                    <a:lumMod val="50000"/>
                  </a:schemeClr>
                </a:solidFill>
                <a:latin typeface="Arial" panose="020B0604020202020204" pitchFamily="34" charset="0"/>
                <a:cs typeface="Arial" panose="020B0604020202020204" pitchFamily="34" charset="0"/>
              </a:rPr>
              <a:t>Có</a:t>
            </a:r>
            <a:r>
              <a:rPr lang="en-US" sz="4000" b="1" dirty="0">
                <a:solidFill>
                  <a:schemeClr val="accent2">
                    <a:lumMod val="50000"/>
                  </a:schemeClr>
                </a:solidFill>
                <a:latin typeface="Arial" panose="020B0604020202020204" pitchFamily="34" charset="0"/>
                <a:cs typeface="Arial" panose="020B0604020202020204" pitchFamily="34" charset="0"/>
              </a:rPr>
              <a:t> </a:t>
            </a:r>
            <a:r>
              <a:rPr lang="en-US" sz="4000" b="1" dirty="0" err="1">
                <a:solidFill>
                  <a:schemeClr val="accent2">
                    <a:lumMod val="50000"/>
                  </a:schemeClr>
                </a:solidFill>
                <a:latin typeface="Arial" panose="020B0604020202020204" pitchFamily="34" charset="0"/>
                <a:cs typeface="Arial" panose="020B0604020202020204" pitchFamily="34" charset="0"/>
              </a:rPr>
              <a:t>thể</a:t>
            </a:r>
            <a:r>
              <a:rPr lang="en-US" sz="4000" b="1" dirty="0">
                <a:solidFill>
                  <a:schemeClr val="accent2">
                    <a:lumMod val="50000"/>
                  </a:schemeClr>
                </a:solidFill>
                <a:latin typeface="Arial" panose="020B0604020202020204" pitchFamily="34" charset="0"/>
                <a:cs typeface="Arial" panose="020B0604020202020204" pitchFamily="34" charset="0"/>
              </a:rPr>
              <a:t> </a:t>
            </a:r>
            <a:r>
              <a:rPr lang="en-US" sz="4000" b="1" dirty="0" err="1">
                <a:solidFill>
                  <a:schemeClr val="accent2">
                    <a:lumMod val="50000"/>
                  </a:schemeClr>
                </a:solidFill>
                <a:latin typeface="Arial" panose="020B0604020202020204" pitchFamily="34" charset="0"/>
                <a:cs typeface="Arial" panose="020B0604020202020204" pitchFamily="34" charset="0"/>
              </a:rPr>
              <a:t>đồng</a:t>
            </a:r>
            <a:r>
              <a:rPr lang="en-US" sz="4000" b="1" dirty="0">
                <a:solidFill>
                  <a:schemeClr val="accent2">
                    <a:lumMod val="50000"/>
                  </a:schemeClr>
                </a:solidFill>
                <a:latin typeface="Arial" panose="020B0604020202020204" pitchFamily="34" charset="0"/>
                <a:cs typeface="Arial" panose="020B0604020202020204" pitchFamily="34" charset="0"/>
              </a:rPr>
              <a:t> </a:t>
            </a:r>
            <a:r>
              <a:rPr lang="en-US" sz="4000" b="1" dirty="0" err="1">
                <a:solidFill>
                  <a:schemeClr val="accent2">
                    <a:lumMod val="50000"/>
                  </a:schemeClr>
                </a:solidFill>
                <a:latin typeface="Arial" panose="020B0604020202020204" pitchFamily="34" charset="0"/>
                <a:cs typeface="Arial" panose="020B0604020202020204" pitchFamily="34" charset="0"/>
              </a:rPr>
              <a:t>nhất</a:t>
            </a:r>
            <a:r>
              <a:rPr lang="en-US" sz="4000" b="1" dirty="0">
                <a:solidFill>
                  <a:schemeClr val="accent2">
                    <a:lumMod val="50000"/>
                  </a:schemeClr>
                </a:solidFill>
                <a:latin typeface="Arial" panose="020B0604020202020204" pitchFamily="34" charset="0"/>
                <a:cs typeface="Arial" panose="020B0604020202020204" pitchFamily="34" charset="0"/>
              </a:rPr>
              <a:t> </a:t>
            </a:r>
            <a:r>
              <a:rPr lang="en-US" sz="4000" b="1" dirty="0" err="1">
                <a:solidFill>
                  <a:schemeClr val="accent2">
                    <a:lumMod val="50000"/>
                  </a:schemeClr>
                </a:solidFill>
                <a:latin typeface="Arial" panose="020B0604020202020204" pitchFamily="34" charset="0"/>
                <a:cs typeface="Arial" panose="020B0604020202020204" pitchFamily="34" charset="0"/>
              </a:rPr>
              <a:t>thông</a:t>
            </a:r>
            <a:r>
              <a:rPr lang="en-US" sz="4000" b="1" dirty="0">
                <a:solidFill>
                  <a:schemeClr val="accent2">
                    <a:lumMod val="50000"/>
                  </a:schemeClr>
                </a:solidFill>
                <a:latin typeface="Arial" panose="020B0604020202020204" pitchFamily="34" charset="0"/>
                <a:cs typeface="Arial" panose="020B0604020202020204" pitchFamily="34" charset="0"/>
              </a:rPr>
              <a:t> tin </a:t>
            </a:r>
            <a:r>
              <a:rPr lang="en-US" sz="4000" b="1" dirty="0" err="1">
                <a:solidFill>
                  <a:schemeClr val="accent2">
                    <a:lumMod val="50000"/>
                  </a:schemeClr>
                </a:solidFill>
                <a:latin typeface="Arial" panose="020B0604020202020204" pitchFamily="34" charset="0"/>
                <a:cs typeface="Arial" panose="020B0604020202020204" pitchFamily="34" charset="0"/>
              </a:rPr>
              <a:t>với</a:t>
            </a:r>
            <a:r>
              <a:rPr lang="en-US" sz="4000" b="1" dirty="0">
                <a:solidFill>
                  <a:schemeClr val="accent2">
                    <a:lumMod val="50000"/>
                  </a:schemeClr>
                </a:solidFill>
                <a:latin typeface="Arial" panose="020B0604020202020204" pitchFamily="34" charset="0"/>
                <a:cs typeface="Arial" panose="020B0604020202020204" pitchFamily="34" charset="0"/>
              </a:rPr>
              <a:t> </a:t>
            </a:r>
            <a:r>
              <a:rPr lang="en-US" sz="4000" b="1" dirty="0" err="1">
                <a:solidFill>
                  <a:schemeClr val="accent2">
                    <a:lumMod val="50000"/>
                  </a:schemeClr>
                </a:solidFill>
                <a:latin typeface="Arial" panose="020B0604020202020204" pitchFamily="34" charset="0"/>
                <a:cs typeface="Arial" panose="020B0604020202020204" pitchFamily="34" charset="0"/>
              </a:rPr>
              <a:t>dữ</a:t>
            </a:r>
            <a:r>
              <a:rPr lang="en-US" sz="4000" b="1" dirty="0">
                <a:solidFill>
                  <a:schemeClr val="accent2">
                    <a:lumMod val="50000"/>
                  </a:schemeClr>
                </a:solidFill>
                <a:latin typeface="Arial" panose="020B0604020202020204" pitchFamily="34" charset="0"/>
                <a:cs typeface="Arial" panose="020B0604020202020204" pitchFamily="34" charset="0"/>
              </a:rPr>
              <a:t> </a:t>
            </a:r>
            <a:r>
              <a:rPr lang="en-US" sz="4000" b="1" dirty="0" err="1">
                <a:solidFill>
                  <a:schemeClr val="accent2">
                    <a:lumMod val="50000"/>
                  </a:schemeClr>
                </a:solidFill>
                <a:latin typeface="Arial" panose="020B0604020202020204" pitchFamily="34" charset="0"/>
                <a:cs typeface="Arial" panose="020B0604020202020204" pitchFamily="34" charset="0"/>
              </a:rPr>
              <a:t>liệu</a:t>
            </a:r>
            <a:r>
              <a:rPr lang="en-US" sz="4000" b="1" dirty="0">
                <a:solidFill>
                  <a:schemeClr val="accent2">
                    <a:lumMod val="50000"/>
                  </a:schemeClr>
                </a:solidFill>
                <a:latin typeface="Arial" panose="020B0604020202020204" pitchFamily="34" charset="0"/>
                <a:cs typeface="Arial" panose="020B0604020202020204" pitchFamily="34" charset="0"/>
              </a:rPr>
              <a:t> </a:t>
            </a:r>
            <a:r>
              <a:rPr lang="en-US" sz="4000" b="1" dirty="0" err="1">
                <a:solidFill>
                  <a:schemeClr val="accent2">
                    <a:lumMod val="50000"/>
                  </a:schemeClr>
                </a:solidFill>
                <a:latin typeface="Arial" panose="020B0604020202020204" pitchFamily="34" charset="0"/>
                <a:cs typeface="Arial" panose="020B0604020202020204" pitchFamily="34" charset="0"/>
              </a:rPr>
              <a:t>được</a:t>
            </a:r>
            <a:r>
              <a:rPr lang="en-US" sz="4000" b="1" dirty="0">
                <a:solidFill>
                  <a:schemeClr val="accent2">
                    <a:lumMod val="50000"/>
                  </a:schemeClr>
                </a:solidFill>
                <a:latin typeface="Arial" panose="020B0604020202020204" pitchFamily="34" charset="0"/>
                <a:cs typeface="Arial" panose="020B0604020202020204" pitchFamily="34" charset="0"/>
              </a:rPr>
              <a:t> </a:t>
            </a:r>
            <a:r>
              <a:rPr lang="en-US" sz="4000" b="1" dirty="0" err="1">
                <a:solidFill>
                  <a:schemeClr val="accent2">
                    <a:lumMod val="50000"/>
                  </a:schemeClr>
                </a:solidFill>
                <a:latin typeface="Arial" panose="020B0604020202020204" pitchFamily="34" charset="0"/>
                <a:cs typeface="Arial" panose="020B0604020202020204" pitchFamily="34" charset="0"/>
              </a:rPr>
              <a:t>không</a:t>
            </a:r>
            <a:r>
              <a:rPr lang="en-US" sz="4000" b="1" dirty="0">
                <a:solidFill>
                  <a:schemeClr val="accent2">
                    <a:lumMod val="50000"/>
                  </a:schemeClr>
                </a:solidFill>
                <a:latin typeface="Arial" panose="020B0604020202020204" pitchFamily="34" charset="0"/>
                <a:cs typeface="Arial" panose="020B0604020202020204" pitchFamily="34" charset="0"/>
              </a:rPr>
              <a:t>?</a:t>
            </a:r>
            <a:endParaRPr lang="en-US" sz="4000" b="1" dirty="0">
              <a:solidFill>
                <a:schemeClr val="accent2">
                  <a:lumMod val="50000"/>
                </a:schemeClr>
              </a:solidFill>
              <a:latin typeface="Arial" panose="020B0604020202020204" pitchFamily="34" charset="0"/>
              <a:cs typeface="Arial" panose="020B0604020202020204" pitchFamily="34" charset="0"/>
            </a:endParaRPr>
          </a:p>
        </p:txBody>
      </p:sp>
      <p:sp>
        <p:nvSpPr>
          <p:cNvPr id="18" name="TextBox 17"/>
          <p:cNvSpPr txBox="1"/>
          <p:nvPr/>
        </p:nvSpPr>
        <p:spPr>
          <a:xfrm>
            <a:off x="5447730" y="2563741"/>
            <a:ext cx="11506201" cy="5078313"/>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ý </a:t>
            </a:r>
            <a:r>
              <a:rPr lang="en-US" sz="3600" dirty="0" err="1">
                <a:latin typeface="Arial" panose="020B0604020202020204" pitchFamily="34" charset="0"/>
                <a:cs typeface="Arial" panose="020B0604020202020204" pitchFamily="34" charset="0"/>
              </a:rPr>
              <a:t>kiến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như</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môn</a:t>
            </a:r>
            <a:r>
              <a:rPr lang="en-US" sz="3600" dirty="0">
                <a:latin typeface="Arial" panose="020B0604020202020204" pitchFamily="34" charset="0"/>
                <a:cs typeface="Arial" panose="020B0604020202020204" pitchFamily="34" charset="0"/>
              </a:rPr>
              <a:t> Tin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a:p>
            <a:pPr algn="just">
              <a:lnSpc>
                <a:spcPct val="150000"/>
              </a:lnSpc>
            </a:pPr>
            <a:r>
              <a:rPr lang="en-US" sz="3600" b="1" dirty="0">
                <a:latin typeface="Arial" panose="020B0604020202020204" pitchFamily="34" charset="0"/>
                <a:cs typeface="Arial" panose="020B0604020202020204" pitchFamily="34" charset="0"/>
              </a:rPr>
              <a:t>An: </a:t>
            </a:r>
            <a:r>
              <a:rPr lang="en-US" sz="3600" dirty="0" err="1">
                <a:latin typeface="Arial" panose="020B0604020202020204" pitchFamily="34" charset="0"/>
                <a:cs typeface="Arial" panose="020B0604020202020204" pitchFamily="34" charset="0"/>
              </a:rPr>
              <a:t>Bài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ghi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vở</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a:p>
            <a:pPr algn="just">
              <a:lnSpc>
                <a:spcPct val="150000"/>
              </a:lnSpc>
            </a:pPr>
            <a:r>
              <a:rPr lang="en-US" sz="3600" b="1" dirty="0">
                <a:latin typeface="Arial" panose="020B0604020202020204" pitchFamily="34" charset="0"/>
                <a:cs typeface="Arial" panose="020B0604020202020204" pitchFamily="34" charset="0"/>
              </a:rPr>
              <a:t>Minh: </a:t>
            </a:r>
            <a:r>
              <a:rPr lang="en-US" sz="3600" dirty="0" err="1">
                <a:latin typeface="Arial" panose="020B0604020202020204" pitchFamily="34" charset="0"/>
                <a:cs typeface="Arial" panose="020B0604020202020204" pitchFamily="34" charset="0"/>
              </a:rPr>
              <a:t>Tệp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soạn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Word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a:p>
            <a:pPr algn="just">
              <a:lnSpc>
                <a:spcPct val="150000"/>
              </a:lnSpc>
            </a:pPr>
            <a:r>
              <a:rPr lang="en-US" sz="3600" b="1" dirty="0" err="1">
                <a:latin typeface="Arial" panose="020B0604020202020204" pitchFamily="34" charset="0"/>
                <a:cs typeface="Arial" panose="020B0604020202020204" pitchFamily="34" charset="0"/>
              </a:rPr>
              <a:t>Khoa</a:t>
            </a:r>
            <a:r>
              <a:rPr lang="en-US" sz="3600" b="1"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tệp</a:t>
            </a:r>
            <a:r>
              <a:rPr lang="en-US" sz="3600" dirty="0">
                <a:latin typeface="Arial" panose="020B0604020202020204" pitchFamily="34" charset="0"/>
                <a:cs typeface="Arial" panose="020B0604020202020204" pitchFamily="34" charset="0"/>
              </a:rPr>
              <a:t> video </a:t>
            </a:r>
            <a:r>
              <a:rPr lang="en-US" sz="3600" dirty="0" err="1">
                <a:latin typeface="Arial" panose="020B0604020202020204" pitchFamily="34" charset="0"/>
                <a:cs typeface="Arial" panose="020B0604020202020204" pitchFamily="34" charset="0"/>
              </a:rPr>
              <a:t>ghi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giáo</a:t>
            </a:r>
            <a:r>
              <a:rPr lang="en-US" sz="3600"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a:p>
            <a:pPr algn="just">
              <a:lnSpc>
                <a:spcPct val="150000"/>
              </a:lnSpc>
            </a:pPr>
            <a:r>
              <a:rPr lang="en-US" sz="3600" dirty="0">
                <a:latin typeface="Arial" panose="020B0604020202020204" pitchFamily="34" charset="0"/>
                <a:cs typeface="Arial" panose="020B0604020202020204" pitchFamily="34" charset="0"/>
              </a:rPr>
              <a:t>Theo </a:t>
            </a: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nói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đúng</a:t>
            </a:r>
            <a:r>
              <a:rPr lang="en-US" sz="3600"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19" name="Rounded Rectangle 18"/>
          <p:cNvSpPr/>
          <p:nvPr/>
        </p:nvSpPr>
        <p:spPr>
          <a:xfrm>
            <a:off x="8038530" y="7912065"/>
            <a:ext cx="6324600" cy="114300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2">
                    <a:lumMod val="50000"/>
                  </a:schemeClr>
                </a:solidFill>
                <a:latin typeface="Arial" panose="020B0604020202020204" pitchFamily="34" charset="0"/>
                <a:cs typeface="Arial" panose="020B0604020202020204" pitchFamily="34" charset="0"/>
              </a:rPr>
              <a:t>Cả</a:t>
            </a:r>
            <a:r>
              <a:rPr lang="en-US" sz="4000" b="1" dirty="0">
                <a:solidFill>
                  <a:schemeClr val="tx2">
                    <a:lumMod val="50000"/>
                  </a:schemeClr>
                </a:solidFill>
                <a:latin typeface="Arial" panose="020B0604020202020204" pitchFamily="34" charset="0"/>
                <a:cs typeface="Arial" panose="020B0604020202020204" pitchFamily="34" charset="0"/>
              </a:rPr>
              <a:t> 3 </a:t>
            </a:r>
            <a:r>
              <a:rPr lang="en-US" sz="4000" b="1" dirty="0" err="1">
                <a:solidFill>
                  <a:schemeClr val="tx2">
                    <a:lumMod val="50000"/>
                  </a:schemeClr>
                </a:solidFill>
                <a:latin typeface="Arial" panose="020B0604020202020204" pitchFamily="34" charset="0"/>
                <a:cs typeface="Arial" panose="020B0604020202020204" pitchFamily="34" charset="0"/>
              </a:rPr>
              <a:t>bạn</a:t>
            </a:r>
            <a:r>
              <a:rPr lang="en-US" sz="4000" b="1" dirty="0">
                <a:solidFill>
                  <a:schemeClr val="tx2">
                    <a:lumMod val="50000"/>
                  </a:schemeClr>
                </a:solidFill>
                <a:latin typeface="Arial" panose="020B0604020202020204" pitchFamily="34" charset="0"/>
                <a:cs typeface="Arial" panose="020B0604020202020204" pitchFamily="34" charset="0"/>
              </a:rPr>
              <a:t> </a:t>
            </a:r>
            <a:r>
              <a:rPr lang="en-US" sz="4000" b="1" dirty="0" err="1">
                <a:solidFill>
                  <a:schemeClr val="tx2">
                    <a:lumMod val="50000"/>
                  </a:schemeClr>
                </a:solidFill>
                <a:latin typeface="Arial" panose="020B0604020202020204" pitchFamily="34" charset="0"/>
                <a:cs typeface="Arial" panose="020B0604020202020204" pitchFamily="34" charset="0"/>
              </a:rPr>
              <a:t>đều</a:t>
            </a:r>
            <a:r>
              <a:rPr lang="en-US" sz="4000" b="1" dirty="0">
                <a:solidFill>
                  <a:schemeClr val="tx2">
                    <a:lumMod val="50000"/>
                  </a:schemeClr>
                </a:solidFill>
                <a:latin typeface="Arial" panose="020B0604020202020204" pitchFamily="34" charset="0"/>
                <a:cs typeface="Arial" panose="020B0604020202020204" pitchFamily="34" charset="0"/>
              </a:rPr>
              <a:t> </a:t>
            </a:r>
            <a:r>
              <a:rPr lang="en-US" sz="4000" b="1" dirty="0" err="1">
                <a:solidFill>
                  <a:schemeClr val="tx2">
                    <a:lumMod val="50000"/>
                  </a:schemeClr>
                </a:solidFill>
                <a:latin typeface="Arial" panose="020B0604020202020204" pitchFamily="34" charset="0"/>
                <a:cs typeface="Arial" panose="020B0604020202020204" pitchFamily="34" charset="0"/>
              </a:rPr>
              <a:t>đúng</a:t>
            </a:r>
            <a:endParaRPr lang="en-US" sz="4000" b="1" dirty="0">
              <a:solidFill>
                <a:schemeClr val="tx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2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par>
                                <p:cTn id="28" presetID="5" presetClass="entr" presetSubtype="1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heckerboard(across)">
                                      <p:cBhvr>
                                        <p:cTn id="30" dur="500"/>
                                        <p:tgtEl>
                                          <p:spTgt spid="5"/>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heckerboard(across)">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strVal val="#ppt_x"/>
                                          </p:val>
                                        </p:tav>
                                        <p:tav tm="100000">
                                          <p:val>
                                            <p:strVal val="#ppt_x"/>
                                          </p:val>
                                        </p:tav>
                                      </p:tavLst>
                                    </p:anim>
                                    <p:anim calcmode="lin" valueType="num">
                                      <p:cBhvr>
                                        <p:cTn id="40" dur="450" decel="100000" fill="hold"/>
                                        <p:tgtEl>
                                          <p:spTgt spid="19"/>
                                        </p:tgtEl>
                                        <p:attrNameLst>
                                          <p:attrName>ppt_y</p:attrName>
                                        </p:attrNameLst>
                                      </p:cBhvr>
                                      <p:tavLst>
                                        <p:tav tm="0">
                                          <p:val>
                                            <p:strVal val="#ppt_y+1"/>
                                          </p:val>
                                        </p:tav>
                                        <p:tav tm="100000">
                                          <p:val>
                                            <p:strVal val="#ppt_y-.03"/>
                                          </p:val>
                                        </p:tav>
                                      </p:tavLst>
                                    </p:anim>
                                    <p:anim calcmode="lin" valueType="num">
                                      <p:cBhvr>
                                        <p:cTn id="41" dur="50" accel="100000" fill="hold">
                                          <p:stCondLst>
                                            <p:cond delay="45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242" b="30242"/>
          <a:stretch>
            <a:fillRect/>
          </a:stretch>
        </p:blipFill>
        <p:spPr>
          <a:xfrm>
            <a:off x="0" y="0"/>
            <a:ext cx="18288000" cy="10287000"/>
          </a:xfrm>
          <a:prstGeom prst="rect">
            <a:avLst/>
          </a:prstGeom>
        </p:spPr>
      </p:pic>
      <p:grpSp>
        <p:nvGrpSpPr>
          <p:cNvPr id="3" name="Group 3"/>
          <p:cNvGrpSpPr/>
          <p:nvPr/>
        </p:nvGrpSpPr>
        <p:grpSpPr>
          <a:xfrm>
            <a:off x="1371640" y="2172722"/>
            <a:ext cx="7187588" cy="5880685"/>
            <a:chOff x="0" y="0"/>
            <a:chExt cx="11918713" cy="9751560"/>
          </a:xfrm>
        </p:grpSpPr>
        <p:sp>
          <p:nvSpPr>
            <p:cNvPr id="4" name="Freeform 4"/>
            <p:cNvSpPr/>
            <p:nvPr/>
          </p:nvSpPr>
          <p:spPr>
            <a:xfrm>
              <a:off x="31750" y="31750"/>
              <a:ext cx="11855213" cy="9688060"/>
            </a:xfrm>
            <a:custGeom>
              <a:avLst/>
              <a:gdLst/>
              <a:ahLst/>
              <a:cxnLst/>
              <a:rect l="l" t="t" r="r" b="b"/>
              <a:pathLst>
                <a:path w="11855213" h="9688060">
                  <a:moveTo>
                    <a:pt x="11762503" y="9688060"/>
                  </a:moveTo>
                  <a:lnTo>
                    <a:pt x="92710" y="9688060"/>
                  </a:lnTo>
                  <a:cubicBezTo>
                    <a:pt x="41910" y="9688060"/>
                    <a:pt x="0" y="9646150"/>
                    <a:pt x="0" y="9595350"/>
                  </a:cubicBezTo>
                  <a:lnTo>
                    <a:pt x="0" y="92710"/>
                  </a:lnTo>
                  <a:cubicBezTo>
                    <a:pt x="0" y="41910"/>
                    <a:pt x="41910" y="0"/>
                    <a:pt x="92710" y="0"/>
                  </a:cubicBezTo>
                  <a:lnTo>
                    <a:pt x="11761232" y="0"/>
                  </a:lnTo>
                  <a:cubicBezTo>
                    <a:pt x="11812032" y="0"/>
                    <a:pt x="11853942" y="41910"/>
                    <a:pt x="11853942" y="92710"/>
                  </a:cubicBezTo>
                  <a:lnTo>
                    <a:pt x="11853942" y="9594080"/>
                  </a:lnTo>
                  <a:cubicBezTo>
                    <a:pt x="11855213" y="9646150"/>
                    <a:pt x="11813303" y="9688060"/>
                    <a:pt x="11762503" y="9688060"/>
                  </a:cubicBezTo>
                  <a:close/>
                </a:path>
              </a:pathLst>
            </a:custGeom>
            <a:solidFill>
              <a:srgbClr val="B8A6C0"/>
            </a:solidFill>
          </p:spPr>
        </p:sp>
        <p:sp>
          <p:nvSpPr>
            <p:cNvPr id="5" name="Freeform 5"/>
            <p:cNvSpPr/>
            <p:nvPr/>
          </p:nvSpPr>
          <p:spPr>
            <a:xfrm>
              <a:off x="0" y="0"/>
              <a:ext cx="11918713" cy="9751560"/>
            </a:xfrm>
            <a:custGeom>
              <a:avLst/>
              <a:gdLst/>
              <a:ahLst/>
              <a:cxnLst/>
              <a:rect l="l" t="t" r="r" b="b"/>
              <a:pathLst>
                <a:path w="11918713" h="9751560">
                  <a:moveTo>
                    <a:pt x="11794253" y="59690"/>
                  </a:moveTo>
                  <a:cubicBezTo>
                    <a:pt x="11829813" y="59690"/>
                    <a:pt x="11859023" y="88900"/>
                    <a:pt x="11859023" y="124460"/>
                  </a:cubicBezTo>
                  <a:lnTo>
                    <a:pt x="11859023" y="9627100"/>
                  </a:lnTo>
                  <a:cubicBezTo>
                    <a:pt x="11859023" y="9662660"/>
                    <a:pt x="11829813" y="9691870"/>
                    <a:pt x="11794253" y="9691870"/>
                  </a:cubicBezTo>
                  <a:lnTo>
                    <a:pt x="124460" y="9691870"/>
                  </a:lnTo>
                  <a:cubicBezTo>
                    <a:pt x="88900" y="9691870"/>
                    <a:pt x="59690" y="9662660"/>
                    <a:pt x="59690" y="9627100"/>
                  </a:cubicBezTo>
                  <a:lnTo>
                    <a:pt x="59690" y="124460"/>
                  </a:lnTo>
                  <a:cubicBezTo>
                    <a:pt x="59690" y="88900"/>
                    <a:pt x="88900" y="59690"/>
                    <a:pt x="124460" y="59690"/>
                  </a:cubicBezTo>
                  <a:lnTo>
                    <a:pt x="11794253" y="59690"/>
                  </a:lnTo>
                  <a:moveTo>
                    <a:pt x="11794253" y="0"/>
                  </a:moveTo>
                  <a:lnTo>
                    <a:pt x="124460" y="0"/>
                  </a:lnTo>
                  <a:cubicBezTo>
                    <a:pt x="55880" y="0"/>
                    <a:pt x="0" y="55880"/>
                    <a:pt x="0" y="124460"/>
                  </a:cubicBezTo>
                  <a:lnTo>
                    <a:pt x="0" y="9627100"/>
                  </a:lnTo>
                  <a:cubicBezTo>
                    <a:pt x="0" y="9695680"/>
                    <a:pt x="55880" y="9751560"/>
                    <a:pt x="124460" y="9751560"/>
                  </a:cubicBezTo>
                  <a:lnTo>
                    <a:pt x="11794253" y="9751560"/>
                  </a:lnTo>
                  <a:cubicBezTo>
                    <a:pt x="11862832" y="9751560"/>
                    <a:pt x="11918713" y="9695680"/>
                    <a:pt x="11918713" y="9627100"/>
                  </a:cubicBezTo>
                  <a:lnTo>
                    <a:pt x="11918713" y="124460"/>
                  </a:lnTo>
                  <a:cubicBezTo>
                    <a:pt x="11918713" y="55880"/>
                    <a:pt x="11862832" y="0"/>
                    <a:pt x="11794253" y="0"/>
                  </a:cubicBezTo>
                  <a:close/>
                </a:path>
              </a:pathLst>
            </a:custGeom>
            <a:solidFill>
              <a:srgbClr val="100F0D"/>
            </a:solidFill>
          </p:spPr>
        </p:sp>
      </p:grpSp>
      <p:grpSp>
        <p:nvGrpSpPr>
          <p:cNvPr id="6" name="Group 6"/>
          <p:cNvGrpSpPr/>
          <p:nvPr/>
        </p:nvGrpSpPr>
        <p:grpSpPr>
          <a:xfrm>
            <a:off x="1114425" y="1876196"/>
            <a:ext cx="7241326" cy="5937641"/>
            <a:chOff x="0" y="0"/>
            <a:chExt cx="12007822" cy="9846007"/>
          </a:xfrm>
        </p:grpSpPr>
        <p:sp>
          <p:nvSpPr>
            <p:cNvPr id="7" name="Freeform 7"/>
            <p:cNvSpPr/>
            <p:nvPr/>
          </p:nvSpPr>
          <p:spPr>
            <a:xfrm>
              <a:off x="31750" y="31750"/>
              <a:ext cx="11944322" cy="9782507"/>
            </a:xfrm>
            <a:custGeom>
              <a:avLst/>
              <a:gdLst/>
              <a:ahLst/>
              <a:cxnLst/>
              <a:rect l="l" t="t" r="r" b="b"/>
              <a:pathLst>
                <a:path w="11944322" h="9782507">
                  <a:moveTo>
                    <a:pt x="11851611" y="9782507"/>
                  </a:moveTo>
                  <a:lnTo>
                    <a:pt x="92710" y="9782507"/>
                  </a:lnTo>
                  <a:cubicBezTo>
                    <a:pt x="41910" y="9782507"/>
                    <a:pt x="0" y="9740597"/>
                    <a:pt x="0" y="9689797"/>
                  </a:cubicBezTo>
                  <a:lnTo>
                    <a:pt x="0" y="92710"/>
                  </a:lnTo>
                  <a:cubicBezTo>
                    <a:pt x="0" y="41910"/>
                    <a:pt x="41910" y="0"/>
                    <a:pt x="92710" y="0"/>
                  </a:cubicBezTo>
                  <a:lnTo>
                    <a:pt x="11850342" y="0"/>
                  </a:lnTo>
                  <a:cubicBezTo>
                    <a:pt x="11901142" y="0"/>
                    <a:pt x="11943052" y="41910"/>
                    <a:pt x="11943052" y="92710"/>
                  </a:cubicBezTo>
                  <a:lnTo>
                    <a:pt x="11943052" y="9688526"/>
                  </a:lnTo>
                  <a:cubicBezTo>
                    <a:pt x="11944322" y="9740597"/>
                    <a:pt x="11902411" y="9782507"/>
                    <a:pt x="11851611" y="9782507"/>
                  </a:cubicBezTo>
                  <a:close/>
                </a:path>
              </a:pathLst>
            </a:custGeom>
            <a:solidFill>
              <a:srgbClr val="FDF9F2"/>
            </a:solidFill>
          </p:spPr>
        </p:sp>
        <p:sp>
          <p:nvSpPr>
            <p:cNvPr id="8" name="Freeform 8"/>
            <p:cNvSpPr/>
            <p:nvPr/>
          </p:nvSpPr>
          <p:spPr>
            <a:xfrm>
              <a:off x="0" y="0"/>
              <a:ext cx="12007822" cy="9846007"/>
            </a:xfrm>
            <a:custGeom>
              <a:avLst/>
              <a:gdLst/>
              <a:ahLst/>
              <a:cxnLst/>
              <a:rect l="l" t="t" r="r" b="b"/>
              <a:pathLst>
                <a:path w="12007822" h="9846007">
                  <a:moveTo>
                    <a:pt x="11883361" y="59690"/>
                  </a:moveTo>
                  <a:cubicBezTo>
                    <a:pt x="11918922" y="59690"/>
                    <a:pt x="11948132" y="88900"/>
                    <a:pt x="11948132" y="124460"/>
                  </a:cubicBezTo>
                  <a:lnTo>
                    <a:pt x="11948132" y="9721547"/>
                  </a:lnTo>
                  <a:cubicBezTo>
                    <a:pt x="11948132" y="9757107"/>
                    <a:pt x="11918922" y="9786317"/>
                    <a:pt x="11883361" y="9786317"/>
                  </a:cubicBezTo>
                  <a:lnTo>
                    <a:pt x="124460" y="9786317"/>
                  </a:lnTo>
                  <a:cubicBezTo>
                    <a:pt x="88900" y="9786317"/>
                    <a:pt x="59690" y="9757107"/>
                    <a:pt x="59690" y="9721547"/>
                  </a:cubicBezTo>
                  <a:lnTo>
                    <a:pt x="59690" y="124460"/>
                  </a:lnTo>
                  <a:cubicBezTo>
                    <a:pt x="59690" y="88900"/>
                    <a:pt x="88900" y="59690"/>
                    <a:pt x="124460" y="59690"/>
                  </a:cubicBezTo>
                  <a:lnTo>
                    <a:pt x="11883362" y="59690"/>
                  </a:lnTo>
                  <a:moveTo>
                    <a:pt x="11883362" y="0"/>
                  </a:moveTo>
                  <a:lnTo>
                    <a:pt x="124460" y="0"/>
                  </a:lnTo>
                  <a:cubicBezTo>
                    <a:pt x="55880" y="0"/>
                    <a:pt x="0" y="55880"/>
                    <a:pt x="0" y="124460"/>
                  </a:cubicBezTo>
                  <a:lnTo>
                    <a:pt x="0" y="9721547"/>
                  </a:lnTo>
                  <a:cubicBezTo>
                    <a:pt x="0" y="9790127"/>
                    <a:pt x="55880" y="9846007"/>
                    <a:pt x="124460" y="9846007"/>
                  </a:cubicBezTo>
                  <a:lnTo>
                    <a:pt x="11883362" y="9846007"/>
                  </a:lnTo>
                  <a:cubicBezTo>
                    <a:pt x="11951942" y="9846007"/>
                    <a:pt x="12007822" y="9790127"/>
                    <a:pt x="12007822" y="9721547"/>
                  </a:cubicBezTo>
                  <a:lnTo>
                    <a:pt x="12007822" y="124460"/>
                  </a:lnTo>
                  <a:cubicBezTo>
                    <a:pt x="12007822" y="55880"/>
                    <a:pt x="11951942" y="0"/>
                    <a:pt x="11883362" y="0"/>
                  </a:cubicBezTo>
                  <a:close/>
                </a:path>
              </a:pathLst>
            </a:custGeom>
            <a:solidFill>
              <a:srgbClr val="100F0D"/>
            </a:solidFill>
          </p:spPr>
        </p:sp>
      </p:grpSp>
      <p:grpSp>
        <p:nvGrpSpPr>
          <p:cNvPr id="9" name="Group 9"/>
          <p:cNvGrpSpPr/>
          <p:nvPr/>
        </p:nvGrpSpPr>
        <p:grpSpPr>
          <a:xfrm>
            <a:off x="9206132" y="1330914"/>
            <a:ext cx="8777068" cy="8155986"/>
            <a:chOff x="0" y="0"/>
            <a:chExt cx="12390759" cy="12534209"/>
          </a:xfrm>
        </p:grpSpPr>
        <p:sp>
          <p:nvSpPr>
            <p:cNvPr id="10" name="Freeform 10"/>
            <p:cNvSpPr/>
            <p:nvPr/>
          </p:nvSpPr>
          <p:spPr>
            <a:xfrm>
              <a:off x="31750" y="31750"/>
              <a:ext cx="12327259" cy="12470709"/>
            </a:xfrm>
            <a:custGeom>
              <a:avLst/>
              <a:gdLst/>
              <a:ahLst/>
              <a:cxnLst/>
              <a:rect l="l" t="t" r="r" b="b"/>
              <a:pathLst>
                <a:path w="12327259" h="12470709">
                  <a:moveTo>
                    <a:pt x="12234549" y="12470709"/>
                  </a:moveTo>
                  <a:lnTo>
                    <a:pt x="92710" y="12470709"/>
                  </a:lnTo>
                  <a:cubicBezTo>
                    <a:pt x="41910" y="12470709"/>
                    <a:pt x="0" y="12428799"/>
                    <a:pt x="0" y="12377999"/>
                  </a:cubicBezTo>
                  <a:lnTo>
                    <a:pt x="0" y="92710"/>
                  </a:lnTo>
                  <a:cubicBezTo>
                    <a:pt x="0" y="41910"/>
                    <a:pt x="41910" y="0"/>
                    <a:pt x="92710" y="0"/>
                  </a:cubicBezTo>
                  <a:lnTo>
                    <a:pt x="12233279" y="0"/>
                  </a:lnTo>
                  <a:cubicBezTo>
                    <a:pt x="12284079" y="0"/>
                    <a:pt x="12325989" y="41910"/>
                    <a:pt x="12325989" y="92710"/>
                  </a:cubicBezTo>
                  <a:lnTo>
                    <a:pt x="12325989" y="12376729"/>
                  </a:lnTo>
                  <a:cubicBezTo>
                    <a:pt x="12327259" y="12428799"/>
                    <a:pt x="12285349" y="12470709"/>
                    <a:pt x="12234549" y="12470709"/>
                  </a:cubicBezTo>
                  <a:close/>
                </a:path>
              </a:pathLst>
            </a:custGeom>
            <a:solidFill>
              <a:srgbClr val="EBADB1"/>
            </a:solidFill>
          </p:spPr>
        </p:sp>
        <p:sp>
          <p:nvSpPr>
            <p:cNvPr id="11" name="Freeform 11"/>
            <p:cNvSpPr/>
            <p:nvPr/>
          </p:nvSpPr>
          <p:spPr>
            <a:xfrm>
              <a:off x="0" y="0"/>
              <a:ext cx="12390759" cy="12534209"/>
            </a:xfrm>
            <a:custGeom>
              <a:avLst/>
              <a:gdLst/>
              <a:ahLst/>
              <a:cxnLst/>
              <a:rect l="l" t="t" r="r" b="b"/>
              <a:pathLst>
                <a:path w="12390759" h="12534209">
                  <a:moveTo>
                    <a:pt x="12266299" y="59690"/>
                  </a:moveTo>
                  <a:cubicBezTo>
                    <a:pt x="12301859" y="59690"/>
                    <a:pt x="12331069" y="88900"/>
                    <a:pt x="12331069" y="124460"/>
                  </a:cubicBezTo>
                  <a:lnTo>
                    <a:pt x="12331069" y="12409749"/>
                  </a:lnTo>
                  <a:cubicBezTo>
                    <a:pt x="12331069" y="12445309"/>
                    <a:pt x="12301859" y="12474519"/>
                    <a:pt x="12266299" y="12474519"/>
                  </a:cubicBezTo>
                  <a:lnTo>
                    <a:pt x="124460" y="12474519"/>
                  </a:lnTo>
                  <a:cubicBezTo>
                    <a:pt x="88900" y="12474519"/>
                    <a:pt x="59690" y="12445309"/>
                    <a:pt x="59690" y="12409749"/>
                  </a:cubicBezTo>
                  <a:lnTo>
                    <a:pt x="59690" y="124460"/>
                  </a:lnTo>
                  <a:cubicBezTo>
                    <a:pt x="59690" y="88900"/>
                    <a:pt x="88900" y="59690"/>
                    <a:pt x="124460" y="59690"/>
                  </a:cubicBezTo>
                  <a:lnTo>
                    <a:pt x="12266299" y="59690"/>
                  </a:lnTo>
                  <a:moveTo>
                    <a:pt x="12266299" y="0"/>
                  </a:moveTo>
                  <a:lnTo>
                    <a:pt x="124460" y="0"/>
                  </a:lnTo>
                  <a:cubicBezTo>
                    <a:pt x="55880" y="0"/>
                    <a:pt x="0" y="55880"/>
                    <a:pt x="0" y="124460"/>
                  </a:cubicBezTo>
                  <a:lnTo>
                    <a:pt x="0" y="12409749"/>
                  </a:lnTo>
                  <a:cubicBezTo>
                    <a:pt x="0" y="12478329"/>
                    <a:pt x="55880" y="12534209"/>
                    <a:pt x="124460" y="12534209"/>
                  </a:cubicBezTo>
                  <a:lnTo>
                    <a:pt x="12266299" y="12534209"/>
                  </a:lnTo>
                  <a:cubicBezTo>
                    <a:pt x="12334879" y="12534209"/>
                    <a:pt x="12390759" y="12478329"/>
                    <a:pt x="12390759" y="12409749"/>
                  </a:cubicBezTo>
                  <a:lnTo>
                    <a:pt x="12390759" y="124460"/>
                  </a:lnTo>
                  <a:cubicBezTo>
                    <a:pt x="12390759" y="55880"/>
                    <a:pt x="12334879" y="0"/>
                    <a:pt x="12266299" y="0"/>
                  </a:cubicBezTo>
                  <a:close/>
                </a:path>
              </a:pathLst>
            </a:custGeom>
            <a:solidFill>
              <a:srgbClr val="100F0D"/>
            </a:solidFill>
          </p:spPr>
        </p:sp>
      </p:grpSp>
      <p:grpSp>
        <p:nvGrpSpPr>
          <p:cNvPr id="12" name="Group 12"/>
          <p:cNvGrpSpPr/>
          <p:nvPr/>
        </p:nvGrpSpPr>
        <p:grpSpPr>
          <a:xfrm>
            <a:off x="8916911" y="958188"/>
            <a:ext cx="8818058" cy="8244301"/>
            <a:chOff x="0" y="0"/>
            <a:chExt cx="12448626" cy="12669933"/>
          </a:xfrm>
        </p:grpSpPr>
        <p:sp>
          <p:nvSpPr>
            <p:cNvPr id="13" name="Freeform 13"/>
            <p:cNvSpPr/>
            <p:nvPr/>
          </p:nvSpPr>
          <p:spPr>
            <a:xfrm>
              <a:off x="31750" y="31750"/>
              <a:ext cx="12385126" cy="12606433"/>
            </a:xfrm>
            <a:custGeom>
              <a:avLst/>
              <a:gdLst/>
              <a:ahLst/>
              <a:cxnLst/>
              <a:rect l="l" t="t" r="r" b="b"/>
              <a:pathLst>
                <a:path w="12385126" h="12606433">
                  <a:moveTo>
                    <a:pt x="12292416" y="12606433"/>
                  </a:moveTo>
                  <a:lnTo>
                    <a:pt x="92710" y="12606433"/>
                  </a:lnTo>
                  <a:cubicBezTo>
                    <a:pt x="41910" y="12606433"/>
                    <a:pt x="0" y="12564523"/>
                    <a:pt x="0" y="12513723"/>
                  </a:cubicBezTo>
                  <a:lnTo>
                    <a:pt x="0" y="92710"/>
                  </a:lnTo>
                  <a:cubicBezTo>
                    <a:pt x="0" y="41910"/>
                    <a:pt x="41910" y="0"/>
                    <a:pt x="92710" y="0"/>
                  </a:cubicBezTo>
                  <a:lnTo>
                    <a:pt x="12291146" y="0"/>
                  </a:lnTo>
                  <a:cubicBezTo>
                    <a:pt x="12341946" y="0"/>
                    <a:pt x="12383857" y="41910"/>
                    <a:pt x="12383857" y="92710"/>
                  </a:cubicBezTo>
                  <a:lnTo>
                    <a:pt x="12383857" y="12512453"/>
                  </a:lnTo>
                  <a:cubicBezTo>
                    <a:pt x="12385126" y="12564523"/>
                    <a:pt x="12343216" y="12606433"/>
                    <a:pt x="12292416" y="12606433"/>
                  </a:cubicBezTo>
                  <a:close/>
                </a:path>
              </a:pathLst>
            </a:custGeom>
            <a:solidFill>
              <a:srgbClr val="FDF9F2"/>
            </a:solidFill>
          </p:spPr>
        </p:sp>
        <p:sp>
          <p:nvSpPr>
            <p:cNvPr id="14" name="Freeform 14"/>
            <p:cNvSpPr/>
            <p:nvPr/>
          </p:nvSpPr>
          <p:spPr>
            <a:xfrm>
              <a:off x="0" y="0"/>
              <a:ext cx="12448626" cy="12669933"/>
            </a:xfrm>
            <a:custGeom>
              <a:avLst/>
              <a:gdLst/>
              <a:ahLst/>
              <a:cxnLst/>
              <a:rect l="l" t="t" r="r" b="b"/>
              <a:pathLst>
                <a:path w="12448626" h="12669933">
                  <a:moveTo>
                    <a:pt x="12324166" y="59690"/>
                  </a:moveTo>
                  <a:cubicBezTo>
                    <a:pt x="12359726" y="59690"/>
                    <a:pt x="12388936" y="88900"/>
                    <a:pt x="12388936" y="124460"/>
                  </a:cubicBezTo>
                  <a:lnTo>
                    <a:pt x="12388936" y="12545473"/>
                  </a:lnTo>
                  <a:cubicBezTo>
                    <a:pt x="12388936" y="12581033"/>
                    <a:pt x="12359726" y="12610243"/>
                    <a:pt x="12324166" y="12610243"/>
                  </a:cubicBezTo>
                  <a:lnTo>
                    <a:pt x="124460" y="12610243"/>
                  </a:lnTo>
                  <a:cubicBezTo>
                    <a:pt x="88900" y="12610243"/>
                    <a:pt x="59690" y="12581033"/>
                    <a:pt x="59690" y="12545473"/>
                  </a:cubicBezTo>
                  <a:lnTo>
                    <a:pt x="59690" y="124460"/>
                  </a:lnTo>
                  <a:cubicBezTo>
                    <a:pt x="59690" y="88900"/>
                    <a:pt x="88900" y="59690"/>
                    <a:pt x="124460" y="59690"/>
                  </a:cubicBezTo>
                  <a:lnTo>
                    <a:pt x="12324166" y="59690"/>
                  </a:lnTo>
                  <a:moveTo>
                    <a:pt x="12324166" y="0"/>
                  </a:moveTo>
                  <a:lnTo>
                    <a:pt x="124460" y="0"/>
                  </a:lnTo>
                  <a:cubicBezTo>
                    <a:pt x="55880" y="0"/>
                    <a:pt x="0" y="55880"/>
                    <a:pt x="0" y="124460"/>
                  </a:cubicBezTo>
                  <a:lnTo>
                    <a:pt x="0" y="12545473"/>
                  </a:lnTo>
                  <a:cubicBezTo>
                    <a:pt x="0" y="12614053"/>
                    <a:pt x="55880" y="12669933"/>
                    <a:pt x="124460" y="12669933"/>
                  </a:cubicBezTo>
                  <a:lnTo>
                    <a:pt x="12324166" y="12669933"/>
                  </a:lnTo>
                  <a:cubicBezTo>
                    <a:pt x="12392747" y="12669933"/>
                    <a:pt x="12448626" y="12614053"/>
                    <a:pt x="12448626" y="12545473"/>
                  </a:cubicBezTo>
                  <a:lnTo>
                    <a:pt x="12448626" y="124460"/>
                  </a:lnTo>
                  <a:cubicBezTo>
                    <a:pt x="12448626" y="55880"/>
                    <a:pt x="12392747" y="0"/>
                    <a:pt x="12324166" y="0"/>
                  </a:cubicBezTo>
                  <a:close/>
                </a:path>
              </a:pathLst>
            </a:custGeom>
            <a:solidFill>
              <a:srgbClr val="100F0D"/>
            </a:solidFill>
          </p:spPr>
        </p:sp>
      </p:grpSp>
      <p:sp>
        <p:nvSpPr>
          <p:cNvPr id="15" name="AutoShape 15"/>
          <p:cNvSpPr/>
          <p:nvPr/>
        </p:nvSpPr>
        <p:spPr>
          <a:xfrm>
            <a:off x="1114425" y="2708343"/>
            <a:ext cx="7241326" cy="0"/>
          </a:xfrm>
          <a:prstGeom prst="line">
            <a:avLst/>
          </a:prstGeom>
          <a:ln w="38100" cap="rnd">
            <a:solidFill>
              <a:srgbClr val="100F0D"/>
            </a:solidFill>
            <a:prstDash val="solid"/>
            <a:headEnd type="none" w="sm" len="sm"/>
            <a:tailEnd type="none" w="sm" len="sm"/>
          </a:ln>
        </p:spPr>
      </p:sp>
      <p:grpSp>
        <p:nvGrpSpPr>
          <p:cNvPr id="16" name="Group 16"/>
          <p:cNvGrpSpPr>
            <a:grpSpLocks noChangeAspect="1"/>
          </p:cNvGrpSpPr>
          <p:nvPr/>
        </p:nvGrpSpPr>
        <p:grpSpPr>
          <a:xfrm>
            <a:off x="2149405" y="2144147"/>
            <a:ext cx="238374" cy="238374"/>
            <a:chOff x="0" y="0"/>
            <a:chExt cx="495300" cy="495300"/>
          </a:xfrm>
        </p:grpSpPr>
        <p:sp>
          <p:nvSpPr>
            <p:cNvPr id="17" name="Freeform 1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8" name="Freeform 1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19" name="Group 19"/>
          <p:cNvGrpSpPr>
            <a:grpSpLocks noChangeAspect="1"/>
          </p:cNvGrpSpPr>
          <p:nvPr/>
        </p:nvGrpSpPr>
        <p:grpSpPr>
          <a:xfrm>
            <a:off x="1760523" y="2144147"/>
            <a:ext cx="238374" cy="238374"/>
            <a:chOff x="0" y="0"/>
            <a:chExt cx="495300" cy="495300"/>
          </a:xfrm>
        </p:grpSpPr>
        <p:sp>
          <p:nvSpPr>
            <p:cNvPr id="20" name="Freeform 2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1" name="Freeform 2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22" name="Group 22"/>
          <p:cNvGrpSpPr>
            <a:grpSpLocks noChangeAspect="1"/>
          </p:cNvGrpSpPr>
          <p:nvPr/>
        </p:nvGrpSpPr>
        <p:grpSpPr>
          <a:xfrm>
            <a:off x="1371640" y="2144147"/>
            <a:ext cx="238374" cy="238374"/>
            <a:chOff x="0" y="0"/>
            <a:chExt cx="495300" cy="495300"/>
          </a:xfrm>
        </p:grpSpPr>
        <p:sp>
          <p:nvSpPr>
            <p:cNvPr id="23" name="Freeform 2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4" name="Freeform 2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sp>
        <p:nvSpPr>
          <p:cNvPr id="30" name="TextBox 29"/>
          <p:cNvSpPr txBox="1"/>
          <p:nvPr/>
        </p:nvSpPr>
        <p:spPr>
          <a:xfrm>
            <a:off x="2488652" y="755696"/>
            <a:ext cx="4546421" cy="830997"/>
          </a:xfrm>
          <a:prstGeom prst="rect">
            <a:avLst/>
          </a:prstGeom>
          <a:noFill/>
        </p:spPr>
        <p:txBody>
          <a:bodyPr wrap="square" rtlCol="0">
            <a:spAutoFit/>
          </a:bodyPr>
          <a:lstStyle/>
          <a:p>
            <a:pPr algn="ctr"/>
            <a:r>
              <a:rPr lang="en-US" sz="4800" b="1" dirty="0">
                <a:solidFill>
                  <a:srgbClr val="C00000"/>
                </a:solidFill>
                <a:latin typeface="Arial" panose="020B0604020202020204" pitchFamily="34" charset="0"/>
                <a:cs typeface="Arial" panose="020B0604020202020204" pitchFamily="34" charset="0"/>
              </a:rPr>
              <a:t>KẾT LUẬN</a:t>
            </a:r>
            <a:endParaRPr lang="en-US" sz="4800" b="1" dirty="0">
              <a:solidFill>
                <a:srgbClr val="C00000"/>
              </a:solidFill>
              <a:latin typeface="Arial" panose="020B0604020202020204" pitchFamily="34" charset="0"/>
              <a:cs typeface="Arial" panose="020B0604020202020204" pitchFamily="34" charset="0"/>
            </a:endParaRPr>
          </a:p>
        </p:txBody>
      </p:sp>
      <p:sp>
        <p:nvSpPr>
          <p:cNvPr id="32" name="Rectangle 31"/>
          <p:cNvSpPr/>
          <p:nvPr/>
        </p:nvSpPr>
        <p:spPr>
          <a:xfrm>
            <a:off x="1495288" y="3205069"/>
            <a:ext cx="6533148" cy="3785652"/>
          </a:xfrm>
          <a:prstGeom prst="rect">
            <a:avLst/>
          </a:prstGeom>
        </p:spPr>
        <p:txBody>
          <a:bodyPr wrap="square">
            <a:spAutoFit/>
          </a:bodyPr>
          <a:lstStyle/>
          <a:p>
            <a:pPr algn="just">
              <a:lnSpc>
                <a:spcPct val="150000"/>
              </a:lnSpc>
            </a:pPr>
            <a:r>
              <a:rPr lang="vi-VN" sz="4000" dirty="0"/>
              <a:t>Trong tin học, dữ liệu là thông tin đã được đưa vào máy tính để máy tính có thể nhận biết và xử lí được.</a:t>
            </a:r>
            <a:endParaRPr lang="en-US" sz="4000" dirty="0"/>
          </a:p>
        </p:txBody>
      </p:sp>
      <p:sp>
        <p:nvSpPr>
          <p:cNvPr id="33" name="Rectangle 32"/>
          <p:cNvSpPr/>
          <p:nvPr/>
        </p:nvSpPr>
        <p:spPr>
          <a:xfrm>
            <a:off x="9339336" y="1413588"/>
            <a:ext cx="8117656" cy="7478970"/>
          </a:xfrm>
          <a:prstGeom prst="rect">
            <a:avLst/>
          </a:prstGeom>
        </p:spPr>
        <p:txBody>
          <a:bodyPr wrap="square">
            <a:spAutoFit/>
          </a:bodyPr>
          <a:lstStyle/>
          <a:p>
            <a:pPr algn="just">
              <a:lnSpc>
                <a:spcPct val="150000"/>
              </a:lnSpc>
            </a:pPr>
            <a:r>
              <a:rPr lang="vi-VN" sz="4000" dirty="0"/>
              <a:t>Thông tin là ý nghĩa của dữ liệu. Dữ liệu là các yếu tố thể hiện, xác định thông tin. Thông tin và dữ liệu có tính độc lập tương đối. Cùng một thông tin có thể được thể hiện bởi nhiều loại dữ liệu khác nhau. Ngược lại một dữ liệu có thể mang nhiều thông tin khác nhau.</a:t>
            </a:r>
            <a:endParaRPr lang="en-US" sz="4000" dirty="0"/>
          </a:p>
        </p:txBody>
      </p:sp>
    </p:spTree>
  </p:cSld>
  <p:clrMapOvr>
    <a:masterClrMapping/>
  </p:clrMapOvr>
  <mc:AlternateContent xmlns:mc="http://schemas.openxmlformats.org/markup-compatibility/2006">
    <mc:Choice xmlns:p14="http://schemas.microsoft.com/office/powerpoint/2010/main" Requires="p14">
      <p:transition spd="slow" p14:dur="1250">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strVal val="#ppt_w+.3"/>
                                          </p:val>
                                        </p:tav>
                                        <p:tav tm="100000">
                                          <p:val>
                                            <p:strVal val="#ppt_w"/>
                                          </p:val>
                                        </p:tav>
                                      </p:tavLst>
                                    </p:anim>
                                    <p:anim calcmode="lin" valueType="num">
                                      <p:cBhvr>
                                        <p:cTn id="8" dur="500" fill="hold"/>
                                        <p:tgtEl>
                                          <p:spTgt spid="32"/>
                                        </p:tgtEl>
                                        <p:attrNameLst>
                                          <p:attrName>ppt_h</p:attrName>
                                        </p:attrNameLst>
                                      </p:cBhvr>
                                      <p:tavLst>
                                        <p:tav tm="0">
                                          <p:val>
                                            <p:strVal val="#ppt_h"/>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barn(inVertical)">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76705" y="2686050"/>
            <a:ext cx="6518842" cy="5898174"/>
            <a:chOff x="0" y="0"/>
            <a:chExt cx="15311458" cy="13853633"/>
          </a:xfrm>
        </p:grpSpPr>
        <p:sp>
          <p:nvSpPr>
            <p:cNvPr id="4" name="Freeform 4"/>
            <p:cNvSpPr/>
            <p:nvPr/>
          </p:nvSpPr>
          <p:spPr>
            <a:xfrm>
              <a:off x="72390" y="72390"/>
              <a:ext cx="15166678" cy="13708854"/>
            </a:xfrm>
            <a:custGeom>
              <a:avLst/>
              <a:gdLst/>
              <a:ahLst/>
              <a:cxnLst/>
              <a:rect l="l" t="t" r="r" b="b"/>
              <a:pathLst>
                <a:path w="15166678" h="13708854">
                  <a:moveTo>
                    <a:pt x="0" y="0"/>
                  </a:moveTo>
                  <a:lnTo>
                    <a:pt x="15166678" y="0"/>
                  </a:lnTo>
                  <a:lnTo>
                    <a:pt x="15166678" y="13708854"/>
                  </a:lnTo>
                  <a:lnTo>
                    <a:pt x="0" y="13708854"/>
                  </a:lnTo>
                  <a:lnTo>
                    <a:pt x="0" y="0"/>
                  </a:lnTo>
                  <a:close/>
                </a:path>
              </a:pathLst>
            </a:custGeom>
            <a:solidFill>
              <a:srgbClr val="804A24"/>
            </a:solidFill>
          </p:spPr>
        </p:sp>
        <p:sp>
          <p:nvSpPr>
            <p:cNvPr id="5" name="Freeform 5"/>
            <p:cNvSpPr/>
            <p:nvPr/>
          </p:nvSpPr>
          <p:spPr>
            <a:xfrm>
              <a:off x="0" y="0"/>
              <a:ext cx="15311458" cy="13853633"/>
            </a:xfrm>
            <a:custGeom>
              <a:avLst/>
              <a:gdLst/>
              <a:ahLst/>
              <a:cxnLst/>
              <a:rect l="l" t="t" r="r" b="b"/>
              <a:pathLst>
                <a:path w="15311458" h="13853633">
                  <a:moveTo>
                    <a:pt x="15166677" y="13708853"/>
                  </a:moveTo>
                  <a:lnTo>
                    <a:pt x="15311458" y="13708853"/>
                  </a:lnTo>
                  <a:lnTo>
                    <a:pt x="15311458" y="13853633"/>
                  </a:lnTo>
                  <a:lnTo>
                    <a:pt x="15166677" y="13853633"/>
                  </a:lnTo>
                  <a:lnTo>
                    <a:pt x="15166677" y="13708853"/>
                  </a:lnTo>
                  <a:close/>
                  <a:moveTo>
                    <a:pt x="0" y="144780"/>
                  </a:moveTo>
                  <a:lnTo>
                    <a:pt x="144780" y="144780"/>
                  </a:lnTo>
                  <a:lnTo>
                    <a:pt x="144780" y="13708853"/>
                  </a:lnTo>
                  <a:lnTo>
                    <a:pt x="0" y="13708853"/>
                  </a:lnTo>
                  <a:lnTo>
                    <a:pt x="0" y="144780"/>
                  </a:lnTo>
                  <a:close/>
                  <a:moveTo>
                    <a:pt x="0" y="13708853"/>
                  </a:moveTo>
                  <a:lnTo>
                    <a:pt x="144780" y="13708853"/>
                  </a:lnTo>
                  <a:lnTo>
                    <a:pt x="144780" y="13853633"/>
                  </a:lnTo>
                  <a:lnTo>
                    <a:pt x="0" y="13853633"/>
                  </a:lnTo>
                  <a:lnTo>
                    <a:pt x="0" y="13708853"/>
                  </a:lnTo>
                  <a:close/>
                  <a:moveTo>
                    <a:pt x="15166677" y="144780"/>
                  </a:moveTo>
                  <a:lnTo>
                    <a:pt x="15311458" y="144780"/>
                  </a:lnTo>
                  <a:lnTo>
                    <a:pt x="15311458" y="13708853"/>
                  </a:lnTo>
                  <a:lnTo>
                    <a:pt x="15166677" y="13708853"/>
                  </a:lnTo>
                  <a:lnTo>
                    <a:pt x="15166677" y="144780"/>
                  </a:lnTo>
                  <a:close/>
                  <a:moveTo>
                    <a:pt x="144780" y="13708853"/>
                  </a:moveTo>
                  <a:lnTo>
                    <a:pt x="15166677" y="13708853"/>
                  </a:lnTo>
                  <a:lnTo>
                    <a:pt x="15166677" y="13853633"/>
                  </a:lnTo>
                  <a:lnTo>
                    <a:pt x="144780" y="13853633"/>
                  </a:lnTo>
                  <a:lnTo>
                    <a:pt x="144780" y="13708853"/>
                  </a:lnTo>
                  <a:close/>
                  <a:moveTo>
                    <a:pt x="15166677" y="0"/>
                  </a:moveTo>
                  <a:lnTo>
                    <a:pt x="15311458" y="0"/>
                  </a:lnTo>
                  <a:lnTo>
                    <a:pt x="15311458" y="144780"/>
                  </a:lnTo>
                  <a:lnTo>
                    <a:pt x="15166677" y="144780"/>
                  </a:lnTo>
                  <a:lnTo>
                    <a:pt x="15166677" y="0"/>
                  </a:lnTo>
                  <a:close/>
                  <a:moveTo>
                    <a:pt x="0" y="0"/>
                  </a:moveTo>
                  <a:lnTo>
                    <a:pt x="144780" y="0"/>
                  </a:lnTo>
                  <a:lnTo>
                    <a:pt x="144780" y="144780"/>
                  </a:lnTo>
                  <a:lnTo>
                    <a:pt x="0" y="144780"/>
                  </a:lnTo>
                  <a:lnTo>
                    <a:pt x="0" y="0"/>
                  </a:lnTo>
                  <a:close/>
                  <a:moveTo>
                    <a:pt x="144780" y="0"/>
                  </a:moveTo>
                  <a:lnTo>
                    <a:pt x="15166677" y="0"/>
                  </a:lnTo>
                  <a:lnTo>
                    <a:pt x="15166677" y="144780"/>
                  </a:lnTo>
                  <a:lnTo>
                    <a:pt x="144780" y="144780"/>
                  </a:lnTo>
                  <a:lnTo>
                    <a:pt x="144780" y="0"/>
                  </a:lnTo>
                  <a:close/>
                </a:path>
              </a:pathLst>
            </a:custGeom>
            <a:solidFill>
              <a:srgbClr val="804A24"/>
            </a:solidFill>
          </p:spPr>
        </p:sp>
      </p:grpSp>
      <p:grpSp>
        <p:nvGrpSpPr>
          <p:cNvPr id="6" name="Group 6"/>
          <p:cNvGrpSpPr/>
          <p:nvPr/>
        </p:nvGrpSpPr>
        <p:grpSpPr>
          <a:xfrm>
            <a:off x="1376680" y="2476500"/>
            <a:ext cx="6518842" cy="5898174"/>
            <a:chOff x="0" y="0"/>
            <a:chExt cx="15311458" cy="13853633"/>
          </a:xfrm>
        </p:grpSpPr>
        <p:sp>
          <p:nvSpPr>
            <p:cNvPr id="7" name="Freeform 7"/>
            <p:cNvSpPr/>
            <p:nvPr/>
          </p:nvSpPr>
          <p:spPr>
            <a:xfrm>
              <a:off x="72390" y="72390"/>
              <a:ext cx="15166678" cy="13708854"/>
            </a:xfrm>
            <a:custGeom>
              <a:avLst/>
              <a:gdLst/>
              <a:ahLst/>
              <a:cxnLst/>
              <a:rect l="l" t="t" r="r" b="b"/>
              <a:pathLst>
                <a:path w="15166678" h="13708854">
                  <a:moveTo>
                    <a:pt x="0" y="0"/>
                  </a:moveTo>
                  <a:lnTo>
                    <a:pt x="15166678" y="0"/>
                  </a:lnTo>
                  <a:lnTo>
                    <a:pt x="15166678" y="13708854"/>
                  </a:lnTo>
                  <a:lnTo>
                    <a:pt x="0" y="13708854"/>
                  </a:lnTo>
                  <a:lnTo>
                    <a:pt x="0" y="0"/>
                  </a:lnTo>
                  <a:close/>
                </a:path>
              </a:pathLst>
            </a:custGeom>
            <a:solidFill>
              <a:srgbClr val="FFF0F0"/>
            </a:solidFill>
          </p:spPr>
        </p:sp>
        <p:sp>
          <p:nvSpPr>
            <p:cNvPr id="8" name="Freeform 8"/>
            <p:cNvSpPr/>
            <p:nvPr/>
          </p:nvSpPr>
          <p:spPr>
            <a:xfrm>
              <a:off x="0" y="0"/>
              <a:ext cx="15311458" cy="13853633"/>
            </a:xfrm>
            <a:custGeom>
              <a:avLst/>
              <a:gdLst/>
              <a:ahLst/>
              <a:cxnLst/>
              <a:rect l="l" t="t" r="r" b="b"/>
              <a:pathLst>
                <a:path w="15311458" h="13853633">
                  <a:moveTo>
                    <a:pt x="15166677" y="13708853"/>
                  </a:moveTo>
                  <a:lnTo>
                    <a:pt x="15311458" y="13708853"/>
                  </a:lnTo>
                  <a:lnTo>
                    <a:pt x="15311458" y="13853633"/>
                  </a:lnTo>
                  <a:lnTo>
                    <a:pt x="15166677" y="13853633"/>
                  </a:lnTo>
                  <a:lnTo>
                    <a:pt x="15166677" y="13708853"/>
                  </a:lnTo>
                  <a:close/>
                  <a:moveTo>
                    <a:pt x="0" y="144780"/>
                  </a:moveTo>
                  <a:lnTo>
                    <a:pt x="144780" y="144780"/>
                  </a:lnTo>
                  <a:lnTo>
                    <a:pt x="144780" y="13708853"/>
                  </a:lnTo>
                  <a:lnTo>
                    <a:pt x="0" y="13708853"/>
                  </a:lnTo>
                  <a:lnTo>
                    <a:pt x="0" y="144780"/>
                  </a:lnTo>
                  <a:close/>
                  <a:moveTo>
                    <a:pt x="0" y="13708853"/>
                  </a:moveTo>
                  <a:lnTo>
                    <a:pt x="144780" y="13708853"/>
                  </a:lnTo>
                  <a:lnTo>
                    <a:pt x="144780" y="13853633"/>
                  </a:lnTo>
                  <a:lnTo>
                    <a:pt x="0" y="13853633"/>
                  </a:lnTo>
                  <a:lnTo>
                    <a:pt x="0" y="13708853"/>
                  </a:lnTo>
                  <a:close/>
                  <a:moveTo>
                    <a:pt x="15166677" y="144780"/>
                  </a:moveTo>
                  <a:lnTo>
                    <a:pt x="15311458" y="144780"/>
                  </a:lnTo>
                  <a:lnTo>
                    <a:pt x="15311458" y="13708853"/>
                  </a:lnTo>
                  <a:lnTo>
                    <a:pt x="15166677" y="13708853"/>
                  </a:lnTo>
                  <a:lnTo>
                    <a:pt x="15166677" y="144780"/>
                  </a:lnTo>
                  <a:close/>
                  <a:moveTo>
                    <a:pt x="144780" y="13708853"/>
                  </a:moveTo>
                  <a:lnTo>
                    <a:pt x="15166677" y="13708853"/>
                  </a:lnTo>
                  <a:lnTo>
                    <a:pt x="15166677" y="13853633"/>
                  </a:lnTo>
                  <a:lnTo>
                    <a:pt x="144780" y="13853633"/>
                  </a:lnTo>
                  <a:lnTo>
                    <a:pt x="144780" y="13708853"/>
                  </a:lnTo>
                  <a:close/>
                  <a:moveTo>
                    <a:pt x="15166677" y="0"/>
                  </a:moveTo>
                  <a:lnTo>
                    <a:pt x="15311458" y="0"/>
                  </a:lnTo>
                  <a:lnTo>
                    <a:pt x="15311458" y="144780"/>
                  </a:lnTo>
                  <a:lnTo>
                    <a:pt x="15166677" y="144780"/>
                  </a:lnTo>
                  <a:lnTo>
                    <a:pt x="15166677" y="0"/>
                  </a:lnTo>
                  <a:close/>
                  <a:moveTo>
                    <a:pt x="0" y="0"/>
                  </a:moveTo>
                  <a:lnTo>
                    <a:pt x="144780" y="0"/>
                  </a:lnTo>
                  <a:lnTo>
                    <a:pt x="144780" y="144780"/>
                  </a:lnTo>
                  <a:lnTo>
                    <a:pt x="0" y="144780"/>
                  </a:lnTo>
                  <a:lnTo>
                    <a:pt x="0" y="0"/>
                  </a:lnTo>
                  <a:close/>
                  <a:moveTo>
                    <a:pt x="144780" y="0"/>
                  </a:moveTo>
                  <a:lnTo>
                    <a:pt x="15166677" y="0"/>
                  </a:lnTo>
                  <a:lnTo>
                    <a:pt x="15166677" y="144780"/>
                  </a:lnTo>
                  <a:lnTo>
                    <a:pt x="144780" y="144780"/>
                  </a:lnTo>
                  <a:lnTo>
                    <a:pt x="144780" y="0"/>
                  </a:lnTo>
                  <a:close/>
                </a:path>
              </a:pathLst>
            </a:custGeom>
            <a:solidFill>
              <a:srgbClr val="804A24"/>
            </a:solidFill>
          </p:spPr>
        </p:sp>
      </p:grpSp>
      <p:sp>
        <p:nvSpPr>
          <p:cNvPr id="9" name="AutoShape 9"/>
          <p:cNvSpPr/>
          <p:nvPr/>
        </p:nvSpPr>
        <p:spPr>
          <a:xfrm>
            <a:off x="0" y="0"/>
            <a:ext cx="18288000" cy="1377183"/>
          </a:xfrm>
          <a:prstGeom prst="rect">
            <a:avLst/>
          </a:prstGeom>
          <a:solidFill>
            <a:schemeClr val="accent6">
              <a:lumMod val="60000"/>
              <a:lumOff val="40000"/>
            </a:schemeClr>
          </a:solidFill>
        </p:spPr>
      </p:sp>
      <p:pic>
        <p:nvPicPr>
          <p:cNvPr id="10" name="Picture 10"/>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5465274" y="375190"/>
            <a:ext cx="1766108" cy="588703"/>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023" y="2604452"/>
            <a:ext cx="6290155" cy="5642270"/>
          </a:xfrm>
          <a:prstGeom prst="rect">
            <a:avLst/>
          </a:prstGeom>
        </p:spPr>
      </p:pic>
      <p:sp>
        <p:nvSpPr>
          <p:cNvPr id="18" name="Rectangle 17"/>
          <p:cNvSpPr/>
          <p:nvPr/>
        </p:nvSpPr>
        <p:spPr>
          <a:xfrm>
            <a:off x="8722019" y="2997656"/>
            <a:ext cx="8509363" cy="4154984"/>
          </a:xfrm>
          <a:prstGeom prst="rect">
            <a:avLst/>
          </a:prstGeom>
        </p:spPr>
        <p:txBody>
          <a:bodyPr wrap="square">
            <a:spAutoFit/>
          </a:bodyPr>
          <a:lstStyle/>
          <a:p>
            <a:pPr algn="just">
              <a:lnSpc>
                <a:spcPct val="150000"/>
              </a:lnSpc>
            </a:pPr>
            <a:r>
              <a:rPr lang="vi-VN" sz="4400" dirty="0"/>
              <a:t>Với vai trò là ý nghĩa, thông tin có tính toàn vẹn. Dữ liệu không đầy đủ có thể làm thông tin sai lệch, thậm chí không xác định được.</a:t>
            </a:r>
            <a:endParaRPr lang="en-US" sz="4400" dirty="0"/>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45970" y="7152640"/>
            <a:ext cx="4038608" cy="355397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47"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6372</Words>
  <Application>WPS Presentation</Application>
  <PresentationFormat>Custom</PresentationFormat>
  <Paragraphs>273</Paragraphs>
  <Slides>28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Arial</vt:lpstr>
      <vt:lpstr>SimSun</vt:lpstr>
      <vt:lpstr>Wingdings</vt:lpstr>
      <vt:lpstr>Roboto Mono Regular Bold</vt:lpstr>
      <vt:lpstr>Calibri</vt:lpstr>
      <vt:lpstr>Microsoft YaHei</vt:lpstr>
      <vt:lpstr>Arial Unicode MS</vt:lpstr>
      <vt:lpstr>Cambria Math</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HP</cp:lastModifiedBy>
  <cp:revision>31</cp:revision>
  <dcterms:created xsi:type="dcterms:W3CDTF">2006-08-16T00:00:00Z</dcterms:created>
  <dcterms:modified xsi:type="dcterms:W3CDTF">2024-09-10T03:11:46Z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108A373F603947DB970EA0A3551A88D2_12</vt:lpwstr>
  </property>
  <property fmtid="{D5CDD505-2E9C-101B-9397-08002B2CF9AE}" pid="3" name="KSOProductBuildVer">
    <vt:lpwstr>1033-12.2.0.18165</vt:lpwstr>
  </property>
</Properties>
</file>