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gif" ContentType="image/gi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sldIdLst>
    <p:sldId id="279" r:id="rId2"/>
    <p:sldId id="282" r:id="rId3"/>
    <p:sldId id="258" r:id="rId4"/>
    <p:sldId id="280" r:id="rId5"/>
    <p:sldId id="264" r:id="rId6"/>
    <p:sldId id="283" r:id="rId7"/>
    <p:sldId id="265" r:id="rId8"/>
    <p:sldId id="266" r:id="rId9"/>
    <p:sldId id="262" r:id="rId10"/>
    <p:sldId id="284" r:id="rId11"/>
    <p:sldId id="285" r:id="rId12"/>
    <p:sldId id="286" r:id="rId13"/>
    <p:sldId id="287" r:id="rId14"/>
    <p:sldId id="288" r:id="rId15"/>
    <p:sldId id="263" r:id="rId16"/>
    <p:sldId id="267" r:id="rId17"/>
    <p:sldId id="268" r:id="rId18"/>
    <p:sldId id="269" r:id="rId19"/>
    <p:sldId id="270" r:id="rId20"/>
    <p:sldId id="271" r:id="rId21"/>
    <p:sldId id="272" r:id="rId22"/>
    <p:sldId id="289" r:id="rId23"/>
    <p:sldId id="274" r:id="rId24"/>
    <p:sldId id="290" r:id="rId25"/>
    <p:sldId id="291" r:id="rId26"/>
    <p:sldId id="292" r:id="rId27"/>
    <p:sldId id="293" r:id="rId28"/>
    <p:sldId id="294" r:id="rId29"/>
    <p:sldId id="295" r:id="rId30"/>
    <p:sldId id="296" r:id="rId31"/>
    <p:sldId id="297" r:id="rId32"/>
    <p:sldId id="298" r:id="rId33"/>
    <p:sldId id="299" r:id="rId34"/>
    <p:sldId id="300" r:id="rId35"/>
    <p:sldId id="301" r:id="rId36"/>
    <p:sldId id="302" r:id="rId37"/>
    <p:sldId id="303" r:id="rId38"/>
    <p:sldId id="281" r:id="rId39"/>
    <p:sldId id="276" r:id="rId40"/>
    <p:sldId id="304" r:id="rId41"/>
    <p:sldId id="277" r:id="rId4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0033"/>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76" d="100"/>
          <a:sy n="76" d="100"/>
        </p:scale>
        <p:origin x="-1206" y="20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14DDF8F-2068-4738-8607-C040867B38D7}"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17A56D60-35B6-442F-B6BD-0A6B59B4AB8F}">
      <dgm:prSet/>
      <dgm:spPr>
        <a:solidFill>
          <a:srgbClr val="CCFFFF"/>
        </a:solidFill>
        <a:ln>
          <a:solidFill>
            <a:srgbClr val="333300"/>
          </a:solidFill>
        </a:ln>
      </dgm:spPr>
      <dgm:t>
        <a:bodyPr lIns="95250"/>
        <a:lstStyle/>
        <a:p>
          <a:pPr algn="l" rtl="0"/>
          <a:r>
            <a:rPr lang="en-US" b="1" dirty="0" smtClean="0">
              <a:solidFill>
                <a:srgbClr val="C00000"/>
              </a:solidFill>
            </a:rPr>
            <a:t>“VỢ NHẶT”</a:t>
          </a:r>
          <a:endParaRPr lang="en-US" b="1" dirty="0">
            <a:solidFill>
              <a:srgbClr val="C00000"/>
            </a:solidFill>
          </a:endParaRPr>
        </a:p>
      </dgm:t>
    </dgm:pt>
    <dgm:pt modelId="{34F2C851-FB90-499D-BD5E-5D5941A3237A}" type="sibTrans" cxnId="{613A82D2-B38F-4BD0-8B6D-4E9B17B79C83}">
      <dgm:prSet/>
      <dgm:spPr/>
      <dgm:t>
        <a:bodyPr/>
        <a:lstStyle/>
        <a:p>
          <a:endParaRPr lang="en-US" b="1"/>
        </a:p>
      </dgm:t>
    </dgm:pt>
    <dgm:pt modelId="{6E7E43C3-8DEF-49C3-BEDF-68EAA77D0F17}" type="parTrans" cxnId="{613A82D2-B38F-4BD0-8B6D-4E9B17B79C83}">
      <dgm:prSet/>
      <dgm:spPr/>
      <dgm:t>
        <a:bodyPr/>
        <a:lstStyle/>
        <a:p>
          <a:endParaRPr lang="en-US" b="1"/>
        </a:p>
      </dgm:t>
    </dgm:pt>
    <dgm:pt modelId="{CB4C233F-4C92-4A30-8FDC-ADBC696F797D}" type="pres">
      <dgm:prSet presAssocID="{814DDF8F-2068-4738-8607-C040867B38D7}" presName="linear" presStyleCnt="0">
        <dgm:presLayoutVars>
          <dgm:animLvl val="lvl"/>
          <dgm:resizeHandles val="exact"/>
        </dgm:presLayoutVars>
      </dgm:prSet>
      <dgm:spPr/>
      <dgm:t>
        <a:bodyPr/>
        <a:lstStyle/>
        <a:p>
          <a:endParaRPr lang="en-US"/>
        </a:p>
      </dgm:t>
    </dgm:pt>
    <dgm:pt modelId="{60242E3D-33C8-46DA-AB40-0D9387359DDC}" type="pres">
      <dgm:prSet presAssocID="{17A56D60-35B6-442F-B6BD-0A6B59B4AB8F}" presName="parentText" presStyleLbl="node1" presStyleIdx="0" presStyleCnt="1" custScaleX="58330" custScaleY="294340" custLinFactNeighborX="-17526" custLinFactNeighborY="-14840">
        <dgm:presLayoutVars>
          <dgm:chMax val="0"/>
          <dgm:bulletEnabled val="1"/>
        </dgm:presLayoutVars>
      </dgm:prSet>
      <dgm:spPr/>
      <dgm:t>
        <a:bodyPr/>
        <a:lstStyle/>
        <a:p>
          <a:endParaRPr lang="en-US"/>
        </a:p>
      </dgm:t>
    </dgm:pt>
  </dgm:ptLst>
  <dgm:cxnLst>
    <dgm:cxn modelId="{94C07455-8273-475D-983E-0FA26FA5E84D}" type="presOf" srcId="{17A56D60-35B6-442F-B6BD-0A6B59B4AB8F}" destId="{60242E3D-33C8-46DA-AB40-0D9387359DDC}" srcOrd="0" destOrd="0" presId="urn:microsoft.com/office/officeart/2005/8/layout/vList2"/>
    <dgm:cxn modelId="{900BF816-6F50-4255-8C48-C07D079F1BEC}" type="presOf" srcId="{814DDF8F-2068-4738-8607-C040867B38D7}" destId="{CB4C233F-4C92-4A30-8FDC-ADBC696F797D}" srcOrd="0" destOrd="0" presId="urn:microsoft.com/office/officeart/2005/8/layout/vList2"/>
    <dgm:cxn modelId="{613A82D2-B38F-4BD0-8B6D-4E9B17B79C83}" srcId="{814DDF8F-2068-4738-8607-C040867B38D7}" destId="{17A56D60-35B6-442F-B6BD-0A6B59B4AB8F}" srcOrd="0" destOrd="0" parTransId="{6E7E43C3-8DEF-49C3-BEDF-68EAA77D0F17}" sibTransId="{34F2C851-FB90-499D-BD5E-5D5941A3237A}"/>
    <dgm:cxn modelId="{C0647260-A15E-49A0-BDED-AC34B6140503}" type="presParOf" srcId="{CB4C233F-4C92-4A30-8FDC-ADBC696F797D}" destId="{60242E3D-33C8-46DA-AB40-0D9387359DDC}"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7820700-139E-4338-8317-912491B69046}"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C1B168AA-0318-457D-BE42-DEE7799E9FAA}">
      <dgm:prSet custT="1"/>
      <dgm:spPr>
        <a:solidFill>
          <a:srgbClr val="002060"/>
        </a:solidFill>
        <a:ln>
          <a:solidFill>
            <a:srgbClr val="333300"/>
          </a:solidFill>
        </a:ln>
      </dgm:spPr>
      <dgm:t>
        <a:bodyPr lIns="91440"/>
        <a:lstStyle/>
        <a:p>
          <a:pPr rtl="0"/>
          <a:r>
            <a:rPr lang="en-US" sz="2200" b="1" dirty="0" err="1" smtClean="0">
              <a:latin typeface="Arial" pitchFamily="34" charset="0"/>
              <a:cs typeface="Arial" pitchFamily="34" charset="0"/>
            </a:rPr>
            <a:t>Bối</a:t>
          </a:r>
          <a:r>
            <a:rPr lang="en-US" sz="2200" b="1" dirty="0" smtClean="0">
              <a:latin typeface="Arial" pitchFamily="34" charset="0"/>
              <a:cs typeface="Arial" pitchFamily="34" charset="0"/>
            </a:rPr>
            <a:t> </a:t>
          </a:r>
          <a:r>
            <a:rPr lang="en-US" sz="2200" b="1" dirty="0" err="1" smtClean="0">
              <a:latin typeface="Arial" pitchFamily="34" charset="0"/>
              <a:cs typeface="Arial" pitchFamily="34" charset="0"/>
            </a:rPr>
            <a:t>cảnh</a:t>
          </a:r>
          <a:r>
            <a:rPr lang="en-US" sz="2200" b="1" dirty="0" smtClean="0">
              <a:latin typeface="Arial" pitchFamily="34" charset="0"/>
              <a:cs typeface="Arial" pitchFamily="34" charset="0"/>
            </a:rPr>
            <a:t> </a:t>
          </a:r>
          <a:r>
            <a:rPr lang="en-US" sz="2200" b="1" dirty="0" err="1" smtClean="0">
              <a:latin typeface="Arial" pitchFamily="34" charset="0"/>
              <a:cs typeface="Arial" pitchFamily="34" charset="0"/>
            </a:rPr>
            <a:t>để</a:t>
          </a:r>
          <a:r>
            <a:rPr lang="en-US" sz="2200" b="1" dirty="0" smtClean="0">
              <a:latin typeface="Arial" pitchFamily="34" charset="0"/>
              <a:cs typeface="Arial" pitchFamily="34" charset="0"/>
            </a:rPr>
            <a:t> </a:t>
          </a:r>
          <a:r>
            <a:rPr lang="en-US" sz="2200" b="1" dirty="0" err="1" smtClean="0">
              <a:latin typeface="Arial" pitchFamily="34" charset="0"/>
              <a:cs typeface="Arial" pitchFamily="34" charset="0"/>
            </a:rPr>
            <a:t>tg</a:t>
          </a:r>
          <a:r>
            <a:rPr lang="en-US" sz="2200" b="1" dirty="0" smtClean="0">
              <a:latin typeface="Arial" pitchFamily="34" charset="0"/>
              <a:cs typeface="Arial" pitchFamily="34" charset="0"/>
            </a:rPr>
            <a:t> </a:t>
          </a:r>
          <a:r>
            <a:rPr lang="en-US" sz="2200" b="1" dirty="0" err="1" smtClean="0">
              <a:latin typeface="Arial" pitchFamily="34" charset="0"/>
              <a:cs typeface="Arial" pitchFamily="34" charset="0"/>
            </a:rPr>
            <a:t>viết</a:t>
          </a:r>
          <a:r>
            <a:rPr lang="en-US" sz="2200" b="1" dirty="0" smtClean="0">
              <a:latin typeface="Arial" pitchFamily="34" charset="0"/>
              <a:cs typeface="Arial" pitchFamily="34" charset="0"/>
            </a:rPr>
            <a:t> </a:t>
          </a:r>
          <a:r>
            <a:rPr lang="en-US" sz="2200" b="1" dirty="0" err="1" smtClean="0">
              <a:latin typeface="Arial" pitchFamily="34" charset="0"/>
              <a:cs typeface="Arial" pitchFamily="34" charset="0"/>
            </a:rPr>
            <a:t>tác</a:t>
          </a:r>
          <a:r>
            <a:rPr lang="en-US" sz="2200" b="1" dirty="0" smtClean="0">
              <a:latin typeface="Arial" pitchFamily="34" charset="0"/>
              <a:cs typeface="Arial" pitchFamily="34" charset="0"/>
            </a:rPr>
            <a:t> </a:t>
          </a:r>
          <a:r>
            <a:rPr lang="en-US" sz="2200" b="1" dirty="0" err="1" smtClean="0">
              <a:latin typeface="Arial" pitchFamily="34" charset="0"/>
              <a:cs typeface="Arial" pitchFamily="34" charset="0"/>
            </a:rPr>
            <a:t>phẩm</a:t>
          </a:r>
          <a:r>
            <a:rPr lang="en-US" sz="2200" b="1" dirty="0" smtClean="0">
              <a:latin typeface="Arial" pitchFamily="34" charset="0"/>
              <a:cs typeface="Arial" pitchFamily="34" charset="0"/>
            </a:rPr>
            <a:t> </a:t>
          </a:r>
          <a:r>
            <a:rPr lang="en-US" sz="2200" b="1" dirty="0" err="1" smtClean="0">
              <a:latin typeface="Arial" pitchFamily="34" charset="0"/>
              <a:cs typeface="Arial" pitchFamily="34" charset="0"/>
            </a:rPr>
            <a:t>là</a:t>
          </a:r>
          <a:r>
            <a:rPr lang="en-US" sz="2200" b="1" dirty="0" smtClean="0">
              <a:latin typeface="Arial" pitchFamily="34" charset="0"/>
              <a:cs typeface="Arial" pitchFamily="34" charset="0"/>
            </a:rPr>
            <a:t> </a:t>
          </a:r>
          <a:r>
            <a:rPr lang="en-US" sz="2200" b="1" dirty="0" err="1" smtClean="0">
              <a:latin typeface="Arial" pitchFamily="34" charset="0"/>
              <a:cs typeface="Arial" pitchFamily="34" charset="0"/>
            </a:rPr>
            <a:t>nạn</a:t>
          </a:r>
          <a:r>
            <a:rPr lang="en-US" sz="2200" b="1" dirty="0" smtClean="0">
              <a:latin typeface="Arial" pitchFamily="34" charset="0"/>
              <a:cs typeface="Arial" pitchFamily="34" charset="0"/>
            </a:rPr>
            <a:t> </a:t>
          </a:r>
          <a:r>
            <a:rPr lang="en-US" sz="2200" b="1" dirty="0" err="1" smtClean="0">
              <a:latin typeface="Arial" pitchFamily="34" charset="0"/>
              <a:cs typeface="Arial" pitchFamily="34" charset="0"/>
            </a:rPr>
            <a:t>đói</a:t>
          </a:r>
          <a:r>
            <a:rPr lang="en-US" sz="2200" b="1" dirty="0" smtClean="0">
              <a:latin typeface="Arial" pitchFamily="34" charset="0"/>
              <a:cs typeface="Arial" pitchFamily="34" charset="0"/>
            </a:rPr>
            <a:t> </a:t>
          </a:r>
          <a:r>
            <a:rPr lang="en-US" sz="2200" b="1" dirty="0" err="1" smtClean="0">
              <a:latin typeface="Arial" pitchFamily="34" charset="0"/>
              <a:cs typeface="Arial" pitchFamily="34" charset="0"/>
            </a:rPr>
            <a:t>thê</a:t>
          </a:r>
          <a:r>
            <a:rPr lang="en-US" sz="2200" b="1" dirty="0" smtClean="0">
              <a:latin typeface="Arial" pitchFamily="34" charset="0"/>
              <a:cs typeface="Arial" pitchFamily="34" charset="0"/>
            </a:rPr>
            <a:t> </a:t>
          </a:r>
          <a:r>
            <a:rPr lang="en-US" sz="2200" b="1" dirty="0" err="1" smtClean="0">
              <a:latin typeface="Arial" pitchFamily="34" charset="0"/>
              <a:cs typeface="Arial" pitchFamily="34" charset="0"/>
            </a:rPr>
            <a:t>thảm</a:t>
          </a:r>
          <a:r>
            <a:rPr lang="en-US" sz="2200" b="1" dirty="0" smtClean="0">
              <a:latin typeface="Arial" pitchFamily="34" charset="0"/>
              <a:cs typeface="Arial" pitchFamily="34" charset="0"/>
            </a:rPr>
            <a:t> </a:t>
          </a:r>
          <a:r>
            <a:rPr lang="en-US" sz="2200" b="1" dirty="0" err="1" smtClean="0">
              <a:latin typeface="Arial" pitchFamily="34" charset="0"/>
              <a:cs typeface="Arial" pitchFamily="34" charset="0"/>
            </a:rPr>
            <a:t>năm</a:t>
          </a:r>
          <a:r>
            <a:rPr lang="en-US" sz="2200" b="1" dirty="0" smtClean="0">
              <a:latin typeface="Arial" pitchFamily="34" charset="0"/>
              <a:cs typeface="Arial" pitchFamily="34" charset="0"/>
            </a:rPr>
            <a:t> </a:t>
          </a:r>
          <a:r>
            <a:rPr lang="en-US" sz="2200" b="1" dirty="0" err="1" smtClean="0">
              <a:latin typeface="Arial" pitchFamily="34" charset="0"/>
              <a:cs typeface="Arial" pitchFamily="34" charset="0"/>
            </a:rPr>
            <a:t>Ất</a:t>
          </a:r>
          <a:r>
            <a:rPr lang="en-US" sz="2200" b="1" dirty="0" smtClean="0">
              <a:latin typeface="Arial" pitchFamily="34" charset="0"/>
              <a:cs typeface="Arial" pitchFamily="34" charset="0"/>
            </a:rPr>
            <a:t> </a:t>
          </a:r>
          <a:r>
            <a:rPr lang="en-US" sz="2200" b="1" dirty="0" err="1" smtClean="0">
              <a:latin typeface="Arial" pitchFamily="34" charset="0"/>
              <a:cs typeface="Arial" pitchFamily="34" charset="0"/>
            </a:rPr>
            <a:t>Dậu</a:t>
          </a:r>
          <a:r>
            <a:rPr lang="en-US" sz="2200" b="1" dirty="0" smtClean="0">
              <a:latin typeface="Arial" pitchFamily="34" charset="0"/>
              <a:cs typeface="Arial" pitchFamily="34" charset="0"/>
            </a:rPr>
            <a:t> – </a:t>
          </a:r>
          <a:r>
            <a:rPr lang="en-US" sz="2200" b="1" dirty="0" err="1" smtClean="0">
              <a:latin typeface="Arial" pitchFamily="34" charset="0"/>
              <a:cs typeface="Arial" pitchFamily="34" charset="0"/>
            </a:rPr>
            <a:t>đã</a:t>
          </a:r>
          <a:r>
            <a:rPr lang="en-US" sz="2200" b="1" dirty="0" smtClean="0">
              <a:latin typeface="Arial" pitchFamily="34" charset="0"/>
              <a:cs typeface="Arial" pitchFamily="34" charset="0"/>
            </a:rPr>
            <a:t> </a:t>
          </a:r>
          <a:r>
            <a:rPr lang="en-US" sz="2200" b="1" dirty="0" err="1" smtClean="0">
              <a:latin typeface="Arial" pitchFamily="34" charset="0"/>
              <a:cs typeface="Arial" pitchFamily="34" charset="0"/>
            </a:rPr>
            <a:t>cướp</a:t>
          </a:r>
          <a:r>
            <a:rPr lang="en-US" sz="2200" b="1" dirty="0" smtClean="0">
              <a:latin typeface="Arial" pitchFamily="34" charset="0"/>
              <a:cs typeface="Arial" pitchFamily="34" charset="0"/>
            </a:rPr>
            <a:t> </a:t>
          </a:r>
          <a:r>
            <a:rPr lang="en-US" sz="2200" b="1" dirty="0" err="1" smtClean="0">
              <a:latin typeface="Arial" pitchFamily="34" charset="0"/>
              <a:cs typeface="Arial" pitchFamily="34" charset="0"/>
            </a:rPr>
            <a:t>đi</a:t>
          </a:r>
          <a:r>
            <a:rPr lang="en-US" sz="2200" b="1" dirty="0" smtClean="0">
              <a:latin typeface="Arial" pitchFamily="34" charset="0"/>
              <a:cs typeface="Arial" pitchFamily="34" charset="0"/>
            </a:rPr>
            <a:t> </a:t>
          </a:r>
          <a:r>
            <a:rPr lang="en-US" sz="2200" b="1" dirty="0" err="1" smtClean="0">
              <a:latin typeface="Arial" pitchFamily="34" charset="0"/>
              <a:cs typeface="Arial" pitchFamily="34" charset="0"/>
            </a:rPr>
            <a:t>hơn</a:t>
          </a:r>
          <a:r>
            <a:rPr lang="en-US" sz="2200" b="1" dirty="0" smtClean="0">
              <a:latin typeface="Arial" pitchFamily="34" charset="0"/>
              <a:cs typeface="Arial" pitchFamily="34" charset="0"/>
            </a:rPr>
            <a:t> </a:t>
          </a:r>
          <a:r>
            <a:rPr lang="en-US" sz="2200" b="1" dirty="0" err="1" smtClean="0">
              <a:latin typeface="Arial" pitchFamily="34" charset="0"/>
              <a:cs typeface="Arial" pitchFamily="34" charset="0"/>
            </a:rPr>
            <a:t>hai</a:t>
          </a:r>
          <a:r>
            <a:rPr lang="en-US" sz="2200" b="1" dirty="0" smtClean="0">
              <a:latin typeface="Arial" pitchFamily="34" charset="0"/>
              <a:cs typeface="Arial" pitchFamily="34" charset="0"/>
            </a:rPr>
            <a:t> </a:t>
          </a:r>
          <a:r>
            <a:rPr lang="en-US" sz="2200" b="1" dirty="0" err="1" smtClean="0">
              <a:latin typeface="Arial" pitchFamily="34" charset="0"/>
              <a:cs typeface="Arial" pitchFamily="34" charset="0"/>
            </a:rPr>
            <a:t>triệu</a:t>
          </a:r>
          <a:r>
            <a:rPr lang="en-US" sz="2200" b="1" dirty="0" smtClean="0">
              <a:latin typeface="Arial" pitchFamily="34" charset="0"/>
              <a:cs typeface="Arial" pitchFamily="34" charset="0"/>
            </a:rPr>
            <a:t> </a:t>
          </a:r>
          <a:r>
            <a:rPr lang="en-US" sz="2200" b="1" dirty="0" err="1" smtClean="0">
              <a:latin typeface="Arial" pitchFamily="34" charset="0"/>
              <a:cs typeface="Arial" pitchFamily="34" charset="0"/>
            </a:rPr>
            <a:t>sinh</a:t>
          </a:r>
          <a:r>
            <a:rPr lang="en-US" sz="2200" b="1" dirty="0" smtClean="0">
              <a:latin typeface="Arial" pitchFamily="34" charset="0"/>
              <a:cs typeface="Arial" pitchFamily="34" charset="0"/>
            </a:rPr>
            <a:t> </a:t>
          </a:r>
          <a:r>
            <a:rPr lang="en-US" sz="2200" b="1" dirty="0" err="1" smtClean="0">
              <a:latin typeface="Arial" pitchFamily="34" charset="0"/>
              <a:cs typeface="Arial" pitchFamily="34" charset="0"/>
            </a:rPr>
            <a:t>linh</a:t>
          </a:r>
          <a:r>
            <a:rPr lang="en-US" sz="2200" b="1" dirty="0" smtClean="0">
              <a:latin typeface="Arial" pitchFamily="34" charset="0"/>
              <a:cs typeface="Arial" pitchFamily="34" charset="0"/>
            </a:rPr>
            <a:t> </a:t>
          </a:r>
          <a:r>
            <a:rPr lang="en-US" sz="2200" b="1" dirty="0" err="1" smtClean="0">
              <a:latin typeface="Arial" pitchFamily="34" charset="0"/>
              <a:cs typeface="Arial" pitchFamily="34" charset="0"/>
            </a:rPr>
            <a:t>của</a:t>
          </a:r>
          <a:r>
            <a:rPr lang="en-US" sz="2200" b="1" dirty="0" smtClean="0">
              <a:latin typeface="Arial" pitchFamily="34" charset="0"/>
              <a:cs typeface="Arial" pitchFamily="34" charset="0"/>
            </a:rPr>
            <a:t> </a:t>
          </a:r>
          <a:r>
            <a:rPr lang="en-US" sz="2200" b="1" dirty="0" err="1" smtClean="0">
              <a:latin typeface="Arial" pitchFamily="34" charset="0"/>
              <a:cs typeface="Arial" pitchFamily="34" charset="0"/>
            </a:rPr>
            <a:t>đồng</a:t>
          </a:r>
          <a:r>
            <a:rPr lang="en-US" sz="2200" b="1" dirty="0" smtClean="0">
              <a:latin typeface="Arial" pitchFamily="34" charset="0"/>
              <a:cs typeface="Arial" pitchFamily="34" charset="0"/>
            </a:rPr>
            <a:t> </a:t>
          </a:r>
          <a:r>
            <a:rPr lang="en-US" sz="2200" b="1" dirty="0" err="1" smtClean="0">
              <a:latin typeface="Arial" pitchFamily="34" charset="0"/>
              <a:cs typeface="Arial" pitchFamily="34" charset="0"/>
            </a:rPr>
            <a:t>bào</a:t>
          </a:r>
          <a:r>
            <a:rPr lang="en-US" sz="2200" b="1" dirty="0" smtClean="0">
              <a:latin typeface="Arial" pitchFamily="34" charset="0"/>
              <a:cs typeface="Arial" pitchFamily="34" charset="0"/>
            </a:rPr>
            <a:t> ta (</a:t>
          </a:r>
          <a:r>
            <a:rPr lang="en-US" sz="2200" b="1" dirty="0" err="1" smtClean="0">
              <a:latin typeface="Arial" pitchFamily="34" charset="0"/>
              <a:cs typeface="Arial" pitchFamily="34" charset="0"/>
            </a:rPr>
            <a:t>tính</a:t>
          </a:r>
          <a:r>
            <a:rPr lang="en-US" sz="2200" b="1" dirty="0" smtClean="0">
              <a:latin typeface="Arial" pitchFamily="34" charset="0"/>
              <a:cs typeface="Arial" pitchFamily="34" charset="0"/>
            </a:rPr>
            <a:t> </a:t>
          </a:r>
          <a:r>
            <a:rPr lang="en-US" sz="2200" b="1" dirty="0" err="1" smtClean="0">
              <a:latin typeface="Arial" pitchFamily="34" charset="0"/>
              <a:cs typeface="Arial" pitchFamily="34" charset="0"/>
            </a:rPr>
            <a:t>từ</a:t>
          </a:r>
          <a:r>
            <a:rPr lang="en-US" sz="2200" b="1" dirty="0" smtClean="0">
              <a:latin typeface="Arial" pitchFamily="34" charset="0"/>
              <a:cs typeface="Arial" pitchFamily="34" charset="0"/>
            </a:rPr>
            <a:t> </a:t>
          </a:r>
          <a:r>
            <a:rPr lang="en-US" sz="2200" b="1" dirty="0" err="1" smtClean="0">
              <a:latin typeface="Arial" pitchFamily="34" charset="0"/>
              <a:cs typeface="Arial" pitchFamily="34" charset="0"/>
            </a:rPr>
            <a:t>trung</a:t>
          </a:r>
          <a:r>
            <a:rPr lang="en-US" sz="2200" b="1" dirty="0" smtClean="0">
              <a:latin typeface="Arial" pitchFamily="34" charset="0"/>
              <a:cs typeface="Arial" pitchFamily="34" charset="0"/>
            </a:rPr>
            <a:t> </a:t>
          </a:r>
          <a:r>
            <a:rPr lang="en-US" sz="2200" b="1" dirty="0" err="1" smtClean="0">
              <a:latin typeface="Arial" pitchFamily="34" charset="0"/>
              <a:cs typeface="Arial" pitchFamily="34" charset="0"/>
            </a:rPr>
            <a:t>kì</a:t>
          </a:r>
          <a:r>
            <a:rPr lang="en-US" sz="2200" b="1" dirty="0" smtClean="0">
              <a:latin typeface="Arial" pitchFamily="34" charset="0"/>
              <a:cs typeface="Arial" pitchFamily="34" charset="0"/>
            </a:rPr>
            <a:t> </a:t>
          </a:r>
          <a:r>
            <a:rPr lang="en-US" sz="2200" b="1" dirty="0" err="1" smtClean="0">
              <a:latin typeface="Arial" pitchFamily="34" charset="0"/>
              <a:cs typeface="Arial" pitchFamily="34" charset="0"/>
            </a:rPr>
            <a:t>trở</a:t>
          </a:r>
          <a:r>
            <a:rPr lang="en-US" sz="2200" b="1" dirty="0" smtClean="0">
              <a:latin typeface="Arial" pitchFamily="34" charset="0"/>
              <a:cs typeface="Arial" pitchFamily="34" charset="0"/>
            </a:rPr>
            <a:t> </a:t>
          </a:r>
          <a:r>
            <a:rPr lang="en-US" sz="2200" b="1" dirty="0" err="1" smtClean="0">
              <a:latin typeface="Arial" pitchFamily="34" charset="0"/>
              <a:cs typeface="Arial" pitchFamily="34" charset="0"/>
            </a:rPr>
            <a:t>ra</a:t>
          </a:r>
          <a:r>
            <a:rPr lang="en-US" sz="2200" b="1" dirty="0" smtClean="0">
              <a:latin typeface="Arial" pitchFamily="34" charset="0"/>
              <a:cs typeface="Arial" pitchFamily="34" charset="0"/>
            </a:rPr>
            <a:t>), </a:t>
          </a:r>
          <a:r>
            <a:rPr lang="en-US" sz="2200" b="1" dirty="0" err="1" smtClean="0">
              <a:latin typeface="Arial" pitchFamily="34" charset="0"/>
              <a:cs typeface="Arial" pitchFamily="34" charset="0"/>
            </a:rPr>
            <a:t>chỉ</a:t>
          </a:r>
          <a:r>
            <a:rPr lang="en-US" sz="2200" b="1" dirty="0" smtClean="0">
              <a:latin typeface="Arial" pitchFamily="34" charset="0"/>
              <a:cs typeface="Arial" pitchFamily="34" charset="0"/>
            </a:rPr>
            <a:t> </a:t>
          </a:r>
          <a:r>
            <a:rPr lang="en-US" sz="2200" b="1" dirty="0" err="1" smtClean="0">
              <a:latin typeface="Arial" pitchFamily="34" charset="0"/>
              <a:cs typeface="Arial" pitchFamily="34" charset="0"/>
            </a:rPr>
            <a:t>trong</a:t>
          </a:r>
          <a:r>
            <a:rPr lang="en-US" sz="2200" b="1" dirty="0" smtClean="0">
              <a:latin typeface="Arial" pitchFamily="34" charset="0"/>
              <a:cs typeface="Arial" pitchFamily="34" charset="0"/>
            </a:rPr>
            <a:t> </a:t>
          </a:r>
          <a:r>
            <a:rPr lang="en-US" sz="2200" b="1" dirty="0" err="1" smtClean="0">
              <a:latin typeface="Arial" pitchFamily="34" charset="0"/>
              <a:cs typeface="Arial" pitchFamily="34" charset="0"/>
            </a:rPr>
            <a:t>vòng</a:t>
          </a:r>
          <a:r>
            <a:rPr lang="en-US" sz="2200" b="1" dirty="0" smtClean="0">
              <a:latin typeface="Arial" pitchFamily="34" charset="0"/>
              <a:cs typeface="Arial" pitchFamily="34" charset="0"/>
            </a:rPr>
            <a:t> </a:t>
          </a:r>
          <a:r>
            <a:rPr lang="en-US" sz="2200" b="1" dirty="0" err="1" smtClean="0">
              <a:latin typeface="Arial" pitchFamily="34" charset="0"/>
              <a:cs typeface="Arial" pitchFamily="34" charset="0"/>
            </a:rPr>
            <a:t>mấy</a:t>
          </a:r>
          <a:r>
            <a:rPr lang="en-US" sz="2200" b="1" dirty="0" smtClean="0">
              <a:latin typeface="Arial" pitchFamily="34" charset="0"/>
              <a:cs typeface="Arial" pitchFamily="34" charset="0"/>
            </a:rPr>
            <a:t> </a:t>
          </a:r>
          <a:r>
            <a:rPr lang="en-US" sz="2200" b="1" dirty="0" err="1" smtClean="0">
              <a:latin typeface="Arial" pitchFamily="34" charset="0"/>
              <a:cs typeface="Arial" pitchFamily="34" charset="0"/>
            </a:rPr>
            <a:t>tháng</a:t>
          </a:r>
          <a:r>
            <a:rPr lang="en-US" sz="2200" b="1" dirty="0" smtClean="0">
              <a:latin typeface="Arial" pitchFamily="34" charset="0"/>
              <a:cs typeface="Arial" pitchFamily="34" charset="0"/>
            </a:rPr>
            <a:t>. </a:t>
          </a:r>
          <a:endParaRPr lang="en-US" sz="2200" b="1" dirty="0">
            <a:latin typeface="Arial" pitchFamily="34" charset="0"/>
            <a:cs typeface="Arial" pitchFamily="34" charset="0"/>
          </a:endParaRPr>
        </a:p>
      </dgm:t>
    </dgm:pt>
    <dgm:pt modelId="{551CBF5B-9D11-488A-A731-A4F8F63E031E}" type="parTrans" cxnId="{0BD6ACFB-47EB-4899-9FD6-05D8DDFE3612}">
      <dgm:prSet/>
      <dgm:spPr/>
      <dgm:t>
        <a:bodyPr/>
        <a:lstStyle/>
        <a:p>
          <a:endParaRPr lang="en-US"/>
        </a:p>
      </dgm:t>
    </dgm:pt>
    <dgm:pt modelId="{91B0C287-3E76-4149-B249-216752E9876D}" type="sibTrans" cxnId="{0BD6ACFB-47EB-4899-9FD6-05D8DDFE3612}">
      <dgm:prSet/>
      <dgm:spPr/>
      <dgm:t>
        <a:bodyPr/>
        <a:lstStyle/>
        <a:p>
          <a:endParaRPr lang="en-US"/>
        </a:p>
      </dgm:t>
    </dgm:pt>
    <dgm:pt modelId="{598BC0AE-4AD3-4293-8F92-594CE721AFD4}">
      <dgm:prSet custT="1"/>
      <dgm:spPr>
        <a:solidFill>
          <a:srgbClr val="002060"/>
        </a:solidFill>
        <a:ln>
          <a:solidFill>
            <a:srgbClr val="333300"/>
          </a:solidFill>
        </a:ln>
      </dgm:spPr>
      <dgm:t>
        <a:bodyPr/>
        <a:lstStyle/>
        <a:p>
          <a:pPr rtl="0"/>
          <a:r>
            <a:rPr lang="en-US" sz="2200" b="1" dirty="0" err="1" smtClean="0">
              <a:solidFill>
                <a:schemeClr val="bg1"/>
              </a:solidFill>
              <a:latin typeface="Arial" pitchFamily="34" charset="0"/>
              <a:cs typeface="Arial" pitchFamily="34" charset="0"/>
            </a:rPr>
            <a:t>Tác</a:t>
          </a:r>
          <a:r>
            <a:rPr lang="en-US" sz="2200" b="1" dirty="0" smtClean="0">
              <a:solidFill>
                <a:schemeClr val="bg1"/>
              </a:solidFill>
              <a:latin typeface="Arial" pitchFamily="34" charset="0"/>
              <a:cs typeface="Arial" pitchFamily="34" charset="0"/>
            </a:rPr>
            <a:t> </a:t>
          </a:r>
          <a:r>
            <a:rPr lang="en-US" sz="2200" b="1" dirty="0" err="1" smtClean="0">
              <a:solidFill>
                <a:schemeClr val="bg1"/>
              </a:solidFill>
              <a:latin typeface="Arial" pitchFamily="34" charset="0"/>
              <a:cs typeface="Arial" pitchFamily="34" charset="0"/>
            </a:rPr>
            <a:t>phẩm</a:t>
          </a:r>
          <a:r>
            <a:rPr lang="en-US" sz="2200" b="1" dirty="0" smtClean="0">
              <a:solidFill>
                <a:schemeClr val="bg1"/>
              </a:solidFill>
              <a:latin typeface="Arial" pitchFamily="34" charset="0"/>
              <a:cs typeface="Arial" pitchFamily="34" charset="0"/>
            </a:rPr>
            <a:t>  </a:t>
          </a:r>
          <a:r>
            <a:rPr lang="en-US" sz="2200" b="1" dirty="0" err="1" smtClean="0">
              <a:solidFill>
                <a:schemeClr val="bg1"/>
              </a:solidFill>
              <a:latin typeface="Arial" pitchFamily="34" charset="0"/>
              <a:cs typeface="Arial" pitchFamily="34" charset="0"/>
            </a:rPr>
            <a:t>là</a:t>
          </a:r>
          <a:r>
            <a:rPr lang="en-US" sz="2200" b="1" dirty="0" smtClean="0">
              <a:solidFill>
                <a:schemeClr val="bg1"/>
              </a:solidFill>
              <a:latin typeface="Arial" pitchFamily="34" charset="0"/>
              <a:cs typeface="Arial" pitchFamily="34" charset="0"/>
            </a:rPr>
            <a:t> </a:t>
          </a:r>
          <a:r>
            <a:rPr lang="en-US" sz="2200" b="1" dirty="0" err="1" smtClean="0">
              <a:solidFill>
                <a:schemeClr val="bg1"/>
              </a:solidFill>
              <a:latin typeface="Arial" pitchFamily="34" charset="0"/>
              <a:cs typeface="Arial" pitchFamily="34" charset="0"/>
            </a:rPr>
            <a:t>b</a:t>
          </a:r>
          <a:r>
            <a:rPr lang="en-US" sz="2200" b="1" dirty="0" err="1" smtClean="0">
              <a:latin typeface="Arial" pitchFamily="34" charset="0"/>
              <a:cs typeface="Arial" pitchFamily="34" charset="0"/>
            </a:rPr>
            <a:t>ức</a:t>
          </a:r>
          <a:r>
            <a:rPr lang="en-US" sz="2200" b="1" dirty="0" smtClean="0">
              <a:latin typeface="Arial" pitchFamily="34" charset="0"/>
              <a:cs typeface="Arial" pitchFamily="34" charset="0"/>
            </a:rPr>
            <a:t> </a:t>
          </a:r>
          <a:r>
            <a:rPr lang="en-US" sz="2200" b="1" dirty="0" err="1" smtClean="0">
              <a:latin typeface="Arial" pitchFamily="34" charset="0"/>
              <a:cs typeface="Arial" pitchFamily="34" charset="0"/>
            </a:rPr>
            <a:t>tranh</a:t>
          </a:r>
          <a:r>
            <a:rPr lang="en-US" sz="2200" b="1" dirty="0" smtClean="0">
              <a:latin typeface="Arial" pitchFamily="34" charset="0"/>
              <a:cs typeface="Arial" pitchFamily="34" charset="0"/>
            </a:rPr>
            <a:t> </a:t>
          </a:r>
          <a:r>
            <a:rPr lang="en-US" sz="2200" b="1" dirty="0" err="1" smtClean="0">
              <a:latin typeface="Arial" pitchFamily="34" charset="0"/>
              <a:cs typeface="Arial" pitchFamily="34" charset="0"/>
            </a:rPr>
            <a:t>sinh</a:t>
          </a:r>
          <a:r>
            <a:rPr lang="en-US" sz="2200" b="1" dirty="0" smtClean="0">
              <a:latin typeface="Arial" pitchFamily="34" charset="0"/>
              <a:cs typeface="Arial" pitchFamily="34" charset="0"/>
            </a:rPr>
            <a:t> </a:t>
          </a:r>
          <a:r>
            <a:rPr lang="en-US" sz="2200" b="1" dirty="0" err="1" smtClean="0">
              <a:latin typeface="Arial" pitchFamily="34" charset="0"/>
              <a:cs typeface="Arial" pitchFamily="34" charset="0"/>
            </a:rPr>
            <a:t>động</a:t>
          </a:r>
          <a:r>
            <a:rPr lang="en-US" sz="2200" b="1" dirty="0" smtClean="0">
              <a:latin typeface="Arial" pitchFamily="34" charset="0"/>
              <a:cs typeface="Arial" pitchFamily="34" charset="0"/>
            </a:rPr>
            <a:t> </a:t>
          </a:r>
          <a:r>
            <a:rPr lang="en-US" sz="2200" b="1" dirty="0" err="1" smtClean="0">
              <a:latin typeface="Arial" pitchFamily="34" charset="0"/>
              <a:cs typeface="Arial" pitchFamily="34" charset="0"/>
            </a:rPr>
            <a:t>chân</a:t>
          </a:r>
          <a:r>
            <a:rPr lang="en-US" sz="2200" b="1" dirty="0" smtClean="0">
              <a:latin typeface="Arial" pitchFamily="34" charset="0"/>
              <a:cs typeface="Arial" pitchFamily="34" charset="0"/>
            </a:rPr>
            <a:t> </a:t>
          </a:r>
          <a:r>
            <a:rPr lang="en-US" sz="2200" b="1" dirty="0" err="1" smtClean="0">
              <a:latin typeface="Arial" pitchFamily="34" charset="0"/>
              <a:cs typeface="Arial" pitchFamily="34" charset="0"/>
            </a:rPr>
            <a:t>thực</a:t>
          </a:r>
          <a:r>
            <a:rPr lang="en-US" sz="2200" b="1" dirty="0" smtClean="0">
              <a:latin typeface="Arial" pitchFamily="34" charset="0"/>
              <a:cs typeface="Arial" pitchFamily="34" charset="0"/>
            </a:rPr>
            <a:t> </a:t>
          </a:r>
          <a:r>
            <a:rPr lang="en-US" sz="2200" b="1" dirty="0" err="1" smtClean="0">
              <a:latin typeface="Arial" pitchFamily="34" charset="0"/>
              <a:cs typeface="Arial" pitchFamily="34" charset="0"/>
            </a:rPr>
            <a:t>về</a:t>
          </a:r>
          <a:r>
            <a:rPr lang="en-US" sz="2200" b="1" dirty="0" smtClean="0">
              <a:latin typeface="Arial" pitchFamily="34" charset="0"/>
              <a:cs typeface="Arial" pitchFamily="34" charset="0"/>
            </a:rPr>
            <a:t> </a:t>
          </a:r>
          <a:r>
            <a:rPr lang="en-US" sz="2200" b="1" dirty="0" err="1" smtClean="0">
              <a:latin typeface="Arial" pitchFamily="34" charset="0"/>
              <a:cs typeface="Arial" pitchFamily="34" charset="0"/>
            </a:rPr>
            <a:t>xã</a:t>
          </a:r>
          <a:r>
            <a:rPr lang="en-US" sz="2200" b="1" dirty="0" smtClean="0">
              <a:latin typeface="Arial" pitchFamily="34" charset="0"/>
              <a:cs typeface="Arial" pitchFamily="34" charset="0"/>
            </a:rPr>
            <a:t> </a:t>
          </a:r>
          <a:r>
            <a:rPr lang="en-US" sz="2200" b="1" dirty="0" err="1" smtClean="0">
              <a:latin typeface="Arial" pitchFamily="34" charset="0"/>
              <a:cs typeface="Arial" pitchFamily="34" charset="0"/>
            </a:rPr>
            <a:t>hội</a:t>
          </a:r>
          <a:r>
            <a:rPr lang="en-US" sz="2200" b="1" dirty="0" smtClean="0">
              <a:latin typeface="Arial" pitchFamily="34" charset="0"/>
              <a:cs typeface="Arial" pitchFamily="34" charset="0"/>
            </a:rPr>
            <a:t> </a:t>
          </a:r>
          <a:r>
            <a:rPr lang="en-US" sz="2200" b="1" dirty="0" err="1" smtClean="0">
              <a:latin typeface="Arial" pitchFamily="34" charset="0"/>
              <a:cs typeface="Arial" pitchFamily="34" charset="0"/>
            </a:rPr>
            <a:t>Việt</a:t>
          </a:r>
          <a:r>
            <a:rPr lang="en-US" sz="2200" b="1" dirty="0" smtClean="0">
              <a:latin typeface="Arial" pitchFamily="34" charset="0"/>
              <a:cs typeface="Arial" pitchFamily="34" charset="0"/>
            </a:rPr>
            <a:t> Nam </a:t>
          </a:r>
          <a:r>
            <a:rPr lang="en-US" sz="2200" b="1" dirty="0" err="1" smtClean="0">
              <a:latin typeface="Arial" pitchFamily="34" charset="0"/>
              <a:cs typeface="Arial" pitchFamily="34" charset="0"/>
            </a:rPr>
            <a:t>tăm</a:t>
          </a:r>
          <a:r>
            <a:rPr lang="en-US" sz="2200" b="1" dirty="0" smtClean="0">
              <a:latin typeface="Arial" pitchFamily="34" charset="0"/>
              <a:cs typeface="Arial" pitchFamily="34" charset="0"/>
            </a:rPr>
            <a:t> </a:t>
          </a:r>
          <a:r>
            <a:rPr lang="en-US" sz="2200" b="1" dirty="0" err="1" smtClean="0">
              <a:latin typeface="Arial" pitchFamily="34" charset="0"/>
              <a:cs typeface="Arial" pitchFamily="34" charset="0"/>
            </a:rPr>
            <a:t>tối</a:t>
          </a:r>
          <a:r>
            <a:rPr lang="en-US" sz="2200" b="1" dirty="0" smtClean="0">
              <a:latin typeface="Arial" pitchFamily="34" charset="0"/>
              <a:cs typeface="Arial" pitchFamily="34" charset="0"/>
            </a:rPr>
            <a:t>, </a:t>
          </a:r>
          <a:r>
            <a:rPr lang="en-US" sz="2200" b="1" dirty="0" err="1" smtClean="0">
              <a:latin typeface="Arial" pitchFamily="34" charset="0"/>
              <a:cs typeface="Arial" pitchFamily="34" charset="0"/>
            </a:rPr>
            <a:t>ngột</a:t>
          </a:r>
          <a:r>
            <a:rPr lang="en-US" sz="2200" b="1" dirty="0" smtClean="0">
              <a:latin typeface="Arial" pitchFamily="34" charset="0"/>
              <a:cs typeface="Arial" pitchFamily="34" charset="0"/>
            </a:rPr>
            <a:t> </a:t>
          </a:r>
          <a:r>
            <a:rPr lang="en-US" sz="2200" b="1" dirty="0" err="1" smtClean="0">
              <a:latin typeface="Arial" pitchFamily="34" charset="0"/>
              <a:cs typeface="Arial" pitchFamily="34" charset="0"/>
            </a:rPr>
            <a:t>ngạt</a:t>
          </a:r>
          <a:r>
            <a:rPr lang="en-US" sz="2200" b="1" dirty="0" smtClean="0">
              <a:latin typeface="Arial" pitchFamily="34" charset="0"/>
              <a:cs typeface="Arial" pitchFamily="34" charset="0"/>
            </a:rPr>
            <a:t> </a:t>
          </a:r>
          <a:r>
            <a:rPr lang="en-US" sz="2200" b="1" dirty="0" err="1" smtClean="0">
              <a:latin typeface="Arial" pitchFamily="34" charset="0"/>
              <a:cs typeface="Arial" pitchFamily="34" charset="0"/>
            </a:rPr>
            <a:t>và</a:t>
          </a:r>
          <a:r>
            <a:rPr lang="en-US" sz="2200" b="1" dirty="0" smtClean="0">
              <a:latin typeface="Arial" pitchFamily="34" charset="0"/>
              <a:cs typeface="Arial" pitchFamily="34" charset="0"/>
            </a:rPr>
            <a:t> </a:t>
          </a:r>
          <a:r>
            <a:rPr lang="en-US" sz="2200" b="1" dirty="0" err="1" smtClean="0">
              <a:latin typeface="Arial" pitchFamily="34" charset="0"/>
              <a:cs typeface="Arial" pitchFamily="34" charset="0"/>
            </a:rPr>
            <a:t>số</a:t>
          </a:r>
          <a:r>
            <a:rPr lang="en-US" sz="2200" b="1" dirty="0" smtClean="0">
              <a:latin typeface="Arial" pitchFamily="34" charset="0"/>
              <a:cs typeface="Arial" pitchFamily="34" charset="0"/>
            </a:rPr>
            <a:t> </a:t>
          </a:r>
          <a:r>
            <a:rPr lang="en-US" sz="2200" b="1" dirty="0" err="1" smtClean="0">
              <a:latin typeface="Arial" pitchFamily="34" charset="0"/>
              <a:cs typeface="Arial" pitchFamily="34" charset="0"/>
            </a:rPr>
            <a:t>phận</a:t>
          </a:r>
          <a:r>
            <a:rPr lang="en-US" sz="2200" b="1" dirty="0" smtClean="0">
              <a:latin typeface="Arial" pitchFamily="34" charset="0"/>
              <a:cs typeface="Arial" pitchFamily="34" charset="0"/>
            </a:rPr>
            <a:t> bi </a:t>
          </a:r>
          <a:r>
            <a:rPr lang="en-US" sz="2200" b="1" dirty="0" err="1" smtClean="0">
              <a:latin typeface="Arial" pitchFamily="34" charset="0"/>
              <a:cs typeface="Arial" pitchFamily="34" charset="0"/>
            </a:rPr>
            <a:t>thảm</a:t>
          </a:r>
          <a:r>
            <a:rPr lang="en-US" sz="2200" b="1" dirty="0" smtClean="0">
              <a:latin typeface="Arial" pitchFamily="34" charset="0"/>
              <a:cs typeface="Arial" pitchFamily="34" charset="0"/>
            </a:rPr>
            <a:t>, </a:t>
          </a:r>
          <a:r>
            <a:rPr lang="en-US" sz="2200" b="1" dirty="0" err="1" smtClean="0">
              <a:latin typeface="Arial" pitchFamily="34" charset="0"/>
              <a:cs typeface="Arial" pitchFamily="34" charset="0"/>
            </a:rPr>
            <a:t>vẻ</a:t>
          </a:r>
          <a:r>
            <a:rPr lang="en-US" sz="2200" b="1" dirty="0" smtClean="0">
              <a:latin typeface="Arial" pitchFamily="34" charset="0"/>
              <a:cs typeface="Arial" pitchFamily="34" charset="0"/>
            </a:rPr>
            <a:t> </a:t>
          </a:r>
          <a:r>
            <a:rPr lang="en-US" sz="2200" b="1" dirty="0" err="1" smtClean="0">
              <a:latin typeface="Arial" pitchFamily="34" charset="0"/>
              <a:cs typeface="Arial" pitchFamily="34" charset="0"/>
            </a:rPr>
            <a:t>đẹp</a:t>
          </a:r>
          <a:r>
            <a:rPr lang="en-US" sz="2200" b="1" dirty="0" smtClean="0">
              <a:latin typeface="Arial" pitchFamily="34" charset="0"/>
              <a:cs typeface="Arial" pitchFamily="34" charset="0"/>
            </a:rPr>
            <a:t>  </a:t>
          </a:r>
          <a:r>
            <a:rPr lang="en-US" sz="2200" b="1" dirty="0" err="1" smtClean="0">
              <a:latin typeface="Arial" pitchFamily="34" charset="0"/>
              <a:cs typeface="Arial" pitchFamily="34" charset="0"/>
            </a:rPr>
            <a:t>của</a:t>
          </a:r>
          <a:r>
            <a:rPr lang="en-US" sz="2200" b="1" dirty="0" smtClean="0">
              <a:latin typeface="Arial" pitchFamily="34" charset="0"/>
              <a:cs typeface="Arial" pitchFamily="34" charset="0"/>
            </a:rPr>
            <a:t>  </a:t>
          </a:r>
          <a:r>
            <a:rPr lang="en-US" sz="2200" b="1" dirty="0" err="1" smtClean="0">
              <a:latin typeface="Arial" pitchFamily="34" charset="0"/>
              <a:cs typeface="Arial" pitchFamily="34" charset="0"/>
            </a:rPr>
            <a:t>người</a:t>
          </a:r>
          <a:r>
            <a:rPr lang="en-US" sz="2200" b="1" dirty="0" smtClean="0">
              <a:latin typeface="Arial" pitchFamily="34" charset="0"/>
              <a:cs typeface="Arial" pitchFamily="34" charset="0"/>
            </a:rPr>
            <a:t> </a:t>
          </a:r>
          <a:r>
            <a:rPr lang="en-US" sz="2200" b="1" dirty="0" err="1" smtClean="0">
              <a:latin typeface="Arial" pitchFamily="34" charset="0"/>
              <a:cs typeface="Arial" pitchFamily="34" charset="0"/>
            </a:rPr>
            <a:t>lao</a:t>
          </a:r>
          <a:r>
            <a:rPr lang="en-US" sz="2200" b="1" dirty="0" smtClean="0">
              <a:latin typeface="Arial" pitchFamily="34" charset="0"/>
              <a:cs typeface="Arial" pitchFamily="34" charset="0"/>
            </a:rPr>
            <a:t> </a:t>
          </a:r>
          <a:r>
            <a:rPr lang="en-US" sz="2200" b="1" dirty="0" err="1" smtClean="0">
              <a:latin typeface="Arial" pitchFamily="34" charset="0"/>
              <a:cs typeface="Arial" pitchFamily="34" charset="0"/>
            </a:rPr>
            <a:t>động</a:t>
          </a:r>
          <a:r>
            <a:rPr lang="en-US" sz="2200" b="1" dirty="0" smtClean="0">
              <a:latin typeface="Arial" pitchFamily="34" charset="0"/>
              <a:cs typeface="Arial" pitchFamily="34" charset="0"/>
            </a:rPr>
            <a:t> </a:t>
          </a:r>
          <a:r>
            <a:rPr lang="en-US" sz="2200" b="1" dirty="0" err="1" smtClean="0">
              <a:latin typeface="Arial" pitchFamily="34" charset="0"/>
              <a:cs typeface="Arial" pitchFamily="34" charset="0"/>
            </a:rPr>
            <a:t>trong</a:t>
          </a:r>
          <a:r>
            <a:rPr lang="en-US" sz="2200" b="1" dirty="0" smtClean="0">
              <a:latin typeface="Arial" pitchFamily="34" charset="0"/>
              <a:cs typeface="Arial" pitchFamily="34" charset="0"/>
            </a:rPr>
            <a:t> </a:t>
          </a:r>
          <a:r>
            <a:rPr lang="en-US" sz="2200" b="1" dirty="0" err="1" smtClean="0">
              <a:latin typeface="Arial" pitchFamily="34" charset="0"/>
              <a:cs typeface="Arial" pitchFamily="34" charset="0"/>
            </a:rPr>
            <a:t>nạn</a:t>
          </a:r>
          <a:r>
            <a:rPr lang="en-US" sz="2200" b="1" dirty="0" smtClean="0">
              <a:latin typeface="Arial" pitchFamily="34" charset="0"/>
              <a:cs typeface="Arial" pitchFamily="34" charset="0"/>
            </a:rPr>
            <a:t> </a:t>
          </a:r>
          <a:r>
            <a:rPr lang="en-US" sz="2200" b="1" dirty="0" err="1" smtClean="0">
              <a:latin typeface="Arial" pitchFamily="34" charset="0"/>
              <a:cs typeface="Arial" pitchFamily="34" charset="0"/>
            </a:rPr>
            <a:t>đói</a:t>
          </a:r>
          <a:r>
            <a:rPr lang="en-US" sz="2200" b="1" dirty="0" smtClean="0">
              <a:latin typeface="Arial" pitchFamily="34" charset="0"/>
              <a:cs typeface="Arial" pitchFamily="34" charset="0"/>
            </a:rPr>
            <a:t> </a:t>
          </a:r>
          <a:r>
            <a:rPr lang="en-US" sz="2200" b="1" dirty="0" err="1" smtClean="0">
              <a:latin typeface="Arial" pitchFamily="34" charset="0"/>
              <a:cs typeface="Arial" pitchFamily="34" charset="0"/>
            </a:rPr>
            <a:t>khủng</a:t>
          </a:r>
          <a:r>
            <a:rPr lang="en-US" sz="2200" b="1" dirty="0" smtClean="0">
              <a:latin typeface="Arial" pitchFamily="34" charset="0"/>
              <a:cs typeface="Arial" pitchFamily="34" charset="0"/>
            </a:rPr>
            <a:t> </a:t>
          </a:r>
          <a:r>
            <a:rPr lang="en-US" sz="2200" b="1" dirty="0" err="1" smtClean="0">
              <a:latin typeface="Arial" pitchFamily="34" charset="0"/>
              <a:cs typeface="Arial" pitchFamily="34" charset="0"/>
            </a:rPr>
            <a:t>khiếp</a:t>
          </a:r>
          <a:r>
            <a:rPr lang="en-US" sz="2200" b="1" dirty="0" smtClean="0">
              <a:latin typeface="Arial" pitchFamily="34" charset="0"/>
              <a:cs typeface="Arial" pitchFamily="34" charset="0"/>
            </a:rPr>
            <a:t> </a:t>
          </a:r>
          <a:r>
            <a:rPr lang="en-US" sz="2200" b="1" dirty="0" err="1" smtClean="0">
              <a:latin typeface="Arial" pitchFamily="34" charset="0"/>
              <a:cs typeface="Arial" pitchFamily="34" charset="0"/>
            </a:rPr>
            <a:t>năm</a:t>
          </a:r>
          <a:r>
            <a:rPr lang="en-US" sz="2200" b="1" dirty="0" smtClean="0">
              <a:latin typeface="Arial" pitchFamily="34" charset="0"/>
              <a:cs typeface="Arial" pitchFamily="34" charset="0"/>
            </a:rPr>
            <a:t> </a:t>
          </a:r>
          <a:r>
            <a:rPr lang="en-US" sz="2200" b="1" dirty="0" err="1" smtClean="0">
              <a:latin typeface="Arial" pitchFamily="34" charset="0"/>
              <a:cs typeface="Arial" pitchFamily="34" charset="0"/>
            </a:rPr>
            <a:t>Ất</a:t>
          </a:r>
          <a:r>
            <a:rPr lang="en-US" sz="2200" b="1" dirty="0" smtClean="0">
              <a:latin typeface="Arial" pitchFamily="34" charset="0"/>
              <a:cs typeface="Arial" pitchFamily="34" charset="0"/>
            </a:rPr>
            <a:t> </a:t>
          </a:r>
          <a:r>
            <a:rPr lang="en-US" sz="2200" b="1" dirty="0" err="1" smtClean="0">
              <a:latin typeface="Arial" pitchFamily="34" charset="0"/>
              <a:cs typeface="Arial" pitchFamily="34" charset="0"/>
            </a:rPr>
            <a:t>Dậu</a:t>
          </a:r>
          <a:r>
            <a:rPr lang="en-US" sz="2200" b="1" dirty="0" smtClean="0">
              <a:latin typeface="Arial" pitchFamily="34" charset="0"/>
              <a:cs typeface="Arial" pitchFamily="34" charset="0"/>
            </a:rPr>
            <a:t> - </a:t>
          </a:r>
          <a:r>
            <a:rPr lang="en-US" sz="2200" b="1" dirty="0" err="1" smtClean="0">
              <a:latin typeface="Arial" pitchFamily="34" charset="0"/>
              <a:cs typeface="Arial" pitchFamily="34" charset="0"/>
            </a:rPr>
            <a:t>Ngọn</a:t>
          </a:r>
          <a:r>
            <a:rPr lang="en-US" sz="2200" b="1" dirty="0" smtClean="0">
              <a:latin typeface="Arial" pitchFamily="34" charset="0"/>
              <a:cs typeface="Arial" pitchFamily="34" charset="0"/>
            </a:rPr>
            <a:t> </a:t>
          </a:r>
          <a:r>
            <a:rPr lang="en-US" sz="2200" b="1" dirty="0" err="1" smtClean="0">
              <a:latin typeface="Arial" pitchFamily="34" charset="0"/>
              <a:cs typeface="Arial" pitchFamily="34" charset="0"/>
            </a:rPr>
            <a:t>lửa</a:t>
          </a:r>
          <a:r>
            <a:rPr lang="en-US" sz="2200" b="1" dirty="0" smtClean="0">
              <a:latin typeface="Arial" pitchFamily="34" charset="0"/>
              <a:cs typeface="Arial" pitchFamily="34" charset="0"/>
            </a:rPr>
            <a:t> </a:t>
          </a:r>
          <a:r>
            <a:rPr lang="en-US" sz="2200" b="1" dirty="0" err="1" smtClean="0">
              <a:latin typeface="Arial" pitchFamily="34" charset="0"/>
              <a:cs typeface="Arial" pitchFamily="34" charset="0"/>
            </a:rPr>
            <a:t>tình</a:t>
          </a:r>
          <a:r>
            <a:rPr lang="en-US" sz="2200" b="1" dirty="0" smtClean="0">
              <a:latin typeface="Arial" pitchFamily="34" charset="0"/>
              <a:cs typeface="Arial" pitchFamily="34" charset="0"/>
            </a:rPr>
            <a:t> </a:t>
          </a:r>
          <a:r>
            <a:rPr lang="en-US" sz="2200" b="1" dirty="0" err="1" smtClean="0">
              <a:latin typeface="Arial" pitchFamily="34" charset="0"/>
              <a:cs typeface="Arial" pitchFamily="34" charset="0"/>
            </a:rPr>
            <a:t>người</a:t>
          </a:r>
          <a:r>
            <a:rPr lang="en-US" sz="2200" b="1" dirty="0" smtClean="0">
              <a:latin typeface="Arial" pitchFamily="34" charset="0"/>
              <a:cs typeface="Arial" pitchFamily="34" charset="0"/>
            </a:rPr>
            <a:t> </a:t>
          </a:r>
          <a:r>
            <a:rPr lang="en-US" sz="2200" b="1" dirty="0" err="1" smtClean="0">
              <a:latin typeface="Arial" pitchFamily="34" charset="0"/>
              <a:cs typeface="Arial" pitchFamily="34" charset="0"/>
            </a:rPr>
            <a:t>thắp</a:t>
          </a:r>
          <a:r>
            <a:rPr lang="en-US" sz="2200" b="1" dirty="0" smtClean="0">
              <a:latin typeface="Arial" pitchFamily="34" charset="0"/>
              <a:cs typeface="Arial" pitchFamily="34" charset="0"/>
            </a:rPr>
            <a:t> </a:t>
          </a:r>
          <a:r>
            <a:rPr lang="en-US" sz="2200" b="1" dirty="0" err="1" smtClean="0">
              <a:latin typeface="Arial" pitchFamily="34" charset="0"/>
              <a:cs typeface="Arial" pitchFamily="34" charset="0"/>
            </a:rPr>
            <a:t>sáng</a:t>
          </a:r>
          <a:r>
            <a:rPr lang="en-US" sz="2200" b="1" dirty="0" smtClean="0">
              <a:latin typeface="Arial" pitchFamily="34" charset="0"/>
              <a:cs typeface="Arial" pitchFamily="34" charset="0"/>
            </a:rPr>
            <a:t> </a:t>
          </a:r>
          <a:r>
            <a:rPr lang="en-US" sz="2200" b="1" dirty="0" err="1" smtClean="0">
              <a:latin typeface="Arial" pitchFamily="34" charset="0"/>
              <a:cs typeface="Arial" pitchFamily="34" charset="0"/>
            </a:rPr>
            <a:t>giữa</a:t>
          </a:r>
          <a:r>
            <a:rPr lang="en-US" sz="2200" b="1" dirty="0" smtClean="0">
              <a:latin typeface="Arial" pitchFamily="34" charset="0"/>
              <a:cs typeface="Arial" pitchFamily="34" charset="0"/>
            </a:rPr>
            <a:t> </a:t>
          </a:r>
          <a:r>
            <a:rPr lang="en-US" sz="2200" b="1" dirty="0" err="1" smtClean="0">
              <a:latin typeface="Arial" pitchFamily="34" charset="0"/>
              <a:cs typeface="Arial" pitchFamily="34" charset="0"/>
            </a:rPr>
            <a:t>đêm</a:t>
          </a:r>
          <a:r>
            <a:rPr lang="en-US" sz="2200" b="1" dirty="0" smtClean="0">
              <a:latin typeface="Arial" pitchFamily="34" charset="0"/>
              <a:cs typeface="Arial" pitchFamily="34" charset="0"/>
            </a:rPr>
            <a:t> </a:t>
          </a:r>
          <a:r>
            <a:rPr lang="en-US" sz="2200" b="1" dirty="0" err="1" smtClean="0">
              <a:latin typeface="Arial" pitchFamily="34" charset="0"/>
              <a:cs typeface="Arial" pitchFamily="34" charset="0"/>
            </a:rPr>
            <a:t>đen</a:t>
          </a:r>
          <a:r>
            <a:rPr lang="en-US" sz="2200" b="1" dirty="0" smtClean="0">
              <a:latin typeface="Arial" pitchFamily="34" charset="0"/>
              <a:cs typeface="Arial" pitchFamily="34" charset="0"/>
            </a:rPr>
            <a:t> </a:t>
          </a:r>
          <a:r>
            <a:rPr lang="en-US" sz="2200" b="1" dirty="0" err="1" smtClean="0">
              <a:latin typeface="Arial" pitchFamily="34" charset="0"/>
              <a:cs typeface="Arial" pitchFamily="34" charset="0"/>
            </a:rPr>
            <a:t>cuộc</a:t>
          </a:r>
          <a:r>
            <a:rPr lang="en-US" sz="2200" b="1" dirty="0" smtClean="0">
              <a:latin typeface="Arial" pitchFamily="34" charset="0"/>
              <a:cs typeface="Arial" pitchFamily="34" charset="0"/>
            </a:rPr>
            <a:t> </a:t>
          </a:r>
          <a:r>
            <a:rPr lang="en-US" sz="2200" b="1" dirty="0" err="1" smtClean="0">
              <a:latin typeface="Arial" pitchFamily="34" charset="0"/>
              <a:cs typeface="Arial" pitchFamily="34" charset="0"/>
            </a:rPr>
            <a:t>đời</a:t>
          </a:r>
          <a:r>
            <a:rPr lang="en-US" sz="2200" b="1" dirty="0" smtClean="0">
              <a:latin typeface="Arial" pitchFamily="34" charset="0"/>
              <a:cs typeface="Arial" pitchFamily="34" charset="0"/>
            </a:rPr>
            <a:t>.</a:t>
          </a:r>
          <a:endParaRPr lang="en-US" sz="2200" b="1" dirty="0">
            <a:solidFill>
              <a:schemeClr val="bg1"/>
            </a:solidFill>
            <a:latin typeface="Arial" pitchFamily="34" charset="0"/>
            <a:cs typeface="Arial" pitchFamily="34" charset="0"/>
          </a:endParaRPr>
        </a:p>
      </dgm:t>
    </dgm:pt>
    <dgm:pt modelId="{D287A923-6701-4450-803F-9079AC2F999C}" type="parTrans" cxnId="{6A3FED74-6D37-4E11-A8B9-83BF21F5C3EB}">
      <dgm:prSet/>
      <dgm:spPr/>
      <dgm:t>
        <a:bodyPr/>
        <a:lstStyle/>
        <a:p>
          <a:endParaRPr lang="en-US"/>
        </a:p>
      </dgm:t>
    </dgm:pt>
    <dgm:pt modelId="{63A4A4BA-0336-49AA-A6C8-367943BA398B}" type="sibTrans" cxnId="{6A3FED74-6D37-4E11-A8B9-83BF21F5C3EB}">
      <dgm:prSet/>
      <dgm:spPr/>
      <dgm:t>
        <a:bodyPr/>
        <a:lstStyle/>
        <a:p>
          <a:endParaRPr lang="en-US"/>
        </a:p>
      </dgm:t>
    </dgm:pt>
    <dgm:pt modelId="{7B28EEDB-8E53-4EB7-B652-6949ABA543F1}" type="pres">
      <dgm:prSet presAssocID="{D7820700-139E-4338-8317-912491B69046}" presName="linear" presStyleCnt="0">
        <dgm:presLayoutVars>
          <dgm:animLvl val="lvl"/>
          <dgm:resizeHandles val="exact"/>
        </dgm:presLayoutVars>
      </dgm:prSet>
      <dgm:spPr/>
      <dgm:t>
        <a:bodyPr/>
        <a:lstStyle/>
        <a:p>
          <a:endParaRPr lang="en-US"/>
        </a:p>
      </dgm:t>
    </dgm:pt>
    <dgm:pt modelId="{FCC1368D-916E-40E3-979D-DAAAE59A7609}" type="pres">
      <dgm:prSet presAssocID="{C1B168AA-0318-457D-BE42-DEE7799E9FAA}" presName="parentText" presStyleLbl="node1" presStyleIdx="0" presStyleCnt="2" custScaleY="80340" custLinFactNeighborY="-90690">
        <dgm:presLayoutVars>
          <dgm:chMax val="0"/>
          <dgm:bulletEnabled val="1"/>
        </dgm:presLayoutVars>
      </dgm:prSet>
      <dgm:spPr/>
      <dgm:t>
        <a:bodyPr/>
        <a:lstStyle/>
        <a:p>
          <a:endParaRPr lang="en-US"/>
        </a:p>
      </dgm:t>
    </dgm:pt>
    <dgm:pt modelId="{67F9634E-D6D9-423F-9BEC-A21CCD320219}" type="pres">
      <dgm:prSet presAssocID="{91B0C287-3E76-4149-B249-216752E9876D}" presName="spacer" presStyleCnt="0"/>
      <dgm:spPr/>
    </dgm:pt>
    <dgm:pt modelId="{839DF2AE-3BDB-46EA-B4D1-6E9A195B3A51}" type="pres">
      <dgm:prSet presAssocID="{598BC0AE-4AD3-4293-8F92-594CE721AFD4}" presName="parentText" presStyleLbl="node1" presStyleIdx="1" presStyleCnt="2" custLinFactNeighborX="0" custLinFactNeighborY="-84329">
        <dgm:presLayoutVars>
          <dgm:chMax val="0"/>
          <dgm:bulletEnabled val="1"/>
        </dgm:presLayoutVars>
      </dgm:prSet>
      <dgm:spPr/>
      <dgm:t>
        <a:bodyPr/>
        <a:lstStyle/>
        <a:p>
          <a:endParaRPr lang="en-US"/>
        </a:p>
      </dgm:t>
    </dgm:pt>
  </dgm:ptLst>
  <dgm:cxnLst>
    <dgm:cxn modelId="{02AA911E-77A3-4D1E-954A-7AC80B820371}" type="presOf" srcId="{C1B168AA-0318-457D-BE42-DEE7799E9FAA}" destId="{FCC1368D-916E-40E3-979D-DAAAE59A7609}" srcOrd="0" destOrd="0" presId="urn:microsoft.com/office/officeart/2005/8/layout/vList2"/>
    <dgm:cxn modelId="{6A3FED74-6D37-4E11-A8B9-83BF21F5C3EB}" srcId="{D7820700-139E-4338-8317-912491B69046}" destId="{598BC0AE-4AD3-4293-8F92-594CE721AFD4}" srcOrd="1" destOrd="0" parTransId="{D287A923-6701-4450-803F-9079AC2F999C}" sibTransId="{63A4A4BA-0336-49AA-A6C8-367943BA398B}"/>
    <dgm:cxn modelId="{02581134-CD7F-4CAD-B3EF-A53630F03D39}" type="presOf" srcId="{598BC0AE-4AD3-4293-8F92-594CE721AFD4}" destId="{839DF2AE-3BDB-46EA-B4D1-6E9A195B3A51}" srcOrd="0" destOrd="0" presId="urn:microsoft.com/office/officeart/2005/8/layout/vList2"/>
    <dgm:cxn modelId="{CD25081D-B5B8-40F4-A0B0-9DC1A00961EF}" type="presOf" srcId="{D7820700-139E-4338-8317-912491B69046}" destId="{7B28EEDB-8E53-4EB7-B652-6949ABA543F1}" srcOrd="0" destOrd="0" presId="urn:microsoft.com/office/officeart/2005/8/layout/vList2"/>
    <dgm:cxn modelId="{0BD6ACFB-47EB-4899-9FD6-05D8DDFE3612}" srcId="{D7820700-139E-4338-8317-912491B69046}" destId="{C1B168AA-0318-457D-BE42-DEE7799E9FAA}" srcOrd="0" destOrd="0" parTransId="{551CBF5B-9D11-488A-A731-A4F8F63E031E}" sibTransId="{91B0C287-3E76-4149-B249-216752E9876D}"/>
    <dgm:cxn modelId="{77496583-D0FE-4F1A-9F8B-732886F3E3FE}" type="presParOf" srcId="{7B28EEDB-8E53-4EB7-B652-6949ABA543F1}" destId="{FCC1368D-916E-40E3-979D-DAAAE59A7609}" srcOrd="0" destOrd="0" presId="urn:microsoft.com/office/officeart/2005/8/layout/vList2"/>
    <dgm:cxn modelId="{55D555F4-AB97-4B43-9F26-DAEB254D7360}" type="presParOf" srcId="{7B28EEDB-8E53-4EB7-B652-6949ABA543F1}" destId="{67F9634E-D6D9-423F-9BEC-A21CCD320219}" srcOrd="1" destOrd="0" presId="urn:microsoft.com/office/officeart/2005/8/layout/vList2"/>
    <dgm:cxn modelId="{861AD1EC-E78B-4479-9CC5-A48D23CF3A9B}" type="presParOf" srcId="{7B28EEDB-8E53-4EB7-B652-6949ABA543F1}" destId="{839DF2AE-3BDB-46EA-B4D1-6E9A195B3A51}" srcOrd="2" destOrd="0" presId="urn:microsoft.com/office/officeart/2005/8/layout/vList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242E3D-33C8-46DA-AB40-0D9387359DDC}">
      <dsp:nvSpPr>
        <dsp:cNvPr id="0" name=""/>
        <dsp:cNvSpPr/>
      </dsp:nvSpPr>
      <dsp:spPr>
        <a:xfrm>
          <a:off x="68936" y="86739"/>
          <a:ext cx="1215187" cy="5268980"/>
        </a:xfrm>
        <a:prstGeom prst="roundRect">
          <a:avLst/>
        </a:prstGeom>
        <a:solidFill>
          <a:srgbClr val="CCFFFF"/>
        </a:solidFill>
        <a:ln w="25400" cap="flat" cmpd="sng" algn="ctr">
          <a:solidFill>
            <a:srgbClr val="3333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l" defTabSz="1111250" rtl="0">
            <a:lnSpc>
              <a:spcPct val="90000"/>
            </a:lnSpc>
            <a:spcBef>
              <a:spcPct val="0"/>
            </a:spcBef>
            <a:spcAft>
              <a:spcPct val="35000"/>
            </a:spcAft>
          </a:pPr>
          <a:r>
            <a:rPr lang="en-US" sz="2500" b="1" kern="1200" dirty="0" smtClean="0">
              <a:solidFill>
                <a:srgbClr val="C00000"/>
              </a:solidFill>
            </a:rPr>
            <a:t>“VỢ NHẶT”</a:t>
          </a:r>
          <a:endParaRPr lang="en-US" sz="2500" b="1" kern="1200" dirty="0">
            <a:solidFill>
              <a:srgbClr val="C00000"/>
            </a:solidFill>
          </a:endParaRPr>
        </a:p>
      </dsp:txBody>
      <dsp:txXfrm>
        <a:off x="128257" y="146060"/>
        <a:ext cx="1096545" cy="515033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C1368D-916E-40E3-979D-DAAAE59A7609}">
      <dsp:nvSpPr>
        <dsp:cNvPr id="0" name=""/>
        <dsp:cNvSpPr/>
      </dsp:nvSpPr>
      <dsp:spPr>
        <a:xfrm>
          <a:off x="0" y="139775"/>
          <a:ext cx="7294605" cy="1466365"/>
        </a:xfrm>
        <a:prstGeom prst="roundRect">
          <a:avLst/>
        </a:prstGeom>
        <a:solidFill>
          <a:srgbClr val="002060"/>
        </a:solidFill>
        <a:ln w="25400" cap="flat" cmpd="sng" algn="ctr">
          <a:solidFill>
            <a:srgbClr val="3333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83820" rIns="83820" bIns="83820" numCol="1" spcCol="1270" anchor="ctr" anchorCtr="0">
          <a:noAutofit/>
        </a:bodyPr>
        <a:lstStyle/>
        <a:p>
          <a:pPr lvl="0" algn="l" defTabSz="977900" rtl="0">
            <a:lnSpc>
              <a:spcPct val="90000"/>
            </a:lnSpc>
            <a:spcBef>
              <a:spcPct val="0"/>
            </a:spcBef>
            <a:spcAft>
              <a:spcPct val="35000"/>
            </a:spcAft>
          </a:pPr>
          <a:r>
            <a:rPr lang="en-US" sz="2200" b="1" kern="1200" dirty="0" err="1" smtClean="0">
              <a:latin typeface="Arial" pitchFamily="34" charset="0"/>
              <a:cs typeface="Arial" pitchFamily="34" charset="0"/>
            </a:rPr>
            <a:t>Bối</a:t>
          </a:r>
          <a:r>
            <a:rPr lang="en-US" sz="2200" b="1" kern="1200" dirty="0" smtClean="0">
              <a:latin typeface="Arial" pitchFamily="34" charset="0"/>
              <a:cs typeface="Arial" pitchFamily="34" charset="0"/>
            </a:rPr>
            <a:t> </a:t>
          </a:r>
          <a:r>
            <a:rPr lang="en-US" sz="2200" b="1" kern="1200" dirty="0" err="1" smtClean="0">
              <a:latin typeface="Arial" pitchFamily="34" charset="0"/>
              <a:cs typeface="Arial" pitchFamily="34" charset="0"/>
            </a:rPr>
            <a:t>cảnh</a:t>
          </a:r>
          <a:r>
            <a:rPr lang="en-US" sz="2200" b="1" kern="1200" dirty="0" smtClean="0">
              <a:latin typeface="Arial" pitchFamily="34" charset="0"/>
              <a:cs typeface="Arial" pitchFamily="34" charset="0"/>
            </a:rPr>
            <a:t> </a:t>
          </a:r>
          <a:r>
            <a:rPr lang="en-US" sz="2200" b="1" kern="1200" dirty="0" err="1" smtClean="0">
              <a:latin typeface="Arial" pitchFamily="34" charset="0"/>
              <a:cs typeface="Arial" pitchFamily="34" charset="0"/>
            </a:rPr>
            <a:t>để</a:t>
          </a:r>
          <a:r>
            <a:rPr lang="en-US" sz="2200" b="1" kern="1200" dirty="0" smtClean="0">
              <a:latin typeface="Arial" pitchFamily="34" charset="0"/>
              <a:cs typeface="Arial" pitchFamily="34" charset="0"/>
            </a:rPr>
            <a:t> </a:t>
          </a:r>
          <a:r>
            <a:rPr lang="en-US" sz="2200" b="1" kern="1200" dirty="0" err="1" smtClean="0">
              <a:latin typeface="Arial" pitchFamily="34" charset="0"/>
              <a:cs typeface="Arial" pitchFamily="34" charset="0"/>
            </a:rPr>
            <a:t>tg</a:t>
          </a:r>
          <a:r>
            <a:rPr lang="en-US" sz="2200" b="1" kern="1200" dirty="0" smtClean="0">
              <a:latin typeface="Arial" pitchFamily="34" charset="0"/>
              <a:cs typeface="Arial" pitchFamily="34" charset="0"/>
            </a:rPr>
            <a:t> </a:t>
          </a:r>
          <a:r>
            <a:rPr lang="en-US" sz="2200" b="1" kern="1200" dirty="0" err="1" smtClean="0">
              <a:latin typeface="Arial" pitchFamily="34" charset="0"/>
              <a:cs typeface="Arial" pitchFamily="34" charset="0"/>
            </a:rPr>
            <a:t>viết</a:t>
          </a:r>
          <a:r>
            <a:rPr lang="en-US" sz="2200" b="1" kern="1200" dirty="0" smtClean="0">
              <a:latin typeface="Arial" pitchFamily="34" charset="0"/>
              <a:cs typeface="Arial" pitchFamily="34" charset="0"/>
            </a:rPr>
            <a:t> </a:t>
          </a:r>
          <a:r>
            <a:rPr lang="en-US" sz="2200" b="1" kern="1200" dirty="0" err="1" smtClean="0">
              <a:latin typeface="Arial" pitchFamily="34" charset="0"/>
              <a:cs typeface="Arial" pitchFamily="34" charset="0"/>
            </a:rPr>
            <a:t>tác</a:t>
          </a:r>
          <a:r>
            <a:rPr lang="en-US" sz="2200" b="1" kern="1200" dirty="0" smtClean="0">
              <a:latin typeface="Arial" pitchFamily="34" charset="0"/>
              <a:cs typeface="Arial" pitchFamily="34" charset="0"/>
            </a:rPr>
            <a:t> </a:t>
          </a:r>
          <a:r>
            <a:rPr lang="en-US" sz="2200" b="1" kern="1200" dirty="0" err="1" smtClean="0">
              <a:latin typeface="Arial" pitchFamily="34" charset="0"/>
              <a:cs typeface="Arial" pitchFamily="34" charset="0"/>
            </a:rPr>
            <a:t>phẩm</a:t>
          </a:r>
          <a:r>
            <a:rPr lang="en-US" sz="2200" b="1" kern="1200" dirty="0" smtClean="0">
              <a:latin typeface="Arial" pitchFamily="34" charset="0"/>
              <a:cs typeface="Arial" pitchFamily="34" charset="0"/>
            </a:rPr>
            <a:t> </a:t>
          </a:r>
          <a:r>
            <a:rPr lang="en-US" sz="2200" b="1" kern="1200" dirty="0" err="1" smtClean="0">
              <a:latin typeface="Arial" pitchFamily="34" charset="0"/>
              <a:cs typeface="Arial" pitchFamily="34" charset="0"/>
            </a:rPr>
            <a:t>là</a:t>
          </a:r>
          <a:r>
            <a:rPr lang="en-US" sz="2200" b="1" kern="1200" dirty="0" smtClean="0">
              <a:latin typeface="Arial" pitchFamily="34" charset="0"/>
              <a:cs typeface="Arial" pitchFamily="34" charset="0"/>
            </a:rPr>
            <a:t> </a:t>
          </a:r>
          <a:r>
            <a:rPr lang="en-US" sz="2200" b="1" kern="1200" dirty="0" err="1" smtClean="0">
              <a:latin typeface="Arial" pitchFamily="34" charset="0"/>
              <a:cs typeface="Arial" pitchFamily="34" charset="0"/>
            </a:rPr>
            <a:t>nạn</a:t>
          </a:r>
          <a:r>
            <a:rPr lang="en-US" sz="2200" b="1" kern="1200" dirty="0" smtClean="0">
              <a:latin typeface="Arial" pitchFamily="34" charset="0"/>
              <a:cs typeface="Arial" pitchFamily="34" charset="0"/>
            </a:rPr>
            <a:t> </a:t>
          </a:r>
          <a:r>
            <a:rPr lang="en-US" sz="2200" b="1" kern="1200" dirty="0" err="1" smtClean="0">
              <a:latin typeface="Arial" pitchFamily="34" charset="0"/>
              <a:cs typeface="Arial" pitchFamily="34" charset="0"/>
            </a:rPr>
            <a:t>đói</a:t>
          </a:r>
          <a:r>
            <a:rPr lang="en-US" sz="2200" b="1" kern="1200" dirty="0" smtClean="0">
              <a:latin typeface="Arial" pitchFamily="34" charset="0"/>
              <a:cs typeface="Arial" pitchFamily="34" charset="0"/>
            </a:rPr>
            <a:t> </a:t>
          </a:r>
          <a:r>
            <a:rPr lang="en-US" sz="2200" b="1" kern="1200" dirty="0" err="1" smtClean="0">
              <a:latin typeface="Arial" pitchFamily="34" charset="0"/>
              <a:cs typeface="Arial" pitchFamily="34" charset="0"/>
            </a:rPr>
            <a:t>thê</a:t>
          </a:r>
          <a:r>
            <a:rPr lang="en-US" sz="2200" b="1" kern="1200" dirty="0" smtClean="0">
              <a:latin typeface="Arial" pitchFamily="34" charset="0"/>
              <a:cs typeface="Arial" pitchFamily="34" charset="0"/>
            </a:rPr>
            <a:t> </a:t>
          </a:r>
          <a:r>
            <a:rPr lang="en-US" sz="2200" b="1" kern="1200" dirty="0" err="1" smtClean="0">
              <a:latin typeface="Arial" pitchFamily="34" charset="0"/>
              <a:cs typeface="Arial" pitchFamily="34" charset="0"/>
            </a:rPr>
            <a:t>thảm</a:t>
          </a:r>
          <a:r>
            <a:rPr lang="en-US" sz="2200" b="1" kern="1200" dirty="0" smtClean="0">
              <a:latin typeface="Arial" pitchFamily="34" charset="0"/>
              <a:cs typeface="Arial" pitchFamily="34" charset="0"/>
            </a:rPr>
            <a:t> </a:t>
          </a:r>
          <a:r>
            <a:rPr lang="en-US" sz="2200" b="1" kern="1200" dirty="0" err="1" smtClean="0">
              <a:latin typeface="Arial" pitchFamily="34" charset="0"/>
              <a:cs typeface="Arial" pitchFamily="34" charset="0"/>
            </a:rPr>
            <a:t>năm</a:t>
          </a:r>
          <a:r>
            <a:rPr lang="en-US" sz="2200" b="1" kern="1200" dirty="0" smtClean="0">
              <a:latin typeface="Arial" pitchFamily="34" charset="0"/>
              <a:cs typeface="Arial" pitchFamily="34" charset="0"/>
            </a:rPr>
            <a:t> </a:t>
          </a:r>
          <a:r>
            <a:rPr lang="en-US" sz="2200" b="1" kern="1200" dirty="0" err="1" smtClean="0">
              <a:latin typeface="Arial" pitchFamily="34" charset="0"/>
              <a:cs typeface="Arial" pitchFamily="34" charset="0"/>
            </a:rPr>
            <a:t>Ất</a:t>
          </a:r>
          <a:r>
            <a:rPr lang="en-US" sz="2200" b="1" kern="1200" dirty="0" smtClean="0">
              <a:latin typeface="Arial" pitchFamily="34" charset="0"/>
              <a:cs typeface="Arial" pitchFamily="34" charset="0"/>
            </a:rPr>
            <a:t> </a:t>
          </a:r>
          <a:r>
            <a:rPr lang="en-US" sz="2200" b="1" kern="1200" dirty="0" err="1" smtClean="0">
              <a:latin typeface="Arial" pitchFamily="34" charset="0"/>
              <a:cs typeface="Arial" pitchFamily="34" charset="0"/>
            </a:rPr>
            <a:t>Dậu</a:t>
          </a:r>
          <a:r>
            <a:rPr lang="en-US" sz="2200" b="1" kern="1200" dirty="0" smtClean="0">
              <a:latin typeface="Arial" pitchFamily="34" charset="0"/>
              <a:cs typeface="Arial" pitchFamily="34" charset="0"/>
            </a:rPr>
            <a:t> – </a:t>
          </a:r>
          <a:r>
            <a:rPr lang="en-US" sz="2200" b="1" kern="1200" dirty="0" err="1" smtClean="0">
              <a:latin typeface="Arial" pitchFamily="34" charset="0"/>
              <a:cs typeface="Arial" pitchFamily="34" charset="0"/>
            </a:rPr>
            <a:t>đã</a:t>
          </a:r>
          <a:r>
            <a:rPr lang="en-US" sz="2200" b="1" kern="1200" dirty="0" smtClean="0">
              <a:latin typeface="Arial" pitchFamily="34" charset="0"/>
              <a:cs typeface="Arial" pitchFamily="34" charset="0"/>
            </a:rPr>
            <a:t> </a:t>
          </a:r>
          <a:r>
            <a:rPr lang="en-US" sz="2200" b="1" kern="1200" dirty="0" err="1" smtClean="0">
              <a:latin typeface="Arial" pitchFamily="34" charset="0"/>
              <a:cs typeface="Arial" pitchFamily="34" charset="0"/>
            </a:rPr>
            <a:t>cướp</a:t>
          </a:r>
          <a:r>
            <a:rPr lang="en-US" sz="2200" b="1" kern="1200" dirty="0" smtClean="0">
              <a:latin typeface="Arial" pitchFamily="34" charset="0"/>
              <a:cs typeface="Arial" pitchFamily="34" charset="0"/>
            </a:rPr>
            <a:t> </a:t>
          </a:r>
          <a:r>
            <a:rPr lang="en-US" sz="2200" b="1" kern="1200" dirty="0" err="1" smtClean="0">
              <a:latin typeface="Arial" pitchFamily="34" charset="0"/>
              <a:cs typeface="Arial" pitchFamily="34" charset="0"/>
            </a:rPr>
            <a:t>đi</a:t>
          </a:r>
          <a:r>
            <a:rPr lang="en-US" sz="2200" b="1" kern="1200" dirty="0" smtClean="0">
              <a:latin typeface="Arial" pitchFamily="34" charset="0"/>
              <a:cs typeface="Arial" pitchFamily="34" charset="0"/>
            </a:rPr>
            <a:t> </a:t>
          </a:r>
          <a:r>
            <a:rPr lang="en-US" sz="2200" b="1" kern="1200" dirty="0" err="1" smtClean="0">
              <a:latin typeface="Arial" pitchFamily="34" charset="0"/>
              <a:cs typeface="Arial" pitchFamily="34" charset="0"/>
            </a:rPr>
            <a:t>hơn</a:t>
          </a:r>
          <a:r>
            <a:rPr lang="en-US" sz="2200" b="1" kern="1200" dirty="0" smtClean="0">
              <a:latin typeface="Arial" pitchFamily="34" charset="0"/>
              <a:cs typeface="Arial" pitchFamily="34" charset="0"/>
            </a:rPr>
            <a:t> </a:t>
          </a:r>
          <a:r>
            <a:rPr lang="en-US" sz="2200" b="1" kern="1200" dirty="0" err="1" smtClean="0">
              <a:latin typeface="Arial" pitchFamily="34" charset="0"/>
              <a:cs typeface="Arial" pitchFamily="34" charset="0"/>
            </a:rPr>
            <a:t>hai</a:t>
          </a:r>
          <a:r>
            <a:rPr lang="en-US" sz="2200" b="1" kern="1200" dirty="0" smtClean="0">
              <a:latin typeface="Arial" pitchFamily="34" charset="0"/>
              <a:cs typeface="Arial" pitchFamily="34" charset="0"/>
            </a:rPr>
            <a:t> </a:t>
          </a:r>
          <a:r>
            <a:rPr lang="en-US" sz="2200" b="1" kern="1200" dirty="0" err="1" smtClean="0">
              <a:latin typeface="Arial" pitchFamily="34" charset="0"/>
              <a:cs typeface="Arial" pitchFamily="34" charset="0"/>
            </a:rPr>
            <a:t>triệu</a:t>
          </a:r>
          <a:r>
            <a:rPr lang="en-US" sz="2200" b="1" kern="1200" dirty="0" smtClean="0">
              <a:latin typeface="Arial" pitchFamily="34" charset="0"/>
              <a:cs typeface="Arial" pitchFamily="34" charset="0"/>
            </a:rPr>
            <a:t> </a:t>
          </a:r>
          <a:r>
            <a:rPr lang="en-US" sz="2200" b="1" kern="1200" dirty="0" err="1" smtClean="0">
              <a:latin typeface="Arial" pitchFamily="34" charset="0"/>
              <a:cs typeface="Arial" pitchFamily="34" charset="0"/>
            </a:rPr>
            <a:t>sinh</a:t>
          </a:r>
          <a:r>
            <a:rPr lang="en-US" sz="2200" b="1" kern="1200" dirty="0" smtClean="0">
              <a:latin typeface="Arial" pitchFamily="34" charset="0"/>
              <a:cs typeface="Arial" pitchFamily="34" charset="0"/>
            </a:rPr>
            <a:t> </a:t>
          </a:r>
          <a:r>
            <a:rPr lang="en-US" sz="2200" b="1" kern="1200" dirty="0" err="1" smtClean="0">
              <a:latin typeface="Arial" pitchFamily="34" charset="0"/>
              <a:cs typeface="Arial" pitchFamily="34" charset="0"/>
            </a:rPr>
            <a:t>linh</a:t>
          </a:r>
          <a:r>
            <a:rPr lang="en-US" sz="2200" b="1" kern="1200" dirty="0" smtClean="0">
              <a:latin typeface="Arial" pitchFamily="34" charset="0"/>
              <a:cs typeface="Arial" pitchFamily="34" charset="0"/>
            </a:rPr>
            <a:t> </a:t>
          </a:r>
          <a:r>
            <a:rPr lang="en-US" sz="2200" b="1" kern="1200" dirty="0" err="1" smtClean="0">
              <a:latin typeface="Arial" pitchFamily="34" charset="0"/>
              <a:cs typeface="Arial" pitchFamily="34" charset="0"/>
            </a:rPr>
            <a:t>của</a:t>
          </a:r>
          <a:r>
            <a:rPr lang="en-US" sz="2200" b="1" kern="1200" dirty="0" smtClean="0">
              <a:latin typeface="Arial" pitchFamily="34" charset="0"/>
              <a:cs typeface="Arial" pitchFamily="34" charset="0"/>
            </a:rPr>
            <a:t> </a:t>
          </a:r>
          <a:r>
            <a:rPr lang="en-US" sz="2200" b="1" kern="1200" dirty="0" err="1" smtClean="0">
              <a:latin typeface="Arial" pitchFamily="34" charset="0"/>
              <a:cs typeface="Arial" pitchFamily="34" charset="0"/>
            </a:rPr>
            <a:t>đồng</a:t>
          </a:r>
          <a:r>
            <a:rPr lang="en-US" sz="2200" b="1" kern="1200" dirty="0" smtClean="0">
              <a:latin typeface="Arial" pitchFamily="34" charset="0"/>
              <a:cs typeface="Arial" pitchFamily="34" charset="0"/>
            </a:rPr>
            <a:t> </a:t>
          </a:r>
          <a:r>
            <a:rPr lang="en-US" sz="2200" b="1" kern="1200" dirty="0" err="1" smtClean="0">
              <a:latin typeface="Arial" pitchFamily="34" charset="0"/>
              <a:cs typeface="Arial" pitchFamily="34" charset="0"/>
            </a:rPr>
            <a:t>bào</a:t>
          </a:r>
          <a:r>
            <a:rPr lang="en-US" sz="2200" b="1" kern="1200" dirty="0" smtClean="0">
              <a:latin typeface="Arial" pitchFamily="34" charset="0"/>
              <a:cs typeface="Arial" pitchFamily="34" charset="0"/>
            </a:rPr>
            <a:t> ta (</a:t>
          </a:r>
          <a:r>
            <a:rPr lang="en-US" sz="2200" b="1" kern="1200" dirty="0" err="1" smtClean="0">
              <a:latin typeface="Arial" pitchFamily="34" charset="0"/>
              <a:cs typeface="Arial" pitchFamily="34" charset="0"/>
            </a:rPr>
            <a:t>tính</a:t>
          </a:r>
          <a:r>
            <a:rPr lang="en-US" sz="2200" b="1" kern="1200" dirty="0" smtClean="0">
              <a:latin typeface="Arial" pitchFamily="34" charset="0"/>
              <a:cs typeface="Arial" pitchFamily="34" charset="0"/>
            </a:rPr>
            <a:t> </a:t>
          </a:r>
          <a:r>
            <a:rPr lang="en-US" sz="2200" b="1" kern="1200" dirty="0" err="1" smtClean="0">
              <a:latin typeface="Arial" pitchFamily="34" charset="0"/>
              <a:cs typeface="Arial" pitchFamily="34" charset="0"/>
            </a:rPr>
            <a:t>từ</a:t>
          </a:r>
          <a:r>
            <a:rPr lang="en-US" sz="2200" b="1" kern="1200" dirty="0" smtClean="0">
              <a:latin typeface="Arial" pitchFamily="34" charset="0"/>
              <a:cs typeface="Arial" pitchFamily="34" charset="0"/>
            </a:rPr>
            <a:t> </a:t>
          </a:r>
          <a:r>
            <a:rPr lang="en-US" sz="2200" b="1" kern="1200" dirty="0" err="1" smtClean="0">
              <a:latin typeface="Arial" pitchFamily="34" charset="0"/>
              <a:cs typeface="Arial" pitchFamily="34" charset="0"/>
            </a:rPr>
            <a:t>trung</a:t>
          </a:r>
          <a:r>
            <a:rPr lang="en-US" sz="2200" b="1" kern="1200" dirty="0" smtClean="0">
              <a:latin typeface="Arial" pitchFamily="34" charset="0"/>
              <a:cs typeface="Arial" pitchFamily="34" charset="0"/>
            </a:rPr>
            <a:t> </a:t>
          </a:r>
          <a:r>
            <a:rPr lang="en-US" sz="2200" b="1" kern="1200" dirty="0" err="1" smtClean="0">
              <a:latin typeface="Arial" pitchFamily="34" charset="0"/>
              <a:cs typeface="Arial" pitchFamily="34" charset="0"/>
            </a:rPr>
            <a:t>kì</a:t>
          </a:r>
          <a:r>
            <a:rPr lang="en-US" sz="2200" b="1" kern="1200" dirty="0" smtClean="0">
              <a:latin typeface="Arial" pitchFamily="34" charset="0"/>
              <a:cs typeface="Arial" pitchFamily="34" charset="0"/>
            </a:rPr>
            <a:t> </a:t>
          </a:r>
          <a:r>
            <a:rPr lang="en-US" sz="2200" b="1" kern="1200" dirty="0" err="1" smtClean="0">
              <a:latin typeface="Arial" pitchFamily="34" charset="0"/>
              <a:cs typeface="Arial" pitchFamily="34" charset="0"/>
            </a:rPr>
            <a:t>trở</a:t>
          </a:r>
          <a:r>
            <a:rPr lang="en-US" sz="2200" b="1" kern="1200" dirty="0" smtClean="0">
              <a:latin typeface="Arial" pitchFamily="34" charset="0"/>
              <a:cs typeface="Arial" pitchFamily="34" charset="0"/>
            </a:rPr>
            <a:t> </a:t>
          </a:r>
          <a:r>
            <a:rPr lang="en-US" sz="2200" b="1" kern="1200" dirty="0" err="1" smtClean="0">
              <a:latin typeface="Arial" pitchFamily="34" charset="0"/>
              <a:cs typeface="Arial" pitchFamily="34" charset="0"/>
            </a:rPr>
            <a:t>ra</a:t>
          </a:r>
          <a:r>
            <a:rPr lang="en-US" sz="2200" b="1" kern="1200" dirty="0" smtClean="0">
              <a:latin typeface="Arial" pitchFamily="34" charset="0"/>
              <a:cs typeface="Arial" pitchFamily="34" charset="0"/>
            </a:rPr>
            <a:t>), </a:t>
          </a:r>
          <a:r>
            <a:rPr lang="en-US" sz="2200" b="1" kern="1200" dirty="0" err="1" smtClean="0">
              <a:latin typeface="Arial" pitchFamily="34" charset="0"/>
              <a:cs typeface="Arial" pitchFamily="34" charset="0"/>
            </a:rPr>
            <a:t>chỉ</a:t>
          </a:r>
          <a:r>
            <a:rPr lang="en-US" sz="2200" b="1" kern="1200" dirty="0" smtClean="0">
              <a:latin typeface="Arial" pitchFamily="34" charset="0"/>
              <a:cs typeface="Arial" pitchFamily="34" charset="0"/>
            </a:rPr>
            <a:t> </a:t>
          </a:r>
          <a:r>
            <a:rPr lang="en-US" sz="2200" b="1" kern="1200" dirty="0" err="1" smtClean="0">
              <a:latin typeface="Arial" pitchFamily="34" charset="0"/>
              <a:cs typeface="Arial" pitchFamily="34" charset="0"/>
            </a:rPr>
            <a:t>trong</a:t>
          </a:r>
          <a:r>
            <a:rPr lang="en-US" sz="2200" b="1" kern="1200" dirty="0" smtClean="0">
              <a:latin typeface="Arial" pitchFamily="34" charset="0"/>
              <a:cs typeface="Arial" pitchFamily="34" charset="0"/>
            </a:rPr>
            <a:t> </a:t>
          </a:r>
          <a:r>
            <a:rPr lang="en-US" sz="2200" b="1" kern="1200" dirty="0" err="1" smtClean="0">
              <a:latin typeface="Arial" pitchFamily="34" charset="0"/>
              <a:cs typeface="Arial" pitchFamily="34" charset="0"/>
            </a:rPr>
            <a:t>vòng</a:t>
          </a:r>
          <a:r>
            <a:rPr lang="en-US" sz="2200" b="1" kern="1200" dirty="0" smtClean="0">
              <a:latin typeface="Arial" pitchFamily="34" charset="0"/>
              <a:cs typeface="Arial" pitchFamily="34" charset="0"/>
            </a:rPr>
            <a:t> </a:t>
          </a:r>
          <a:r>
            <a:rPr lang="en-US" sz="2200" b="1" kern="1200" dirty="0" err="1" smtClean="0">
              <a:latin typeface="Arial" pitchFamily="34" charset="0"/>
              <a:cs typeface="Arial" pitchFamily="34" charset="0"/>
            </a:rPr>
            <a:t>mấy</a:t>
          </a:r>
          <a:r>
            <a:rPr lang="en-US" sz="2200" b="1" kern="1200" dirty="0" smtClean="0">
              <a:latin typeface="Arial" pitchFamily="34" charset="0"/>
              <a:cs typeface="Arial" pitchFamily="34" charset="0"/>
            </a:rPr>
            <a:t> </a:t>
          </a:r>
          <a:r>
            <a:rPr lang="en-US" sz="2200" b="1" kern="1200" dirty="0" err="1" smtClean="0">
              <a:latin typeface="Arial" pitchFamily="34" charset="0"/>
              <a:cs typeface="Arial" pitchFamily="34" charset="0"/>
            </a:rPr>
            <a:t>tháng</a:t>
          </a:r>
          <a:r>
            <a:rPr lang="en-US" sz="2200" b="1" kern="1200" dirty="0" smtClean="0">
              <a:latin typeface="Arial" pitchFamily="34" charset="0"/>
              <a:cs typeface="Arial" pitchFamily="34" charset="0"/>
            </a:rPr>
            <a:t>. </a:t>
          </a:r>
          <a:endParaRPr lang="en-US" sz="2200" b="1" kern="1200" dirty="0">
            <a:latin typeface="Arial" pitchFamily="34" charset="0"/>
            <a:cs typeface="Arial" pitchFamily="34" charset="0"/>
          </a:endParaRPr>
        </a:p>
      </dsp:txBody>
      <dsp:txXfrm>
        <a:off x="71582" y="211357"/>
        <a:ext cx="7151441" cy="1323201"/>
      </dsp:txXfrm>
    </dsp:sp>
    <dsp:sp modelId="{839DF2AE-3BDB-46EA-B4D1-6E9A195B3A51}">
      <dsp:nvSpPr>
        <dsp:cNvPr id="0" name=""/>
        <dsp:cNvSpPr/>
      </dsp:nvSpPr>
      <dsp:spPr>
        <a:xfrm>
          <a:off x="0" y="1802185"/>
          <a:ext cx="7294605" cy="1825200"/>
        </a:xfrm>
        <a:prstGeom prst="roundRect">
          <a:avLst/>
        </a:prstGeom>
        <a:solidFill>
          <a:srgbClr val="002060"/>
        </a:solidFill>
        <a:ln w="25400" cap="flat" cmpd="sng" algn="ctr">
          <a:solidFill>
            <a:srgbClr val="3333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rtl="0">
            <a:lnSpc>
              <a:spcPct val="90000"/>
            </a:lnSpc>
            <a:spcBef>
              <a:spcPct val="0"/>
            </a:spcBef>
            <a:spcAft>
              <a:spcPct val="35000"/>
            </a:spcAft>
          </a:pPr>
          <a:r>
            <a:rPr lang="en-US" sz="2200" b="1" kern="1200" dirty="0" err="1" smtClean="0">
              <a:solidFill>
                <a:schemeClr val="bg1"/>
              </a:solidFill>
              <a:latin typeface="Arial" pitchFamily="34" charset="0"/>
              <a:cs typeface="Arial" pitchFamily="34" charset="0"/>
            </a:rPr>
            <a:t>Tác</a:t>
          </a:r>
          <a:r>
            <a:rPr lang="en-US" sz="2200" b="1" kern="1200" dirty="0" smtClean="0">
              <a:solidFill>
                <a:schemeClr val="bg1"/>
              </a:solidFill>
              <a:latin typeface="Arial" pitchFamily="34" charset="0"/>
              <a:cs typeface="Arial" pitchFamily="34" charset="0"/>
            </a:rPr>
            <a:t> </a:t>
          </a:r>
          <a:r>
            <a:rPr lang="en-US" sz="2200" b="1" kern="1200" dirty="0" err="1" smtClean="0">
              <a:solidFill>
                <a:schemeClr val="bg1"/>
              </a:solidFill>
              <a:latin typeface="Arial" pitchFamily="34" charset="0"/>
              <a:cs typeface="Arial" pitchFamily="34" charset="0"/>
            </a:rPr>
            <a:t>phẩm</a:t>
          </a:r>
          <a:r>
            <a:rPr lang="en-US" sz="2200" b="1" kern="1200" dirty="0" smtClean="0">
              <a:solidFill>
                <a:schemeClr val="bg1"/>
              </a:solidFill>
              <a:latin typeface="Arial" pitchFamily="34" charset="0"/>
              <a:cs typeface="Arial" pitchFamily="34" charset="0"/>
            </a:rPr>
            <a:t>  </a:t>
          </a:r>
          <a:r>
            <a:rPr lang="en-US" sz="2200" b="1" kern="1200" dirty="0" err="1" smtClean="0">
              <a:solidFill>
                <a:schemeClr val="bg1"/>
              </a:solidFill>
              <a:latin typeface="Arial" pitchFamily="34" charset="0"/>
              <a:cs typeface="Arial" pitchFamily="34" charset="0"/>
            </a:rPr>
            <a:t>là</a:t>
          </a:r>
          <a:r>
            <a:rPr lang="en-US" sz="2200" b="1" kern="1200" dirty="0" smtClean="0">
              <a:solidFill>
                <a:schemeClr val="bg1"/>
              </a:solidFill>
              <a:latin typeface="Arial" pitchFamily="34" charset="0"/>
              <a:cs typeface="Arial" pitchFamily="34" charset="0"/>
            </a:rPr>
            <a:t> </a:t>
          </a:r>
          <a:r>
            <a:rPr lang="en-US" sz="2200" b="1" kern="1200" dirty="0" err="1" smtClean="0">
              <a:solidFill>
                <a:schemeClr val="bg1"/>
              </a:solidFill>
              <a:latin typeface="Arial" pitchFamily="34" charset="0"/>
              <a:cs typeface="Arial" pitchFamily="34" charset="0"/>
            </a:rPr>
            <a:t>b</a:t>
          </a:r>
          <a:r>
            <a:rPr lang="en-US" sz="2200" b="1" kern="1200" dirty="0" err="1" smtClean="0">
              <a:latin typeface="Arial" pitchFamily="34" charset="0"/>
              <a:cs typeface="Arial" pitchFamily="34" charset="0"/>
            </a:rPr>
            <a:t>ức</a:t>
          </a:r>
          <a:r>
            <a:rPr lang="en-US" sz="2200" b="1" kern="1200" dirty="0" smtClean="0">
              <a:latin typeface="Arial" pitchFamily="34" charset="0"/>
              <a:cs typeface="Arial" pitchFamily="34" charset="0"/>
            </a:rPr>
            <a:t> </a:t>
          </a:r>
          <a:r>
            <a:rPr lang="en-US" sz="2200" b="1" kern="1200" dirty="0" err="1" smtClean="0">
              <a:latin typeface="Arial" pitchFamily="34" charset="0"/>
              <a:cs typeface="Arial" pitchFamily="34" charset="0"/>
            </a:rPr>
            <a:t>tranh</a:t>
          </a:r>
          <a:r>
            <a:rPr lang="en-US" sz="2200" b="1" kern="1200" dirty="0" smtClean="0">
              <a:latin typeface="Arial" pitchFamily="34" charset="0"/>
              <a:cs typeface="Arial" pitchFamily="34" charset="0"/>
            </a:rPr>
            <a:t> </a:t>
          </a:r>
          <a:r>
            <a:rPr lang="en-US" sz="2200" b="1" kern="1200" dirty="0" err="1" smtClean="0">
              <a:latin typeface="Arial" pitchFamily="34" charset="0"/>
              <a:cs typeface="Arial" pitchFamily="34" charset="0"/>
            </a:rPr>
            <a:t>sinh</a:t>
          </a:r>
          <a:r>
            <a:rPr lang="en-US" sz="2200" b="1" kern="1200" dirty="0" smtClean="0">
              <a:latin typeface="Arial" pitchFamily="34" charset="0"/>
              <a:cs typeface="Arial" pitchFamily="34" charset="0"/>
            </a:rPr>
            <a:t> </a:t>
          </a:r>
          <a:r>
            <a:rPr lang="en-US" sz="2200" b="1" kern="1200" dirty="0" err="1" smtClean="0">
              <a:latin typeface="Arial" pitchFamily="34" charset="0"/>
              <a:cs typeface="Arial" pitchFamily="34" charset="0"/>
            </a:rPr>
            <a:t>động</a:t>
          </a:r>
          <a:r>
            <a:rPr lang="en-US" sz="2200" b="1" kern="1200" dirty="0" smtClean="0">
              <a:latin typeface="Arial" pitchFamily="34" charset="0"/>
              <a:cs typeface="Arial" pitchFamily="34" charset="0"/>
            </a:rPr>
            <a:t> </a:t>
          </a:r>
          <a:r>
            <a:rPr lang="en-US" sz="2200" b="1" kern="1200" dirty="0" err="1" smtClean="0">
              <a:latin typeface="Arial" pitchFamily="34" charset="0"/>
              <a:cs typeface="Arial" pitchFamily="34" charset="0"/>
            </a:rPr>
            <a:t>chân</a:t>
          </a:r>
          <a:r>
            <a:rPr lang="en-US" sz="2200" b="1" kern="1200" dirty="0" smtClean="0">
              <a:latin typeface="Arial" pitchFamily="34" charset="0"/>
              <a:cs typeface="Arial" pitchFamily="34" charset="0"/>
            </a:rPr>
            <a:t> </a:t>
          </a:r>
          <a:r>
            <a:rPr lang="en-US" sz="2200" b="1" kern="1200" dirty="0" err="1" smtClean="0">
              <a:latin typeface="Arial" pitchFamily="34" charset="0"/>
              <a:cs typeface="Arial" pitchFamily="34" charset="0"/>
            </a:rPr>
            <a:t>thực</a:t>
          </a:r>
          <a:r>
            <a:rPr lang="en-US" sz="2200" b="1" kern="1200" dirty="0" smtClean="0">
              <a:latin typeface="Arial" pitchFamily="34" charset="0"/>
              <a:cs typeface="Arial" pitchFamily="34" charset="0"/>
            </a:rPr>
            <a:t> </a:t>
          </a:r>
          <a:r>
            <a:rPr lang="en-US" sz="2200" b="1" kern="1200" dirty="0" err="1" smtClean="0">
              <a:latin typeface="Arial" pitchFamily="34" charset="0"/>
              <a:cs typeface="Arial" pitchFamily="34" charset="0"/>
            </a:rPr>
            <a:t>về</a:t>
          </a:r>
          <a:r>
            <a:rPr lang="en-US" sz="2200" b="1" kern="1200" dirty="0" smtClean="0">
              <a:latin typeface="Arial" pitchFamily="34" charset="0"/>
              <a:cs typeface="Arial" pitchFamily="34" charset="0"/>
            </a:rPr>
            <a:t> </a:t>
          </a:r>
          <a:r>
            <a:rPr lang="en-US" sz="2200" b="1" kern="1200" dirty="0" err="1" smtClean="0">
              <a:latin typeface="Arial" pitchFamily="34" charset="0"/>
              <a:cs typeface="Arial" pitchFamily="34" charset="0"/>
            </a:rPr>
            <a:t>xã</a:t>
          </a:r>
          <a:r>
            <a:rPr lang="en-US" sz="2200" b="1" kern="1200" dirty="0" smtClean="0">
              <a:latin typeface="Arial" pitchFamily="34" charset="0"/>
              <a:cs typeface="Arial" pitchFamily="34" charset="0"/>
            </a:rPr>
            <a:t> </a:t>
          </a:r>
          <a:r>
            <a:rPr lang="en-US" sz="2200" b="1" kern="1200" dirty="0" err="1" smtClean="0">
              <a:latin typeface="Arial" pitchFamily="34" charset="0"/>
              <a:cs typeface="Arial" pitchFamily="34" charset="0"/>
            </a:rPr>
            <a:t>hội</a:t>
          </a:r>
          <a:r>
            <a:rPr lang="en-US" sz="2200" b="1" kern="1200" dirty="0" smtClean="0">
              <a:latin typeface="Arial" pitchFamily="34" charset="0"/>
              <a:cs typeface="Arial" pitchFamily="34" charset="0"/>
            </a:rPr>
            <a:t> </a:t>
          </a:r>
          <a:r>
            <a:rPr lang="en-US" sz="2200" b="1" kern="1200" dirty="0" err="1" smtClean="0">
              <a:latin typeface="Arial" pitchFamily="34" charset="0"/>
              <a:cs typeface="Arial" pitchFamily="34" charset="0"/>
            </a:rPr>
            <a:t>Việt</a:t>
          </a:r>
          <a:r>
            <a:rPr lang="en-US" sz="2200" b="1" kern="1200" dirty="0" smtClean="0">
              <a:latin typeface="Arial" pitchFamily="34" charset="0"/>
              <a:cs typeface="Arial" pitchFamily="34" charset="0"/>
            </a:rPr>
            <a:t> Nam </a:t>
          </a:r>
          <a:r>
            <a:rPr lang="en-US" sz="2200" b="1" kern="1200" dirty="0" err="1" smtClean="0">
              <a:latin typeface="Arial" pitchFamily="34" charset="0"/>
              <a:cs typeface="Arial" pitchFamily="34" charset="0"/>
            </a:rPr>
            <a:t>tăm</a:t>
          </a:r>
          <a:r>
            <a:rPr lang="en-US" sz="2200" b="1" kern="1200" dirty="0" smtClean="0">
              <a:latin typeface="Arial" pitchFamily="34" charset="0"/>
              <a:cs typeface="Arial" pitchFamily="34" charset="0"/>
            </a:rPr>
            <a:t> </a:t>
          </a:r>
          <a:r>
            <a:rPr lang="en-US" sz="2200" b="1" kern="1200" dirty="0" err="1" smtClean="0">
              <a:latin typeface="Arial" pitchFamily="34" charset="0"/>
              <a:cs typeface="Arial" pitchFamily="34" charset="0"/>
            </a:rPr>
            <a:t>tối</a:t>
          </a:r>
          <a:r>
            <a:rPr lang="en-US" sz="2200" b="1" kern="1200" dirty="0" smtClean="0">
              <a:latin typeface="Arial" pitchFamily="34" charset="0"/>
              <a:cs typeface="Arial" pitchFamily="34" charset="0"/>
            </a:rPr>
            <a:t>, </a:t>
          </a:r>
          <a:r>
            <a:rPr lang="en-US" sz="2200" b="1" kern="1200" dirty="0" err="1" smtClean="0">
              <a:latin typeface="Arial" pitchFamily="34" charset="0"/>
              <a:cs typeface="Arial" pitchFamily="34" charset="0"/>
            </a:rPr>
            <a:t>ngột</a:t>
          </a:r>
          <a:r>
            <a:rPr lang="en-US" sz="2200" b="1" kern="1200" dirty="0" smtClean="0">
              <a:latin typeface="Arial" pitchFamily="34" charset="0"/>
              <a:cs typeface="Arial" pitchFamily="34" charset="0"/>
            </a:rPr>
            <a:t> </a:t>
          </a:r>
          <a:r>
            <a:rPr lang="en-US" sz="2200" b="1" kern="1200" dirty="0" err="1" smtClean="0">
              <a:latin typeface="Arial" pitchFamily="34" charset="0"/>
              <a:cs typeface="Arial" pitchFamily="34" charset="0"/>
            </a:rPr>
            <a:t>ngạt</a:t>
          </a:r>
          <a:r>
            <a:rPr lang="en-US" sz="2200" b="1" kern="1200" dirty="0" smtClean="0">
              <a:latin typeface="Arial" pitchFamily="34" charset="0"/>
              <a:cs typeface="Arial" pitchFamily="34" charset="0"/>
            </a:rPr>
            <a:t> </a:t>
          </a:r>
          <a:r>
            <a:rPr lang="en-US" sz="2200" b="1" kern="1200" dirty="0" err="1" smtClean="0">
              <a:latin typeface="Arial" pitchFamily="34" charset="0"/>
              <a:cs typeface="Arial" pitchFamily="34" charset="0"/>
            </a:rPr>
            <a:t>và</a:t>
          </a:r>
          <a:r>
            <a:rPr lang="en-US" sz="2200" b="1" kern="1200" dirty="0" smtClean="0">
              <a:latin typeface="Arial" pitchFamily="34" charset="0"/>
              <a:cs typeface="Arial" pitchFamily="34" charset="0"/>
            </a:rPr>
            <a:t> </a:t>
          </a:r>
          <a:r>
            <a:rPr lang="en-US" sz="2200" b="1" kern="1200" dirty="0" err="1" smtClean="0">
              <a:latin typeface="Arial" pitchFamily="34" charset="0"/>
              <a:cs typeface="Arial" pitchFamily="34" charset="0"/>
            </a:rPr>
            <a:t>số</a:t>
          </a:r>
          <a:r>
            <a:rPr lang="en-US" sz="2200" b="1" kern="1200" dirty="0" smtClean="0">
              <a:latin typeface="Arial" pitchFamily="34" charset="0"/>
              <a:cs typeface="Arial" pitchFamily="34" charset="0"/>
            </a:rPr>
            <a:t> </a:t>
          </a:r>
          <a:r>
            <a:rPr lang="en-US" sz="2200" b="1" kern="1200" dirty="0" err="1" smtClean="0">
              <a:latin typeface="Arial" pitchFamily="34" charset="0"/>
              <a:cs typeface="Arial" pitchFamily="34" charset="0"/>
            </a:rPr>
            <a:t>phận</a:t>
          </a:r>
          <a:r>
            <a:rPr lang="en-US" sz="2200" b="1" kern="1200" dirty="0" smtClean="0">
              <a:latin typeface="Arial" pitchFamily="34" charset="0"/>
              <a:cs typeface="Arial" pitchFamily="34" charset="0"/>
            </a:rPr>
            <a:t> bi </a:t>
          </a:r>
          <a:r>
            <a:rPr lang="en-US" sz="2200" b="1" kern="1200" dirty="0" err="1" smtClean="0">
              <a:latin typeface="Arial" pitchFamily="34" charset="0"/>
              <a:cs typeface="Arial" pitchFamily="34" charset="0"/>
            </a:rPr>
            <a:t>thảm</a:t>
          </a:r>
          <a:r>
            <a:rPr lang="en-US" sz="2200" b="1" kern="1200" dirty="0" smtClean="0">
              <a:latin typeface="Arial" pitchFamily="34" charset="0"/>
              <a:cs typeface="Arial" pitchFamily="34" charset="0"/>
            </a:rPr>
            <a:t>, </a:t>
          </a:r>
          <a:r>
            <a:rPr lang="en-US" sz="2200" b="1" kern="1200" dirty="0" err="1" smtClean="0">
              <a:latin typeface="Arial" pitchFamily="34" charset="0"/>
              <a:cs typeface="Arial" pitchFamily="34" charset="0"/>
            </a:rPr>
            <a:t>vẻ</a:t>
          </a:r>
          <a:r>
            <a:rPr lang="en-US" sz="2200" b="1" kern="1200" dirty="0" smtClean="0">
              <a:latin typeface="Arial" pitchFamily="34" charset="0"/>
              <a:cs typeface="Arial" pitchFamily="34" charset="0"/>
            </a:rPr>
            <a:t> </a:t>
          </a:r>
          <a:r>
            <a:rPr lang="en-US" sz="2200" b="1" kern="1200" dirty="0" err="1" smtClean="0">
              <a:latin typeface="Arial" pitchFamily="34" charset="0"/>
              <a:cs typeface="Arial" pitchFamily="34" charset="0"/>
            </a:rPr>
            <a:t>đẹp</a:t>
          </a:r>
          <a:r>
            <a:rPr lang="en-US" sz="2200" b="1" kern="1200" dirty="0" smtClean="0">
              <a:latin typeface="Arial" pitchFamily="34" charset="0"/>
              <a:cs typeface="Arial" pitchFamily="34" charset="0"/>
            </a:rPr>
            <a:t>  </a:t>
          </a:r>
          <a:r>
            <a:rPr lang="en-US" sz="2200" b="1" kern="1200" dirty="0" err="1" smtClean="0">
              <a:latin typeface="Arial" pitchFamily="34" charset="0"/>
              <a:cs typeface="Arial" pitchFamily="34" charset="0"/>
            </a:rPr>
            <a:t>của</a:t>
          </a:r>
          <a:r>
            <a:rPr lang="en-US" sz="2200" b="1" kern="1200" dirty="0" smtClean="0">
              <a:latin typeface="Arial" pitchFamily="34" charset="0"/>
              <a:cs typeface="Arial" pitchFamily="34" charset="0"/>
            </a:rPr>
            <a:t>  </a:t>
          </a:r>
          <a:r>
            <a:rPr lang="en-US" sz="2200" b="1" kern="1200" dirty="0" err="1" smtClean="0">
              <a:latin typeface="Arial" pitchFamily="34" charset="0"/>
              <a:cs typeface="Arial" pitchFamily="34" charset="0"/>
            </a:rPr>
            <a:t>người</a:t>
          </a:r>
          <a:r>
            <a:rPr lang="en-US" sz="2200" b="1" kern="1200" dirty="0" smtClean="0">
              <a:latin typeface="Arial" pitchFamily="34" charset="0"/>
              <a:cs typeface="Arial" pitchFamily="34" charset="0"/>
            </a:rPr>
            <a:t> </a:t>
          </a:r>
          <a:r>
            <a:rPr lang="en-US" sz="2200" b="1" kern="1200" dirty="0" err="1" smtClean="0">
              <a:latin typeface="Arial" pitchFamily="34" charset="0"/>
              <a:cs typeface="Arial" pitchFamily="34" charset="0"/>
            </a:rPr>
            <a:t>lao</a:t>
          </a:r>
          <a:r>
            <a:rPr lang="en-US" sz="2200" b="1" kern="1200" dirty="0" smtClean="0">
              <a:latin typeface="Arial" pitchFamily="34" charset="0"/>
              <a:cs typeface="Arial" pitchFamily="34" charset="0"/>
            </a:rPr>
            <a:t> </a:t>
          </a:r>
          <a:r>
            <a:rPr lang="en-US" sz="2200" b="1" kern="1200" dirty="0" err="1" smtClean="0">
              <a:latin typeface="Arial" pitchFamily="34" charset="0"/>
              <a:cs typeface="Arial" pitchFamily="34" charset="0"/>
            </a:rPr>
            <a:t>động</a:t>
          </a:r>
          <a:r>
            <a:rPr lang="en-US" sz="2200" b="1" kern="1200" dirty="0" smtClean="0">
              <a:latin typeface="Arial" pitchFamily="34" charset="0"/>
              <a:cs typeface="Arial" pitchFamily="34" charset="0"/>
            </a:rPr>
            <a:t> </a:t>
          </a:r>
          <a:r>
            <a:rPr lang="en-US" sz="2200" b="1" kern="1200" dirty="0" err="1" smtClean="0">
              <a:latin typeface="Arial" pitchFamily="34" charset="0"/>
              <a:cs typeface="Arial" pitchFamily="34" charset="0"/>
            </a:rPr>
            <a:t>trong</a:t>
          </a:r>
          <a:r>
            <a:rPr lang="en-US" sz="2200" b="1" kern="1200" dirty="0" smtClean="0">
              <a:latin typeface="Arial" pitchFamily="34" charset="0"/>
              <a:cs typeface="Arial" pitchFamily="34" charset="0"/>
            </a:rPr>
            <a:t> </a:t>
          </a:r>
          <a:r>
            <a:rPr lang="en-US" sz="2200" b="1" kern="1200" dirty="0" err="1" smtClean="0">
              <a:latin typeface="Arial" pitchFamily="34" charset="0"/>
              <a:cs typeface="Arial" pitchFamily="34" charset="0"/>
            </a:rPr>
            <a:t>nạn</a:t>
          </a:r>
          <a:r>
            <a:rPr lang="en-US" sz="2200" b="1" kern="1200" dirty="0" smtClean="0">
              <a:latin typeface="Arial" pitchFamily="34" charset="0"/>
              <a:cs typeface="Arial" pitchFamily="34" charset="0"/>
            </a:rPr>
            <a:t> </a:t>
          </a:r>
          <a:r>
            <a:rPr lang="en-US" sz="2200" b="1" kern="1200" dirty="0" err="1" smtClean="0">
              <a:latin typeface="Arial" pitchFamily="34" charset="0"/>
              <a:cs typeface="Arial" pitchFamily="34" charset="0"/>
            </a:rPr>
            <a:t>đói</a:t>
          </a:r>
          <a:r>
            <a:rPr lang="en-US" sz="2200" b="1" kern="1200" dirty="0" smtClean="0">
              <a:latin typeface="Arial" pitchFamily="34" charset="0"/>
              <a:cs typeface="Arial" pitchFamily="34" charset="0"/>
            </a:rPr>
            <a:t> </a:t>
          </a:r>
          <a:r>
            <a:rPr lang="en-US" sz="2200" b="1" kern="1200" dirty="0" err="1" smtClean="0">
              <a:latin typeface="Arial" pitchFamily="34" charset="0"/>
              <a:cs typeface="Arial" pitchFamily="34" charset="0"/>
            </a:rPr>
            <a:t>khủng</a:t>
          </a:r>
          <a:r>
            <a:rPr lang="en-US" sz="2200" b="1" kern="1200" dirty="0" smtClean="0">
              <a:latin typeface="Arial" pitchFamily="34" charset="0"/>
              <a:cs typeface="Arial" pitchFamily="34" charset="0"/>
            </a:rPr>
            <a:t> </a:t>
          </a:r>
          <a:r>
            <a:rPr lang="en-US" sz="2200" b="1" kern="1200" dirty="0" err="1" smtClean="0">
              <a:latin typeface="Arial" pitchFamily="34" charset="0"/>
              <a:cs typeface="Arial" pitchFamily="34" charset="0"/>
            </a:rPr>
            <a:t>khiếp</a:t>
          </a:r>
          <a:r>
            <a:rPr lang="en-US" sz="2200" b="1" kern="1200" dirty="0" smtClean="0">
              <a:latin typeface="Arial" pitchFamily="34" charset="0"/>
              <a:cs typeface="Arial" pitchFamily="34" charset="0"/>
            </a:rPr>
            <a:t> </a:t>
          </a:r>
          <a:r>
            <a:rPr lang="en-US" sz="2200" b="1" kern="1200" dirty="0" err="1" smtClean="0">
              <a:latin typeface="Arial" pitchFamily="34" charset="0"/>
              <a:cs typeface="Arial" pitchFamily="34" charset="0"/>
            </a:rPr>
            <a:t>năm</a:t>
          </a:r>
          <a:r>
            <a:rPr lang="en-US" sz="2200" b="1" kern="1200" dirty="0" smtClean="0">
              <a:latin typeface="Arial" pitchFamily="34" charset="0"/>
              <a:cs typeface="Arial" pitchFamily="34" charset="0"/>
            </a:rPr>
            <a:t> </a:t>
          </a:r>
          <a:r>
            <a:rPr lang="en-US" sz="2200" b="1" kern="1200" dirty="0" err="1" smtClean="0">
              <a:latin typeface="Arial" pitchFamily="34" charset="0"/>
              <a:cs typeface="Arial" pitchFamily="34" charset="0"/>
            </a:rPr>
            <a:t>Ất</a:t>
          </a:r>
          <a:r>
            <a:rPr lang="en-US" sz="2200" b="1" kern="1200" dirty="0" smtClean="0">
              <a:latin typeface="Arial" pitchFamily="34" charset="0"/>
              <a:cs typeface="Arial" pitchFamily="34" charset="0"/>
            </a:rPr>
            <a:t> </a:t>
          </a:r>
          <a:r>
            <a:rPr lang="en-US" sz="2200" b="1" kern="1200" dirty="0" err="1" smtClean="0">
              <a:latin typeface="Arial" pitchFamily="34" charset="0"/>
              <a:cs typeface="Arial" pitchFamily="34" charset="0"/>
            </a:rPr>
            <a:t>Dậu</a:t>
          </a:r>
          <a:r>
            <a:rPr lang="en-US" sz="2200" b="1" kern="1200" dirty="0" smtClean="0">
              <a:latin typeface="Arial" pitchFamily="34" charset="0"/>
              <a:cs typeface="Arial" pitchFamily="34" charset="0"/>
            </a:rPr>
            <a:t> - </a:t>
          </a:r>
          <a:r>
            <a:rPr lang="en-US" sz="2200" b="1" kern="1200" dirty="0" err="1" smtClean="0">
              <a:latin typeface="Arial" pitchFamily="34" charset="0"/>
              <a:cs typeface="Arial" pitchFamily="34" charset="0"/>
            </a:rPr>
            <a:t>Ngọn</a:t>
          </a:r>
          <a:r>
            <a:rPr lang="en-US" sz="2200" b="1" kern="1200" dirty="0" smtClean="0">
              <a:latin typeface="Arial" pitchFamily="34" charset="0"/>
              <a:cs typeface="Arial" pitchFamily="34" charset="0"/>
            </a:rPr>
            <a:t> </a:t>
          </a:r>
          <a:r>
            <a:rPr lang="en-US" sz="2200" b="1" kern="1200" dirty="0" err="1" smtClean="0">
              <a:latin typeface="Arial" pitchFamily="34" charset="0"/>
              <a:cs typeface="Arial" pitchFamily="34" charset="0"/>
            </a:rPr>
            <a:t>lửa</a:t>
          </a:r>
          <a:r>
            <a:rPr lang="en-US" sz="2200" b="1" kern="1200" dirty="0" smtClean="0">
              <a:latin typeface="Arial" pitchFamily="34" charset="0"/>
              <a:cs typeface="Arial" pitchFamily="34" charset="0"/>
            </a:rPr>
            <a:t> </a:t>
          </a:r>
          <a:r>
            <a:rPr lang="en-US" sz="2200" b="1" kern="1200" dirty="0" err="1" smtClean="0">
              <a:latin typeface="Arial" pitchFamily="34" charset="0"/>
              <a:cs typeface="Arial" pitchFamily="34" charset="0"/>
            </a:rPr>
            <a:t>tình</a:t>
          </a:r>
          <a:r>
            <a:rPr lang="en-US" sz="2200" b="1" kern="1200" dirty="0" smtClean="0">
              <a:latin typeface="Arial" pitchFamily="34" charset="0"/>
              <a:cs typeface="Arial" pitchFamily="34" charset="0"/>
            </a:rPr>
            <a:t> </a:t>
          </a:r>
          <a:r>
            <a:rPr lang="en-US" sz="2200" b="1" kern="1200" dirty="0" err="1" smtClean="0">
              <a:latin typeface="Arial" pitchFamily="34" charset="0"/>
              <a:cs typeface="Arial" pitchFamily="34" charset="0"/>
            </a:rPr>
            <a:t>người</a:t>
          </a:r>
          <a:r>
            <a:rPr lang="en-US" sz="2200" b="1" kern="1200" dirty="0" smtClean="0">
              <a:latin typeface="Arial" pitchFamily="34" charset="0"/>
              <a:cs typeface="Arial" pitchFamily="34" charset="0"/>
            </a:rPr>
            <a:t> </a:t>
          </a:r>
          <a:r>
            <a:rPr lang="en-US" sz="2200" b="1" kern="1200" dirty="0" err="1" smtClean="0">
              <a:latin typeface="Arial" pitchFamily="34" charset="0"/>
              <a:cs typeface="Arial" pitchFamily="34" charset="0"/>
            </a:rPr>
            <a:t>thắp</a:t>
          </a:r>
          <a:r>
            <a:rPr lang="en-US" sz="2200" b="1" kern="1200" dirty="0" smtClean="0">
              <a:latin typeface="Arial" pitchFamily="34" charset="0"/>
              <a:cs typeface="Arial" pitchFamily="34" charset="0"/>
            </a:rPr>
            <a:t> </a:t>
          </a:r>
          <a:r>
            <a:rPr lang="en-US" sz="2200" b="1" kern="1200" dirty="0" err="1" smtClean="0">
              <a:latin typeface="Arial" pitchFamily="34" charset="0"/>
              <a:cs typeface="Arial" pitchFamily="34" charset="0"/>
            </a:rPr>
            <a:t>sáng</a:t>
          </a:r>
          <a:r>
            <a:rPr lang="en-US" sz="2200" b="1" kern="1200" dirty="0" smtClean="0">
              <a:latin typeface="Arial" pitchFamily="34" charset="0"/>
              <a:cs typeface="Arial" pitchFamily="34" charset="0"/>
            </a:rPr>
            <a:t> </a:t>
          </a:r>
          <a:r>
            <a:rPr lang="en-US" sz="2200" b="1" kern="1200" dirty="0" err="1" smtClean="0">
              <a:latin typeface="Arial" pitchFamily="34" charset="0"/>
              <a:cs typeface="Arial" pitchFamily="34" charset="0"/>
            </a:rPr>
            <a:t>giữa</a:t>
          </a:r>
          <a:r>
            <a:rPr lang="en-US" sz="2200" b="1" kern="1200" dirty="0" smtClean="0">
              <a:latin typeface="Arial" pitchFamily="34" charset="0"/>
              <a:cs typeface="Arial" pitchFamily="34" charset="0"/>
            </a:rPr>
            <a:t> </a:t>
          </a:r>
          <a:r>
            <a:rPr lang="en-US" sz="2200" b="1" kern="1200" dirty="0" err="1" smtClean="0">
              <a:latin typeface="Arial" pitchFamily="34" charset="0"/>
              <a:cs typeface="Arial" pitchFamily="34" charset="0"/>
            </a:rPr>
            <a:t>đêm</a:t>
          </a:r>
          <a:r>
            <a:rPr lang="en-US" sz="2200" b="1" kern="1200" dirty="0" smtClean="0">
              <a:latin typeface="Arial" pitchFamily="34" charset="0"/>
              <a:cs typeface="Arial" pitchFamily="34" charset="0"/>
            </a:rPr>
            <a:t> </a:t>
          </a:r>
          <a:r>
            <a:rPr lang="en-US" sz="2200" b="1" kern="1200" dirty="0" err="1" smtClean="0">
              <a:latin typeface="Arial" pitchFamily="34" charset="0"/>
              <a:cs typeface="Arial" pitchFamily="34" charset="0"/>
            </a:rPr>
            <a:t>đen</a:t>
          </a:r>
          <a:r>
            <a:rPr lang="en-US" sz="2200" b="1" kern="1200" dirty="0" smtClean="0">
              <a:latin typeface="Arial" pitchFamily="34" charset="0"/>
              <a:cs typeface="Arial" pitchFamily="34" charset="0"/>
            </a:rPr>
            <a:t> </a:t>
          </a:r>
          <a:r>
            <a:rPr lang="en-US" sz="2200" b="1" kern="1200" dirty="0" err="1" smtClean="0">
              <a:latin typeface="Arial" pitchFamily="34" charset="0"/>
              <a:cs typeface="Arial" pitchFamily="34" charset="0"/>
            </a:rPr>
            <a:t>cuộc</a:t>
          </a:r>
          <a:r>
            <a:rPr lang="en-US" sz="2200" b="1" kern="1200" dirty="0" smtClean="0">
              <a:latin typeface="Arial" pitchFamily="34" charset="0"/>
              <a:cs typeface="Arial" pitchFamily="34" charset="0"/>
            </a:rPr>
            <a:t> </a:t>
          </a:r>
          <a:r>
            <a:rPr lang="en-US" sz="2200" b="1" kern="1200" dirty="0" err="1" smtClean="0">
              <a:latin typeface="Arial" pitchFamily="34" charset="0"/>
              <a:cs typeface="Arial" pitchFamily="34" charset="0"/>
            </a:rPr>
            <a:t>đời</a:t>
          </a:r>
          <a:r>
            <a:rPr lang="en-US" sz="2200" b="1" kern="1200" dirty="0" smtClean="0">
              <a:latin typeface="Arial" pitchFamily="34" charset="0"/>
              <a:cs typeface="Arial" pitchFamily="34" charset="0"/>
            </a:rPr>
            <a:t>.</a:t>
          </a:r>
          <a:endParaRPr lang="en-US" sz="2200" b="1" kern="1200" dirty="0">
            <a:solidFill>
              <a:schemeClr val="bg1"/>
            </a:solidFill>
            <a:latin typeface="Arial" pitchFamily="34" charset="0"/>
            <a:cs typeface="Arial" pitchFamily="34" charset="0"/>
          </a:endParaRPr>
        </a:p>
      </dsp:txBody>
      <dsp:txXfrm>
        <a:off x="89099" y="1891284"/>
        <a:ext cx="7116407" cy="1647002"/>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9E503D4-84DD-486E-A762-21F73C401787}" type="datetimeFigureOut">
              <a:rPr lang="en-US" smtClean="0"/>
              <a:t>06/02/2023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7CC3DEA-84DB-4965-A113-FA0948922E52}" type="slidenum">
              <a:rPr lang="en-US" smtClean="0"/>
              <a:t>‹#›</a:t>
            </a:fld>
            <a:endParaRPr lang="en-US"/>
          </a:p>
        </p:txBody>
      </p:sp>
    </p:spTree>
    <p:extLst>
      <p:ext uri="{BB962C8B-B14F-4D97-AF65-F5344CB8AC3E}">
        <p14:creationId xmlns:p14="http://schemas.microsoft.com/office/powerpoint/2010/main" val="42723174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3953193-D7D1-4EFE-B086-A08626E3A68E}" type="slidenum">
              <a:rPr lang="en-US" smtClean="0"/>
              <a:t>9</a:t>
            </a:fld>
            <a:endParaRPr lang="en-US"/>
          </a:p>
        </p:txBody>
      </p:sp>
    </p:spTree>
    <p:extLst>
      <p:ext uri="{BB962C8B-B14F-4D97-AF65-F5344CB8AC3E}">
        <p14:creationId xmlns:p14="http://schemas.microsoft.com/office/powerpoint/2010/main" val="21017712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3953193-D7D1-4EFE-B086-A08626E3A68E}" type="slidenum">
              <a:rPr lang="en-US" smtClean="0"/>
              <a:t>15</a:t>
            </a:fld>
            <a:endParaRPr lang="en-US"/>
          </a:p>
        </p:txBody>
      </p:sp>
    </p:spTree>
    <p:extLst>
      <p:ext uri="{BB962C8B-B14F-4D97-AF65-F5344CB8AC3E}">
        <p14:creationId xmlns:p14="http://schemas.microsoft.com/office/powerpoint/2010/main" val="1608700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D37947A-4A35-4B2D-A778-016F6D4854F4}" type="datetimeFigureOut">
              <a:rPr lang="en-US" smtClean="0"/>
              <a:t>06/02/2023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E0A993-18B6-4A13-BEAC-3AF5E4617390}" type="slidenum">
              <a:rPr lang="en-US" smtClean="0"/>
              <a:t>‹#›</a:t>
            </a:fld>
            <a:endParaRPr lang="en-US"/>
          </a:p>
        </p:txBody>
      </p:sp>
    </p:spTree>
    <p:extLst>
      <p:ext uri="{BB962C8B-B14F-4D97-AF65-F5344CB8AC3E}">
        <p14:creationId xmlns:p14="http://schemas.microsoft.com/office/powerpoint/2010/main" val="20746389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D37947A-4A35-4B2D-A778-016F6D4854F4}" type="datetimeFigureOut">
              <a:rPr lang="en-US" smtClean="0"/>
              <a:t>06/02/2023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E0A993-18B6-4A13-BEAC-3AF5E4617390}" type="slidenum">
              <a:rPr lang="en-US" smtClean="0"/>
              <a:t>‹#›</a:t>
            </a:fld>
            <a:endParaRPr lang="en-US"/>
          </a:p>
        </p:txBody>
      </p:sp>
    </p:spTree>
    <p:extLst>
      <p:ext uri="{BB962C8B-B14F-4D97-AF65-F5344CB8AC3E}">
        <p14:creationId xmlns:p14="http://schemas.microsoft.com/office/powerpoint/2010/main" val="36511622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D37947A-4A35-4B2D-A778-016F6D4854F4}" type="datetimeFigureOut">
              <a:rPr lang="en-US" smtClean="0"/>
              <a:t>06/02/2023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E0A993-18B6-4A13-BEAC-3AF5E4617390}" type="slidenum">
              <a:rPr lang="en-US" smtClean="0"/>
              <a:t>‹#›</a:t>
            </a:fld>
            <a:endParaRPr lang="en-US"/>
          </a:p>
        </p:txBody>
      </p:sp>
    </p:spTree>
    <p:extLst>
      <p:ext uri="{BB962C8B-B14F-4D97-AF65-F5344CB8AC3E}">
        <p14:creationId xmlns:p14="http://schemas.microsoft.com/office/powerpoint/2010/main" val="10046322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6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9"/>
          <p:cNvSpPr>
            <a:spLocks noGrp="1" noChangeArrowheads="1"/>
          </p:cNvSpPr>
          <p:nvPr>
            <p:ph type="dt" sz="half" idx="10"/>
          </p:nvPr>
        </p:nvSpPr>
        <p:spPr>
          <a:ln/>
        </p:spPr>
        <p:txBody>
          <a:bodyPr/>
          <a:lstStyle>
            <a:lvl1pPr>
              <a:defRPr/>
            </a:lvl1pPr>
          </a:lstStyle>
          <a:p>
            <a:pPr>
              <a:defRPr/>
            </a:pPr>
            <a:endParaRPr lang="en-US"/>
          </a:p>
        </p:txBody>
      </p:sp>
      <p:sp>
        <p:nvSpPr>
          <p:cNvPr id="4" name="Rectangle 10"/>
          <p:cNvSpPr>
            <a:spLocks noGrp="1" noChangeArrowheads="1"/>
          </p:cNvSpPr>
          <p:nvPr>
            <p:ph type="ftr" sz="quarter" idx="11"/>
          </p:nvPr>
        </p:nvSpPr>
        <p:spPr>
          <a:ln/>
        </p:spPr>
        <p:txBody>
          <a:bodyPr/>
          <a:lstStyle>
            <a:lvl1pPr>
              <a:defRPr/>
            </a:lvl1pPr>
          </a:lstStyle>
          <a:p>
            <a:pPr>
              <a:defRPr/>
            </a:pPr>
            <a:endParaRPr lang="en-US"/>
          </a:p>
        </p:txBody>
      </p:sp>
      <p:sp>
        <p:nvSpPr>
          <p:cNvPr id="5" name="Rectangle 11"/>
          <p:cNvSpPr>
            <a:spLocks noGrp="1" noChangeArrowheads="1"/>
          </p:cNvSpPr>
          <p:nvPr>
            <p:ph type="sldNum" sz="quarter" idx="12"/>
          </p:nvPr>
        </p:nvSpPr>
        <p:spPr>
          <a:ln/>
        </p:spPr>
        <p:txBody>
          <a:bodyPr/>
          <a:lstStyle>
            <a:lvl1pPr>
              <a:defRPr/>
            </a:lvl1pPr>
          </a:lstStyle>
          <a:p>
            <a:pPr>
              <a:defRPr/>
            </a:pPr>
            <a:fld id="{7A125EB6-DA0A-4714-A9EA-12DA4EDE1C6D}" type="slidenum">
              <a:rPr lang="en-US"/>
              <a:pPr>
                <a:defRPr/>
              </a:pPr>
              <a:t>‹#›</a:t>
            </a:fld>
            <a:endParaRPr lang="en-US"/>
          </a:p>
        </p:txBody>
      </p:sp>
    </p:spTree>
    <p:extLst>
      <p:ext uri="{BB962C8B-B14F-4D97-AF65-F5344CB8AC3E}">
        <p14:creationId xmlns:p14="http://schemas.microsoft.com/office/powerpoint/2010/main" val="35320047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D37947A-4A35-4B2D-A778-016F6D4854F4}" type="datetimeFigureOut">
              <a:rPr lang="en-US" smtClean="0"/>
              <a:t>06/02/2023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E0A993-18B6-4A13-BEAC-3AF5E4617390}" type="slidenum">
              <a:rPr lang="en-US" smtClean="0"/>
              <a:t>‹#›</a:t>
            </a:fld>
            <a:endParaRPr lang="en-US"/>
          </a:p>
        </p:txBody>
      </p:sp>
    </p:spTree>
    <p:extLst>
      <p:ext uri="{BB962C8B-B14F-4D97-AF65-F5344CB8AC3E}">
        <p14:creationId xmlns:p14="http://schemas.microsoft.com/office/powerpoint/2010/main" val="26750265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D37947A-4A35-4B2D-A778-016F6D4854F4}" type="datetimeFigureOut">
              <a:rPr lang="en-US" smtClean="0"/>
              <a:t>06/02/2023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E0A993-18B6-4A13-BEAC-3AF5E4617390}" type="slidenum">
              <a:rPr lang="en-US" smtClean="0"/>
              <a:t>‹#›</a:t>
            </a:fld>
            <a:endParaRPr lang="en-US"/>
          </a:p>
        </p:txBody>
      </p:sp>
    </p:spTree>
    <p:extLst>
      <p:ext uri="{BB962C8B-B14F-4D97-AF65-F5344CB8AC3E}">
        <p14:creationId xmlns:p14="http://schemas.microsoft.com/office/powerpoint/2010/main" val="13442025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D37947A-4A35-4B2D-A778-016F6D4854F4}" type="datetimeFigureOut">
              <a:rPr lang="en-US" smtClean="0"/>
              <a:t>06/02/2023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E0A993-18B6-4A13-BEAC-3AF5E4617390}" type="slidenum">
              <a:rPr lang="en-US" smtClean="0"/>
              <a:t>‹#›</a:t>
            </a:fld>
            <a:endParaRPr lang="en-US"/>
          </a:p>
        </p:txBody>
      </p:sp>
    </p:spTree>
    <p:extLst>
      <p:ext uri="{BB962C8B-B14F-4D97-AF65-F5344CB8AC3E}">
        <p14:creationId xmlns:p14="http://schemas.microsoft.com/office/powerpoint/2010/main" val="18548562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D37947A-4A35-4B2D-A778-016F6D4854F4}" type="datetimeFigureOut">
              <a:rPr lang="en-US" smtClean="0"/>
              <a:t>06/02/2023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9E0A993-18B6-4A13-BEAC-3AF5E4617390}" type="slidenum">
              <a:rPr lang="en-US" smtClean="0"/>
              <a:t>‹#›</a:t>
            </a:fld>
            <a:endParaRPr lang="en-US"/>
          </a:p>
        </p:txBody>
      </p:sp>
    </p:spTree>
    <p:extLst>
      <p:ext uri="{BB962C8B-B14F-4D97-AF65-F5344CB8AC3E}">
        <p14:creationId xmlns:p14="http://schemas.microsoft.com/office/powerpoint/2010/main" val="19311695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D37947A-4A35-4B2D-A778-016F6D4854F4}" type="datetimeFigureOut">
              <a:rPr lang="en-US" smtClean="0"/>
              <a:t>06/02/2023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9E0A993-18B6-4A13-BEAC-3AF5E4617390}" type="slidenum">
              <a:rPr lang="en-US" smtClean="0"/>
              <a:t>‹#›</a:t>
            </a:fld>
            <a:endParaRPr lang="en-US"/>
          </a:p>
        </p:txBody>
      </p:sp>
    </p:spTree>
    <p:extLst>
      <p:ext uri="{BB962C8B-B14F-4D97-AF65-F5344CB8AC3E}">
        <p14:creationId xmlns:p14="http://schemas.microsoft.com/office/powerpoint/2010/main" val="18635479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D37947A-4A35-4B2D-A778-016F6D4854F4}" type="datetimeFigureOut">
              <a:rPr lang="en-US" smtClean="0"/>
              <a:t>06/02/2023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9E0A993-18B6-4A13-BEAC-3AF5E4617390}" type="slidenum">
              <a:rPr lang="en-US" smtClean="0"/>
              <a:t>‹#›</a:t>
            </a:fld>
            <a:endParaRPr lang="en-US"/>
          </a:p>
        </p:txBody>
      </p:sp>
    </p:spTree>
    <p:extLst>
      <p:ext uri="{BB962C8B-B14F-4D97-AF65-F5344CB8AC3E}">
        <p14:creationId xmlns:p14="http://schemas.microsoft.com/office/powerpoint/2010/main" val="40455705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D37947A-4A35-4B2D-A778-016F6D4854F4}" type="datetimeFigureOut">
              <a:rPr lang="en-US" smtClean="0"/>
              <a:t>06/02/2023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E0A993-18B6-4A13-BEAC-3AF5E4617390}" type="slidenum">
              <a:rPr lang="en-US" smtClean="0"/>
              <a:t>‹#›</a:t>
            </a:fld>
            <a:endParaRPr lang="en-US"/>
          </a:p>
        </p:txBody>
      </p:sp>
    </p:spTree>
    <p:extLst>
      <p:ext uri="{BB962C8B-B14F-4D97-AF65-F5344CB8AC3E}">
        <p14:creationId xmlns:p14="http://schemas.microsoft.com/office/powerpoint/2010/main" val="33866402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D37947A-4A35-4B2D-A778-016F6D4854F4}" type="datetimeFigureOut">
              <a:rPr lang="en-US" smtClean="0"/>
              <a:t>06/02/2023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E0A993-18B6-4A13-BEAC-3AF5E4617390}" type="slidenum">
              <a:rPr lang="en-US" smtClean="0"/>
              <a:t>‹#›</a:t>
            </a:fld>
            <a:endParaRPr lang="en-US"/>
          </a:p>
        </p:txBody>
      </p:sp>
    </p:spTree>
    <p:extLst>
      <p:ext uri="{BB962C8B-B14F-4D97-AF65-F5344CB8AC3E}">
        <p14:creationId xmlns:p14="http://schemas.microsoft.com/office/powerpoint/2010/main" val="39247000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D37947A-4A35-4B2D-A778-016F6D4854F4}" type="datetimeFigureOut">
              <a:rPr lang="en-US" smtClean="0"/>
              <a:t>06/02/2023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E0A993-18B6-4A13-BEAC-3AF5E4617390}" type="slidenum">
              <a:rPr lang="en-US" smtClean="0"/>
              <a:t>‹#›</a:t>
            </a:fld>
            <a:endParaRPr lang="en-US"/>
          </a:p>
        </p:txBody>
      </p:sp>
    </p:spTree>
    <p:extLst>
      <p:ext uri="{BB962C8B-B14F-4D97-AF65-F5344CB8AC3E}">
        <p14:creationId xmlns:p14="http://schemas.microsoft.com/office/powerpoint/2010/main" val="29000833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microsoft.com/office/2007/relationships/diagramDrawing" Target="../diagrams/drawing1.xml"/><Relationship Id="rId13" Type="http://schemas.microsoft.com/office/2007/relationships/diagramDrawing" Target="../diagrams/drawing2.xml"/><Relationship Id="rId3" Type="http://schemas.openxmlformats.org/officeDocument/2006/relationships/notesSlide" Target="../notesSlides/notesSlide2.xml"/><Relationship Id="rId7" Type="http://schemas.openxmlformats.org/officeDocument/2006/relationships/diagramColors" Target="../diagrams/colors1.xml"/><Relationship Id="rId12" Type="http://schemas.openxmlformats.org/officeDocument/2006/relationships/diagramColors" Target="../diagrams/colors2.xml"/><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diagramQuickStyle" Target="../diagrams/quickStyle1.xml"/><Relationship Id="rId11" Type="http://schemas.openxmlformats.org/officeDocument/2006/relationships/diagramQuickStyle" Target="../diagrams/quickStyle2.xml"/><Relationship Id="rId5" Type="http://schemas.openxmlformats.org/officeDocument/2006/relationships/diagramLayout" Target="../diagrams/layout1.xml"/><Relationship Id="rId10" Type="http://schemas.openxmlformats.org/officeDocument/2006/relationships/diagramLayout" Target="../diagrams/layout2.xml"/><Relationship Id="rId4" Type="http://schemas.openxmlformats.org/officeDocument/2006/relationships/diagramData" Target="../diagrams/data1.xml"/><Relationship Id="rId9" Type="http://schemas.openxmlformats.org/officeDocument/2006/relationships/diagramData" Target="../diagrams/data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12.xml"/><Relationship Id="rId1" Type="http://schemas.openxmlformats.org/officeDocument/2006/relationships/video" Target="file:///D:\Phuc%20vu%20Giao%20an\123.MPG" TargetMode="External"/><Relationship Id="rId4" Type="http://schemas.openxmlformats.org/officeDocument/2006/relationships/image" Target="../media/image14.jpeg"/></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hyperlink" Target="../../../GA&#272;T%20Kh&#7889;i%2010-12/GA&#272;T%2012/Vo%20nhat/Chuy&#234;n%20&#273;&#7873;%204%20Vo%20nhat.doc"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image" Target="../media/image20.gif"/><Relationship Id="rId3" Type="http://schemas.openxmlformats.org/officeDocument/2006/relationships/audio" Target="../media/audio1.wav"/><Relationship Id="rId7" Type="http://schemas.openxmlformats.org/officeDocument/2006/relationships/image" Target="../media/image19.gif"/><Relationship Id="rId2" Type="http://schemas.openxmlformats.org/officeDocument/2006/relationships/slideLayout" Target="../slideLayouts/slideLayout1.xml"/><Relationship Id="rId1" Type="http://schemas.openxmlformats.org/officeDocument/2006/relationships/audio" Target="file:///C:\Documents%20and%20Settings\welcome\Desktop\Loi%20ru%20au%20lac%20-%20Hoang%20Hai%20Dang%20%5bNCT%200612264358%5d.mp3" TargetMode="External"/><Relationship Id="rId6" Type="http://schemas.openxmlformats.org/officeDocument/2006/relationships/image" Target="../media/image18.jpeg"/><Relationship Id="rId11" Type="http://schemas.openxmlformats.org/officeDocument/2006/relationships/image" Target="../media/image23.png"/><Relationship Id="rId5" Type="http://schemas.openxmlformats.org/officeDocument/2006/relationships/hyperlink" Target="http://my.opera.com/anpro123/albums/showpic.dml?album=646665&amp;picture=8820670" TargetMode="External"/><Relationship Id="rId10" Type="http://schemas.openxmlformats.org/officeDocument/2006/relationships/image" Target="../media/image22.gif"/><Relationship Id="rId4" Type="http://schemas.openxmlformats.org/officeDocument/2006/relationships/audio" Target="../media/audio2.wav"/><Relationship Id="rId9" Type="http://schemas.openxmlformats.org/officeDocument/2006/relationships/image" Target="../media/image21.gif"/></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19672" y="2636912"/>
            <a:ext cx="5832648" cy="954107"/>
          </a:xfrm>
          <a:prstGeom prst="rect">
            <a:avLst/>
          </a:prstGeom>
          <a:noFill/>
          <a:ln>
            <a:solidFill>
              <a:schemeClr val="bg1"/>
            </a:solidFill>
          </a:ln>
        </p:spPr>
        <p:txBody>
          <a:bodyPr wrap="square" rtlCol="0">
            <a:spAutoFit/>
          </a:bodyPr>
          <a:lstStyle/>
          <a:p>
            <a:r>
              <a:rPr lang="vi-VN" sz="2400" b="1" dirty="0" smtClean="0">
                <a:solidFill>
                  <a:srgbClr val="002060"/>
                </a:solidFill>
              </a:rPr>
              <a:t>Ngườ</a:t>
            </a:r>
            <a:r>
              <a:rPr lang="en-US" sz="2400" b="1" dirty="0" smtClean="0">
                <a:solidFill>
                  <a:srgbClr val="002060"/>
                </a:solidFill>
              </a:rPr>
              <a:t>I </a:t>
            </a:r>
            <a:r>
              <a:rPr lang="en-US" sz="2800" b="1" dirty="0" err="1" smtClean="0">
                <a:solidFill>
                  <a:srgbClr val="002060"/>
                </a:solidFill>
              </a:rPr>
              <a:t>thực</a:t>
            </a:r>
            <a:r>
              <a:rPr lang="en-US" sz="2800" b="1" dirty="0" smtClean="0">
                <a:solidFill>
                  <a:srgbClr val="002060"/>
                </a:solidFill>
              </a:rPr>
              <a:t> </a:t>
            </a:r>
            <a:r>
              <a:rPr lang="en-US" sz="2800" b="1" dirty="0" err="1" smtClean="0">
                <a:solidFill>
                  <a:srgbClr val="002060"/>
                </a:solidFill>
              </a:rPr>
              <a:t>hiện</a:t>
            </a:r>
            <a:r>
              <a:rPr lang="en-US" sz="2800" b="1" dirty="0" smtClean="0">
                <a:solidFill>
                  <a:srgbClr val="002060"/>
                </a:solidFill>
              </a:rPr>
              <a:t>: </a:t>
            </a:r>
            <a:r>
              <a:rPr lang="en-US" sz="2800" b="1" dirty="0" err="1" smtClean="0">
                <a:solidFill>
                  <a:srgbClr val="002060"/>
                </a:solidFill>
              </a:rPr>
              <a:t>Châu</a:t>
            </a:r>
            <a:r>
              <a:rPr lang="en-US" sz="2800" b="1" dirty="0" smtClean="0">
                <a:solidFill>
                  <a:srgbClr val="002060"/>
                </a:solidFill>
              </a:rPr>
              <a:t> </a:t>
            </a:r>
            <a:r>
              <a:rPr lang="en-US" sz="2800" b="1" dirty="0" err="1" smtClean="0">
                <a:solidFill>
                  <a:srgbClr val="002060"/>
                </a:solidFill>
              </a:rPr>
              <a:t>Thị</a:t>
            </a:r>
            <a:r>
              <a:rPr lang="en-US" sz="2800" b="1" dirty="0" smtClean="0">
                <a:solidFill>
                  <a:srgbClr val="002060"/>
                </a:solidFill>
              </a:rPr>
              <a:t> </a:t>
            </a:r>
            <a:r>
              <a:rPr lang="en-US" sz="2800" b="1" dirty="0" err="1" smtClean="0">
                <a:solidFill>
                  <a:srgbClr val="002060"/>
                </a:solidFill>
              </a:rPr>
              <a:t>Thúy</a:t>
            </a:r>
            <a:endParaRPr lang="en-US" sz="2800" b="1" dirty="0" smtClean="0">
              <a:solidFill>
                <a:srgbClr val="002060"/>
              </a:solidFill>
            </a:endParaRPr>
          </a:p>
          <a:p>
            <a:r>
              <a:rPr lang="en-US" sz="2800" b="1" dirty="0" smtClean="0">
                <a:solidFill>
                  <a:srgbClr val="002060"/>
                </a:solidFill>
              </a:rPr>
              <a:t>GV – </a:t>
            </a:r>
            <a:r>
              <a:rPr lang="en-US" sz="2800" b="1" dirty="0" err="1" smtClean="0">
                <a:solidFill>
                  <a:srgbClr val="002060"/>
                </a:solidFill>
              </a:rPr>
              <a:t>Trường</a:t>
            </a:r>
            <a:r>
              <a:rPr lang="en-US" sz="2800" b="1" dirty="0" smtClean="0">
                <a:solidFill>
                  <a:srgbClr val="002060"/>
                </a:solidFill>
              </a:rPr>
              <a:t> THPT An </a:t>
            </a:r>
            <a:r>
              <a:rPr lang="en-US" sz="2800" b="1" dirty="0" err="1" smtClean="0">
                <a:solidFill>
                  <a:srgbClr val="002060"/>
                </a:solidFill>
              </a:rPr>
              <a:t>Lão</a:t>
            </a:r>
            <a:r>
              <a:rPr lang="en-US" sz="2800" b="1" dirty="0" smtClean="0">
                <a:solidFill>
                  <a:srgbClr val="002060"/>
                </a:solidFill>
              </a:rPr>
              <a:t> – </a:t>
            </a:r>
            <a:r>
              <a:rPr lang="en-US" sz="2800" b="1" dirty="0" err="1" smtClean="0">
                <a:solidFill>
                  <a:srgbClr val="002060"/>
                </a:solidFill>
              </a:rPr>
              <a:t>Bình</a:t>
            </a:r>
            <a:r>
              <a:rPr lang="en-US" sz="2800" b="1" dirty="0" smtClean="0">
                <a:solidFill>
                  <a:srgbClr val="002060"/>
                </a:solidFill>
              </a:rPr>
              <a:t> </a:t>
            </a:r>
            <a:r>
              <a:rPr lang="en-US" sz="2800" b="1" dirty="0" err="1" smtClean="0">
                <a:solidFill>
                  <a:srgbClr val="002060"/>
                </a:solidFill>
              </a:rPr>
              <a:t>Định</a:t>
            </a:r>
            <a:endParaRPr lang="en-US" sz="2800" b="1" dirty="0">
              <a:solidFill>
                <a:srgbClr val="002060"/>
              </a:solidFill>
            </a:endParaRPr>
          </a:p>
        </p:txBody>
      </p:sp>
      <p:sp>
        <p:nvSpPr>
          <p:cNvPr id="3" name="TextBox 2"/>
          <p:cNvSpPr txBox="1"/>
          <p:nvPr/>
        </p:nvSpPr>
        <p:spPr>
          <a:xfrm>
            <a:off x="1367644" y="1340768"/>
            <a:ext cx="6336704" cy="954107"/>
          </a:xfrm>
          <a:prstGeom prst="rect">
            <a:avLst/>
          </a:prstGeom>
          <a:noFill/>
        </p:spPr>
        <p:txBody>
          <a:bodyPr wrap="square" rtlCol="0">
            <a:spAutoFit/>
          </a:bodyPr>
          <a:lstStyle/>
          <a:p>
            <a:pPr algn="ctr"/>
            <a:r>
              <a:rPr lang="en-US" sz="2800" b="1" dirty="0" smtClean="0">
                <a:solidFill>
                  <a:srgbClr val="C00000"/>
                </a:solidFill>
                <a:latin typeface="Arial" pitchFamily="34" charset="0"/>
                <a:cs typeface="Arial" pitchFamily="34" charset="0"/>
              </a:rPr>
              <a:t>GIÁO ÁN ĐIỆN TỬ “VỢ NHẶT”</a:t>
            </a:r>
          </a:p>
          <a:p>
            <a:pPr algn="ctr"/>
            <a:r>
              <a:rPr lang="en-US" sz="2800" b="1" dirty="0" smtClean="0">
                <a:solidFill>
                  <a:srgbClr val="C00000"/>
                </a:solidFill>
                <a:latin typeface="Arial" pitchFamily="34" charset="0"/>
                <a:cs typeface="Arial" pitchFamily="34" charset="0"/>
              </a:rPr>
              <a:t>(Kim </a:t>
            </a:r>
            <a:r>
              <a:rPr lang="en-US" sz="2800" b="1" dirty="0" err="1" smtClean="0">
                <a:solidFill>
                  <a:srgbClr val="C00000"/>
                </a:solidFill>
                <a:latin typeface="Arial" pitchFamily="34" charset="0"/>
                <a:cs typeface="Arial" pitchFamily="34" charset="0"/>
              </a:rPr>
              <a:t>Lân</a:t>
            </a:r>
            <a:r>
              <a:rPr lang="en-US" sz="2800" b="1" dirty="0" smtClean="0">
                <a:solidFill>
                  <a:srgbClr val="C00000"/>
                </a:solidFill>
                <a:latin typeface="Arial" pitchFamily="34" charset="0"/>
                <a:cs typeface="Arial" pitchFamily="34" charset="0"/>
              </a:rPr>
              <a:t>)</a:t>
            </a:r>
            <a:endParaRPr lang="en-US" sz="2800" b="1" dirty="0">
              <a:solidFill>
                <a:srgbClr val="C00000"/>
              </a:solidFill>
              <a:latin typeface="Arial" pitchFamily="34" charset="0"/>
              <a:cs typeface="Arial" pitchFamily="34" charset="0"/>
            </a:endParaRPr>
          </a:p>
        </p:txBody>
      </p:sp>
    </p:spTree>
    <p:extLst>
      <p:ext uri="{BB962C8B-B14F-4D97-AF65-F5344CB8AC3E}">
        <p14:creationId xmlns:p14="http://schemas.microsoft.com/office/powerpoint/2010/main" val="1388494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endParaRPr lang="en-US"/>
          </a:p>
        </p:txBody>
      </p:sp>
      <p:sp>
        <p:nvSpPr>
          <p:cNvPr id="49155" name="Rectangle 3"/>
          <p:cNvSpPr>
            <a:spLocks noGrp="1" noChangeArrowheads="1"/>
          </p:cNvSpPr>
          <p:nvPr>
            <p:ph type="body" idx="1"/>
          </p:nvPr>
        </p:nvSpPr>
        <p:spPr/>
        <p:txBody>
          <a:bodyPr/>
          <a:lstStyle/>
          <a:p>
            <a:endParaRPr lang="en-US"/>
          </a:p>
        </p:txBody>
      </p:sp>
      <p:pic>
        <p:nvPicPr>
          <p:cNvPr id="4915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7" name="Text Box 5"/>
          <p:cNvSpPr txBox="1">
            <a:spLocks noChangeArrowheads="1"/>
          </p:cNvSpPr>
          <p:nvPr/>
        </p:nvSpPr>
        <p:spPr bwMode="auto">
          <a:xfrm>
            <a:off x="1066800" y="0"/>
            <a:ext cx="7086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p>
        </p:txBody>
      </p:sp>
    </p:spTree>
    <p:extLst>
      <p:ext uri="{BB962C8B-B14F-4D97-AF65-F5344CB8AC3E}">
        <p14:creationId xmlns:p14="http://schemas.microsoft.com/office/powerpoint/2010/main" val="789312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nodeType="clickEffect">
                                  <p:stCondLst>
                                    <p:cond delay="0"/>
                                  </p:stCondLst>
                                  <p:childTnLst>
                                    <p:set>
                                      <p:cBhvr>
                                        <p:cTn id="6" dur="1" fill="hold">
                                          <p:stCondLst>
                                            <p:cond delay="0"/>
                                          </p:stCondLst>
                                        </p:cTn>
                                        <p:tgtEl>
                                          <p:spTgt spid="49156"/>
                                        </p:tgtEl>
                                        <p:attrNameLst>
                                          <p:attrName>style.visibility</p:attrName>
                                        </p:attrNameLst>
                                      </p:cBhvr>
                                      <p:to>
                                        <p:strVal val="visible"/>
                                      </p:to>
                                    </p:set>
                                    <p:animEffect transition="in" filter="wedge">
                                      <p:cBhvr>
                                        <p:cTn id="7" dur="2000"/>
                                        <p:tgtEl>
                                          <p:spTgt spid="491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ngan v"/>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0179" name="Text Box 3"/>
          <p:cNvSpPr txBox="1">
            <a:spLocks noChangeArrowheads="1"/>
          </p:cNvSpPr>
          <p:nvPr/>
        </p:nvSpPr>
        <p:spPr bwMode="auto">
          <a:xfrm>
            <a:off x="5105400" y="228600"/>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endParaRPr lang="en-US">
              <a:cs typeface="Arial" charset="0"/>
            </a:endParaRPr>
          </a:p>
        </p:txBody>
      </p:sp>
    </p:spTree>
    <p:extLst>
      <p:ext uri="{BB962C8B-B14F-4D97-AF65-F5344CB8AC3E}">
        <p14:creationId xmlns:p14="http://schemas.microsoft.com/office/powerpoint/2010/main" val="17281019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50178"/>
                                        </p:tgtEl>
                                        <p:attrNameLst>
                                          <p:attrName>style.visibility</p:attrName>
                                        </p:attrNameLst>
                                      </p:cBhvr>
                                      <p:to>
                                        <p:strVal val="visible"/>
                                      </p:to>
                                    </p:set>
                                    <p:anim calcmode="lin" valueType="num">
                                      <p:cBhvr>
                                        <p:cTn id="7" dur="1000" fill="hold"/>
                                        <p:tgtEl>
                                          <p:spTgt spid="50178"/>
                                        </p:tgtEl>
                                        <p:attrNameLst>
                                          <p:attrName>ppt_w</p:attrName>
                                        </p:attrNameLst>
                                      </p:cBhvr>
                                      <p:tavLst>
                                        <p:tav tm="0">
                                          <p:val>
                                            <p:strVal val="#ppt_w*0.70"/>
                                          </p:val>
                                        </p:tav>
                                        <p:tav tm="100000">
                                          <p:val>
                                            <p:strVal val="#ppt_w"/>
                                          </p:val>
                                        </p:tav>
                                      </p:tavLst>
                                    </p:anim>
                                    <p:anim calcmode="lin" valueType="num">
                                      <p:cBhvr>
                                        <p:cTn id="8" dur="1000" fill="hold"/>
                                        <p:tgtEl>
                                          <p:spTgt spid="50178"/>
                                        </p:tgtEl>
                                        <p:attrNameLst>
                                          <p:attrName>ppt_h</p:attrName>
                                        </p:attrNameLst>
                                      </p:cBhvr>
                                      <p:tavLst>
                                        <p:tav tm="0">
                                          <p:val>
                                            <p:strVal val="#ppt_h"/>
                                          </p:val>
                                        </p:tav>
                                        <p:tav tm="100000">
                                          <p:val>
                                            <p:strVal val="#ppt_h"/>
                                          </p:val>
                                        </p:tav>
                                      </p:tavLst>
                                    </p:anim>
                                    <p:animEffect transition="in" filter="fade">
                                      <p:cBhvr>
                                        <p:cTn id="9" dur="1000"/>
                                        <p:tgtEl>
                                          <p:spTgt spid="501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images507978_nandoi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45824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4" presetClass="entr" presetSubtype="0" fill="hold" nodeType="clickEffect">
                                  <p:stCondLst>
                                    <p:cond delay="0"/>
                                  </p:stCondLst>
                                  <p:childTnLst>
                                    <p:set>
                                      <p:cBhvr>
                                        <p:cTn id="6" dur="1" fill="hold">
                                          <p:stCondLst>
                                            <p:cond delay="0"/>
                                          </p:stCondLst>
                                        </p:cTn>
                                        <p:tgtEl>
                                          <p:spTgt spid="52226"/>
                                        </p:tgtEl>
                                        <p:attrNameLst>
                                          <p:attrName>style.visibility</p:attrName>
                                        </p:attrNameLst>
                                      </p:cBhvr>
                                      <p:to>
                                        <p:strVal val="visible"/>
                                      </p:to>
                                    </p:set>
                                    <p:anim from="(-#ppt_w/2)" to="(#ppt_x)" calcmode="lin" valueType="num">
                                      <p:cBhvr>
                                        <p:cTn id="7" dur="600" fill="hold">
                                          <p:stCondLst>
                                            <p:cond delay="0"/>
                                          </p:stCondLst>
                                        </p:cTn>
                                        <p:tgtEl>
                                          <p:spTgt spid="52226"/>
                                        </p:tgtEl>
                                        <p:attrNameLst>
                                          <p:attrName>ppt_x</p:attrName>
                                        </p:attrNameLst>
                                      </p:cBhvr>
                                    </p:anim>
                                    <p:anim from="0" to="-1.0" calcmode="lin" valueType="num">
                                      <p:cBhvr>
                                        <p:cTn id="8" dur="200" decel="50000" autoRev="1" fill="hold">
                                          <p:stCondLst>
                                            <p:cond delay="600"/>
                                          </p:stCondLst>
                                        </p:cTn>
                                        <p:tgtEl>
                                          <p:spTgt spid="52226"/>
                                        </p:tgtEl>
                                        <p:attrNameLst>
                                          <p:attrName>xshear</p:attrName>
                                        </p:attrNameLst>
                                      </p:cBhvr>
                                    </p:anim>
                                    <p:animScale>
                                      <p:cBhvr>
                                        <p:cTn id="9" dur="200" decel="100000" autoRev="1" fill="hold">
                                          <p:stCondLst>
                                            <p:cond delay="600"/>
                                          </p:stCondLst>
                                        </p:cTn>
                                        <p:tgtEl>
                                          <p:spTgt spid="52226"/>
                                        </p:tgtEl>
                                      </p:cBhvr>
                                      <p:from x="100000" y="100000"/>
                                      <p:to x="80000" y="100000"/>
                                    </p:animScale>
                                    <p:anim by="(#ppt_h/3+#ppt_w*0.1)" calcmode="lin" valueType="num">
                                      <p:cBhvr additive="sum">
                                        <p:cTn id="10" dur="200" decel="100000" autoRev="1" fill="hold">
                                          <p:stCondLst>
                                            <p:cond delay="600"/>
                                          </p:stCondLst>
                                        </p:cTn>
                                        <p:tgtEl>
                                          <p:spTgt spid="52226"/>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769516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nodeType="clickEffect">
                                  <p:stCondLst>
                                    <p:cond delay="0"/>
                                  </p:stCondLst>
                                  <p:childTnLst>
                                    <p:set>
                                      <p:cBhvr>
                                        <p:cTn id="6" dur="1" fill="hold">
                                          <p:stCondLst>
                                            <p:cond delay="0"/>
                                          </p:stCondLst>
                                        </p:cTn>
                                        <p:tgtEl>
                                          <p:spTgt spid="51202"/>
                                        </p:tgtEl>
                                        <p:attrNameLst>
                                          <p:attrName>style.visibility</p:attrName>
                                        </p:attrNameLst>
                                      </p:cBhvr>
                                      <p:to>
                                        <p:strVal val="visible"/>
                                      </p:to>
                                    </p:set>
                                    <p:animEffect transition="in" filter="wedge">
                                      <p:cBhvr>
                                        <p:cTn id="7" dur="2000"/>
                                        <p:tgtEl>
                                          <p:spTgt spid="512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433539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nodeType="clickEffect">
                                  <p:stCondLst>
                                    <p:cond delay="0"/>
                                  </p:stCondLst>
                                  <p:childTnLst>
                                    <p:set>
                                      <p:cBhvr>
                                        <p:cTn id="6" dur="1" fill="hold">
                                          <p:stCondLst>
                                            <p:cond delay="0"/>
                                          </p:stCondLst>
                                        </p:cTn>
                                        <p:tgtEl>
                                          <p:spTgt spid="53250"/>
                                        </p:tgtEl>
                                        <p:attrNameLst>
                                          <p:attrName>style.visibility</p:attrName>
                                        </p:attrNameLst>
                                      </p:cBhvr>
                                      <p:to>
                                        <p:strVal val="visible"/>
                                      </p:to>
                                    </p:set>
                                    <p:animEffect transition="in" filter="randombar(horizontal)">
                                      <p:cBhvr>
                                        <p:cTn id="7" dur="500"/>
                                        <p:tgtEl>
                                          <p:spTgt spid="532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3268340368"/>
              </p:ext>
            </p:extLst>
          </p:nvPr>
        </p:nvGraphicFramePr>
        <p:xfrm>
          <a:off x="191530" y="1219200"/>
          <a:ext cx="2083298" cy="597376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10" name="Diagram 9"/>
          <p:cNvGraphicFramePr/>
          <p:nvPr>
            <p:extLst>
              <p:ext uri="{D42A27DB-BD31-4B8C-83A1-F6EECF244321}">
                <p14:modId xmlns:p14="http://schemas.microsoft.com/office/powerpoint/2010/main" val="1195091588"/>
              </p:ext>
            </p:extLst>
          </p:nvPr>
        </p:nvGraphicFramePr>
        <p:xfrm>
          <a:off x="1544594" y="2744530"/>
          <a:ext cx="7294605" cy="4089756"/>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7" name="Rectangle 6"/>
          <p:cNvSpPr>
            <a:spLocks noChangeArrowheads="1"/>
          </p:cNvSpPr>
          <p:nvPr/>
        </p:nvSpPr>
        <p:spPr bwMode="auto">
          <a:xfrm>
            <a:off x="191530" y="214237"/>
            <a:ext cx="845506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2400" b="1" dirty="0">
                <a:solidFill>
                  <a:srgbClr val="C00000"/>
                </a:solidFill>
              </a:rPr>
              <a:t>2</a:t>
            </a:r>
            <a:r>
              <a:rPr lang="en-US" sz="2400" b="1" dirty="0" smtClean="0">
                <a:solidFill>
                  <a:srgbClr val="C00000"/>
                </a:solidFill>
              </a:rPr>
              <a:t>. </a:t>
            </a:r>
            <a:r>
              <a:rPr lang="en-US" sz="2400" b="1" dirty="0" err="1">
                <a:solidFill>
                  <a:srgbClr val="C00000"/>
                </a:solidFill>
              </a:rPr>
              <a:t>Tác</a:t>
            </a:r>
            <a:r>
              <a:rPr lang="en-US" sz="2400" b="1" dirty="0">
                <a:solidFill>
                  <a:srgbClr val="C00000"/>
                </a:solidFill>
              </a:rPr>
              <a:t> </a:t>
            </a:r>
            <a:r>
              <a:rPr lang="en-US" sz="2400" b="1" dirty="0" err="1" smtClean="0">
                <a:solidFill>
                  <a:srgbClr val="C00000"/>
                </a:solidFill>
              </a:rPr>
              <a:t>phẩm</a:t>
            </a:r>
            <a:r>
              <a:rPr lang="en-US" sz="2400" b="1" dirty="0" smtClean="0">
                <a:solidFill>
                  <a:srgbClr val="C00000"/>
                </a:solidFill>
              </a:rPr>
              <a:t> “</a:t>
            </a:r>
            <a:r>
              <a:rPr lang="en-US" sz="2400" b="1" dirty="0" err="1" smtClean="0">
                <a:solidFill>
                  <a:srgbClr val="C00000"/>
                </a:solidFill>
              </a:rPr>
              <a:t>Vợ</a:t>
            </a:r>
            <a:r>
              <a:rPr lang="en-US" sz="2400" b="1" dirty="0" smtClean="0">
                <a:solidFill>
                  <a:srgbClr val="C00000"/>
                </a:solidFill>
              </a:rPr>
              <a:t> </a:t>
            </a:r>
            <a:r>
              <a:rPr lang="en-US" sz="2400" b="1" dirty="0" err="1" smtClean="0">
                <a:solidFill>
                  <a:srgbClr val="C00000"/>
                </a:solidFill>
              </a:rPr>
              <a:t>nhặt</a:t>
            </a:r>
            <a:r>
              <a:rPr lang="en-US" sz="2400" b="1" dirty="0" smtClean="0">
                <a:solidFill>
                  <a:srgbClr val="C00000"/>
                </a:solidFill>
              </a:rPr>
              <a:t>”: </a:t>
            </a:r>
            <a:r>
              <a:rPr lang="en-US" sz="2400" dirty="0" smtClean="0">
                <a:solidFill>
                  <a:srgbClr val="C00000"/>
                </a:solidFill>
              </a:rPr>
              <a:t> </a:t>
            </a:r>
            <a:endParaRPr lang="en-US" sz="2400" dirty="0">
              <a:solidFill>
                <a:srgbClr val="C00000"/>
              </a:solidFill>
            </a:endParaRPr>
          </a:p>
        </p:txBody>
      </p:sp>
      <p:sp>
        <p:nvSpPr>
          <p:cNvPr id="2" name="TextBox 1"/>
          <p:cNvSpPr txBox="1"/>
          <p:nvPr/>
        </p:nvSpPr>
        <p:spPr>
          <a:xfrm>
            <a:off x="533400" y="614347"/>
            <a:ext cx="5181600" cy="461665"/>
          </a:xfrm>
          <a:prstGeom prst="rect">
            <a:avLst/>
          </a:prstGeom>
          <a:noFill/>
        </p:spPr>
        <p:txBody>
          <a:bodyPr wrap="square" rtlCol="0">
            <a:spAutoFit/>
          </a:bodyPr>
          <a:lstStyle/>
          <a:p>
            <a:r>
              <a:rPr lang="en-US" sz="2400" b="1" u="sng" dirty="0">
                <a:solidFill>
                  <a:srgbClr val="660066"/>
                </a:solidFill>
              </a:rPr>
              <a:t>a</a:t>
            </a:r>
            <a:r>
              <a:rPr lang="en-US" sz="2400" b="1" u="sng" dirty="0" smtClean="0">
                <a:solidFill>
                  <a:srgbClr val="660066"/>
                </a:solidFill>
              </a:rPr>
              <a:t>. </a:t>
            </a:r>
            <a:r>
              <a:rPr lang="en-US" sz="2400" b="1" u="sng" dirty="0" err="1" smtClean="0">
                <a:solidFill>
                  <a:srgbClr val="660066"/>
                </a:solidFill>
              </a:rPr>
              <a:t>Xuất</a:t>
            </a:r>
            <a:r>
              <a:rPr lang="en-US" sz="2400" b="1" u="sng" dirty="0" smtClean="0">
                <a:solidFill>
                  <a:srgbClr val="660066"/>
                </a:solidFill>
              </a:rPr>
              <a:t> </a:t>
            </a:r>
            <a:r>
              <a:rPr lang="en-US" sz="2400" b="1" u="sng" dirty="0" err="1" smtClean="0">
                <a:solidFill>
                  <a:srgbClr val="660066"/>
                </a:solidFill>
              </a:rPr>
              <a:t>xứ</a:t>
            </a:r>
            <a:r>
              <a:rPr lang="en-US" sz="2400" b="1" u="sng" dirty="0" smtClean="0">
                <a:solidFill>
                  <a:srgbClr val="660066"/>
                </a:solidFill>
              </a:rPr>
              <a:t> </a:t>
            </a:r>
            <a:r>
              <a:rPr lang="en-US" sz="2400" b="1" u="sng" dirty="0" err="1" smtClean="0">
                <a:solidFill>
                  <a:srgbClr val="660066"/>
                </a:solidFill>
              </a:rPr>
              <a:t>và</a:t>
            </a:r>
            <a:r>
              <a:rPr lang="en-US" sz="2400" b="1" u="sng" dirty="0" smtClean="0">
                <a:solidFill>
                  <a:srgbClr val="660066"/>
                </a:solidFill>
              </a:rPr>
              <a:t> </a:t>
            </a:r>
            <a:r>
              <a:rPr lang="en-US" sz="2400" b="1" u="sng" dirty="0" err="1" smtClean="0">
                <a:solidFill>
                  <a:srgbClr val="660066"/>
                </a:solidFill>
              </a:rPr>
              <a:t>hoàn</a:t>
            </a:r>
            <a:r>
              <a:rPr lang="en-US" sz="2400" b="1" u="sng" dirty="0" smtClean="0">
                <a:solidFill>
                  <a:srgbClr val="660066"/>
                </a:solidFill>
              </a:rPr>
              <a:t> </a:t>
            </a:r>
            <a:r>
              <a:rPr lang="en-US" sz="2400" b="1" u="sng" dirty="0" err="1" smtClean="0">
                <a:solidFill>
                  <a:srgbClr val="660066"/>
                </a:solidFill>
              </a:rPr>
              <a:t>cảnh</a:t>
            </a:r>
            <a:r>
              <a:rPr lang="en-US" sz="2400" b="1" u="sng" dirty="0" smtClean="0">
                <a:solidFill>
                  <a:srgbClr val="660066"/>
                </a:solidFill>
              </a:rPr>
              <a:t> </a:t>
            </a:r>
            <a:r>
              <a:rPr lang="en-US" sz="2400" b="1" u="sng" dirty="0" err="1" smtClean="0">
                <a:solidFill>
                  <a:srgbClr val="660066"/>
                </a:solidFill>
              </a:rPr>
              <a:t>sáng</a:t>
            </a:r>
            <a:r>
              <a:rPr lang="en-US" sz="2400" b="1" u="sng" dirty="0" smtClean="0">
                <a:solidFill>
                  <a:srgbClr val="660066"/>
                </a:solidFill>
              </a:rPr>
              <a:t> </a:t>
            </a:r>
            <a:r>
              <a:rPr lang="en-US" sz="2400" b="1" u="sng" dirty="0" err="1" smtClean="0">
                <a:solidFill>
                  <a:srgbClr val="660066"/>
                </a:solidFill>
              </a:rPr>
              <a:t>tác</a:t>
            </a:r>
            <a:r>
              <a:rPr lang="en-US" sz="2400" b="1" u="sng" dirty="0" smtClean="0">
                <a:solidFill>
                  <a:srgbClr val="660066"/>
                </a:solidFill>
              </a:rPr>
              <a:t>:</a:t>
            </a:r>
            <a:endParaRPr lang="en-US" sz="2400" b="1" u="sng" dirty="0">
              <a:solidFill>
                <a:srgbClr val="660066"/>
              </a:solidFill>
            </a:endParaRPr>
          </a:p>
        </p:txBody>
      </p:sp>
      <p:grpSp>
        <p:nvGrpSpPr>
          <p:cNvPr id="12" name="Group 11"/>
          <p:cNvGrpSpPr/>
          <p:nvPr/>
        </p:nvGrpSpPr>
        <p:grpSpPr>
          <a:xfrm>
            <a:off x="1544594" y="1305941"/>
            <a:ext cx="7294605" cy="1362389"/>
            <a:chOff x="0" y="1904992"/>
            <a:chExt cx="7294605" cy="1711125"/>
          </a:xfrm>
        </p:grpSpPr>
        <p:sp>
          <p:nvSpPr>
            <p:cNvPr id="13" name="Rounded Rectangle 12"/>
            <p:cNvSpPr/>
            <p:nvPr/>
          </p:nvSpPr>
          <p:spPr>
            <a:xfrm>
              <a:off x="0" y="1904992"/>
              <a:ext cx="7294605" cy="1711125"/>
            </a:xfrm>
            <a:prstGeom prst="roundRect">
              <a:avLst/>
            </a:prstGeom>
            <a:solidFill>
              <a:srgbClr val="002060"/>
            </a:solidFill>
            <a:ln>
              <a:solidFill>
                <a:srgbClr val="333300"/>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4" name="Rounded Rectangle 4"/>
            <p:cNvSpPr txBox="1"/>
            <p:nvPr/>
          </p:nvSpPr>
          <p:spPr>
            <a:xfrm>
              <a:off x="83530" y="1988522"/>
              <a:ext cx="7211075" cy="154406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defTabSz="1066800">
                <a:lnSpc>
                  <a:spcPct val="90000"/>
                </a:lnSpc>
                <a:spcBef>
                  <a:spcPct val="0"/>
                </a:spcBef>
                <a:spcAft>
                  <a:spcPct val="35000"/>
                </a:spcAft>
              </a:pPr>
              <a:r>
                <a:rPr lang="en-US" sz="2200" b="1" dirty="0" smtClean="0">
                  <a:latin typeface="Arial" panose="020B0604020202020204" pitchFamily="34" charset="0"/>
                  <a:cs typeface="Arial" panose="020B0604020202020204" pitchFamily="34" charset="0"/>
                </a:rPr>
                <a:t>“</a:t>
              </a:r>
              <a:r>
                <a:rPr lang="en-US" sz="2200" b="1" dirty="0" err="1" smtClean="0">
                  <a:latin typeface="Arial" panose="020B0604020202020204" pitchFamily="34" charset="0"/>
                  <a:cs typeface="Arial" panose="020B0604020202020204" pitchFamily="34" charset="0"/>
                </a:rPr>
                <a:t>Vợ</a:t>
              </a:r>
              <a:r>
                <a:rPr lang="en-US" sz="2200" b="1" dirty="0" smtClean="0">
                  <a:latin typeface="Arial" panose="020B0604020202020204" pitchFamily="34" charset="0"/>
                  <a:cs typeface="Arial" panose="020B0604020202020204" pitchFamily="34" charset="0"/>
                </a:rPr>
                <a:t> </a:t>
              </a:r>
              <a:r>
                <a:rPr lang="en-US" sz="2200" b="1" dirty="0" err="1" smtClean="0">
                  <a:latin typeface="Arial" panose="020B0604020202020204" pitchFamily="34" charset="0"/>
                  <a:cs typeface="Arial" panose="020B0604020202020204" pitchFamily="34" charset="0"/>
                </a:rPr>
                <a:t>nhặt</a:t>
              </a:r>
              <a:r>
                <a:rPr lang="en-US" sz="2200" b="1" dirty="0" smtClean="0">
                  <a:latin typeface="Arial" panose="020B0604020202020204" pitchFamily="34" charset="0"/>
                  <a:cs typeface="Arial" panose="020B0604020202020204" pitchFamily="34" charset="0"/>
                </a:rPr>
                <a:t>” </a:t>
              </a:r>
              <a:r>
                <a:rPr lang="en-US" sz="2200" b="1" dirty="0" err="1" smtClean="0">
                  <a:latin typeface="Arial" panose="020B0604020202020204" pitchFamily="34" charset="0"/>
                  <a:cs typeface="Arial" panose="020B0604020202020204" pitchFamily="34" charset="0"/>
                </a:rPr>
                <a:t>được</a:t>
              </a:r>
              <a:r>
                <a:rPr lang="en-US" sz="2200" b="1" dirty="0" smtClean="0">
                  <a:latin typeface="Arial" panose="020B0604020202020204" pitchFamily="34" charset="0"/>
                  <a:cs typeface="Arial" panose="020B0604020202020204" pitchFamily="34" charset="0"/>
                </a:rPr>
                <a:t> </a:t>
              </a:r>
              <a:r>
                <a:rPr lang="en-US" sz="2200" b="1" dirty="0" err="1" smtClean="0">
                  <a:latin typeface="Arial" panose="020B0604020202020204" pitchFamily="34" charset="0"/>
                  <a:cs typeface="Arial" panose="020B0604020202020204" pitchFamily="34" charset="0"/>
                </a:rPr>
                <a:t>viết</a:t>
              </a:r>
              <a:r>
                <a:rPr lang="en-US" sz="2200" b="1" dirty="0" smtClean="0">
                  <a:latin typeface="Arial" panose="020B0604020202020204" pitchFamily="34" charset="0"/>
                  <a:cs typeface="Arial" panose="020B0604020202020204" pitchFamily="34" charset="0"/>
                </a:rPr>
                <a:t> </a:t>
              </a:r>
              <a:r>
                <a:rPr lang="en-US" sz="2200" b="1" dirty="0" err="1" smtClean="0">
                  <a:latin typeface="Arial" panose="020B0604020202020204" pitchFamily="34" charset="0"/>
                  <a:cs typeface="Arial" panose="020B0604020202020204" pitchFamily="34" charset="0"/>
                </a:rPr>
                <a:t>dựa</a:t>
              </a:r>
              <a:r>
                <a:rPr lang="en-US" sz="2200" b="1" dirty="0" smtClean="0">
                  <a:latin typeface="Arial" panose="020B0604020202020204" pitchFamily="34" charset="0"/>
                  <a:cs typeface="Arial" panose="020B0604020202020204" pitchFamily="34" charset="0"/>
                </a:rPr>
                <a:t> </a:t>
              </a:r>
              <a:r>
                <a:rPr lang="en-US" sz="2200" b="1" dirty="0" err="1" smtClean="0">
                  <a:latin typeface="Arial" panose="020B0604020202020204" pitchFamily="34" charset="0"/>
                  <a:cs typeface="Arial" panose="020B0604020202020204" pitchFamily="34" charset="0"/>
                </a:rPr>
                <a:t>trên</a:t>
              </a:r>
              <a:r>
                <a:rPr lang="en-US" sz="2200" b="1" dirty="0" smtClean="0">
                  <a:latin typeface="Arial" panose="020B0604020202020204" pitchFamily="34" charset="0"/>
                  <a:cs typeface="Arial" panose="020B0604020202020204" pitchFamily="34" charset="0"/>
                </a:rPr>
                <a:t> </a:t>
              </a:r>
              <a:r>
                <a:rPr lang="en-US" sz="2200" b="1" dirty="0" err="1" smtClean="0">
                  <a:latin typeface="Arial" panose="020B0604020202020204" pitchFamily="34" charset="0"/>
                  <a:cs typeface="Arial" panose="020B0604020202020204" pitchFamily="34" charset="0"/>
                </a:rPr>
                <a:t>bản</a:t>
              </a:r>
              <a:r>
                <a:rPr lang="en-US" sz="2200" b="1" dirty="0" smtClean="0">
                  <a:latin typeface="Arial" panose="020B0604020202020204" pitchFamily="34" charset="0"/>
                  <a:cs typeface="Arial" panose="020B0604020202020204" pitchFamily="34" charset="0"/>
                </a:rPr>
                <a:t> </a:t>
              </a:r>
              <a:r>
                <a:rPr lang="en-US" sz="2200" b="1" dirty="0" err="1" smtClean="0">
                  <a:latin typeface="Arial" panose="020B0604020202020204" pitchFamily="34" charset="0"/>
                  <a:cs typeface="Arial" panose="020B0604020202020204" pitchFamily="34" charset="0"/>
                </a:rPr>
                <a:t>thảo</a:t>
              </a:r>
              <a:r>
                <a:rPr lang="en-US" sz="2200" b="1" dirty="0" smtClean="0">
                  <a:latin typeface="Arial" panose="020B0604020202020204" pitchFamily="34" charset="0"/>
                  <a:cs typeface="Arial" panose="020B0604020202020204" pitchFamily="34" charset="0"/>
                </a:rPr>
                <a:t> </a:t>
              </a:r>
              <a:r>
                <a:rPr lang="en-US" sz="2200" b="1" dirty="0" err="1" smtClean="0">
                  <a:latin typeface="Arial" panose="020B0604020202020204" pitchFamily="34" charset="0"/>
                  <a:cs typeface="Arial" panose="020B0604020202020204" pitchFamily="34" charset="0"/>
                </a:rPr>
                <a:t>của</a:t>
              </a:r>
              <a:r>
                <a:rPr lang="en-US" sz="2200" b="1" dirty="0" smtClean="0">
                  <a:latin typeface="Arial" panose="020B0604020202020204" pitchFamily="34" charset="0"/>
                  <a:cs typeface="Arial" panose="020B0604020202020204" pitchFamily="34" charset="0"/>
                </a:rPr>
                <a:t> TT “</a:t>
              </a:r>
              <a:r>
                <a:rPr lang="en-US" sz="2200" b="1" dirty="0" err="1" smtClean="0">
                  <a:latin typeface="Arial" panose="020B0604020202020204" pitchFamily="34" charset="0"/>
                  <a:cs typeface="Arial" panose="020B0604020202020204" pitchFamily="34" charset="0"/>
                </a:rPr>
                <a:t>Xóm</a:t>
              </a:r>
              <a:r>
                <a:rPr lang="en-US" sz="2200" b="1" dirty="0" smtClean="0">
                  <a:latin typeface="Arial" panose="020B0604020202020204" pitchFamily="34" charset="0"/>
                  <a:cs typeface="Arial" panose="020B0604020202020204" pitchFamily="34" charset="0"/>
                </a:rPr>
                <a:t> </a:t>
              </a:r>
              <a:r>
                <a:rPr lang="en-US" sz="2200" b="1" dirty="0" err="1" smtClean="0">
                  <a:latin typeface="Arial" panose="020B0604020202020204" pitchFamily="34" charset="0"/>
                  <a:cs typeface="Arial" panose="020B0604020202020204" pitchFamily="34" charset="0"/>
                </a:rPr>
                <a:t>ngụ</a:t>
              </a:r>
              <a:r>
                <a:rPr lang="en-US" sz="2200" b="1" dirty="0" smtClean="0">
                  <a:latin typeface="Arial" panose="020B0604020202020204" pitchFamily="34" charset="0"/>
                  <a:cs typeface="Arial" panose="020B0604020202020204" pitchFamily="34" charset="0"/>
                </a:rPr>
                <a:t> </a:t>
              </a:r>
              <a:r>
                <a:rPr lang="en-US" sz="2200" b="1" dirty="0" err="1" smtClean="0">
                  <a:latin typeface="Arial" panose="020B0604020202020204" pitchFamily="34" charset="0"/>
                  <a:cs typeface="Arial" panose="020B0604020202020204" pitchFamily="34" charset="0"/>
                </a:rPr>
                <a:t>cư</a:t>
              </a:r>
              <a:r>
                <a:rPr lang="en-US" sz="2200" b="1" dirty="0" smtClean="0">
                  <a:latin typeface="Arial" panose="020B0604020202020204" pitchFamily="34" charset="0"/>
                  <a:cs typeface="Arial" panose="020B0604020202020204" pitchFamily="34" charset="0"/>
                </a:rPr>
                <a:t>” </a:t>
              </a:r>
              <a:r>
                <a:rPr lang="en-US" sz="2200" b="1" dirty="0" err="1" smtClean="0">
                  <a:latin typeface="Arial" panose="020B0604020202020204" pitchFamily="34" charset="0"/>
                  <a:cs typeface="Arial" panose="020B0604020202020204" pitchFamily="34" charset="0"/>
                </a:rPr>
                <a:t>và</a:t>
              </a:r>
              <a:r>
                <a:rPr lang="en-US" sz="2200" b="1" dirty="0" smtClean="0">
                  <a:latin typeface="Arial" panose="020B0604020202020204" pitchFamily="34" charset="0"/>
                  <a:cs typeface="Arial" panose="020B0604020202020204" pitchFamily="34" charset="0"/>
                </a:rPr>
                <a:t> </a:t>
              </a:r>
              <a:r>
                <a:rPr lang="en-US" sz="2200" b="1" dirty="0" err="1" smtClean="0">
                  <a:latin typeface="Arial" panose="020B0604020202020204" pitchFamily="34" charset="0"/>
                  <a:cs typeface="Arial" panose="020B0604020202020204" pitchFamily="34" charset="0"/>
                </a:rPr>
                <a:t>được</a:t>
              </a:r>
              <a:r>
                <a:rPr lang="en-US" sz="2200" b="1" dirty="0" smtClean="0">
                  <a:latin typeface="Arial" panose="020B0604020202020204" pitchFamily="34" charset="0"/>
                  <a:cs typeface="Arial" panose="020B0604020202020204" pitchFamily="34" charset="0"/>
                </a:rPr>
                <a:t> Kim </a:t>
              </a:r>
              <a:r>
                <a:rPr lang="en-US" sz="2200" b="1" dirty="0" err="1" smtClean="0">
                  <a:latin typeface="Arial" panose="020B0604020202020204" pitchFamily="34" charset="0"/>
                  <a:cs typeface="Arial" panose="020B0604020202020204" pitchFamily="34" charset="0"/>
                </a:rPr>
                <a:t>Lân</a:t>
              </a:r>
              <a:r>
                <a:rPr lang="en-US" sz="2200" b="1" dirty="0" smtClean="0">
                  <a:latin typeface="Arial" panose="020B0604020202020204" pitchFamily="34" charset="0"/>
                  <a:cs typeface="Arial" panose="020B0604020202020204" pitchFamily="34" charset="0"/>
                </a:rPr>
                <a:t> </a:t>
              </a:r>
              <a:r>
                <a:rPr lang="en-US" sz="2200" b="1" dirty="0" err="1" smtClean="0">
                  <a:latin typeface="Arial" panose="020B0604020202020204" pitchFamily="34" charset="0"/>
                  <a:cs typeface="Arial" panose="020B0604020202020204" pitchFamily="34" charset="0"/>
                </a:rPr>
                <a:t>hoàn</a:t>
              </a:r>
              <a:r>
                <a:rPr lang="en-US" sz="2200" b="1" dirty="0" smtClean="0">
                  <a:latin typeface="Arial" panose="020B0604020202020204" pitchFamily="34" charset="0"/>
                  <a:cs typeface="Arial" panose="020B0604020202020204" pitchFamily="34" charset="0"/>
                </a:rPr>
                <a:t> </a:t>
              </a:r>
              <a:r>
                <a:rPr lang="en-US" sz="2200" b="1" dirty="0" err="1" smtClean="0">
                  <a:latin typeface="Arial" panose="020B0604020202020204" pitchFamily="34" charset="0"/>
                  <a:cs typeface="Arial" panose="020B0604020202020204" pitchFamily="34" charset="0"/>
                </a:rPr>
                <a:t>tất</a:t>
              </a:r>
              <a:r>
                <a:rPr lang="en-US" sz="2200" b="1" dirty="0" smtClean="0">
                  <a:latin typeface="Arial" panose="020B0604020202020204" pitchFamily="34" charset="0"/>
                  <a:cs typeface="Arial" panose="020B0604020202020204" pitchFamily="34" charset="0"/>
                </a:rPr>
                <a:t> </a:t>
              </a:r>
              <a:r>
                <a:rPr lang="en-US" sz="2200" b="1" dirty="0" err="1" smtClean="0">
                  <a:latin typeface="Arial" panose="020B0604020202020204" pitchFamily="34" charset="0"/>
                  <a:cs typeface="Arial" panose="020B0604020202020204" pitchFamily="34" charset="0"/>
                </a:rPr>
                <a:t>năm</a:t>
              </a:r>
              <a:r>
                <a:rPr lang="en-US" sz="2200" b="1" dirty="0" smtClean="0">
                  <a:latin typeface="Arial" panose="020B0604020202020204" pitchFamily="34" charset="0"/>
                  <a:cs typeface="Arial" panose="020B0604020202020204" pitchFamily="34" charset="0"/>
                </a:rPr>
                <a:t> 1954</a:t>
              </a:r>
              <a:r>
                <a:rPr lang="en-US" sz="2200" b="1" dirty="0">
                  <a:latin typeface="Arial" panose="020B0604020202020204" pitchFamily="34" charset="0"/>
                  <a:cs typeface="Arial" panose="020B0604020202020204" pitchFamily="34" charset="0"/>
                </a:rPr>
                <a:t>; In </a:t>
              </a:r>
              <a:r>
                <a:rPr lang="en-US" sz="2200" b="1" dirty="0" err="1">
                  <a:latin typeface="Arial" panose="020B0604020202020204" pitchFamily="34" charset="0"/>
                  <a:cs typeface="Arial" panose="020B0604020202020204" pitchFamily="34" charset="0"/>
                </a:rPr>
                <a:t>trong</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tập</a:t>
              </a:r>
              <a:r>
                <a:rPr lang="en-US" sz="2200" b="1" dirty="0">
                  <a:latin typeface="Arial" panose="020B0604020202020204" pitchFamily="34" charset="0"/>
                  <a:cs typeface="Arial" panose="020B0604020202020204" pitchFamily="34" charset="0"/>
                </a:rPr>
                <a:t> Con </a:t>
              </a:r>
              <a:r>
                <a:rPr lang="en-US" sz="2200" b="1" dirty="0" err="1">
                  <a:latin typeface="Arial" panose="020B0604020202020204" pitchFamily="34" charset="0"/>
                  <a:cs typeface="Arial" panose="020B0604020202020204" pitchFamily="34" charset="0"/>
                </a:rPr>
                <a:t>chó</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xấu</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xí</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truyện</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ngắn</a:t>
              </a:r>
              <a:r>
                <a:rPr lang="en-US" sz="2200" b="1" dirty="0">
                  <a:latin typeface="Arial" panose="020B0604020202020204" pitchFamily="34" charset="0"/>
                  <a:cs typeface="Arial" panose="020B0604020202020204" pitchFamily="34" charset="0"/>
                </a:rPr>
                <a:t> 1962). </a:t>
              </a:r>
            </a:p>
          </p:txBody>
        </p:sp>
      </p:grpSp>
    </p:spTree>
    <p:custDataLst>
      <p:tags r:id="rId1"/>
    </p:custDataLst>
    <p:extLst>
      <p:ext uri="{BB962C8B-B14F-4D97-AF65-F5344CB8AC3E}">
        <p14:creationId xmlns:p14="http://schemas.microsoft.com/office/powerpoint/2010/main" val="25862564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p:cTn id="20" dur="1000" fill="hold"/>
                                        <p:tgtEl>
                                          <p:spTgt spid="12"/>
                                        </p:tgtEl>
                                        <p:attrNameLst>
                                          <p:attrName>ppt_w</p:attrName>
                                        </p:attrNameLst>
                                      </p:cBhvr>
                                      <p:tavLst>
                                        <p:tav tm="0">
                                          <p:val>
                                            <p:fltVal val="0"/>
                                          </p:val>
                                        </p:tav>
                                        <p:tav tm="100000">
                                          <p:val>
                                            <p:strVal val="#ppt_w"/>
                                          </p:val>
                                        </p:tav>
                                      </p:tavLst>
                                    </p:anim>
                                    <p:anim calcmode="lin" valueType="num">
                                      <p:cBhvr>
                                        <p:cTn id="21" dur="1000" fill="hold"/>
                                        <p:tgtEl>
                                          <p:spTgt spid="12"/>
                                        </p:tgtEl>
                                        <p:attrNameLst>
                                          <p:attrName>ppt_h</p:attrName>
                                        </p:attrNameLst>
                                      </p:cBhvr>
                                      <p:tavLst>
                                        <p:tav tm="0">
                                          <p:val>
                                            <p:fltVal val="0"/>
                                          </p:val>
                                        </p:tav>
                                        <p:tav tm="100000">
                                          <p:val>
                                            <p:strVal val="#ppt_h"/>
                                          </p:val>
                                        </p:tav>
                                      </p:tavLst>
                                    </p:anim>
                                    <p:anim calcmode="lin" valueType="num">
                                      <p:cBhvr>
                                        <p:cTn id="22" dur="1000" fill="hold"/>
                                        <p:tgtEl>
                                          <p:spTgt spid="12"/>
                                        </p:tgtEl>
                                        <p:attrNameLst>
                                          <p:attrName>style.rotation</p:attrName>
                                        </p:attrNameLst>
                                      </p:cBhvr>
                                      <p:tavLst>
                                        <p:tav tm="0">
                                          <p:val>
                                            <p:fltVal val="90"/>
                                          </p:val>
                                        </p:tav>
                                        <p:tav tm="100000">
                                          <p:val>
                                            <p:fltVal val="0"/>
                                          </p:val>
                                        </p:tav>
                                      </p:tavLst>
                                    </p:anim>
                                    <p:animEffect transition="in" filter="fade">
                                      <p:cBhvr>
                                        <p:cTn id="23" dur="10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1000" fill="hold"/>
                                        <p:tgtEl>
                                          <p:spTgt spid="10"/>
                                        </p:tgtEl>
                                        <p:attrNameLst>
                                          <p:attrName>ppt_w</p:attrName>
                                        </p:attrNameLst>
                                      </p:cBhvr>
                                      <p:tavLst>
                                        <p:tav tm="0">
                                          <p:val>
                                            <p:fltVal val="0"/>
                                          </p:val>
                                        </p:tav>
                                        <p:tav tm="100000">
                                          <p:val>
                                            <p:strVal val="#ppt_w"/>
                                          </p:val>
                                        </p:tav>
                                      </p:tavLst>
                                    </p:anim>
                                    <p:anim calcmode="lin" valueType="num">
                                      <p:cBhvr>
                                        <p:cTn id="29" dur="1000" fill="hold"/>
                                        <p:tgtEl>
                                          <p:spTgt spid="10"/>
                                        </p:tgtEl>
                                        <p:attrNameLst>
                                          <p:attrName>ppt_h</p:attrName>
                                        </p:attrNameLst>
                                      </p:cBhvr>
                                      <p:tavLst>
                                        <p:tav tm="0">
                                          <p:val>
                                            <p:fltVal val="0"/>
                                          </p:val>
                                        </p:tav>
                                        <p:tav tm="100000">
                                          <p:val>
                                            <p:strVal val="#ppt_h"/>
                                          </p:val>
                                        </p:tav>
                                      </p:tavLst>
                                    </p:anim>
                                    <p:anim calcmode="lin" valueType="num">
                                      <p:cBhvr>
                                        <p:cTn id="30" dur="1000" fill="hold"/>
                                        <p:tgtEl>
                                          <p:spTgt spid="10"/>
                                        </p:tgtEl>
                                        <p:attrNameLst>
                                          <p:attrName>style.rotation</p:attrName>
                                        </p:attrNameLst>
                                      </p:cBhvr>
                                      <p:tavLst>
                                        <p:tav tm="0">
                                          <p:val>
                                            <p:fltVal val="90"/>
                                          </p:val>
                                        </p:tav>
                                        <p:tav tm="100000">
                                          <p:val>
                                            <p:fltVal val="0"/>
                                          </p:val>
                                        </p:tav>
                                      </p:tavLst>
                                    </p:anim>
                                    <p:animEffect transition="in" filter="fade">
                                      <p:cBhvr>
                                        <p:cTn id="31"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Graphic spid="10" grpId="0">
        <p:bldAsOne/>
      </p:bldGraphic>
      <p:bldP spid="7" grpId="0"/>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6" name="AutoShape 4"/>
          <p:cNvSpPr>
            <a:spLocks noChangeArrowheads="1"/>
          </p:cNvSpPr>
          <p:nvPr/>
        </p:nvSpPr>
        <p:spPr bwMode="auto">
          <a:xfrm>
            <a:off x="1403648" y="682668"/>
            <a:ext cx="6343600" cy="4343400"/>
          </a:xfrm>
          <a:prstGeom prst="cloudCallout">
            <a:avLst>
              <a:gd name="adj1" fmla="val -54806"/>
              <a:gd name="adj2" fmla="val 85380"/>
            </a:avLst>
          </a:prstGeom>
          <a:solidFill>
            <a:srgbClr val="CCFFFF"/>
          </a:solidFill>
          <a:ln w="9525">
            <a:solidFill>
              <a:srgbClr val="9900CC"/>
            </a:solidFill>
            <a:round/>
            <a:headEnd/>
            <a:tailEnd/>
          </a:ln>
        </p:spPr>
        <p:txBody>
          <a:bodyPr/>
          <a:lstStyle/>
          <a:p>
            <a:pPr algn="ctr"/>
            <a:r>
              <a:rPr lang="en-US" sz="3200" b="1" i="1" dirty="0" err="1">
                <a:solidFill>
                  <a:srgbClr val="002060"/>
                </a:solidFill>
                <a:latin typeface="Times New Roman" pitchFamily="18" charset="0"/>
              </a:rPr>
              <a:t>Toàn</a:t>
            </a:r>
            <a:r>
              <a:rPr lang="en-US" sz="3200" b="1" i="1" dirty="0">
                <a:solidFill>
                  <a:srgbClr val="002060"/>
                </a:solidFill>
                <a:latin typeface="Times New Roman" pitchFamily="18" charset="0"/>
              </a:rPr>
              <a:t> </a:t>
            </a:r>
            <a:r>
              <a:rPr lang="en-US" sz="3200" b="1" i="1" dirty="0" err="1">
                <a:solidFill>
                  <a:srgbClr val="002060"/>
                </a:solidFill>
                <a:latin typeface="Times New Roman" pitchFamily="18" charset="0"/>
              </a:rPr>
              <a:t>bộ</a:t>
            </a:r>
            <a:r>
              <a:rPr lang="en-US" sz="3200" b="1" i="1" dirty="0">
                <a:solidFill>
                  <a:srgbClr val="002060"/>
                </a:solidFill>
                <a:latin typeface="Times New Roman" pitchFamily="18" charset="0"/>
              </a:rPr>
              <a:t> </a:t>
            </a:r>
            <a:r>
              <a:rPr lang="en-US" sz="3200" b="1" i="1" dirty="0" err="1">
                <a:solidFill>
                  <a:srgbClr val="002060"/>
                </a:solidFill>
                <a:latin typeface="Times New Roman" pitchFamily="18" charset="0"/>
              </a:rPr>
              <a:t>tác</a:t>
            </a:r>
            <a:r>
              <a:rPr lang="en-US" sz="3200" b="1" i="1" dirty="0">
                <a:solidFill>
                  <a:srgbClr val="002060"/>
                </a:solidFill>
                <a:latin typeface="Times New Roman" pitchFamily="18" charset="0"/>
              </a:rPr>
              <a:t> </a:t>
            </a:r>
            <a:r>
              <a:rPr lang="en-US" sz="3200" b="1" i="1" dirty="0" err="1">
                <a:solidFill>
                  <a:srgbClr val="002060"/>
                </a:solidFill>
                <a:latin typeface="Times New Roman" pitchFamily="18" charset="0"/>
              </a:rPr>
              <a:t>phẩm</a:t>
            </a:r>
            <a:r>
              <a:rPr lang="en-US" sz="3200" b="1" i="1" dirty="0">
                <a:solidFill>
                  <a:srgbClr val="002060"/>
                </a:solidFill>
                <a:latin typeface="Times New Roman" pitchFamily="18" charset="0"/>
              </a:rPr>
              <a:t> </a:t>
            </a:r>
            <a:r>
              <a:rPr lang="en-US" sz="3200" b="1" i="1" dirty="0" err="1">
                <a:solidFill>
                  <a:srgbClr val="002060"/>
                </a:solidFill>
                <a:latin typeface="Times New Roman" pitchFamily="18" charset="0"/>
              </a:rPr>
              <a:t>xoay</a:t>
            </a:r>
            <a:r>
              <a:rPr lang="en-US" sz="3200" b="1" i="1" dirty="0">
                <a:solidFill>
                  <a:srgbClr val="002060"/>
                </a:solidFill>
                <a:latin typeface="Times New Roman" pitchFamily="18" charset="0"/>
              </a:rPr>
              <a:t> </a:t>
            </a:r>
            <a:r>
              <a:rPr lang="en-US" sz="3200" b="1" i="1" dirty="0" err="1">
                <a:solidFill>
                  <a:srgbClr val="002060"/>
                </a:solidFill>
                <a:latin typeface="Times New Roman" pitchFamily="18" charset="0"/>
              </a:rPr>
              <a:t>quanh</a:t>
            </a:r>
            <a:r>
              <a:rPr lang="en-US" sz="3200" b="1" i="1" dirty="0">
                <a:solidFill>
                  <a:srgbClr val="002060"/>
                </a:solidFill>
                <a:latin typeface="Times New Roman" pitchFamily="18" charset="0"/>
              </a:rPr>
              <a:t> </a:t>
            </a:r>
            <a:r>
              <a:rPr lang="en-US" sz="3200" b="1" i="1" dirty="0" err="1">
                <a:solidFill>
                  <a:srgbClr val="002060"/>
                </a:solidFill>
                <a:latin typeface="Times New Roman" pitchFamily="18" charset="0"/>
              </a:rPr>
              <a:t>câu</a:t>
            </a:r>
            <a:r>
              <a:rPr lang="en-US" sz="3200" b="1" i="1" dirty="0">
                <a:solidFill>
                  <a:srgbClr val="002060"/>
                </a:solidFill>
                <a:latin typeface="Times New Roman" pitchFamily="18" charset="0"/>
              </a:rPr>
              <a:t> </a:t>
            </a:r>
            <a:r>
              <a:rPr lang="en-US" sz="3200" b="1" i="1" dirty="0" err="1">
                <a:solidFill>
                  <a:srgbClr val="002060"/>
                </a:solidFill>
                <a:latin typeface="Times New Roman" pitchFamily="18" charset="0"/>
              </a:rPr>
              <a:t>chuyện</a:t>
            </a:r>
            <a:r>
              <a:rPr lang="en-US" sz="3200" b="1" i="1" dirty="0">
                <a:solidFill>
                  <a:srgbClr val="002060"/>
                </a:solidFill>
                <a:latin typeface="Times New Roman" pitchFamily="18" charset="0"/>
              </a:rPr>
              <a:t> </a:t>
            </a:r>
            <a:r>
              <a:rPr lang="en-US" sz="3200" b="1" i="1" dirty="0" err="1">
                <a:solidFill>
                  <a:srgbClr val="002060"/>
                </a:solidFill>
                <a:latin typeface="Times New Roman" pitchFamily="18" charset="0"/>
              </a:rPr>
              <a:t>anh</a:t>
            </a:r>
            <a:r>
              <a:rPr lang="en-US" sz="3200" b="1" i="1" dirty="0">
                <a:solidFill>
                  <a:srgbClr val="002060"/>
                </a:solidFill>
                <a:latin typeface="Times New Roman" pitchFamily="18" charset="0"/>
              </a:rPr>
              <a:t> </a:t>
            </a:r>
            <a:r>
              <a:rPr lang="en-US" sz="3200" b="1" i="1" dirty="0" err="1">
                <a:solidFill>
                  <a:srgbClr val="002060"/>
                </a:solidFill>
                <a:latin typeface="Times New Roman" pitchFamily="18" charset="0"/>
              </a:rPr>
              <a:t>Tràng</a:t>
            </a:r>
            <a:r>
              <a:rPr lang="en-US" sz="3200" b="1" i="1" dirty="0">
                <a:solidFill>
                  <a:srgbClr val="002060"/>
                </a:solidFill>
                <a:latin typeface="Times New Roman" pitchFamily="18" charset="0"/>
              </a:rPr>
              <a:t> </a:t>
            </a:r>
            <a:r>
              <a:rPr lang="en-US" sz="3200" b="1" i="1" dirty="0" err="1">
                <a:solidFill>
                  <a:srgbClr val="002060"/>
                </a:solidFill>
                <a:latin typeface="Times New Roman" pitchFamily="18" charset="0"/>
              </a:rPr>
              <a:t>nhặt</a:t>
            </a:r>
            <a:r>
              <a:rPr lang="en-US" sz="3200" b="1" i="1" dirty="0">
                <a:solidFill>
                  <a:srgbClr val="002060"/>
                </a:solidFill>
                <a:latin typeface="Times New Roman" pitchFamily="18" charset="0"/>
              </a:rPr>
              <a:t> </a:t>
            </a:r>
            <a:r>
              <a:rPr lang="en-US" sz="3200" b="1" i="1" dirty="0" err="1">
                <a:solidFill>
                  <a:srgbClr val="002060"/>
                </a:solidFill>
                <a:latin typeface="Times New Roman" pitchFamily="18" charset="0"/>
              </a:rPr>
              <a:t>vợ</a:t>
            </a:r>
            <a:r>
              <a:rPr lang="en-US" sz="3200" b="1" i="1" dirty="0" smtClean="0">
                <a:solidFill>
                  <a:srgbClr val="002060"/>
                </a:solidFill>
                <a:latin typeface="Times New Roman" pitchFamily="18" charset="0"/>
              </a:rPr>
              <a:t>. </a:t>
            </a:r>
            <a:r>
              <a:rPr lang="en-US" sz="3200" b="1" i="1" dirty="0" err="1" smtClean="0">
                <a:solidFill>
                  <a:srgbClr val="002060"/>
                </a:solidFill>
                <a:latin typeface="Times New Roman" pitchFamily="18" charset="0"/>
              </a:rPr>
              <a:t>Hãy</a:t>
            </a:r>
            <a:r>
              <a:rPr lang="en-US" sz="3200" b="1" i="1" dirty="0" smtClean="0">
                <a:solidFill>
                  <a:srgbClr val="002060"/>
                </a:solidFill>
                <a:latin typeface="Times New Roman" pitchFamily="18" charset="0"/>
              </a:rPr>
              <a:t> </a:t>
            </a:r>
            <a:r>
              <a:rPr lang="en-US" sz="3200" b="1" i="1" dirty="0" err="1">
                <a:solidFill>
                  <a:srgbClr val="002060"/>
                </a:solidFill>
                <a:latin typeface="Times New Roman" pitchFamily="18" charset="0"/>
              </a:rPr>
              <a:t>tóm</a:t>
            </a:r>
            <a:r>
              <a:rPr lang="en-US" sz="3200" b="1" i="1" dirty="0">
                <a:solidFill>
                  <a:srgbClr val="002060"/>
                </a:solidFill>
                <a:latin typeface="Times New Roman" pitchFamily="18" charset="0"/>
              </a:rPr>
              <a:t> </a:t>
            </a:r>
            <a:r>
              <a:rPr lang="en-US" sz="3200" b="1" i="1" dirty="0" err="1">
                <a:solidFill>
                  <a:srgbClr val="002060"/>
                </a:solidFill>
                <a:latin typeface="Times New Roman" pitchFamily="18" charset="0"/>
              </a:rPr>
              <a:t>tắt</a:t>
            </a:r>
            <a:r>
              <a:rPr lang="en-US" sz="3200" b="1" i="1" dirty="0">
                <a:solidFill>
                  <a:srgbClr val="002060"/>
                </a:solidFill>
                <a:latin typeface="Times New Roman" pitchFamily="18" charset="0"/>
              </a:rPr>
              <a:t> </a:t>
            </a:r>
            <a:r>
              <a:rPr lang="en-US" sz="3200" b="1" i="1" dirty="0" err="1">
                <a:solidFill>
                  <a:srgbClr val="002060"/>
                </a:solidFill>
                <a:latin typeface="Times New Roman" pitchFamily="18" charset="0"/>
              </a:rPr>
              <a:t>tác</a:t>
            </a:r>
            <a:r>
              <a:rPr lang="en-US" sz="3200" b="1" i="1" dirty="0">
                <a:solidFill>
                  <a:srgbClr val="002060"/>
                </a:solidFill>
                <a:latin typeface="Times New Roman" pitchFamily="18" charset="0"/>
              </a:rPr>
              <a:t> </a:t>
            </a:r>
            <a:r>
              <a:rPr lang="en-US" sz="3200" b="1" i="1" dirty="0" err="1">
                <a:solidFill>
                  <a:srgbClr val="002060"/>
                </a:solidFill>
                <a:latin typeface="Times New Roman" pitchFamily="18" charset="0"/>
              </a:rPr>
              <a:t>phẩm</a:t>
            </a:r>
            <a:r>
              <a:rPr lang="en-US" sz="3200" b="1" i="1" dirty="0">
                <a:solidFill>
                  <a:srgbClr val="002060"/>
                </a:solidFill>
                <a:latin typeface="Times New Roman" pitchFamily="18" charset="0"/>
              </a:rPr>
              <a:t> </a:t>
            </a:r>
            <a:r>
              <a:rPr lang="en-US" sz="3200" b="1" i="1" dirty="0" err="1">
                <a:solidFill>
                  <a:srgbClr val="002060"/>
                </a:solidFill>
                <a:latin typeface="Times New Roman" pitchFamily="18" charset="0"/>
              </a:rPr>
              <a:t>theo</a:t>
            </a:r>
            <a:r>
              <a:rPr lang="en-US" sz="3200" b="1" i="1" dirty="0">
                <a:solidFill>
                  <a:srgbClr val="002060"/>
                </a:solidFill>
                <a:latin typeface="Times New Roman" pitchFamily="18" charset="0"/>
              </a:rPr>
              <a:t> </a:t>
            </a:r>
            <a:r>
              <a:rPr lang="en-US" sz="3200" b="1" i="1" dirty="0" err="1">
                <a:solidFill>
                  <a:srgbClr val="002060"/>
                </a:solidFill>
                <a:latin typeface="Times New Roman" pitchFamily="18" charset="0"/>
              </a:rPr>
              <a:t>tình</a:t>
            </a:r>
            <a:r>
              <a:rPr lang="en-US" sz="3200" b="1" i="1" dirty="0">
                <a:solidFill>
                  <a:srgbClr val="002060"/>
                </a:solidFill>
                <a:latin typeface="Times New Roman" pitchFamily="18" charset="0"/>
              </a:rPr>
              <a:t> </a:t>
            </a:r>
            <a:r>
              <a:rPr lang="en-US" sz="3200" b="1" i="1" dirty="0" err="1">
                <a:solidFill>
                  <a:srgbClr val="002060"/>
                </a:solidFill>
                <a:latin typeface="Times New Roman" pitchFamily="18" charset="0"/>
              </a:rPr>
              <a:t>huống</a:t>
            </a:r>
            <a:r>
              <a:rPr lang="en-US" sz="3200" b="1" i="1" dirty="0">
                <a:solidFill>
                  <a:srgbClr val="002060"/>
                </a:solidFill>
                <a:latin typeface="Times New Roman" pitchFamily="18" charset="0"/>
              </a:rPr>
              <a:t> </a:t>
            </a:r>
            <a:r>
              <a:rPr lang="en-US" sz="3200" b="1" i="1" dirty="0" err="1">
                <a:solidFill>
                  <a:srgbClr val="002060"/>
                </a:solidFill>
                <a:latin typeface="Times New Roman" pitchFamily="18" charset="0"/>
              </a:rPr>
              <a:t>truyện</a:t>
            </a:r>
            <a:r>
              <a:rPr lang="en-US" sz="3200" b="1" i="1" dirty="0">
                <a:solidFill>
                  <a:srgbClr val="002060"/>
                </a:solidFill>
                <a:latin typeface="Times New Roman" pitchFamily="18" charset="0"/>
              </a:rPr>
              <a:t> </a:t>
            </a:r>
            <a:r>
              <a:rPr lang="en-US" sz="3200" b="1" i="1" dirty="0" err="1">
                <a:solidFill>
                  <a:srgbClr val="002060"/>
                </a:solidFill>
                <a:latin typeface="Times New Roman" pitchFamily="18" charset="0"/>
              </a:rPr>
              <a:t>này</a:t>
            </a:r>
            <a:r>
              <a:rPr lang="en-US" sz="3200" b="1" i="1" dirty="0">
                <a:solidFill>
                  <a:srgbClr val="002060"/>
                </a:solidFill>
                <a:latin typeface="Times New Roman" pitchFamily="18" charset="0"/>
              </a:rPr>
              <a:t> ?</a:t>
            </a:r>
          </a:p>
        </p:txBody>
      </p:sp>
    </p:spTree>
    <p:extLst>
      <p:ext uri="{BB962C8B-B14F-4D97-AF65-F5344CB8AC3E}">
        <p14:creationId xmlns:p14="http://schemas.microsoft.com/office/powerpoint/2010/main" val="2405815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3556"/>
                                        </p:tgtEl>
                                        <p:attrNameLst>
                                          <p:attrName>style.visibility</p:attrName>
                                        </p:attrNameLst>
                                      </p:cBhvr>
                                      <p:to>
                                        <p:strVal val="visible"/>
                                      </p:to>
                                    </p:set>
                                    <p:anim calcmode="lin" valueType="num">
                                      <p:cBhvr>
                                        <p:cTn id="7" dur="1000" fill="hold"/>
                                        <p:tgtEl>
                                          <p:spTgt spid="23556"/>
                                        </p:tgtEl>
                                        <p:attrNameLst>
                                          <p:attrName>ppt_w</p:attrName>
                                        </p:attrNameLst>
                                      </p:cBhvr>
                                      <p:tavLst>
                                        <p:tav tm="0">
                                          <p:val>
                                            <p:strVal val="#ppt_w*0.70"/>
                                          </p:val>
                                        </p:tav>
                                        <p:tav tm="100000">
                                          <p:val>
                                            <p:strVal val="#ppt_w"/>
                                          </p:val>
                                        </p:tav>
                                      </p:tavLst>
                                    </p:anim>
                                    <p:anim calcmode="lin" valueType="num">
                                      <p:cBhvr>
                                        <p:cTn id="8" dur="1000" fill="hold"/>
                                        <p:tgtEl>
                                          <p:spTgt spid="23556"/>
                                        </p:tgtEl>
                                        <p:attrNameLst>
                                          <p:attrName>ppt_h</p:attrName>
                                        </p:attrNameLst>
                                      </p:cBhvr>
                                      <p:tavLst>
                                        <p:tav tm="0">
                                          <p:val>
                                            <p:strVal val="#ppt_h"/>
                                          </p:val>
                                        </p:tav>
                                        <p:tav tm="100000">
                                          <p:val>
                                            <p:strVal val="#ppt_h"/>
                                          </p:val>
                                        </p:tav>
                                      </p:tavLst>
                                    </p:anim>
                                    <p:animEffect transition="in" filter="fade">
                                      <p:cBhvr>
                                        <p:cTn id="9" dur="1000"/>
                                        <p:tgtEl>
                                          <p:spTgt spid="23556"/>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 presetClass="exit" presetSubtype="10" fill="hold" grpId="1" nodeType="clickEffect">
                                  <p:stCondLst>
                                    <p:cond delay="0"/>
                                  </p:stCondLst>
                                  <p:childTnLst>
                                    <p:animEffect transition="out" filter="checkerboard(across)">
                                      <p:cBhvr>
                                        <p:cTn id="13" dur="500"/>
                                        <p:tgtEl>
                                          <p:spTgt spid="23556"/>
                                        </p:tgtEl>
                                      </p:cBhvr>
                                    </p:animEffect>
                                    <p:set>
                                      <p:cBhvr>
                                        <p:cTn id="14" dur="1" fill="hold">
                                          <p:stCondLst>
                                            <p:cond delay="499"/>
                                          </p:stCondLst>
                                        </p:cTn>
                                        <p:tgtEl>
                                          <p:spTgt spid="2355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6" grpId="0" animBg="1"/>
      <p:bldP spid="23556"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3"/>
          <p:cNvSpPr>
            <a:spLocks noGrp="1" noChangeArrowheads="1"/>
          </p:cNvSpPr>
          <p:nvPr>
            <p:ph type="body" idx="1"/>
          </p:nvPr>
        </p:nvSpPr>
        <p:spPr/>
        <p:txBody>
          <a:bodyPr/>
          <a:lstStyle/>
          <a:p>
            <a:pPr eaLnBrk="1" hangingPunct="1"/>
            <a:endParaRPr lang="en-US" smtClean="0"/>
          </a:p>
        </p:txBody>
      </p:sp>
      <p:sp>
        <p:nvSpPr>
          <p:cNvPr id="11268" name="Rectangle 4"/>
          <p:cNvSpPr>
            <a:spLocks noChangeArrowheads="1"/>
          </p:cNvSpPr>
          <p:nvPr/>
        </p:nvSpPr>
        <p:spPr bwMode="auto">
          <a:xfrm>
            <a:off x="0" y="28575"/>
            <a:ext cx="9101138" cy="6829425"/>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11270" name="Text Box 6"/>
          <p:cNvSpPr txBox="1">
            <a:spLocks noChangeArrowheads="1"/>
          </p:cNvSpPr>
          <p:nvPr/>
        </p:nvSpPr>
        <p:spPr bwMode="auto">
          <a:xfrm>
            <a:off x="233363" y="6248400"/>
            <a:ext cx="8682037" cy="34607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pPr>
            <a:r>
              <a:rPr lang="en-US" sz="1600" b="1" dirty="0">
                <a:solidFill>
                  <a:schemeClr val="bg1"/>
                </a:solidFill>
              </a:rPr>
              <a:t>NẠN ĐÓI NĂM ẤT DẬU - XÁC NGƯỜI NGỔN NGANG KHẮP </a:t>
            </a:r>
            <a:r>
              <a:rPr lang="en-US" sz="1600" b="1" dirty="0" smtClean="0">
                <a:solidFill>
                  <a:schemeClr val="bg1"/>
                </a:solidFill>
              </a:rPr>
              <a:t>LỀU </a:t>
            </a:r>
            <a:r>
              <a:rPr lang="en-US" sz="1600" b="1" dirty="0">
                <a:solidFill>
                  <a:schemeClr val="bg1"/>
                </a:solidFill>
              </a:rPr>
              <a:t>CHỢ</a:t>
            </a:r>
          </a:p>
        </p:txBody>
      </p:sp>
      <p:sp>
        <p:nvSpPr>
          <p:cNvPr id="10245" name="Text Box 14"/>
          <p:cNvSpPr txBox="1">
            <a:spLocks noChangeArrowheads="1"/>
          </p:cNvSpPr>
          <p:nvPr/>
        </p:nvSpPr>
        <p:spPr bwMode="auto">
          <a:xfrm>
            <a:off x="3200400" y="5562600"/>
            <a:ext cx="2514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endParaRPr lang="en-US"/>
          </a:p>
        </p:txBody>
      </p:sp>
      <p:sp>
        <p:nvSpPr>
          <p:cNvPr id="11282" name="AutoShape 18"/>
          <p:cNvSpPr>
            <a:spLocks noChangeArrowheads="1"/>
          </p:cNvSpPr>
          <p:nvPr/>
        </p:nvSpPr>
        <p:spPr bwMode="auto">
          <a:xfrm>
            <a:off x="4343400" y="5029200"/>
            <a:ext cx="228600" cy="1219200"/>
          </a:xfrm>
          <a:prstGeom prst="upArrow">
            <a:avLst>
              <a:gd name="adj1" fmla="val 50000"/>
              <a:gd name="adj2" fmla="val 133333"/>
            </a:avLst>
          </a:prstGeom>
          <a:solidFill>
            <a:schemeClr val="accent1"/>
          </a:solidFill>
          <a:ln w="9525">
            <a:solidFill>
              <a:schemeClr val="tx1"/>
            </a:solidFill>
            <a:miter lim="800000"/>
            <a:headEnd/>
            <a:tailEnd/>
          </a:ln>
        </p:spPr>
        <p:txBody>
          <a:bodyPr wrap="none" anchor="ctr"/>
          <a:lstStyle/>
          <a:p>
            <a:endParaRPr lang="en-US"/>
          </a:p>
        </p:txBody>
      </p:sp>
      <p:sp>
        <p:nvSpPr>
          <p:cNvPr id="11283" name="Text Box 19"/>
          <p:cNvSpPr txBox="1">
            <a:spLocks noChangeArrowheads="1"/>
          </p:cNvSpPr>
          <p:nvPr/>
        </p:nvSpPr>
        <p:spPr bwMode="auto">
          <a:xfrm>
            <a:off x="1981200" y="5486400"/>
            <a:ext cx="5305425" cy="406400"/>
          </a:xfrm>
          <a:prstGeom prst="rect">
            <a:avLst/>
          </a:prstGeom>
          <a:solidFill>
            <a:schemeClr val="bg1"/>
          </a:solidFill>
          <a:ln w="9525">
            <a:solidFill>
              <a:schemeClr val="accent1"/>
            </a:solidFill>
            <a:miter lim="800000"/>
            <a:headEnd/>
            <a:tailEnd/>
          </a:ln>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r>
              <a:rPr lang="en-US" sz="2000" b="1">
                <a:solidFill>
                  <a:srgbClr val="7030A0"/>
                </a:solidFill>
              </a:rPr>
              <a:t>Nhờ một câu nói đùa và bốn bát bánh đúc</a:t>
            </a:r>
          </a:p>
        </p:txBody>
      </p:sp>
      <p:sp>
        <p:nvSpPr>
          <p:cNvPr id="11284" name="AutoShape 20"/>
          <p:cNvSpPr>
            <a:spLocks noChangeArrowheads="1"/>
          </p:cNvSpPr>
          <p:nvPr/>
        </p:nvSpPr>
        <p:spPr bwMode="auto">
          <a:xfrm>
            <a:off x="228600" y="2362200"/>
            <a:ext cx="228600" cy="3886200"/>
          </a:xfrm>
          <a:prstGeom prst="upArrow">
            <a:avLst>
              <a:gd name="adj1" fmla="val 50000"/>
              <a:gd name="adj2" fmla="val 425000"/>
            </a:avLst>
          </a:prstGeom>
          <a:solidFill>
            <a:schemeClr val="accent1"/>
          </a:solidFill>
          <a:ln w="9525">
            <a:solidFill>
              <a:schemeClr val="tx1"/>
            </a:solidFill>
            <a:miter lim="800000"/>
            <a:headEnd/>
            <a:tailEnd/>
          </a:ln>
        </p:spPr>
        <p:txBody>
          <a:bodyPr wrap="none" anchor="ctr"/>
          <a:lstStyle/>
          <a:p>
            <a:endParaRPr lang="en-US"/>
          </a:p>
        </p:txBody>
      </p:sp>
      <p:sp>
        <p:nvSpPr>
          <p:cNvPr id="11285" name="AutoShape 21"/>
          <p:cNvSpPr>
            <a:spLocks noChangeArrowheads="1"/>
          </p:cNvSpPr>
          <p:nvPr/>
        </p:nvSpPr>
        <p:spPr bwMode="auto">
          <a:xfrm>
            <a:off x="8740775" y="2379663"/>
            <a:ext cx="209550" cy="3849687"/>
          </a:xfrm>
          <a:prstGeom prst="upArrow">
            <a:avLst>
              <a:gd name="adj1" fmla="val 50000"/>
              <a:gd name="adj2" fmla="val 459280"/>
            </a:avLst>
          </a:prstGeom>
          <a:solidFill>
            <a:schemeClr val="accent1"/>
          </a:solidFill>
          <a:ln w="9525">
            <a:solidFill>
              <a:schemeClr val="tx1"/>
            </a:solidFill>
            <a:miter lim="800000"/>
            <a:headEnd/>
            <a:tailEnd/>
          </a:ln>
        </p:spPr>
        <p:txBody>
          <a:bodyPr wrap="none" anchor="ctr"/>
          <a:lstStyle/>
          <a:p>
            <a:endParaRPr lang="en-US"/>
          </a:p>
        </p:txBody>
      </p:sp>
      <p:sp>
        <p:nvSpPr>
          <p:cNvPr id="11287" name="AutoShape 23"/>
          <p:cNvSpPr>
            <a:spLocks noChangeArrowheads="1"/>
          </p:cNvSpPr>
          <p:nvPr/>
        </p:nvSpPr>
        <p:spPr bwMode="auto">
          <a:xfrm>
            <a:off x="4378325" y="2424113"/>
            <a:ext cx="257175" cy="2147887"/>
          </a:xfrm>
          <a:prstGeom prst="upArrow">
            <a:avLst>
              <a:gd name="adj1" fmla="val 50000"/>
              <a:gd name="adj2" fmla="val 208796"/>
            </a:avLst>
          </a:prstGeom>
          <a:solidFill>
            <a:schemeClr val="accent1"/>
          </a:solidFill>
          <a:ln w="9525">
            <a:solidFill>
              <a:schemeClr val="tx1"/>
            </a:solidFill>
            <a:miter lim="800000"/>
            <a:headEnd/>
            <a:tailEnd/>
          </a:ln>
        </p:spPr>
        <p:txBody>
          <a:bodyPr wrap="none" anchor="ctr"/>
          <a:lstStyle/>
          <a:p>
            <a:endParaRPr lang="en-US"/>
          </a:p>
        </p:txBody>
      </p:sp>
      <p:sp>
        <p:nvSpPr>
          <p:cNvPr id="11288" name="Text Box 24"/>
          <p:cNvSpPr txBox="1">
            <a:spLocks noChangeArrowheads="1"/>
          </p:cNvSpPr>
          <p:nvPr/>
        </p:nvSpPr>
        <p:spPr bwMode="auto">
          <a:xfrm>
            <a:off x="569913" y="3429000"/>
            <a:ext cx="8001000" cy="707886"/>
          </a:xfrm>
          <a:prstGeom prst="rect">
            <a:avLst/>
          </a:prstGeom>
          <a:solidFill>
            <a:schemeClr val="bg1"/>
          </a:solidFill>
          <a:ln w="9525">
            <a:solidFill>
              <a:schemeClr val="accent1"/>
            </a:solidFill>
            <a:miter lim="800000"/>
            <a:headEnd/>
            <a:tailEnd/>
          </a:ln>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r>
              <a:rPr lang="en-US" sz="2000" b="1" dirty="0" err="1">
                <a:solidFill>
                  <a:srgbClr val="7030A0"/>
                </a:solidFill>
              </a:rPr>
              <a:t>Cụ</a:t>
            </a:r>
            <a:r>
              <a:rPr lang="en-US" sz="2000" b="1" dirty="0">
                <a:solidFill>
                  <a:srgbClr val="7030A0"/>
                </a:solidFill>
              </a:rPr>
              <a:t> </a:t>
            </a:r>
            <a:r>
              <a:rPr lang="en-US" sz="2000" b="1" dirty="0" err="1">
                <a:solidFill>
                  <a:srgbClr val="7030A0"/>
                </a:solidFill>
              </a:rPr>
              <a:t>Tứ</a:t>
            </a:r>
            <a:r>
              <a:rPr lang="en-US" sz="2000" b="1" dirty="0">
                <a:solidFill>
                  <a:srgbClr val="7030A0"/>
                </a:solidFill>
              </a:rPr>
              <a:t> - </a:t>
            </a:r>
            <a:r>
              <a:rPr lang="en-US" sz="2000" b="1" dirty="0" err="1">
                <a:solidFill>
                  <a:srgbClr val="7030A0"/>
                </a:solidFill>
              </a:rPr>
              <a:t>mẹ</a:t>
            </a:r>
            <a:r>
              <a:rPr lang="en-US" sz="2000" b="1" dirty="0">
                <a:solidFill>
                  <a:srgbClr val="7030A0"/>
                </a:solidFill>
              </a:rPr>
              <a:t> </a:t>
            </a:r>
            <a:r>
              <a:rPr lang="en-US" sz="2000" b="1" dirty="0" err="1">
                <a:solidFill>
                  <a:srgbClr val="7030A0"/>
                </a:solidFill>
              </a:rPr>
              <a:t>Tràng</a:t>
            </a:r>
            <a:r>
              <a:rPr lang="en-US" sz="2000" b="1" dirty="0">
                <a:solidFill>
                  <a:srgbClr val="7030A0"/>
                </a:solidFill>
              </a:rPr>
              <a:t>: </a:t>
            </a:r>
            <a:r>
              <a:rPr lang="en-US" sz="2000" b="1" dirty="0" err="1" smtClean="0">
                <a:solidFill>
                  <a:srgbClr val="7030A0"/>
                </a:solidFill>
              </a:rPr>
              <a:t>buồn</a:t>
            </a:r>
            <a:r>
              <a:rPr lang="en-US" sz="2000" b="1" dirty="0" smtClean="0">
                <a:solidFill>
                  <a:srgbClr val="7030A0"/>
                </a:solidFill>
              </a:rPr>
              <a:t> </a:t>
            </a:r>
            <a:r>
              <a:rPr lang="en-US" sz="2000" b="1" dirty="0" err="1" smtClean="0">
                <a:solidFill>
                  <a:srgbClr val="7030A0"/>
                </a:solidFill>
              </a:rPr>
              <a:t>vui</a:t>
            </a:r>
            <a:r>
              <a:rPr lang="en-US" sz="2000" b="1" dirty="0" smtClean="0">
                <a:solidFill>
                  <a:srgbClr val="7030A0"/>
                </a:solidFill>
              </a:rPr>
              <a:t>, </a:t>
            </a:r>
            <a:r>
              <a:rPr lang="en-US" sz="2000" b="1" dirty="0" err="1" smtClean="0">
                <a:solidFill>
                  <a:srgbClr val="7030A0"/>
                </a:solidFill>
              </a:rPr>
              <a:t>mừng</a:t>
            </a:r>
            <a:r>
              <a:rPr lang="en-US" sz="2000" b="1" dirty="0" smtClean="0">
                <a:solidFill>
                  <a:srgbClr val="7030A0"/>
                </a:solidFill>
              </a:rPr>
              <a:t> </a:t>
            </a:r>
            <a:r>
              <a:rPr lang="en-US" sz="2000" b="1" dirty="0" err="1" smtClean="0">
                <a:solidFill>
                  <a:srgbClr val="7030A0"/>
                </a:solidFill>
              </a:rPr>
              <a:t>tủi</a:t>
            </a:r>
            <a:r>
              <a:rPr lang="en-US" sz="2000" b="1" dirty="0" smtClean="0">
                <a:solidFill>
                  <a:srgbClr val="7030A0"/>
                </a:solidFill>
              </a:rPr>
              <a:t>, lo </a:t>
            </a:r>
            <a:r>
              <a:rPr lang="en-US" sz="2000" b="1" dirty="0" err="1" smtClean="0">
                <a:solidFill>
                  <a:srgbClr val="7030A0"/>
                </a:solidFill>
              </a:rPr>
              <a:t>lắng</a:t>
            </a:r>
            <a:r>
              <a:rPr lang="en-US" sz="2000" b="1" dirty="0" smtClean="0">
                <a:solidFill>
                  <a:srgbClr val="7030A0"/>
                </a:solidFill>
              </a:rPr>
              <a:t> </a:t>
            </a:r>
            <a:r>
              <a:rPr lang="en-US" sz="2000" b="1" dirty="0" err="1">
                <a:solidFill>
                  <a:srgbClr val="7030A0"/>
                </a:solidFill>
              </a:rPr>
              <a:t>lẫn</a:t>
            </a:r>
            <a:r>
              <a:rPr lang="en-US" sz="2000" b="1" dirty="0">
                <a:solidFill>
                  <a:srgbClr val="7030A0"/>
                </a:solidFill>
              </a:rPr>
              <a:t> </a:t>
            </a:r>
            <a:r>
              <a:rPr lang="en-US" sz="2000" b="1" dirty="0" err="1" smtClean="0">
                <a:solidFill>
                  <a:srgbClr val="7030A0"/>
                </a:solidFill>
              </a:rPr>
              <a:t>lộn</a:t>
            </a:r>
            <a:r>
              <a:rPr lang="en-US" sz="2000" b="1" dirty="0" smtClean="0">
                <a:solidFill>
                  <a:srgbClr val="7030A0"/>
                </a:solidFill>
              </a:rPr>
              <a:t> </a:t>
            </a:r>
            <a:r>
              <a:rPr lang="en-US" sz="2000" b="1" dirty="0" err="1" smtClean="0">
                <a:solidFill>
                  <a:srgbClr val="7030A0"/>
                </a:solidFill>
              </a:rPr>
              <a:t>đan</a:t>
            </a:r>
            <a:r>
              <a:rPr lang="en-US" sz="2000" b="1" dirty="0" smtClean="0">
                <a:solidFill>
                  <a:srgbClr val="7030A0"/>
                </a:solidFill>
              </a:rPr>
              <a:t> </a:t>
            </a:r>
            <a:r>
              <a:rPr lang="en-US" sz="2000" b="1" dirty="0" err="1" smtClean="0">
                <a:solidFill>
                  <a:srgbClr val="7030A0"/>
                </a:solidFill>
              </a:rPr>
              <a:t>xen</a:t>
            </a:r>
            <a:r>
              <a:rPr lang="en-US" sz="2000" b="1" dirty="0" smtClean="0">
                <a:solidFill>
                  <a:srgbClr val="7030A0"/>
                </a:solidFill>
              </a:rPr>
              <a:t> </a:t>
            </a:r>
            <a:r>
              <a:rPr lang="en-US" sz="2000" b="1" dirty="0" smtClean="0">
                <a:solidFill>
                  <a:srgbClr val="7030A0"/>
                </a:solidFill>
                <a:sym typeface="Wingdings" pitchFamily="2" charset="2"/>
              </a:rPr>
              <a:t>  </a:t>
            </a:r>
            <a:r>
              <a:rPr lang="en-US" sz="2000" b="1" dirty="0" err="1" smtClean="0">
                <a:solidFill>
                  <a:srgbClr val="7030A0"/>
                </a:solidFill>
                <a:sym typeface="Wingdings" pitchFamily="2" charset="2"/>
              </a:rPr>
              <a:t>Chấp</a:t>
            </a:r>
            <a:r>
              <a:rPr lang="en-US" sz="2000" b="1" dirty="0" smtClean="0">
                <a:solidFill>
                  <a:srgbClr val="7030A0"/>
                </a:solidFill>
                <a:sym typeface="Wingdings" pitchFamily="2" charset="2"/>
              </a:rPr>
              <a:t> </a:t>
            </a:r>
            <a:r>
              <a:rPr lang="en-US" sz="2000" b="1" dirty="0" err="1">
                <a:solidFill>
                  <a:srgbClr val="7030A0"/>
                </a:solidFill>
                <a:sym typeface="Wingdings" pitchFamily="2" charset="2"/>
              </a:rPr>
              <a:t>nhận</a:t>
            </a:r>
            <a:r>
              <a:rPr lang="en-US" sz="2000" b="1" dirty="0">
                <a:solidFill>
                  <a:srgbClr val="7030A0"/>
                </a:solidFill>
                <a:sym typeface="Wingdings" pitchFamily="2" charset="2"/>
              </a:rPr>
              <a:t> </a:t>
            </a:r>
            <a:r>
              <a:rPr lang="en-US" sz="2000" b="1" dirty="0" err="1">
                <a:solidFill>
                  <a:srgbClr val="7030A0"/>
                </a:solidFill>
                <a:sym typeface="Wingdings" pitchFamily="2" charset="2"/>
              </a:rPr>
              <a:t>người</a:t>
            </a:r>
            <a:r>
              <a:rPr lang="en-US" sz="2000" b="1" dirty="0">
                <a:solidFill>
                  <a:srgbClr val="7030A0"/>
                </a:solidFill>
                <a:sym typeface="Wingdings" pitchFamily="2" charset="2"/>
              </a:rPr>
              <a:t> </a:t>
            </a:r>
            <a:r>
              <a:rPr lang="en-US" sz="2000" b="1" dirty="0" smtClean="0">
                <a:solidFill>
                  <a:srgbClr val="7030A0"/>
                </a:solidFill>
                <a:sym typeface="Wingdings" pitchFamily="2" charset="2"/>
              </a:rPr>
              <a:t>“</a:t>
            </a:r>
            <a:r>
              <a:rPr lang="en-US" sz="2000" b="1" dirty="0" err="1" smtClean="0">
                <a:solidFill>
                  <a:srgbClr val="7030A0"/>
                </a:solidFill>
                <a:sym typeface="Wingdings" pitchFamily="2" charset="2"/>
              </a:rPr>
              <a:t>vợ</a:t>
            </a:r>
            <a:r>
              <a:rPr lang="en-US" sz="2000" b="1" dirty="0" smtClean="0">
                <a:solidFill>
                  <a:srgbClr val="7030A0"/>
                </a:solidFill>
                <a:sym typeface="Wingdings" pitchFamily="2" charset="2"/>
              </a:rPr>
              <a:t> </a:t>
            </a:r>
            <a:r>
              <a:rPr lang="en-US" sz="2000" b="1" dirty="0" err="1" smtClean="0">
                <a:solidFill>
                  <a:srgbClr val="7030A0"/>
                </a:solidFill>
                <a:sym typeface="Wingdings" pitchFamily="2" charset="2"/>
              </a:rPr>
              <a:t>nhặt</a:t>
            </a:r>
            <a:r>
              <a:rPr lang="en-US" sz="2000" b="1" dirty="0" smtClean="0">
                <a:solidFill>
                  <a:srgbClr val="7030A0"/>
                </a:solidFill>
                <a:sym typeface="Wingdings" pitchFamily="2" charset="2"/>
              </a:rPr>
              <a:t>” con </a:t>
            </a:r>
            <a:r>
              <a:rPr lang="en-US" sz="2000" b="1" dirty="0" err="1" smtClean="0">
                <a:solidFill>
                  <a:srgbClr val="7030A0"/>
                </a:solidFill>
                <a:sym typeface="Wingdings" pitchFamily="2" charset="2"/>
              </a:rPr>
              <a:t>trai</a:t>
            </a:r>
            <a:r>
              <a:rPr lang="en-US" sz="2000" b="1" dirty="0" smtClean="0">
                <a:solidFill>
                  <a:srgbClr val="7030A0"/>
                </a:solidFill>
                <a:sym typeface="Wingdings" pitchFamily="2" charset="2"/>
              </a:rPr>
              <a:t> </a:t>
            </a:r>
            <a:r>
              <a:rPr lang="en-US" sz="2000" b="1" dirty="0" err="1" smtClean="0">
                <a:solidFill>
                  <a:srgbClr val="7030A0"/>
                </a:solidFill>
                <a:sym typeface="Wingdings" pitchFamily="2" charset="2"/>
              </a:rPr>
              <a:t>đưa</a:t>
            </a:r>
            <a:r>
              <a:rPr lang="en-US" sz="2000" b="1" dirty="0" smtClean="0">
                <a:solidFill>
                  <a:srgbClr val="7030A0"/>
                </a:solidFill>
                <a:sym typeface="Wingdings" pitchFamily="2" charset="2"/>
              </a:rPr>
              <a:t> </a:t>
            </a:r>
            <a:r>
              <a:rPr lang="en-US" sz="2000" b="1" dirty="0" err="1" smtClean="0">
                <a:solidFill>
                  <a:srgbClr val="7030A0"/>
                </a:solidFill>
                <a:sym typeface="Wingdings" pitchFamily="2" charset="2"/>
              </a:rPr>
              <a:t>về</a:t>
            </a:r>
            <a:r>
              <a:rPr lang="en-US" sz="2000" b="1" dirty="0" smtClean="0">
                <a:solidFill>
                  <a:srgbClr val="7030A0"/>
                </a:solidFill>
                <a:sym typeface="Wingdings" pitchFamily="2" charset="2"/>
              </a:rPr>
              <a:t>.</a:t>
            </a:r>
            <a:endParaRPr lang="en-US" sz="2000" b="1" dirty="0">
              <a:solidFill>
                <a:srgbClr val="7030A0"/>
              </a:solidFill>
            </a:endParaRPr>
          </a:p>
        </p:txBody>
      </p:sp>
      <p:sp>
        <p:nvSpPr>
          <p:cNvPr id="11289" name="AutoShape 25"/>
          <p:cNvSpPr>
            <a:spLocks noChangeArrowheads="1"/>
          </p:cNvSpPr>
          <p:nvPr/>
        </p:nvSpPr>
        <p:spPr bwMode="auto">
          <a:xfrm>
            <a:off x="304800" y="1371600"/>
            <a:ext cx="8562975" cy="1066800"/>
          </a:xfrm>
          <a:prstGeom prst="upArrowCallout">
            <a:avLst>
              <a:gd name="adj1" fmla="val 200670"/>
              <a:gd name="adj2" fmla="val 200670"/>
              <a:gd name="adj3" fmla="val 16667"/>
              <a:gd name="adj4" fmla="val 66667"/>
            </a:avLst>
          </a:prstGeom>
          <a:solidFill>
            <a:srgbClr val="FF0066"/>
          </a:solidFill>
          <a:ln w="9525">
            <a:solidFill>
              <a:srgbClr val="FF9966"/>
            </a:solidFill>
            <a:miter lim="800000"/>
            <a:headEnd/>
            <a:tailEnd/>
          </a:ln>
        </p:spPr>
        <p:txBody>
          <a:bodyPr wrap="none" anchor="ctr"/>
          <a:lstStyle/>
          <a:p>
            <a:pPr algn="ctr">
              <a:spcBef>
                <a:spcPct val="50000"/>
              </a:spcBef>
            </a:pPr>
            <a:r>
              <a:rPr lang="en-US" sz="2800" b="1">
                <a:solidFill>
                  <a:srgbClr val="66FFFF"/>
                </a:solidFill>
              </a:rPr>
              <a:t>GIA ĐÌNH</a:t>
            </a:r>
          </a:p>
          <a:p>
            <a:pPr algn="ctr"/>
            <a:endParaRPr lang="en-US" sz="2800" b="1"/>
          </a:p>
        </p:txBody>
      </p:sp>
      <p:pic>
        <p:nvPicPr>
          <p:cNvPr id="11292" name="Picture 28" descr="vietnam_fl_md_wht"/>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81000" y="0"/>
            <a:ext cx="13716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93" name="Rectangle 29"/>
          <p:cNvSpPr>
            <a:spLocks noChangeArrowheads="1"/>
          </p:cNvSpPr>
          <p:nvPr/>
        </p:nvSpPr>
        <p:spPr bwMode="auto">
          <a:xfrm>
            <a:off x="1773238" y="482600"/>
            <a:ext cx="5943600" cy="838200"/>
          </a:xfrm>
          <a:prstGeom prst="rect">
            <a:avLst/>
          </a:prstGeom>
          <a:solidFill>
            <a:srgbClr val="66FFFF"/>
          </a:solidFill>
          <a:ln w="9525">
            <a:solidFill>
              <a:srgbClr val="66FFFF"/>
            </a:solidFill>
            <a:miter lim="800000"/>
            <a:headEnd/>
            <a:tailEnd/>
          </a:ln>
        </p:spPr>
        <p:txBody>
          <a:bodyPr wrap="none" anchor="ctr"/>
          <a:lstStyle/>
          <a:p>
            <a:pPr algn="ctr"/>
            <a:r>
              <a:rPr lang="en-US" sz="2000" b="1">
                <a:solidFill>
                  <a:srgbClr val="FF0066"/>
                </a:solidFill>
              </a:rPr>
              <a:t>SỰ ĐỔI THAY KÌ DIỆU TRONG MỖI NGƯỜI</a:t>
            </a:r>
          </a:p>
        </p:txBody>
      </p:sp>
      <p:sp>
        <p:nvSpPr>
          <p:cNvPr id="11294" name="Text Box 30"/>
          <p:cNvSpPr txBox="1">
            <a:spLocks noChangeArrowheads="1"/>
          </p:cNvSpPr>
          <p:nvPr/>
        </p:nvSpPr>
        <p:spPr bwMode="auto">
          <a:xfrm>
            <a:off x="304800" y="4572000"/>
            <a:ext cx="8647113" cy="466725"/>
          </a:xfrm>
          <a:prstGeom prst="rect">
            <a:avLst/>
          </a:prstGeom>
          <a:solidFill>
            <a:srgbClr val="66FFFF"/>
          </a:solidFill>
          <a:ln w="9525">
            <a:solidFill>
              <a:schemeClr val="bg1"/>
            </a:solidFill>
            <a:miter lim="800000"/>
            <a:headEnd/>
            <a:tailEnd/>
          </a:ln>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pPr>
            <a:r>
              <a:rPr lang="en-US" sz="2400" b="1">
                <a:solidFill>
                  <a:srgbClr val="FF0066"/>
                </a:solidFill>
              </a:rPr>
              <a:t>TRÀNG NHẶT ĐƯỢC VỢ</a:t>
            </a:r>
          </a:p>
        </p:txBody>
      </p:sp>
    </p:spTree>
    <p:extLst>
      <p:ext uri="{BB962C8B-B14F-4D97-AF65-F5344CB8AC3E}">
        <p14:creationId xmlns:p14="http://schemas.microsoft.com/office/powerpoint/2010/main" val="27711657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1268"/>
                                        </p:tgtEl>
                                        <p:attrNameLst>
                                          <p:attrName>style.visibility</p:attrName>
                                        </p:attrNameLst>
                                      </p:cBhvr>
                                      <p:to>
                                        <p:strVal val="visible"/>
                                      </p:to>
                                    </p:set>
                                    <p:anim calcmode="lin" valueType="num">
                                      <p:cBhvr>
                                        <p:cTn id="7" dur="1000" fill="hold"/>
                                        <p:tgtEl>
                                          <p:spTgt spid="11268"/>
                                        </p:tgtEl>
                                        <p:attrNameLst>
                                          <p:attrName>ppt_w</p:attrName>
                                        </p:attrNameLst>
                                      </p:cBhvr>
                                      <p:tavLst>
                                        <p:tav tm="0">
                                          <p:val>
                                            <p:strVal val="#ppt_w*0.70"/>
                                          </p:val>
                                        </p:tav>
                                        <p:tav tm="100000">
                                          <p:val>
                                            <p:strVal val="#ppt_w"/>
                                          </p:val>
                                        </p:tav>
                                      </p:tavLst>
                                    </p:anim>
                                    <p:anim calcmode="lin" valueType="num">
                                      <p:cBhvr>
                                        <p:cTn id="8" dur="1000" fill="hold"/>
                                        <p:tgtEl>
                                          <p:spTgt spid="11268"/>
                                        </p:tgtEl>
                                        <p:attrNameLst>
                                          <p:attrName>ppt_h</p:attrName>
                                        </p:attrNameLst>
                                      </p:cBhvr>
                                      <p:tavLst>
                                        <p:tav tm="0">
                                          <p:val>
                                            <p:strVal val="#ppt_h"/>
                                          </p:val>
                                        </p:tav>
                                        <p:tav tm="100000">
                                          <p:val>
                                            <p:strVal val="#ppt_h"/>
                                          </p:val>
                                        </p:tav>
                                      </p:tavLst>
                                    </p:anim>
                                    <p:animEffect transition="in" filter="fade">
                                      <p:cBhvr>
                                        <p:cTn id="9" dur="1000"/>
                                        <p:tgtEl>
                                          <p:spTgt spid="11268"/>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11270"/>
                                        </p:tgtEl>
                                        <p:attrNameLst>
                                          <p:attrName>style.visibility</p:attrName>
                                        </p:attrNameLst>
                                      </p:cBhvr>
                                      <p:to>
                                        <p:strVal val="visible"/>
                                      </p:to>
                                    </p:set>
                                    <p:anim calcmode="lin" valueType="num">
                                      <p:cBhvr>
                                        <p:cTn id="12" dur="1000" fill="hold"/>
                                        <p:tgtEl>
                                          <p:spTgt spid="11270"/>
                                        </p:tgtEl>
                                        <p:attrNameLst>
                                          <p:attrName>ppt_w</p:attrName>
                                        </p:attrNameLst>
                                      </p:cBhvr>
                                      <p:tavLst>
                                        <p:tav tm="0">
                                          <p:val>
                                            <p:strVal val="#ppt_w*0.70"/>
                                          </p:val>
                                        </p:tav>
                                        <p:tav tm="100000">
                                          <p:val>
                                            <p:strVal val="#ppt_w"/>
                                          </p:val>
                                        </p:tav>
                                      </p:tavLst>
                                    </p:anim>
                                    <p:anim calcmode="lin" valueType="num">
                                      <p:cBhvr>
                                        <p:cTn id="13" dur="1000" fill="hold"/>
                                        <p:tgtEl>
                                          <p:spTgt spid="11270"/>
                                        </p:tgtEl>
                                        <p:attrNameLst>
                                          <p:attrName>ppt_h</p:attrName>
                                        </p:attrNameLst>
                                      </p:cBhvr>
                                      <p:tavLst>
                                        <p:tav tm="0">
                                          <p:val>
                                            <p:strVal val="#ppt_h"/>
                                          </p:val>
                                        </p:tav>
                                        <p:tav tm="100000">
                                          <p:val>
                                            <p:strVal val="#ppt_h"/>
                                          </p:val>
                                        </p:tav>
                                      </p:tavLst>
                                    </p:anim>
                                    <p:animEffect transition="in" filter="fade">
                                      <p:cBhvr>
                                        <p:cTn id="14" dur="1000"/>
                                        <p:tgtEl>
                                          <p:spTgt spid="11270"/>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11283"/>
                                        </p:tgtEl>
                                        <p:attrNameLst>
                                          <p:attrName>style.visibility</p:attrName>
                                        </p:attrNameLst>
                                      </p:cBhvr>
                                      <p:to>
                                        <p:strVal val="visible"/>
                                      </p:to>
                                    </p:set>
                                    <p:anim calcmode="lin" valueType="num">
                                      <p:cBhvr>
                                        <p:cTn id="19" dur="1000" fill="hold"/>
                                        <p:tgtEl>
                                          <p:spTgt spid="11283"/>
                                        </p:tgtEl>
                                        <p:attrNameLst>
                                          <p:attrName>ppt_w</p:attrName>
                                        </p:attrNameLst>
                                      </p:cBhvr>
                                      <p:tavLst>
                                        <p:tav tm="0">
                                          <p:val>
                                            <p:strVal val="#ppt_w*0.70"/>
                                          </p:val>
                                        </p:tav>
                                        <p:tav tm="100000">
                                          <p:val>
                                            <p:strVal val="#ppt_w"/>
                                          </p:val>
                                        </p:tav>
                                      </p:tavLst>
                                    </p:anim>
                                    <p:anim calcmode="lin" valueType="num">
                                      <p:cBhvr>
                                        <p:cTn id="20" dur="1000" fill="hold"/>
                                        <p:tgtEl>
                                          <p:spTgt spid="11283"/>
                                        </p:tgtEl>
                                        <p:attrNameLst>
                                          <p:attrName>ppt_h</p:attrName>
                                        </p:attrNameLst>
                                      </p:cBhvr>
                                      <p:tavLst>
                                        <p:tav tm="0">
                                          <p:val>
                                            <p:strVal val="#ppt_h"/>
                                          </p:val>
                                        </p:tav>
                                        <p:tav tm="100000">
                                          <p:val>
                                            <p:strVal val="#ppt_h"/>
                                          </p:val>
                                        </p:tav>
                                      </p:tavLst>
                                    </p:anim>
                                    <p:animEffect transition="in" filter="fade">
                                      <p:cBhvr>
                                        <p:cTn id="21" dur="1000"/>
                                        <p:tgtEl>
                                          <p:spTgt spid="11283"/>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55" presetClass="entr" presetSubtype="0" fill="hold" grpId="0" nodeType="clickEffect">
                                  <p:stCondLst>
                                    <p:cond delay="0"/>
                                  </p:stCondLst>
                                  <p:childTnLst>
                                    <p:set>
                                      <p:cBhvr>
                                        <p:cTn id="25" dur="1" fill="hold">
                                          <p:stCondLst>
                                            <p:cond delay="0"/>
                                          </p:stCondLst>
                                        </p:cTn>
                                        <p:tgtEl>
                                          <p:spTgt spid="11282"/>
                                        </p:tgtEl>
                                        <p:attrNameLst>
                                          <p:attrName>style.visibility</p:attrName>
                                        </p:attrNameLst>
                                      </p:cBhvr>
                                      <p:to>
                                        <p:strVal val="visible"/>
                                      </p:to>
                                    </p:set>
                                    <p:anim calcmode="lin" valueType="num">
                                      <p:cBhvr>
                                        <p:cTn id="26" dur="1000" fill="hold"/>
                                        <p:tgtEl>
                                          <p:spTgt spid="11282"/>
                                        </p:tgtEl>
                                        <p:attrNameLst>
                                          <p:attrName>ppt_w</p:attrName>
                                        </p:attrNameLst>
                                      </p:cBhvr>
                                      <p:tavLst>
                                        <p:tav tm="0">
                                          <p:val>
                                            <p:strVal val="#ppt_w*0.70"/>
                                          </p:val>
                                        </p:tav>
                                        <p:tav tm="100000">
                                          <p:val>
                                            <p:strVal val="#ppt_w"/>
                                          </p:val>
                                        </p:tav>
                                      </p:tavLst>
                                    </p:anim>
                                    <p:anim calcmode="lin" valueType="num">
                                      <p:cBhvr>
                                        <p:cTn id="27" dur="1000" fill="hold"/>
                                        <p:tgtEl>
                                          <p:spTgt spid="11282"/>
                                        </p:tgtEl>
                                        <p:attrNameLst>
                                          <p:attrName>ppt_h</p:attrName>
                                        </p:attrNameLst>
                                      </p:cBhvr>
                                      <p:tavLst>
                                        <p:tav tm="0">
                                          <p:val>
                                            <p:strVal val="#ppt_h"/>
                                          </p:val>
                                        </p:tav>
                                        <p:tav tm="100000">
                                          <p:val>
                                            <p:strVal val="#ppt_h"/>
                                          </p:val>
                                        </p:tav>
                                      </p:tavLst>
                                    </p:anim>
                                    <p:animEffect transition="in" filter="fade">
                                      <p:cBhvr>
                                        <p:cTn id="28" dur="1000"/>
                                        <p:tgtEl>
                                          <p:spTgt spid="11282"/>
                                        </p:tgtEl>
                                      </p:cBhvr>
                                    </p:animEffect>
                                  </p:childTnLst>
                                </p:cTn>
                              </p:par>
                              <p:par>
                                <p:cTn id="29" presetID="55" presetClass="entr" presetSubtype="0" fill="hold" grpId="0" nodeType="withEffect">
                                  <p:stCondLst>
                                    <p:cond delay="0"/>
                                  </p:stCondLst>
                                  <p:childTnLst>
                                    <p:set>
                                      <p:cBhvr>
                                        <p:cTn id="30" dur="1" fill="hold">
                                          <p:stCondLst>
                                            <p:cond delay="0"/>
                                          </p:stCondLst>
                                        </p:cTn>
                                        <p:tgtEl>
                                          <p:spTgt spid="11294"/>
                                        </p:tgtEl>
                                        <p:attrNameLst>
                                          <p:attrName>style.visibility</p:attrName>
                                        </p:attrNameLst>
                                      </p:cBhvr>
                                      <p:to>
                                        <p:strVal val="visible"/>
                                      </p:to>
                                    </p:set>
                                    <p:anim calcmode="lin" valueType="num">
                                      <p:cBhvr>
                                        <p:cTn id="31" dur="1000" fill="hold"/>
                                        <p:tgtEl>
                                          <p:spTgt spid="11294"/>
                                        </p:tgtEl>
                                        <p:attrNameLst>
                                          <p:attrName>ppt_w</p:attrName>
                                        </p:attrNameLst>
                                      </p:cBhvr>
                                      <p:tavLst>
                                        <p:tav tm="0">
                                          <p:val>
                                            <p:strVal val="#ppt_w*0.70"/>
                                          </p:val>
                                        </p:tav>
                                        <p:tav tm="100000">
                                          <p:val>
                                            <p:strVal val="#ppt_w"/>
                                          </p:val>
                                        </p:tav>
                                      </p:tavLst>
                                    </p:anim>
                                    <p:anim calcmode="lin" valueType="num">
                                      <p:cBhvr>
                                        <p:cTn id="32" dur="1000" fill="hold"/>
                                        <p:tgtEl>
                                          <p:spTgt spid="11294"/>
                                        </p:tgtEl>
                                        <p:attrNameLst>
                                          <p:attrName>ppt_h</p:attrName>
                                        </p:attrNameLst>
                                      </p:cBhvr>
                                      <p:tavLst>
                                        <p:tav tm="0">
                                          <p:val>
                                            <p:strVal val="#ppt_h"/>
                                          </p:val>
                                        </p:tav>
                                        <p:tav tm="100000">
                                          <p:val>
                                            <p:strVal val="#ppt_h"/>
                                          </p:val>
                                        </p:tav>
                                      </p:tavLst>
                                    </p:anim>
                                    <p:animEffect transition="in" filter="fade">
                                      <p:cBhvr>
                                        <p:cTn id="33" dur="1000"/>
                                        <p:tgtEl>
                                          <p:spTgt spid="11294"/>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55" presetClass="entr" presetSubtype="0" fill="hold" grpId="0" nodeType="clickEffect">
                                  <p:stCondLst>
                                    <p:cond delay="0"/>
                                  </p:stCondLst>
                                  <p:childTnLst>
                                    <p:set>
                                      <p:cBhvr>
                                        <p:cTn id="37" dur="1" fill="hold">
                                          <p:stCondLst>
                                            <p:cond delay="0"/>
                                          </p:stCondLst>
                                        </p:cTn>
                                        <p:tgtEl>
                                          <p:spTgt spid="11288"/>
                                        </p:tgtEl>
                                        <p:attrNameLst>
                                          <p:attrName>style.visibility</p:attrName>
                                        </p:attrNameLst>
                                      </p:cBhvr>
                                      <p:to>
                                        <p:strVal val="visible"/>
                                      </p:to>
                                    </p:set>
                                    <p:anim calcmode="lin" valueType="num">
                                      <p:cBhvr>
                                        <p:cTn id="38" dur="1000" fill="hold"/>
                                        <p:tgtEl>
                                          <p:spTgt spid="11288"/>
                                        </p:tgtEl>
                                        <p:attrNameLst>
                                          <p:attrName>ppt_w</p:attrName>
                                        </p:attrNameLst>
                                      </p:cBhvr>
                                      <p:tavLst>
                                        <p:tav tm="0">
                                          <p:val>
                                            <p:strVal val="#ppt_w*0.70"/>
                                          </p:val>
                                        </p:tav>
                                        <p:tav tm="100000">
                                          <p:val>
                                            <p:strVal val="#ppt_w"/>
                                          </p:val>
                                        </p:tav>
                                      </p:tavLst>
                                    </p:anim>
                                    <p:anim calcmode="lin" valueType="num">
                                      <p:cBhvr>
                                        <p:cTn id="39" dur="1000" fill="hold"/>
                                        <p:tgtEl>
                                          <p:spTgt spid="11288"/>
                                        </p:tgtEl>
                                        <p:attrNameLst>
                                          <p:attrName>ppt_h</p:attrName>
                                        </p:attrNameLst>
                                      </p:cBhvr>
                                      <p:tavLst>
                                        <p:tav tm="0">
                                          <p:val>
                                            <p:strVal val="#ppt_h"/>
                                          </p:val>
                                        </p:tav>
                                        <p:tav tm="100000">
                                          <p:val>
                                            <p:strVal val="#ppt_h"/>
                                          </p:val>
                                        </p:tav>
                                      </p:tavLst>
                                    </p:anim>
                                    <p:animEffect transition="in" filter="fade">
                                      <p:cBhvr>
                                        <p:cTn id="40" dur="1000"/>
                                        <p:tgtEl>
                                          <p:spTgt spid="11288"/>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55" presetClass="entr" presetSubtype="0" fill="hold" grpId="1" nodeType="clickEffect">
                                  <p:stCondLst>
                                    <p:cond delay="0"/>
                                  </p:stCondLst>
                                  <p:childTnLst>
                                    <p:set>
                                      <p:cBhvr>
                                        <p:cTn id="44" dur="1" fill="hold">
                                          <p:stCondLst>
                                            <p:cond delay="0"/>
                                          </p:stCondLst>
                                        </p:cTn>
                                        <p:tgtEl>
                                          <p:spTgt spid="11288"/>
                                        </p:tgtEl>
                                        <p:attrNameLst>
                                          <p:attrName>style.visibility</p:attrName>
                                        </p:attrNameLst>
                                      </p:cBhvr>
                                      <p:to>
                                        <p:strVal val="visible"/>
                                      </p:to>
                                    </p:set>
                                    <p:anim calcmode="lin" valueType="num">
                                      <p:cBhvr>
                                        <p:cTn id="45" dur="1000" fill="hold"/>
                                        <p:tgtEl>
                                          <p:spTgt spid="11288"/>
                                        </p:tgtEl>
                                        <p:attrNameLst>
                                          <p:attrName>ppt_w</p:attrName>
                                        </p:attrNameLst>
                                      </p:cBhvr>
                                      <p:tavLst>
                                        <p:tav tm="0">
                                          <p:val>
                                            <p:strVal val="#ppt_w*0.70"/>
                                          </p:val>
                                        </p:tav>
                                        <p:tav tm="100000">
                                          <p:val>
                                            <p:strVal val="#ppt_w"/>
                                          </p:val>
                                        </p:tav>
                                      </p:tavLst>
                                    </p:anim>
                                    <p:anim calcmode="lin" valueType="num">
                                      <p:cBhvr>
                                        <p:cTn id="46" dur="1000" fill="hold"/>
                                        <p:tgtEl>
                                          <p:spTgt spid="11288"/>
                                        </p:tgtEl>
                                        <p:attrNameLst>
                                          <p:attrName>ppt_h</p:attrName>
                                        </p:attrNameLst>
                                      </p:cBhvr>
                                      <p:tavLst>
                                        <p:tav tm="0">
                                          <p:val>
                                            <p:strVal val="#ppt_h"/>
                                          </p:val>
                                        </p:tav>
                                        <p:tav tm="100000">
                                          <p:val>
                                            <p:strVal val="#ppt_h"/>
                                          </p:val>
                                        </p:tav>
                                      </p:tavLst>
                                    </p:anim>
                                    <p:animEffect transition="in" filter="fade">
                                      <p:cBhvr>
                                        <p:cTn id="47" dur="1000"/>
                                        <p:tgtEl>
                                          <p:spTgt spid="11288"/>
                                        </p:tgtEl>
                                      </p:cBhvr>
                                    </p:animEffect>
                                  </p:childTnLst>
                                </p:cTn>
                              </p:par>
                              <p:par>
                                <p:cTn id="48" presetID="55" presetClass="entr" presetSubtype="0" fill="hold" grpId="0" nodeType="withEffect">
                                  <p:stCondLst>
                                    <p:cond delay="0"/>
                                  </p:stCondLst>
                                  <p:childTnLst>
                                    <p:set>
                                      <p:cBhvr>
                                        <p:cTn id="49" dur="1" fill="hold">
                                          <p:stCondLst>
                                            <p:cond delay="0"/>
                                          </p:stCondLst>
                                        </p:cTn>
                                        <p:tgtEl>
                                          <p:spTgt spid="11287"/>
                                        </p:tgtEl>
                                        <p:attrNameLst>
                                          <p:attrName>style.visibility</p:attrName>
                                        </p:attrNameLst>
                                      </p:cBhvr>
                                      <p:to>
                                        <p:strVal val="visible"/>
                                      </p:to>
                                    </p:set>
                                    <p:anim calcmode="lin" valueType="num">
                                      <p:cBhvr>
                                        <p:cTn id="50" dur="1000" fill="hold"/>
                                        <p:tgtEl>
                                          <p:spTgt spid="11287"/>
                                        </p:tgtEl>
                                        <p:attrNameLst>
                                          <p:attrName>ppt_w</p:attrName>
                                        </p:attrNameLst>
                                      </p:cBhvr>
                                      <p:tavLst>
                                        <p:tav tm="0">
                                          <p:val>
                                            <p:strVal val="#ppt_w*0.70"/>
                                          </p:val>
                                        </p:tav>
                                        <p:tav tm="100000">
                                          <p:val>
                                            <p:strVal val="#ppt_w"/>
                                          </p:val>
                                        </p:tav>
                                      </p:tavLst>
                                    </p:anim>
                                    <p:anim calcmode="lin" valueType="num">
                                      <p:cBhvr>
                                        <p:cTn id="51" dur="1000" fill="hold"/>
                                        <p:tgtEl>
                                          <p:spTgt spid="11287"/>
                                        </p:tgtEl>
                                        <p:attrNameLst>
                                          <p:attrName>ppt_h</p:attrName>
                                        </p:attrNameLst>
                                      </p:cBhvr>
                                      <p:tavLst>
                                        <p:tav tm="0">
                                          <p:val>
                                            <p:strVal val="#ppt_h"/>
                                          </p:val>
                                        </p:tav>
                                        <p:tav tm="100000">
                                          <p:val>
                                            <p:strVal val="#ppt_h"/>
                                          </p:val>
                                        </p:tav>
                                      </p:tavLst>
                                    </p:anim>
                                    <p:animEffect transition="in" filter="fade">
                                      <p:cBhvr>
                                        <p:cTn id="52" dur="1000"/>
                                        <p:tgtEl>
                                          <p:spTgt spid="11287"/>
                                        </p:tgtEl>
                                      </p:cBhvr>
                                    </p:animEffect>
                                  </p:childTnLst>
                                </p:cTn>
                              </p:par>
                              <p:par>
                                <p:cTn id="53" presetID="55" presetClass="entr" presetSubtype="0" fill="hold" grpId="0" nodeType="withEffect">
                                  <p:stCondLst>
                                    <p:cond delay="0"/>
                                  </p:stCondLst>
                                  <p:childTnLst>
                                    <p:set>
                                      <p:cBhvr>
                                        <p:cTn id="54" dur="1" fill="hold">
                                          <p:stCondLst>
                                            <p:cond delay="0"/>
                                          </p:stCondLst>
                                        </p:cTn>
                                        <p:tgtEl>
                                          <p:spTgt spid="11289"/>
                                        </p:tgtEl>
                                        <p:attrNameLst>
                                          <p:attrName>style.visibility</p:attrName>
                                        </p:attrNameLst>
                                      </p:cBhvr>
                                      <p:to>
                                        <p:strVal val="visible"/>
                                      </p:to>
                                    </p:set>
                                    <p:anim calcmode="lin" valueType="num">
                                      <p:cBhvr>
                                        <p:cTn id="55" dur="1000" fill="hold"/>
                                        <p:tgtEl>
                                          <p:spTgt spid="11289"/>
                                        </p:tgtEl>
                                        <p:attrNameLst>
                                          <p:attrName>ppt_w</p:attrName>
                                        </p:attrNameLst>
                                      </p:cBhvr>
                                      <p:tavLst>
                                        <p:tav tm="0">
                                          <p:val>
                                            <p:strVal val="#ppt_w*0.70"/>
                                          </p:val>
                                        </p:tav>
                                        <p:tav tm="100000">
                                          <p:val>
                                            <p:strVal val="#ppt_w"/>
                                          </p:val>
                                        </p:tav>
                                      </p:tavLst>
                                    </p:anim>
                                    <p:anim calcmode="lin" valueType="num">
                                      <p:cBhvr>
                                        <p:cTn id="56" dur="1000" fill="hold"/>
                                        <p:tgtEl>
                                          <p:spTgt spid="11289"/>
                                        </p:tgtEl>
                                        <p:attrNameLst>
                                          <p:attrName>ppt_h</p:attrName>
                                        </p:attrNameLst>
                                      </p:cBhvr>
                                      <p:tavLst>
                                        <p:tav tm="0">
                                          <p:val>
                                            <p:strVal val="#ppt_h"/>
                                          </p:val>
                                        </p:tav>
                                        <p:tav tm="100000">
                                          <p:val>
                                            <p:strVal val="#ppt_h"/>
                                          </p:val>
                                        </p:tav>
                                      </p:tavLst>
                                    </p:anim>
                                    <p:animEffect transition="in" filter="fade">
                                      <p:cBhvr>
                                        <p:cTn id="57" dur="1000"/>
                                        <p:tgtEl>
                                          <p:spTgt spid="11289"/>
                                        </p:tgtEl>
                                      </p:cBhvr>
                                    </p:animEffect>
                                  </p:childTnLst>
                                </p:cTn>
                              </p:par>
                              <p:par>
                                <p:cTn id="58" presetID="55" presetClass="entr" presetSubtype="0" fill="hold" grpId="0" nodeType="withEffect">
                                  <p:stCondLst>
                                    <p:cond delay="0"/>
                                  </p:stCondLst>
                                  <p:childTnLst>
                                    <p:set>
                                      <p:cBhvr>
                                        <p:cTn id="59" dur="1" fill="hold">
                                          <p:stCondLst>
                                            <p:cond delay="0"/>
                                          </p:stCondLst>
                                        </p:cTn>
                                        <p:tgtEl>
                                          <p:spTgt spid="11284"/>
                                        </p:tgtEl>
                                        <p:attrNameLst>
                                          <p:attrName>style.visibility</p:attrName>
                                        </p:attrNameLst>
                                      </p:cBhvr>
                                      <p:to>
                                        <p:strVal val="visible"/>
                                      </p:to>
                                    </p:set>
                                    <p:anim calcmode="lin" valueType="num">
                                      <p:cBhvr>
                                        <p:cTn id="60" dur="1000" fill="hold"/>
                                        <p:tgtEl>
                                          <p:spTgt spid="11284"/>
                                        </p:tgtEl>
                                        <p:attrNameLst>
                                          <p:attrName>ppt_w</p:attrName>
                                        </p:attrNameLst>
                                      </p:cBhvr>
                                      <p:tavLst>
                                        <p:tav tm="0">
                                          <p:val>
                                            <p:strVal val="#ppt_w*0.70"/>
                                          </p:val>
                                        </p:tav>
                                        <p:tav tm="100000">
                                          <p:val>
                                            <p:strVal val="#ppt_w"/>
                                          </p:val>
                                        </p:tav>
                                      </p:tavLst>
                                    </p:anim>
                                    <p:anim calcmode="lin" valueType="num">
                                      <p:cBhvr>
                                        <p:cTn id="61" dur="1000" fill="hold"/>
                                        <p:tgtEl>
                                          <p:spTgt spid="11284"/>
                                        </p:tgtEl>
                                        <p:attrNameLst>
                                          <p:attrName>ppt_h</p:attrName>
                                        </p:attrNameLst>
                                      </p:cBhvr>
                                      <p:tavLst>
                                        <p:tav tm="0">
                                          <p:val>
                                            <p:strVal val="#ppt_h"/>
                                          </p:val>
                                        </p:tav>
                                        <p:tav tm="100000">
                                          <p:val>
                                            <p:strVal val="#ppt_h"/>
                                          </p:val>
                                        </p:tav>
                                      </p:tavLst>
                                    </p:anim>
                                    <p:animEffect transition="in" filter="fade">
                                      <p:cBhvr>
                                        <p:cTn id="62" dur="1000"/>
                                        <p:tgtEl>
                                          <p:spTgt spid="11284"/>
                                        </p:tgtEl>
                                      </p:cBhvr>
                                    </p:animEffect>
                                  </p:childTnLst>
                                </p:cTn>
                              </p:par>
                              <p:par>
                                <p:cTn id="63" presetID="55" presetClass="entr" presetSubtype="0" fill="hold" grpId="0" nodeType="withEffect">
                                  <p:stCondLst>
                                    <p:cond delay="0"/>
                                  </p:stCondLst>
                                  <p:childTnLst>
                                    <p:set>
                                      <p:cBhvr>
                                        <p:cTn id="64" dur="1" fill="hold">
                                          <p:stCondLst>
                                            <p:cond delay="0"/>
                                          </p:stCondLst>
                                        </p:cTn>
                                        <p:tgtEl>
                                          <p:spTgt spid="11285"/>
                                        </p:tgtEl>
                                        <p:attrNameLst>
                                          <p:attrName>style.visibility</p:attrName>
                                        </p:attrNameLst>
                                      </p:cBhvr>
                                      <p:to>
                                        <p:strVal val="visible"/>
                                      </p:to>
                                    </p:set>
                                    <p:anim calcmode="lin" valueType="num">
                                      <p:cBhvr>
                                        <p:cTn id="65" dur="1000" fill="hold"/>
                                        <p:tgtEl>
                                          <p:spTgt spid="11285"/>
                                        </p:tgtEl>
                                        <p:attrNameLst>
                                          <p:attrName>ppt_w</p:attrName>
                                        </p:attrNameLst>
                                      </p:cBhvr>
                                      <p:tavLst>
                                        <p:tav tm="0">
                                          <p:val>
                                            <p:strVal val="#ppt_w*0.70"/>
                                          </p:val>
                                        </p:tav>
                                        <p:tav tm="100000">
                                          <p:val>
                                            <p:strVal val="#ppt_w"/>
                                          </p:val>
                                        </p:tav>
                                      </p:tavLst>
                                    </p:anim>
                                    <p:anim calcmode="lin" valueType="num">
                                      <p:cBhvr>
                                        <p:cTn id="66" dur="1000" fill="hold"/>
                                        <p:tgtEl>
                                          <p:spTgt spid="11285"/>
                                        </p:tgtEl>
                                        <p:attrNameLst>
                                          <p:attrName>ppt_h</p:attrName>
                                        </p:attrNameLst>
                                      </p:cBhvr>
                                      <p:tavLst>
                                        <p:tav tm="0">
                                          <p:val>
                                            <p:strVal val="#ppt_h"/>
                                          </p:val>
                                        </p:tav>
                                        <p:tav tm="100000">
                                          <p:val>
                                            <p:strVal val="#ppt_h"/>
                                          </p:val>
                                        </p:tav>
                                      </p:tavLst>
                                    </p:anim>
                                    <p:animEffect transition="in" filter="fade">
                                      <p:cBhvr>
                                        <p:cTn id="67" dur="1000"/>
                                        <p:tgtEl>
                                          <p:spTgt spid="11285"/>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55" presetClass="entr" presetSubtype="0" fill="hold" grpId="0" nodeType="clickEffect">
                                  <p:stCondLst>
                                    <p:cond delay="0"/>
                                  </p:stCondLst>
                                  <p:childTnLst>
                                    <p:set>
                                      <p:cBhvr>
                                        <p:cTn id="71" dur="1" fill="hold">
                                          <p:stCondLst>
                                            <p:cond delay="0"/>
                                          </p:stCondLst>
                                        </p:cTn>
                                        <p:tgtEl>
                                          <p:spTgt spid="11293"/>
                                        </p:tgtEl>
                                        <p:attrNameLst>
                                          <p:attrName>style.visibility</p:attrName>
                                        </p:attrNameLst>
                                      </p:cBhvr>
                                      <p:to>
                                        <p:strVal val="visible"/>
                                      </p:to>
                                    </p:set>
                                    <p:anim calcmode="lin" valueType="num">
                                      <p:cBhvr>
                                        <p:cTn id="72" dur="1000" fill="hold"/>
                                        <p:tgtEl>
                                          <p:spTgt spid="11293"/>
                                        </p:tgtEl>
                                        <p:attrNameLst>
                                          <p:attrName>ppt_w</p:attrName>
                                        </p:attrNameLst>
                                      </p:cBhvr>
                                      <p:tavLst>
                                        <p:tav tm="0">
                                          <p:val>
                                            <p:strVal val="#ppt_w*0.70"/>
                                          </p:val>
                                        </p:tav>
                                        <p:tav tm="100000">
                                          <p:val>
                                            <p:strVal val="#ppt_w"/>
                                          </p:val>
                                        </p:tav>
                                      </p:tavLst>
                                    </p:anim>
                                    <p:anim calcmode="lin" valueType="num">
                                      <p:cBhvr>
                                        <p:cTn id="73" dur="1000" fill="hold"/>
                                        <p:tgtEl>
                                          <p:spTgt spid="11293"/>
                                        </p:tgtEl>
                                        <p:attrNameLst>
                                          <p:attrName>ppt_h</p:attrName>
                                        </p:attrNameLst>
                                      </p:cBhvr>
                                      <p:tavLst>
                                        <p:tav tm="0">
                                          <p:val>
                                            <p:strVal val="#ppt_h"/>
                                          </p:val>
                                        </p:tav>
                                        <p:tav tm="100000">
                                          <p:val>
                                            <p:strVal val="#ppt_h"/>
                                          </p:val>
                                        </p:tav>
                                      </p:tavLst>
                                    </p:anim>
                                    <p:animEffect transition="in" filter="fade">
                                      <p:cBhvr>
                                        <p:cTn id="74" dur="1000"/>
                                        <p:tgtEl>
                                          <p:spTgt spid="11293"/>
                                        </p:tgtEl>
                                      </p:cBhvr>
                                    </p:animEffect>
                                  </p:childTnLst>
                                </p:cTn>
                              </p:par>
                            </p:childTnLst>
                          </p:cTn>
                        </p:par>
                      </p:childTnLst>
                    </p:cTn>
                  </p:par>
                  <p:par>
                    <p:cTn id="75" fill="hold" nodeType="clickPar">
                      <p:stCondLst>
                        <p:cond delay="indefinite"/>
                      </p:stCondLst>
                      <p:childTnLst>
                        <p:par>
                          <p:cTn id="76" fill="hold" nodeType="withGroup">
                            <p:stCondLst>
                              <p:cond delay="0"/>
                            </p:stCondLst>
                            <p:childTnLst>
                              <p:par>
                                <p:cTn id="77" presetID="55" presetClass="entr" presetSubtype="0" fill="hold" nodeType="clickEffect">
                                  <p:stCondLst>
                                    <p:cond delay="0"/>
                                  </p:stCondLst>
                                  <p:childTnLst>
                                    <p:set>
                                      <p:cBhvr>
                                        <p:cTn id="78" dur="1" fill="hold">
                                          <p:stCondLst>
                                            <p:cond delay="0"/>
                                          </p:stCondLst>
                                        </p:cTn>
                                        <p:tgtEl>
                                          <p:spTgt spid="11292"/>
                                        </p:tgtEl>
                                        <p:attrNameLst>
                                          <p:attrName>style.visibility</p:attrName>
                                        </p:attrNameLst>
                                      </p:cBhvr>
                                      <p:to>
                                        <p:strVal val="visible"/>
                                      </p:to>
                                    </p:set>
                                    <p:anim calcmode="lin" valueType="num">
                                      <p:cBhvr>
                                        <p:cTn id="79" dur="1000" fill="hold"/>
                                        <p:tgtEl>
                                          <p:spTgt spid="11292"/>
                                        </p:tgtEl>
                                        <p:attrNameLst>
                                          <p:attrName>ppt_w</p:attrName>
                                        </p:attrNameLst>
                                      </p:cBhvr>
                                      <p:tavLst>
                                        <p:tav tm="0">
                                          <p:val>
                                            <p:strVal val="#ppt_w*0.70"/>
                                          </p:val>
                                        </p:tav>
                                        <p:tav tm="100000">
                                          <p:val>
                                            <p:strVal val="#ppt_w"/>
                                          </p:val>
                                        </p:tav>
                                      </p:tavLst>
                                    </p:anim>
                                    <p:anim calcmode="lin" valueType="num">
                                      <p:cBhvr>
                                        <p:cTn id="80" dur="1000" fill="hold"/>
                                        <p:tgtEl>
                                          <p:spTgt spid="11292"/>
                                        </p:tgtEl>
                                        <p:attrNameLst>
                                          <p:attrName>ppt_h</p:attrName>
                                        </p:attrNameLst>
                                      </p:cBhvr>
                                      <p:tavLst>
                                        <p:tav tm="0">
                                          <p:val>
                                            <p:strVal val="#ppt_h"/>
                                          </p:val>
                                        </p:tav>
                                        <p:tav tm="100000">
                                          <p:val>
                                            <p:strVal val="#ppt_h"/>
                                          </p:val>
                                        </p:tav>
                                      </p:tavLst>
                                    </p:anim>
                                    <p:animEffect transition="in" filter="fade">
                                      <p:cBhvr>
                                        <p:cTn id="81" dur="1000"/>
                                        <p:tgtEl>
                                          <p:spTgt spid="112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8" grpId="0" animBg="1"/>
      <p:bldP spid="11270" grpId="0" animBg="1"/>
      <p:bldP spid="11282" grpId="0" animBg="1"/>
      <p:bldP spid="11283" grpId="0" animBg="1"/>
      <p:bldP spid="11284" grpId="0" animBg="1"/>
      <p:bldP spid="11285" grpId="0" animBg="1"/>
      <p:bldP spid="11287" grpId="0" animBg="1"/>
      <p:bldP spid="11288" grpId="0" animBg="1"/>
      <p:bldP spid="11288" grpId="1" animBg="1"/>
      <p:bldP spid="11289" grpId="0" animBg="1"/>
      <p:bldP spid="11293" grpId="0" animBg="1"/>
      <p:bldP spid="1129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AutoShape 4"/>
          <p:cNvSpPr>
            <a:spLocks noChangeArrowheads="1"/>
          </p:cNvSpPr>
          <p:nvPr/>
        </p:nvSpPr>
        <p:spPr bwMode="auto">
          <a:xfrm>
            <a:off x="1524000" y="762000"/>
            <a:ext cx="6248400" cy="4038600"/>
          </a:xfrm>
          <a:prstGeom prst="cloudCallout">
            <a:avLst>
              <a:gd name="adj1" fmla="val -49694"/>
              <a:gd name="adj2" fmla="val 93713"/>
            </a:avLst>
          </a:prstGeom>
          <a:solidFill>
            <a:srgbClr val="CCFFFF"/>
          </a:solidFill>
          <a:ln w="9525">
            <a:solidFill>
              <a:srgbClr val="9900CC"/>
            </a:solidFill>
            <a:round/>
            <a:headEnd/>
            <a:tailEnd/>
          </a:ln>
        </p:spPr>
        <p:txBody>
          <a:bodyPr/>
          <a:lstStyle/>
          <a:p>
            <a:r>
              <a:rPr lang="en-US" sz="3200" b="1" i="1">
                <a:solidFill>
                  <a:srgbClr val="6600CC"/>
                </a:solidFill>
                <a:latin typeface="Times New Roman" pitchFamily="18" charset="0"/>
              </a:rPr>
              <a:t>Hãy tìm những từ ngữ, hình ảnh tiêu biểu mà tác giả dùng để miêu tả bức tranh cuộc sống ở xóm ngụ cư?</a:t>
            </a:r>
          </a:p>
        </p:txBody>
      </p:sp>
    </p:spTree>
    <p:extLst>
      <p:ext uri="{BB962C8B-B14F-4D97-AF65-F5344CB8AC3E}">
        <p14:creationId xmlns:p14="http://schemas.microsoft.com/office/powerpoint/2010/main" val="19109696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1508"/>
                                        </p:tgtEl>
                                        <p:attrNameLst>
                                          <p:attrName>style.visibility</p:attrName>
                                        </p:attrNameLst>
                                      </p:cBhvr>
                                      <p:to>
                                        <p:strVal val="visible"/>
                                      </p:to>
                                    </p:set>
                                    <p:anim calcmode="lin" valueType="num">
                                      <p:cBhvr>
                                        <p:cTn id="7" dur="1000" fill="hold"/>
                                        <p:tgtEl>
                                          <p:spTgt spid="21508"/>
                                        </p:tgtEl>
                                        <p:attrNameLst>
                                          <p:attrName>ppt_w</p:attrName>
                                        </p:attrNameLst>
                                      </p:cBhvr>
                                      <p:tavLst>
                                        <p:tav tm="0">
                                          <p:val>
                                            <p:strVal val="#ppt_w*0.70"/>
                                          </p:val>
                                        </p:tav>
                                        <p:tav tm="100000">
                                          <p:val>
                                            <p:strVal val="#ppt_w"/>
                                          </p:val>
                                        </p:tav>
                                      </p:tavLst>
                                    </p:anim>
                                    <p:anim calcmode="lin" valueType="num">
                                      <p:cBhvr>
                                        <p:cTn id="8" dur="1000" fill="hold"/>
                                        <p:tgtEl>
                                          <p:spTgt spid="21508"/>
                                        </p:tgtEl>
                                        <p:attrNameLst>
                                          <p:attrName>ppt_h</p:attrName>
                                        </p:attrNameLst>
                                      </p:cBhvr>
                                      <p:tavLst>
                                        <p:tav tm="0">
                                          <p:val>
                                            <p:strVal val="#ppt_h"/>
                                          </p:val>
                                        </p:tav>
                                        <p:tav tm="100000">
                                          <p:val>
                                            <p:strVal val="#ppt_h"/>
                                          </p:val>
                                        </p:tav>
                                      </p:tavLst>
                                    </p:anim>
                                    <p:animEffect transition="in" filter="fade">
                                      <p:cBhvr>
                                        <p:cTn id="9" dur="1000"/>
                                        <p:tgtEl>
                                          <p:spTgt spid="21508"/>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 presetClass="exit" presetSubtype="10" fill="hold" grpId="1" nodeType="clickEffect">
                                  <p:stCondLst>
                                    <p:cond delay="0"/>
                                  </p:stCondLst>
                                  <p:childTnLst>
                                    <p:animEffect transition="out" filter="checkerboard(across)">
                                      <p:cBhvr>
                                        <p:cTn id="13" dur="500"/>
                                        <p:tgtEl>
                                          <p:spTgt spid="21508"/>
                                        </p:tgtEl>
                                      </p:cBhvr>
                                    </p:animEffect>
                                    <p:set>
                                      <p:cBhvr>
                                        <p:cTn id="14" dur="1" fill="hold">
                                          <p:stCondLst>
                                            <p:cond delay="499"/>
                                          </p:stCondLst>
                                        </p:cTn>
                                        <p:tgtEl>
                                          <p:spTgt spid="2150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8" grpId="0" animBg="1"/>
      <p:bldP spid="21508"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6" name="Picture 4" descr="images507978_nandoi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7" name="Text Box 5"/>
          <p:cNvSpPr txBox="1">
            <a:spLocks noChangeArrowheads="1"/>
          </p:cNvSpPr>
          <p:nvPr/>
        </p:nvSpPr>
        <p:spPr bwMode="auto">
          <a:xfrm>
            <a:off x="381000" y="6096000"/>
            <a:ext cx="7772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r>
              <a:rPr lang="en-US" sz="2400" b="1" dirty="0" err="1"/>
              <a:t>Xác</a:t>
            </a:r>
            <a:r>
              <a:rPr lang="en-US" sz="2400" b="1" dirty="0"/>
              <a:t> </a:t>
            </a:r>
            <a:r>
              <a:rPr lang="en-US" sz="2400" b="1" dirty="0" err="1"/>
              <a:t>người</a:t>
            </a:r>
            <a:r>
              <a:rPr lang="en-US" sz="2400" b="1" dirty="0"/>
              <a:t> </a:t>
            </a:r>
            <a:r>
              <a:rPr lang="en-US" sz="2400" b="1" dirty="0" err="1"/>
              <a:t>nằm</a:t>
            </a:r>
            <a:r>
              <a:rPr lang="en-US" sz="2400" b="1" dirty="0"/>
              <a:t> </a:t>
            </a:r>
            <a:r>
              <a:rPr lang="en-US" sz="2400" b="1" dirty="0" err="1"/>
              <a:t>ngổn</a:t>
            </a:r>
            <a:r>
              <a:rPr lang="en-US" sz="2400" b="1" dirty="0"/>
              <a:t> </a:t>
            </a:r>
            <a:r>
              <a:rPr lang="en-US" sz="2400" b="1" dirty="0" err="1"/>
              <a:t>ngang</a:t>
            </a:r>
            <a:r>
              <a:rPr lang="en-US" sz="2400" b="1" dirty="0"/>
              <a:t> </a:t>
            </a:r>
            <a:r>
              <a:rPr lang="en-US" sz="2400" b="1" dirty="0" err="1"/>
              <a:t>khắp</a:t>
            </a:r>
            <a:r>
              <a:rPr lang="en-US" sz="2400" b="1" dirty="0"/>
              <a:t> </a:t>
            </a:r>
            <a:r>
              <a:rPr lang="en-US" sz="2400" b="1" dirty="0" err="1"/>
              <a:t>lều</a:t>
            </a:r>
            <a:r>
              <a:rPr lang="en-US" sz="2400" b="1" dirty="0"/>
              <a:t> </a:t>
            </a:r>
            <a:r>
              <a:rPr lang="en-US" sz="2400" b="1" dirty="0" err="1"/>
              <a:t>chợ</a:t>
            </a:r>
            <a:r>
              <a:rPr lang="en-US" sz="2400" b="1" dirty="0"/>
              <a:t>….</a:t>
            </a:r>
          </a:p>
        </p:txBody>
      </p:sp>
    </p:spTree>
    <p:extLst>
      <p:ext uri="{BB962C8B-B14F-4D97-AF65-F5344CB8AC3E}">
        <p14:creationId xmlns:p14="http://schemas.microsoft.com/office/powerpoint/2010/main" val="25875633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4" presetClass="entr" presetSubtype="0" fill="hold" nodeType="clickEffect">
                                  <p:stCondLst>
                                    <p:cond delay="0"/>
                                  </p:stCondLst>
                                  <p:childTnLst>
                                    <p:set>
                                      <p:cBhvr>
                                        <p:cTn id="6" dur="1" fill="hold">
                                          <p:stCondLst>
                                            <p:cond delay="0"/>
                                          </p:stCondLst>
                                        </p:cTn>
                                        <p:tgtEl>
                                          <p:spTgt spid="18436"/>
                                        </p:tgtEl>
                                        <p:attrNameLst>
                                          <p:attrName>style.visibility</p:attrName>
                                        </p:attrNameLst>
                                      </p:cBhvr>
                                      <p:to>
                                        <p:strVal val="visible"/>
                                      </p:to>
                                    </p:set>
                                    <p:anim from="(-#ppt_w/2)" to="(#ppt_x)" calcmode="lin" valueType="num">
                                      <p:cBhvr>
                                        <p:cTn id="7" dur="600" fill="hold">
                                          <p:stCondLst>
                                            <p:cond delay="0"/>
                                          </p:stCondLst>
                                        </p:cTn>
                                        <p:tgtEl>
                                          <p:spTgt spid="18436"/>
                                        </p:tgtEl>
                                        <p:attrNameLst>
                                          <p:attrName>ppt_x</p:attrName>
                                        </p:attrNameLst>
                                      </p:cBhvr>
                                    </p:anim>
                                    <p:anim from="0" to="-1.0" calcmode="lin" valueType="num">
                                      <p:cBhvr>
                                        <p:cTn id="8" dur="200" decel="50000" autoRev="1" fill="hold">
                                          <p:stCondLst>
                                            <p:cond delay="600"/>
                                          </p:stCondLst>
                                        </p:cTn>
                                        <p:tgtEl>
                                          <p:spTgt spid="18436"/>
                                        </p:tgtEl>
                                        <p:attrNameLst>
                                          <p:attrName>xshear</p:attrName>
                                        </p:attrNameLst>
                                      </p:cBhvr>
                                    </p:anim>
                                    <p:animScale>
                                      <p:cBhvr>
                                        <p:cTn id="9" dur="200" decel="100000" autoRev="1" fill="hold">
                                          <p:stCondLst>
                                            <p:cond delay="600"/>
                                          </p:stCondLst>
                                        </p:cTn>
                                        <p:tgtEl>
                                          <p:spTgt spid="18436"/>
                                        </p:tgtEl>
                                      </p:cBhvr>
                                      <p:from x="100000" y="100000"/>
                                      <p:to x="80000" y="100000"/>
                                    </p:animScale>
                                    <p:anim by="(#ppt_h/3+#ppt_w*0.1)" calcmode="lin" valueType="num">
                                      <p:cBhvr additive="sum">
                                        <p:cTn id="10" dur="200" decel="100000" autoRev="1" fill="hold">
                                          <p:stCondLst>
                                            <p:cond delay="600"/>
                                          </p:stCondLst>
                                        </p:cTn>
                                        <p:tgtEl>
                                          <p:spTgt spid="18436"/>
                                        </p:tgtEl>
                                        <p:attrNameLst>
                                          <p:attrName>ppt_x</p:attrName>
                                        </p:attrNameLst>
                                      </p:cBhvr>
                                    </p:anim>
                                  </p:childTnLst>
                                </p:cTn>
                              </p:par>
                              <p:par>
                                <p:cTn id="11" presetID="55" presetClass="entr" presetSubtype="0" fill="hold" grpId="0" nodeType="withEffect">
                                  <p:stCondLst>
                                    <p:cond delay="0"/>
                                  </p:stCondLst>
                                  <p:childTnLst>
                                    <p:set>
                                      <p:cBhvr>
                                        <p:cTn id="12" dur="1" fill="hold">
                                          <p:stCondLst>
                                            <p:cond delay="0"/>
                                          </p:stCondLst>
                                        </p:cTn>
                                        <p:tgtEl>
                                          <p:spTgt spid="18437"/>
                                        </p:tgtEl>
                                        <p:attrNameLst>
                                          <p:attrName>style.visibility</p:attrName>
                                        </p:attrNameLst>
                                      </p:cBhvr>
                                      <p:to>
                                        <p:strVal val="visible"/>
                                      </p:to>
                                    </p:set>
                                    <p:anim calcmode="lin" valueType="num">
                                      <p:cBhvr>
                                        <p:cTn id="13" dur="1000" fill="hold"/>
                                        <p:tgtEl>
                                          <p:spTgt spid="18437"/>
                                        </p:tgtEl>
                                        <p:attrNameLst>
                                          <p:attrName>ppt_w</p:attrName>
                                        </p:attrNameLst>
                                      </p:cBhvr>
                                      <p:tavLst>
                                        <p:tav tm="0">
                                          <p:val>
                                            <p:strVal val="#ppt_w*0.70"/>
                                          </p:val>
                                        </p:tav>
                                        <p:tav tm="100000">
                                          <p:val>
                                            <p:strVal val="#ppt_w"/>
                                          </p:val>
                                        </p:tav>
                                      </p:tavLst>
                                    </p:anim>
                                    <p:anim calcmode="lin" valueType="num">
                                      <p:cBhvr>
                                        <p:cTn id="14" dur="1000" fill="hold"/>
                                        <p:tgtEl>
                                          <p:spTgt spid="18437"/>
                                        </p:tgtEl>
                                        <p:attrNameLst>
                                          <p:attrName>ppt_h</p:attrName>
                                        </p:attrNameLst>
                                      </p:cBhvr>
                                      <p:tavLst>
                                        <p:tav tm="0">
                                          <p:val>
                                            <p:strVal val="#ppt_h"/>
                                          </p:val>
                                        </p:tav>
                                        <p:tav tm="100000">
                                          <p:val>
                                            <p:strVal val="#ppt_h"/>
                                          </p:val>
                                        </p:tav>
                                      </p:tavLst>
                                    </p:anim>
                                    <p:animEffect transition="in" filter="fade">
                                      <p:cBhvr>
                                        <p:cTn id="15" dur="1000"/>
                                        <p:tgtEl>
                                          <p:spTgt spid="184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1844824"/>
            <a:ext cx="8229600" cy="1143000"/>
          </a:xfrm>
        </p:spPr>
        <p:txBody>
          <a:bodyPr>
            <a:normAutofit/>
          </a:bodyPr>
          <a:lstStyle/>
          <a:p>
            <a:r>
              <a:rPr lang="en-US" sz="2400" b="1" dirty="0" smtClean="0">
                <a:solidFill>
                  <a:srgbClr val="C00000"/>
                </a:solidFill>
                <a:latin typeface="Arial" pitchFamily="34" charset="0"/>
                <a:cs typeface="Arial" pitchFamily="34" charset="0"/>
              </a:rPr>
              <a:t>HOẠT ĐỘNG KHỞI ĐỘNG</a:t>
            </a:r>
            <a:endParaRPr lang="en-US" sz="2400" b="1" dirty="0">
              <a:solidFill>
                <a:srgbClr val="C00000"/>
              </a:solidFill>
              <a:latin typeface="Arial" pitchFamily="34" charset="0"/>
              <a:cs typeface="Arial" pitchFamily="34" charset="0"/>
            </a:endParaRPr>
          </a:p>
        </p:txBody>
      </p:sp>
    </p:spTree>
    <p:extLst>
      <p:ext uri="{BB962C8B-B14F-4D97-AF65-F5344CB8AC3E}">
        <p14:creationId xmlns:p14="http://schemas.microsoft.com/office/powerpoint/2010/main" val="2756760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4" name="Picture 4" descr="Image(18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3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5" name="Text Box 5"/>
          <p:cNvSpPr txBox="1">
            <a:spLocks noChangeArrowheads="1"/>
          </p:cNvSpPr>
          <p:nvPr/>
        </p:nvSpPr>
        <p:spPr bwMode="auto">
          <a:xfrm>
            <a:off x="762000" y="228600"/>
            <a:ext cx="7772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r>
              <a:rPr lang="en-US" sz="2800" b="1"/>
              <a:t>Xác người nằm ngổn ngang khắp lều chợ….</a:t>
            </a:r>
          </a:p>
        </p:txBody>
      </p:sp>
    </p:spTree>
    <p:extLst>
      <p:ext uri="{BB962C8B-B14F-4D97-AF65-F5344CB8AC3E}">
        <p14:creationId xmlns:p14="http://schemas.microsoft.com/office/powerpoint/2010/main" val="30971284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15364"/>
                                        </p:tgtEl>
                                        <p:attrNameLst>
                                          <p:attrName>style.visibility</p:attrName>
                                        </p:attrNameLst>
                                      </p:cBhvr>
                                      <p:to>
                                        <p:strVal val="visible"/>
                                      </p:to>
                                    </p:set>
                                    <p:anim calcmode="lin" valueType="num">
                                      <p:cBhvr>
                                        <p:cTn id="7" dur="1000" fill="hold"/>
                                        <p:tgtEl>
                                          <p:spTgt spid="15364"/>
                                        </p:tgtEl>
                                        <p:attrNameLst>
                                          <p:attrName>ppt_w</p:attrName>
                                        </p:attrNameLst>
                                      </p:cBhvr>
                                      <p:tavLst>
                                        <p:tav tm="0">
                                          <p:val>
                                            <p:strVal val="#ppt_w*0.70"/>
                                          </p:val>
                                        </p:tav>
                                        <p:tav tm="100000">
                                          <p:val>
                                            <p:strVal val="#ppt_w"/>
                                          </p:val>
                                        </p:tav>
                                      </p:tavLst>
                                    </p:anim>
                                    <p:anim calcmode="lin" valueType="num">
                                      <p:cBhvr>
                                        <p:cTn id="8" dur="1000" fill="hold"/>
                                        <p:tgtEl>
                                          <p:spTgt spid="15364"/>
                                        </p:tgtEl>
                                        <p:attrNameLst>
                                          <p:attrName>ppt_h</p:attrName>
                                        </p:attrNameLst>
                                      </p:cBhvr>
                                      <p:tavLst>
                                        <p:tav tm="0">
                                          <p:val>
                                            <p:strVal val="#ppt_h"/>
                                          </p:val>
                                        </p:tav>
                                        <p:tav tm="100000">
                                          <p:val>
                                            <p:strVal val="#ppt_h"/>
                                          </p:val>
                                        </p:tav>
                                      </p:tavLst>
                                    </p:anim>
                                    <p:animEffect transition="in" filter="fade">
                                      <p:cBhvr>
                                        <p:cTn id="9" dur="1000"/>
                                        <p:tgtEl>
                                          <p:spTgt spid="15364"/>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15365"/>
                                        </p:tgtEl>
                                        <p:attrNameLst>
                                          <p:attrName>style.visibility</p:attrName>
                                        </p:attrNameLst>
                                      </p:cBhvr>
                                      <p:to>
                                        <p:strVal val="visible"/>
                                      </p:to>
                                    </p:set>
                                    <p:anim calcmode="lin" valueType="num">
                                      <p:cBhvr>
                                        <p:cTn id="12" dur="1000" fill="hold"/>
                                        <p:tgtEl>
                                          <p:spTgt spid="15365"/>
                                        </p:tgtEl>
                                        <p:attrNameLst>
                                          <p:attrName>ppt_w</p:attrName>
                                        </p:attrNameLst>
                                      </p:cBhvr>
                                      <p:tavLst>
                                        <p:tav tm="0">
                                          <p:val>
                                            <p:strVal val="#ppt_w*0.70"/>
                                          </p:val>
                                        </p:tav>
                                        <p:tav tm="100000">
                                          <p:val>
                                            <p:strVal val="#ppt_w"/>
                                          </p:val>
                                        </p:tav>
                                      </p:tavLst>
                                    </p:anim>
                                    <p:anim calcmode="lin" valueType="num">
                                      <p:cBhvr>
                                        <p:cTn id="13" dur="1000" fill="hold"/>
                                        <p:tgtEl>
                                          <p:spTgt spid="15365"/>
                                        </p:tgtEl>
                                        <p:attrNameLst>
                                          <p:attrName>ppt_h</p:attrName>
                                        </p:attrNameLst>
                                      </p:cBhvr>
                                      <p:tavLst>
                                        <p:tav tm="0">
                                          <p:val>
                                            <p:strVal val="#ppt_h"/>
                                          </p:val>
                                        </p:tav>
                                        <p:tav tm="100000">
                                          <p:val>
                                            <p:strVal val="#ppt_h"/>
                                          </p:val>
                                        </p:tav>
                                      </p:tavLst>
                                    </p:anim>
                                    <p:animEffect transition="in" filter="fade">
                                      <p:cBhvr>
                                        <p:cTn id="14" dur="1000"/>
                                        <p:tgtEl>
                                          <p:spTgt spid="153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8" name="123.MPG">
            <a:hlinkClick r:id="" action="ppaction://media"/>
          </p:cNvPr>
          <p:cNvPicPr>
            <a:picLocks noGrp="1" noRot="1" noChangeAspect="1" noChangeArrowheads="1"/>
          </p:cNvPicPr>
          <p:nvPr>
            <p:ph/>
            <a:videoFile r:link="rId1"/>
          </p:nvPr>
        </p:nvPicPr>
        <p:blipFill>
          <a:blip r:embed="rId3">
            <a:extLst>
              <a:ext uri="{28A0092B-C50C-407E-A947-70E740481C1C}">
                <a14:useLocalDpi xmlns:a14="http://schemas.microsoft.com/office/drawing/2010/main" val="0"/>
              </a:ext>
            </a:extLst>
          </a:blip>
          <a:srcRect/>
          <a:stretch>
            <a:fillRect/>
          </a:stretch>
        </p:blipFill>
        <p:spPr>
          <a:xfrm>
            <a:off x="0" y="0"/>
            <a:ext cx="4586288" cy="6858000"/>
          </a:xfrm>
        </p:spPr>
      </p:pic>
      <p:pic>
        <p:nvPicPr>
          <p:cNvPr id="16390" name="Picture 6" descr="Image(18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14863" y="0"/>
            <a:ext cx="4529137" cy="682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1" name="Text Box 7"/>
          <p:cNvSpPr txBox="1">
            <a:spLocks noChangeArrowheads="1"/>
          </p:cNvSpPr>
          <p:nvPr/>
        </p:nvSpPr>
        <p:spPr bwMode="auto">
          <a:xfrm>
            <a:off x="0" y="381000"/>
            <a:ext cx="4724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r>
              <a:rPr lang="en-US" b="1" dirty="0" err="1">
                <a:solidFill>
                  <a:schemeClr val="bg1"/>
                </a:solidFill>
              </a:rPr>
              <a:t>Bóng</a:t>
            </a:r>
            <a:r>
              <a:rPr lang="en-US" b="1" dirty="0">
                <a:solidFill>
                  <a:schemeClr val="bg1"/>
                </a:solidFill>
              </a:rPr>
              <a:t> </a:t>
            </a:r>
            <a:r>
              <a:rPr lang="en-US" b="1" dirty="0" err="1">
                <a:solidFill>
                  <a:schemeClr val="bg1"/>
                </a:solidFill>
              </a:rPr>
              <a:t>người</a:t>
            </a:r>
            <a:r>
              <a:rPr lang="en-US" b="1" dirty="0">
                <a:solidFill>
                  <a:schemeClr val="bg1"/>
                </a:solidFill>
              </a:rPr>
              <a:t> </a:t>
            </a:r>
            <a:r>
              <a:rPr lang="en-US" b="1" dirty="0" err="1">
                <a:solidFill>
                  <a:schemeClr val="bg1"/>
                </a:solidFill>
              </a:rPr>
              <a:t>dật</a:t>
            </a:r>
            <a:r>
              <a:rPr lang="en-US" b="1" dirty="0">
                <a:solidFill>
                  <a:schemeClr val="bg1"/>
                </a:solidFill>
              </a:rPr>
              <a:t> </a:t>
            </a:r>
            <a:r>
              <a:rPr lang="en-US" b="1" dirty="0" err="1">
                <a:solidFill>
                  <a:schemeClr val="bg1"/>
                </a:solidFill>
              </a:rPr>
              <a:t>dờ</a:t>
            </a:r>
            <a:r>
              <a:rPr lang="en-US" b="1" dirty="0">
                <a:solidFill>
                  <a:schemeClr val="bg1"/>
                </a:solidFill>
              </a:rPr>
              <a:t> </a:t>
            </a:r>
            <a:r>
              <a:rPr lang="en-US" b="1" dirty="0" err="1">
                <a:solidFill>
                  <a:schemeClr val="bg1"/>
                </a:solidFill>
              </a:rPr>
              <a:t>như</a:t>
            </a:r>
            <a:r>
              <a:rPr lang="en-US" b="1" dirty="0">
                <a:solidFill>
                  <a:schemeClr val="bg1"/>
                </a:solidFill>
              </a:rPr>
              <a:t> </a:t>
            </a:r>
            <a:r>
              <a:rPr lang="en-US" b="1" dirty="0" err="1">
                <a:solidFill>
                  <a:schemeClr val="bg1"/>
                </a:solidFill>
              </a:rPr>
              <a:t>những</a:t>
            </a:r>
            <a:r>
              <a:rPr lang="en-US" b="1" dirty="0">
                <a:solidFill>
                  <a:schemeClr val="bg1"/>
                </a:solidFill>
              </a:rPr>
              <a:t> </a:t>
            </a:r>
            <a:r>
              <a:rPr lang="en-US" b="1" dirty="0" err="1">
                <a:solidFill>
                  <a:schemeClr val="bg1"/>
                </a:solidFill>
              </a:rPr>
              <a:t>bóng</a:t>
            </a:r>
            <a:r>
              <a:rPr lang="en-US" b="1" dirty="0">
                <a:solidFill>
                  <a:schemeClr val="bg1"/>
                </a:solidFill>
              </a:rPr>
              <a:t> ma</a:t>
            </a:r>
          </a:p>
        </p:txBody>
      </p:sp>
    </p:spTree>
    <p:extLst>
      <p:ext uri="{BB962C8B-B14F-4D97-AF65-F5344CB8AC3E}">
        <p14:creationId xmlns:p14="http://schemas.microsoft.com/office/powerpoint/2010/main" val="42060957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16388"/>
                                        </p:tgtEl>
                                        <p:attrNameLst>
                                          <p:attrName>style.visibility</p:attrName>
                                        </p:attrNameLst>
                                      </p:cBhvr>
                                      <p:to>
                                        <p:strVal val="visible"/>
                                      </p:to>
                                    </p:set>
                                    <p:anim calcmode="lin" valueType="num">
                                      <p:cBhvr>
                                        <p:cTn id="7" dur="1000" fill="hold"/>
                                        <p:tgtEl>
                                          <p:spTgt spid="16388"/>
                                        </p:tgtEl>
                                        <p:attrNameLst>
                                          <p:attrName>ppt_w</p:attrName>
                                        </p:attrNameLst>
                                      </p:cBhvr>
                                      <p:tavLst>
                                        <p:tav tm="0">
                                          <p:val>
                                            <p:strVal val="#ppt_w*0.70"/>
                                          </p:val>
                                        </p:tav>
                                        <p:tav tm="100000">
                                          <p:val>
                                            <p:strVal val="#ppt_w"/>
                                          </p:val>
                                        </p:tav>
                                      </p:tavLst>
                                    </p:anim>
                                    <p:anim calcmode="lin" valueType="num">
                                      <p:cBhvr>
                                        <p:cTn id="8" dur="1000" fill="hold"/>
                                        <p:tgtEl>
                                          <p:spTgt spid="16388"/>
                                        </p:tgtEl>
                                        <p:attrNameLst>
                                          <p:attrName>ppt_h</p:attrName>
                                        </p:attrNameLst>
                                      </p:cBhvr>
                                      <p:tavLst>
                                        <p:tav tm="0">
                                          <p:val>
                                            <p:strVal val="#ppt_h"/>
                                          </p:val>
                                        </p:tav>
                                        <p:tav tm="100000">
                                          <p:val>
                                            <p:strVal val="#ppt_h"/>
                                          </p:val>
                                        </p:tav>
                                      </p:tavLst>
                                    </p:anim>
                                    <p:animEffect transition="in" filter="fade">
                                      <p:cBhvr>
                                        <p:cTn id="9" dur="1000"/>
                                        <p:tgtEl>
                                          <p:spTgt spid="16388"/>
                                        </p:tgtEl>
                                      </p:cBhvr>
                                    </p:animEffect>
                                  </p:childTnLst>
                                </p:cTn>
                              </p:par>
                              <p:par>
                                <p:cTn id="10" presetID="55" presetClass="entr" presetSubtype="0" fill="hold" nodeType="withEffect">
                                  <p:stCondLst>
                                    <p:cond delay="0"/>
                                  </p:stCondLst>
                                  <p:childTnLst>
                                    <p:set>
                                      <p:cBhvr>
                                        <p:cTn id="11" dur="1" fill="hold">
                                          <p:stCondLst>
                                            <p:cond delay="0"/>
                                          </p:stCondLst>
                                        </p:cTn>
                                        <p:tgtEl>
                                          <p:spTgt spid="16390"/>
                                        </p:tgtEl>
                                        <p:attrNameLst>
                                          <p:attrName>style.visibility</p:attrName>
                                        </p:attrNameLst>
                                      </p:cBhvr>
                                      <p:to>
                                        <p:strVal val="visible"/>
                                      </p:to>
                                    </p:set>
                                    <p:anim calcmode="lin" valueType="num">
                                      <p:cBhvr>
                                        <p:cTn id="12" dur="1000" fill="hold"/>
                                        <p:tgtEl>
                                          <p:spTgt spid="16390"/>
                                        </p:tgtEl>
                                        <p:attrNameLst>
                                          <p:attrName>ppt_w</p:attrName>
                                        </p:attrNameLst>
                                      </p:cBhvr>
                                      <p:tavLst>
                                        <p:tav tm="0">
                                          <p:val>
                                            <p:strVal val="#ppt_w*0.70"/>
                                          </p:val>
                                        </p:tav>
                                        <p:tav tm="100000">
                                          <p:val>
                                            <p:strVal val="#ppt_w"/>
                                          </p:val>
                                        </p:tav>
                                      </p:tavLst>
                                    </p:anim>
                                    <p:anim calcmode="lin" valueType="num">
                                      <p:cBhvr>
                                        <p:cTn id="13" dur="1000" fill="hold"/>
                                        <p:tgtEl>
                                          <p:spTgt spid="16390"/>
                                        </p:tgtEl>
                                        <p:attrNameLst>
                                          <p:attrName>ppt_h</p:attrName>
                                        </p:attrNameLst>
                                      </p:cBhvr>
                                      <p:tavLst>
                                        <p:tav tm="0">
                                          <p:val>
                                            <p:strVal val="#ppt_h"/>
                                          </p:val>
                                        </p:tav>
                                        <p:tav tm="100000">
                                          <p:val>
                                            <p:strVal val="#ppt_h"/>
                                          </p:val>
                                        </p:tav>
                                      </p:tavLst>
                                    </p:anim>
                                    <p:animEffect transition="in" filter="fade">
                                      <p:cBhvr>
                                        <p:cTn id="14" dur="1000"/>
                                        <p:tgtEl>
                                          <p:spTgt spid="16390"/>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16391"/>
                                        </p:tgtEl>
                                        <p:attrNameLst>
                                          <p:attrName>style.visibility</p:attrName>
                                        </p:attrNameLst>
                                      </p:cBhvr>
                                      <p:to>
                                        <p:strVal val="visible"/>
                                      </p:to>
                                    </p:set>
                                    <p:anim calcmode="lin" valueType="num">
                                      <p:cBhvr>
                                        <p:cTn id="17" dur="1000" fill="hold"/>
                                        <p:tgtEl>
                                          <p:spTgt spid="16391"/>
                                        </p:tgtEl>
                                        <p:attrNameLst>
                                          <p:attrName>ppt_w</p:attrName>
                                        </p:attrNameLst>
                                      </p:cBhvr>
                                      <p:tavLst>
                                        <p:tav tm="0">
                                          <p:val>
                                            <p:strVal val="#ppt_w*0.70"/>
                                          </p:val>
                                        </p:tav>
                                        <p:tav tm="100000">
                                          <p:val>
                                            <p:strVal val="#ppt_w"/>
                                          </p:val>
                                        </p:tav>
                                      </p:tavLst>
                                    </p:anim>
                                    <p:anim calcmode="lin" valueType="num">
                                      <p:cBhvr>
                                        <p:cTn id="18" dur="1000" fill="hold"/>
                                        <p:tgtEl>
                                          <p:spTgt spid="16391"/>
                                        </p:tgtEl>
                                        <p:attrNameLst>
                                          <p:attrName>ppt_h</p:attrName>
                                        </p:attrNameLst>
                                      </p:cBhvr>
                                      <p:tavLst>
                                        <p:tav tm="0">
                                          <p:val>
                                            <p:strVal val="#ppt_h"/>
                                          </p:val>
                                        </p:tav>
                                        <p:tav tm="100000">
                                          <p:val>
                                            <p:strVal val="#ppt_h"/>
                                          </p:val>
                                        </p:tav>
                                      </p:tavLst>
                                    </p:anim>
                                    <p:animEffect transition="in" filter="fade">
                                      <p:cBhvr>
                                        <p:cTn id="19" dur="1000"/>
                                        <p:tgtEl>
                                          <p:spTgt spid="16391"/>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p:cTn id="20" fill="hold" display="0">
                  <p:stCondLst>
                    <p:cond delay="indefinite"/>
                  </p:stCondLst>
                  <p:endCondLst>
                    <p:cond evt="onNext" delay="0">
                      <p:tgtEl>
                        <p:sldTgt/>
                      </p:tgtEl>
                    </p:cond>
                    <p:cond evt="onPrev" delay="0">
                      <p:tgtEl>
                        <p:sldTgt/>
                      </p:tgtEl>
                    </p:cond>
                  </p:endCondLst>
                </p:cTn>
                <p:tgtEl>
                  <p:spTgt spid="16388"/>
                </p:tgtEl>
              </p:cMediaNode>
            </p:video>
          </p:childTnLst>
        </p:cTn>
      </p:par>
    </p:tnLst>
    <p:bldLst>
      <p:bldP spid="1639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963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6200" y="76200"/>
            <a:ext cx="8991599" cy="662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 Box 3"/>
          <p:cNvSpPr txBox="1">
            <a:spLocks noChangeArrowheads="1"/>
          </p:cNvSpPr>
          <p:nvPr/>
        </p:nvSpPr>
        <p:spPr bwMode="auto">
          <a:xfrm>
            <a:off x="609600" y="228600"/>
            <a:ext cx="5943600" cy="461665"/>
          </a:xfrm>
          <a:prstGeom prst="rect">
            <a:avLst/>
          </a:prstGeom>
          <a:solidFill>
            <a:schemeClr val="accent4"/>
          </a:solidFill>
          <a:ln>
            <a:noFill/>
          </a:ln>
          <a:effectLst/>
        </p:spPr>
        <p:txBody>
          <a:bodyPr wrap="square">
            <a:spAutoFit/>
          </a:bodyPr>
          <a:lstStyle/>
          <a:p>
            <a:pPr>
              <a:spcBef>
                <a:spcPct val="50000"/>
              </a:spcBef>
            </a:pPr>
            <a:r>
              <a:rPr lang="en-US" sz="2400" b="1" dirty="0" err="1">
                <a:solidFill>
                  <a:schemeClr val="bg1"/>
                </a:solidFill>
              </a:rPr>
              <a:t>Tiếng</a:t>
            </a:r>
            <a:r>
              <a:rPr lang="en-US" sz="2400" b="1" dirty="0">
                <a:solidFill>
                  <a:schemeClr val="bg1"/>
                </a:solidFill>
              </a:rPr>
              <a:t> </a:t>
            </a:r>
            <a:r>
              <a:rPr lang="en-US" sz="2400" b="1" dirty="0" err="1">
                <a:solidFill>
                  <a:schemeClr val="bg1"/>
                </a:solidFill>
              </a:rPr>
              <a:t>quạ</a:t>
            </a:r>
            <a:r>
              <a:rPr lang="en-US" sz="2400" b="1" dirty="0">
                <a:solidFill>
                  <a:schemeClr val="bg1"/>
                </a:solidFill>
              </a:rPr>
              <a:t> </a:t>
            </a:r>
            <a:r>
              <a:rPr lang="en-US" sz="2400" b="1" dirty="0" err="1">
                <a:solidFill>
                  <a:schemeClr val="bg1"/>
                </a:solidFill>
              </a:rPr>
              <a:t>kêu</a:t>
            </a:r>
            <a:r>
              <a:rPr lang="en-US" sz="2400" b="1" dirty="0">
                <a:solidFill>
                  <a:schemeClr val="bg1"/>
                </a:solidFill>
              </a:rPr>
              <a:t> </a:t>
            </a:r>
            <a:r>
              <a:rPr lang="en-US" sz="2400" b="1" dirty="0" err="1">
                <a:solidFill>
                  <a:schemeClr val="bg1"/>
                </a:solidFill>
              </a:rPr>
              <a:t>thê</a:t>
            </a:r>
            <a:r>
              <a:rPr lang="en-US" sz="2400" b="1" dirty="0">
                <a:solidFill>
                  <a:schemeClr val="bg1"/>
                </a:solidFill>
              </a:rPr>
              <a:t> </a:t>
            </a:r>
            <a:r>
              <a:rPr lang="en-US" sz="2400" b="1" dirty="0" err="1">
                <a:solidFill>
                  <a:schemeClr val="bg1"/>
                </a:solidFill>
              </a:rPr>
              <a:t>thiết</a:t>
            </a:r>
            <a:r>
              <a:rPr lang="en-US" sz="2400" b="1" dirty="0">
                <a:solidFill>
                  <a:schemeClr val="bg1"/>
                </a:solidFill>
              </a:rPr>
              <a:t> </a:t>
            </a:r>
            <a:r>
              <a:rPr lang="en-US" sz="2400" b="1" dirty="0" err="1">
                <a:solidFill>
                  <a:schemeClr val="bg1"/>
                </a:solidFill>
              </a:rPr>
              <a:t>ngoài</a:t>
            </a:r>
            <a:r>
              <a:rPr lang="en-US" sz="2400" b="1" dirty="0">
                <a:solidFill>
                  <a:schemeClr val="bg1"/>
                </a:solidFill>
              </a:rPr>
              <a:t> </a:t>
            </a:r>
            <a:r>
              <a:rPr lang="en-US" sz="2400" b="1" dirty="0" err="1">
                <a:solidFill>
                  <a:schemeClr val="bg1"/>
                </a:solidFill>
              </a:rPr>
              <a:t>bãi</a:t>
            </a:r>
            <a:r>
              <a:rPr lang="en-US" sz="2400" b="1" dirty="0">
                <a:solidFill>
                  <a:schemeClr val="bg1"/>
                </a:solidFill>
              </a:rPr>
              <a:t> </a:t>
            </a:r>
            <a:r>
              <a:rPr lang="en-US" sz="2400" b="1" dirty="0" err="1">
                <a:solidFill>
                  <a:schemeClr val="bg1"/>
                </a:solidFill>
              </a:rPr>
              <a:t>chợ</a:t>
            </a:r>
            <a:endParaRPr lang="en-US" sz="2400" b="1" dirty="0">
              <a:solidFill>
                <a:schemeClr val="bg1"/>
              </a:solidFill>
            </a:endParaRPr>
          </a:p>
        </p:txBody>
      </p:sp>
    </p:spTree>
    <p:extLst>
      <p:ext uri="{BB962C8B-B14F-4D97-AF65-F5344CB8AC3E}">
        <p14:creationId xmlns:p14="http://schemas.microsoft.com/office/powerpoint/2010/main" val="27429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5" name="Picture 5" descr="imag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7" name="Rectangle 7"/>
          <p:cNvSpPr>
            <a:spLocks noGrp="1" noChangeArrowheads="1"/>
          </p:cNvSpPr>
          <p:nvPr>
            <p:ph type="title"/>
          </p:nvPr>
        </p:nvSpPr>
        <p:spPr>
          <a:xfrm>
            <a:off x="457200" y="0"/>
            <a:ext cx="8229600" cy="914400"/>
          </a:xfrm>
          <a:noFill/>
        </p:spPr>
        <p:txBody>
          <a:bodyPr/>
          <a:lstStyle/>
          <a:p>
            <a:pPr eaLnBrk="1" hangingPunct="1"/>
            <a:r>
              <a:rPr lang="en-US" sz="2400" b="1" dirty="0" err="1" smtClean="0"/>
              <a:t>Những</a:t>
            </a:r>
            <a:r>
              <a:rPr lang="en-US" sz="2400" b="1" dirty="0" smtClean="0"/>
              <a:t> </a:t>
            </a:r>
            <a:r>
              <a:rPr lang="en-US" sz="2400" b="1" dirty="0" err="1" smtClean="0"/>
              <a:t>người</a:t>
            </a:r>
            <a:r>
              <a:rPr lang="en-US" sz="2400" b="1" dirty="0" smtClean="0"/>
              <a:t> </a:t>
            </a:r>
            <a:r>
              <a:rPr lang="en-US" sz="2400" b="1" dirty="0" err="1" smtClean="0"/>
              <a:t>chết</a:t>
            </a:r>
            <a:r>
              <a:rPr lang="en-US" sz="2400" b="1" dirty="0" smtClean="0"/>
              <a:t> </a:t>
            </a:r>
            <a:r>
              <a:rPr lang="en-US" sz="2400" b="1" dirty="0" err="1" smtClean="0"/>
              <a:t>đói</a:t>
            </a:r>
            <a:r>
              <a:rPr lang="en-US" sz="2400" b="1" dirty="0" smtClean="0"/>
              <a:t> ở </a:t>
            </a:r>
            <a:r>
              <a:rPr lang="en-US" sz="2400" b="1" dirty="0" err="1" smtClean="0"/>
              <a:t>trại</a:t>
            </a:r>
            <a:r>
              <a:rPr lang="en-US" sz="2400" b="1" dirty="0" smtClean="0"/>
              <a:t> </a:t>
            </a:r>
            <a:r>
              <a:rPr lang="en-US" sz="2400" b="1" dirty="0" err="1" smtClean="0"/>
              <a:t>Giáp</a:t>
            </a:r>
            <a:r>
              <a:rPr lang="en-US" sz="2400" b="1" dirty="0" smtClean="0"/>
              <a:t> </a:t>
            </a:r>
            <a:r>
              <a:rPr lang="en-US" sz="2400" b="1" dirty="0" err="1" smtClean="0"/>
              <a:t>Bát</a:t>
            </a:r>
            <a:r>
              <a:rPr lang="en-US" sz="2400" b="1" dirty="0" smtClean="0"/>
              <a:t> </a:t>
            </a:r>
            <a:r>
              <a:rPr lang="en-US" sz="2400" b="1" dirty="0" err="1" smtClean="0"/>
              <a:t>được</a:t>
            </a:r>
            <a:r>
              <a:rPr lang="en-US" sz="2400" b="1" dirty="0" smtClean="0"/>
              <a:t> </a:t>
            </a:r>
            <a:r>
              <a:rPr lang="en-US" sz="2400" b="1" dirty="0" err="1" smtClean="0"/>
              <a:t>cải</a:t>
            </a:r>
            <a:r>
              <a:rPr lang="en-US" sz="2400" b="1" dirty="0" smtClean="0"/>
              <a:t> </a:t>
            </a:r>
            <a:r>
              <a:rPr lang="en-US" sz="2400" b="1" dirty="0" err="1" smtClean="0"/>
              <a:t>táng</a:t>
            </a:r>
            <a:r>
              <a:rPr lang="en-US" sz="2400" b="1" dirty="0" smtClean="0"/>
              <a:t> </a:t>
            </a:r>
            <a:r>
              <a:rPr lang="en-US" sz="2400" b="1" dirty="0" err="1" smtClean="0"/>
              <a:t>về</a:t>
            </a:r>
            <a:r>
              <a:rPr lang="en-US" sz="2400" b="1" dirty="0" smtClean="0"/>
              <a:t> </a:t>
            </a:r>
            <a:r>
              <a:rPr lang="en-US" sz="2400" b="1" dirty="0" err="1" smtClean="0"/>
              <a:t>nghĩa</a:t>
            </a:r>
            <a:r>
              <a:rPr lang="en-US" sz="2400" b="1" dirty="0" smtClean="0"/>
              <a:t> </a:t>
            </a:r>
            <a:r>
              <a:rPr lang="en-US" sz="2400" b="1" dirty="0" err="1" smtClean="0"/>
              <a:t>trang</a:t>
            </a:r>
            <a:r>
              <a:rPr lang="en-US" sz="2400" b="1" dirty="0" smtClean="0"/>
              <a:t> </a:t>
            </a:r>
            <a:r>
              <a:rPr lang="en-US" sz="2400" b="1" dirty="0" err="1" smtClean="0"/>
              <a:t>Hợp</a:t>
            </a:r>
            <a:r>
              <a:rPr lang="en-US" sz="2400" b="1" dirty="0" smtClean="0"/>
              <a:t> </a:t>
            </a:r>
            <a:r>
              <a:rPr lang="en-US" sz="2400" b="1" dirty="0" err="1" smtClean="0"/>
              <a:t>Thiện</a:t>
            </a:r>
            <a:r>
              <a:rPr lang="en-US" sz="2400" b="1" dirty="0" smtClean="0"/>
              <a:t>(</a:t>
            </a:r>
            <a:r>
              <a:rPr lang="en-US" sz="2400" b="1" dirty="0" err="1" smtClean="0"/>
              <a:t>Hà</a:t>
            </a:r>
            <a:r>
              <a:rPr lang="en-US" sz="2400" b="1" dirty="0" smtClean="0"/>
              <a:t> </a:t>
            </a:r>
            <a:r>
              <a:rPr lang="en-US" sz="2400" b="1" dirty="0" err="1" smtClean="0"/>
              <a:t>Nội</a:t>
            </a:r>
            <a:r>
              <a:rPr lang="en-US" sz="2400" b="1" dirty="0" smtClean="0"/>
              <a:t>)</a:t>
            </a:r>
          </a:p>
        </p:txBody>
      </p:sp>
    </p:spTree>
    <p:extLst>
      <p:ext uri="{BB962C8B-B14F-4D97-AF65-F5344CB8AC3E}">
        <p14:creationId xmlns:p14="http://schemas.microsoft.com/office/powerpoint/2010/main" val="21862896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20485"/>
                                        </p:tgtEl>
                                        <p:attrNameLst>
                                          <p:attrName>style.visibility</p:attrName>
                                        </p:attrNameLst>
                                      </p:cBhvr>
                                      <p:to>
                                        <p:strVal val="visible"/>
                                      </p:to>
                                    </p:set>
                                    <p:anim calcmode="lin" valueType="num">
                                      <p:cBhvr>
                                        <p:cTn id="7" dur="1000" fill="hold"/>
                                        <p:tgtEl>
                                          <p:spTgt spid="20485"/>
                                        </p:tgtEl>
                                        <p:attrNameLst>
                                          <p:attrName>ppt_w</p:attrName>
                                        </p:attrNameLst>
                                      </p:cBhvr>
                                      <p:tavLst>
                                        <p:tav tm="0">
                                          <p:val>
                                            <p:strVal val="#ppt_w*0.70"/>
                                          </p:val>
                                        </p:tav>
                                        <p:tav tm="100000">
                                          <p:val>
                                            <p:strVal val="#ppt_w"/>
                                          </p:val>
                                        </p:tav>
                                      </p:tavLst>
                                    </p:anim>
                                    <p:anim calcmode="lin" valueType="num">
                                      <p:cBhvr>
                                        <p:cTn id="8" dur="1000" fill="hold"/>
                                        <p:tgtEl>
                                          <p:spTgt spid="20485"/>
                                        </p:tgtEl>
                                        <p:attrNameLst>
                                          <p:attrName>ppt_h</p:attrName>
                                        </p:attrNameLst>
                                      </p:cBhvr>
                                      <p:tavLst>
                                        <p:tav tm="0">
                                          <p:val>
                                            <p:strVal val="#ppt_h"/>
                                          </p:val>
                                        </p:tav>
                                        <p:tav tm="100000">
                                          <p:val>
                                            <p:strVal val="#ppt_h"/>
                                          </p:val>
                                        </p:tav>
                                      </p:tavLst>
                                    </p:anim>
                                    <p:animEffect transition="in" filter="fade">
                                      <p:cBhvr>
                                        <p:cTn id="9" dur="1000"/>
                                        <p:tgtEl>
                                          <p:spTgt spid="20485"/>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20487"/>
                                        </p:tgtEl>
                                        <p:attrNameLst>
                                          <p:attrName>style.visibility</p:attrName>
                                        </p:attrNameLst>
                                      </p:cBhvr>
                                      <p:to>
                                        <p:strVal val="visible"/>
                                      </p:to>
                                    </p:set>
                                    <p:anim calcmode="lin" valueType="num">
                                      <p:cBhvr>
                                        <p:cTn id="12" dur="1000" fill="hold"/>
                                        <p:tgtEl>
                                          <p:spTgt spid="20487"/>
                                        </p:tgtEl>
                                        <p:attrNameLst>
                                          <p:attrName>ppt_w</p:attrName>
                                        </p:attrNameLst>
                                      </p:cBhvr>
                                      <p:tavLst>
                                        <p:tav tm="0">
                                          <p:val>
                                            <p:strVal val="#ppt_w*0.70"/>
                                          </p:val>
                                        </p:tav>
                                        <p:tav tm="100000">
                                          <p:val>
                                            <p:strVal val="#ppt_w"/>
                                          </p:val>
                                        </p:tav>
                                      </p:tavLst>
                                    </p:anim>
                                    <p:anim calcmode="lin" valueType="num">
                                      <p:cBhvr>
                                        <p:cTn id="13" dur="1000" fill="hold"/>
                                        <p:tgtEl>
                                          <p:spTgt spid="20487"/>
                                        </p:tgtEl>
                                        <p:attrNameLst>
                                          <p:attrName>ppt_h</p:attrName>
                                        </p:attrNameLst>
                                      </p:cBhvr>
                                      <p:tavLst>
                                        <p:tav tm="0">
                                          <p:val>
                                            <p:strVal val="#ppt_h"/>
                                          </p:val>
                                        </p:tav>
                                        <p:tav tm="100000">
                                          <p:val>
                                            <p:strVal val="#ppt_h"/>
                                          </p:val>
                                        </p:tav>
                                      </p:tavLst>
                                    </p:anim>
                                    <p:animEffect transition="in" filter="fade">
                                      <p:cBhvr>
                                        <p:cTn id="14" dur="1000"/>
                                        <p:tgtEl>
                                          <p:spTgt spid="204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ChangeArrowheads="1"/>
          </p:cNvSpPr>
          <p:nvPr/>
        </p:nvSpPr>
        <p:spPr bwMode="auto">
          <a:xfrm>
            <a:off x="381000" y="457200"/>
            <a:ext cx="8305800" cy="5943600"/>
          </a:xfrm>
          <a:prstGeom prst="rect">
            <a:avLst/>
          </a:prstGeom>
          <a:noFill/>
          <a:ln w="9525">
            <a:solidFill>
              <a:srgbClr val="9900C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eaLnBrk="1" hangingPunct="1">
              <a:spcBef>
                <a:spcPct val="20000"/>
              </a:spcBef>
              <a:buClr>
                <a:schemeClr val="accent1"/>
              </a:buClr>
              <a:buFont typeface="Wingdings" pitchFamily="2" charset="2"/>
              <a:buChar char="l"/>
            </a:pPr>
            <a:r>
              <a:rPr lang="en-US" sz="2800" b="1">
                <a:latin typeface="Times New Roman" pitchFamily="18" charset="0"/>
              </a:rPr>
              <a:t>-</a:t>
            </a:r>
            <a:r>
              <a:rPr lang="en-US" sz="2800" b="1" i="1">
                <a:latin typeface="Times New Roman" pitchFamily="18" charset="0"/>
              </a:rPr>
              <a:t>Cái đói tràn xuống….người xanh xám như những bóng ma….nằm ngổn ngang khắp lều chợ.</a:t>
            </a:r>
          </a:p>
          <a:p>
            <a:pPr marL="342900" indent="-342900" eaLnBrk="1" hangingPunct="1">
              <a:spcBef>
                <a:spcPct val="20000"/>
              </a:spcBef>
              <a:buClr>
                <a:schemeClr val="accent1"/>
              </a:buClr>
              <a:buFont typeface="Wingdings" pitchFamily="2" charset="2"/>
              <a:buChar char="l"/>
            </a:pPr>
            <a:r>
              <a:rPr lang="en-US" sz="2800" b="1" i="1">
                <a:latin typeface="Times New Roman" pitchFamily="18" charset="0"/>
              </a:rPr>
              <a:t>- Người chết như ngả rạ…</a:t>
            </a:r>
            <a:endParaRPr lang="en-US" sz="2800" b="1" i="1">
              <a:effectLst>
                <a:outerShdw blurRad="38100" dist="38100" dir="2700000" algn="tl">
                  <a:srgbClr val="C0C0C0"/>
                </a:outerShdw>
              </a:effectLst>
              <a:latin typeface="Times New Roman" pitchFamily="18" charset="0"/>
            </a:endParaRPr>
          </a:p>
          <a:p>
            <a:pPr marL="342900" indent="-342900" eaLnBrk="1" hangingPunct="1">
              <a:spcBef>
                <a:spcPct val="20000"/>
              </a:spcBef>
              <a:buClr>
                <a:schemeClr val="accent1"/>
              </a:buClr>
              <a:buFont typeface="Wingdings" pitchFamily="2" charset="2"/>
              <a:buChar char="l"/>
            </a:pPr>
            <a:r>
              <a:rPr lang="en-US" sz="2800" b="1" i="1">
                <a:effectLst>
                  <a:outerShdw blurRad="38100" dist="38100" dir="2700000" algn="tl">
                    <a:srgbClr val="C0C0C0"/>
                  </a:outerShdw>
                </a:effectLst>
                <a:latin typeface="Times New Roman" pitchFamily="18" charset="0"/>
              </a:rPr>
              <a:t>- Không khí vẩn lên mùi ẩm thối của rác rưởi và mùi gây của xác ng</a:t>
            </a:r>
            <a:r>
              <a:rPr lang="vi-VN" sz="2800" b="1" i="1">
                <a:effectLst>
                  <a:outerShdw blurRad="38100" dist="38100" dir="2700000" algn="tl">
                    <a:srgbClr val="C0C0C0"/>
                  </a:outerShdw>
                </a:effectLst>
                <a:latin typeface="Times New Roman" pitchFamily="18" charset="0"/>
              </a:rPr>
              <a:t>ư</a:t>
            </a:r>
            <a:r>
              <a:rPr lang="en-US" sz="2800" b="1" i="1">
                <a:effectLst>
                  <a:outerShdw blurRad="38100" dist="38100" dir="2700000" algn="tl">
                    <a:srgbClr val="C0C0C0"/>
                  </a:outerShdw>
                </a:effectLst>
                <a:latin typeface="Times New Roman" pitchFamily="18" charset="0"/>
              </a:rPr>
              <a:t>ời. </a:t>
            </a:r>
          </a:p>
          <a:p>
            <a:pPr marL="342900" indent="-342900" eaLnBrk="1" hangingPunct="1">
              <a:spcBef>
                <a:spcPct val="20000"/>
              </a:spcBef>
              <a:buClr>
                <a:schemeClr val="accent1"/>
              </a:buClr>
              <a:buFont typeface="Wingdings" pitchFamily="2" charset="2"/>
              <a:buChar char="l"/>
            </a:pPr>
            <a:r>
              <a:rPr lang="en-US" sz="2800" b="1" i="1">
                <a:effectLst>
                  <a:outerShdw blurRad="38100" dist="38100" dir="2700000" algn="tl">
                    <a:srgbClr val="C0C0C0"/>
                  </a:outerShdw>
                </a:effectLst>
                <a:latin typeface="Times New Roman" pitchFamily="18" charset="0"/>
              </a:rPr>
              <a:t>   - Âm thanh: tiếng quạ trên mấy cây gạo ngoài bãi chợ cứ gào lên từng hồi thê thiết, … t</a:t>
            </a:r>
            <a:r>
              <a:rPr lang="en-US" sz="2800" b="1" i="1">
                <a:latin typeface="Times New Roman" pitchFamily="18" charset="0"/>
              </a:rPr>
              <a:t>iếng khóc tỉ tê lúc to, lúc nhỏ của những gia đình có người chết.</a:t>
            </a:r>
            <a:endParaRPr lang="en-US" sz="2800" b="1" i="1">
              <a:effectLst>
                <a:outerShdw blurRad="38100" dist="38100" dir="2700000" algn="tl">
                  <a:srgbClr val="C0C0C0"/>
                </a:outerShdw>
              </a:effectLst>
              <a:latin typeface="Times New Roman" pitchFamily="18" charset="0"/>
            </a:endParaRPr>
          </a:p>
          <a:p>
            <a:pPr marL="342900" indent="-342900" eaLnBrk="1" hangingPunct="1">
              <a:spcBef>
                <a:spcPct val="20000"/>
              </a:spcBef>
              <a:buClr>
                <a:schemeClr val="accent1"/>
              </a:buClr>
              <a:buFont typeface="Wingdings" pitchFamily="2" charset="2"/>
              <a:buChar char="l"/>
            </a:pPr>
            <a:r>
              <a:rPr lang="en-US" sz="2800" b="1" i="1">
                <a:effectLst>
                  <a:outerShdw blurRad="38100" dist="38100" dir="2700000" algn="tl">
                    <a:srgbClr val="C0C0C0"/>
                  </a:outerShdw>
                </a:effectLst>
                <a:latin typeface="Times New Roman" pitchFamily="18" charset="0"/>
              </a:rPr>
              <a:t>- Ánh sáng: nhá nhem, hai bên dãy phố, úp xúp, tối om, không nhà nào có ánh đèn, lửa.</a:t>
            </a:r>
          </a:p>
          <a:p>
            <a:pPr marL="342900" indent="-342900" eaLnBrk="1" hangingPunct="1">
              <a:spcBef>
                <a:spcPct val="20000"/>
              </a:spcBef>
              <a:buClr>
                <a:schemeClr val="accent1"/>
              </a:buClr>
              <a:buFont typeface="Wingdings" pitchFamily="2" charset="2"/>
              <a:buChar char="l"/>
            </a:pPr>
            <a:r>
              <a:rPr lang="en-US" sz="2800" b="1" i="1">
                <a:effectLst>
                  <a:outerShdw blurRad="38100" dist="38100" dir="2700000" algn="tl">
                    <a:srgbClr val="C0C0C0"/>
                  </a:outerShdw>
                </a:effectLst>
                <a:latin typeface="Times New Roman" pitchFamily="18" charset="0"/>
              </a:rPr>
              <a:t>   - Thời gian: vào buổi chiều chạng vạng của một ngày, nh</a:t>
            </a:r>
            <a:r>
              <a:rPr lang="vi-VN" sz="2800" b="1" i="1">
                <a:effectLst>
                  <a:outerShdw blurRad="38100" dist="38100" dir="2700000" algn="tl">
                    <a:srgbClr val="C0C0C0"/>
                  </a:outerShdw>
                </a:effectLst>
                <a:latin typeface="Times New Roman" pitchFamily="18" charset="0"/>
              </a:rPr>
              <a:t>ư</a:t>
            </a:r>
            <a:r>
              <a:rPr lang="en-US" sz="2800" b="1" i="1">
                <a:effectLst>
                  <a:outerShdw blurRad="38100" dist="38100" dir="2700000" algn="tl">
                    <a:srgbClr val="C0C0C0"/>
                  </a:outerShdw>
                </a:effectLst>
                <a:latin typeface="Times New Roman" pitchFamily="18" charset="0"/>
              </a:rPr>
              <a:t> sự kết thúc đi dần vào đêm tối.</a:t>
            </a:r>
          </a:p>
        </p:txBody>
      </p:sp>
    </p:spTree>
    <p:extLst>
      <p:ext uri="{BB962C8B-B14F-4D97-AF65-F5344CB8AC3E}">
        <p14:creationId xmlns:p14="http://schemas.microsoft.com/office/powerpoint/2010/main" val="19501298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6626"/>
                                        </p:tgtEl>
                                        <p:attrNameLst>
                                          <p:attrName>style.visibility</p:attrName>
                                        </p:attrNameLst>
                                      </p:cBhvr>
                                      <p:to>
                                        <p:strVal val="visible"/>
                                      </p:to>
                                    </p:set>
                                    <p:anim calcmode="lin" valueType="num">
                                      <p:cBhvr>
                                        <p:cTn id="7" dur="1000" fill="hold"/>
                                        <p:tgtEl>
                                          <p:spTgt spid="26626"/>
                                        </p:tgtEl>
                                        <p:attrNameLst>
                                          <p:attrName>ppt_w</p:attrName>
                                        </p:attrNameLst>
                                      </p:cBhvr>
                                      <p:tavLst>
                                        <p:tav tm="0">
                                          <p:val>
                                            <p:strVal val="#ppt_w*0.70"/>
                                          </p:val>
                                        </p:tav>
                                        <p:tav tm="100000">
                                          <p:val>
                                            <p:strVal val="#ppt_w"/>
                                          </p:val>
                                        </p:tav>
                                      </p:tavLst>
                                    </p:anim>
                                    <p:anim calcmode="lin" valueType="num">
                                      <p:cBhvr>
                                        <p:cTn id="8" dur="1000" fill="hold"/>
                                        <p:tgtEl>
                                          <p:spTgt spid="26626"/>
                                        </p:tgtEl>
                                        <p:attrNameLst>
                                          <p:attrName>ppt_h</p:attrName>
                                        </p:attrNameLst>
                                      </p:cBhvr>
                                      <p:tavLst>
                                        <p:tav tm="0">
                                          <p:val>
                                            <p:strVal val="#ppt_h"/>
                                          </p:val>
                                        </p:tav>
                                        <p:tav tm="100000">
                                          <p:val>
                                            <p:strVal val="#ppt_h"/>
                                          </p:val>
                                        </p:tav>
                                      </p:tavLst>
                                    </p:anim>
                                    <p:animEffect transition="in" filter="fade">
                                      <p:cBhvr>
                                        <p:cTn id="9" dur="1000"/>
                                        <p:tgtEl>
                                          <p:spTgt spid="266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AutoShape 2"/>
          <p:cNvSpPr>
            <a:spLocks noChangeArrowheads="1"/>
          </p:cNvSpPr>
          <p:nvPr/>
        </p:nvSpPr>
        <p:spPr bwMode="auto">
          <a:xfrm>
            <a:off x="1066800" y="304800"/>
            <a:ext cx="7162800" cy="5105400"/>
          </a:xfrm>
          <a:prstGeom prst="cloudCallout">
            <a:avLst>
              <a:gd name="adj1" fmla="val -43352"/>
              <a:gd name="adj2" fmla="val 72639"/>
            </a:avLst>
          </a:prstGeom>
          <a:solidFill>
            <a:srgbClr val="CCFFFF"/>
          </a:solidFill>
          <a:ln w="9525">
            <a:solidFill>
              <a:srgbClr val="9900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sz="2800" b="1" i="1">
                <a:solidFill>
                  <a:srgbClr val="6600CC"/>
                </a:solidFill>
                <a:latin typeface="Times New Roman" pitchFamily="18" charset="0"/>
              </a:rPr>
              <a:t>Hãy cho biết cách miêu tả tái hiện của nhà văn ở đây có gì đặc biệt? Qua đó, gợi cho liên tưởng đến một khung cảnh như thế nào? Qua đó, ta cảm nhận được điều gì về hiện thực  xã hội  nước ta trong nạn đói năm Ất Dậu? </a:t>
            </a:r>
          </a:p>
        </p:txBody>
      </p:sp>
    </p:spTree>
    <p:extLst>
      <p:ext uri="{BB962C8B-B14F-4D97-AF65-F5344CB8AC3E}">
        <p14:creationId xmlns:p14="http://schemas.microsoft.com/office/powerpoint/2010/main" val="31379503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61442"/>
                                        </p:tgtEl>
                                        <p:attrNameLst>
                                          <p:attrName>style.visibility</p:attrName>
                                        </p:attrNameLst>
                                      </p:cBhvr>
                                      <p:to>
                                        <p:strVal val="visible"/>
                                      </p:to>
                                    </p:set>
                                    <p:anim calcmode="lin" valueType="num">
                                      <p:cBhvr>
                                        <p:cTn id="7" dur="1000" fill="hold"/>
                                        <p:tgtEl>
                                          <p:spTgt spid="61442"/>
                                        </p:tgtEl>
                                        <p:attrNameLst>
                                          <p:attrName>ppt_w</p:attrName>
                                        </p:attrNameLst>
                                      </p:cBhvr>
                                      <p:tavLst>
                                        <p:tav tm="0">
                                          <p:val>
                                            <p:strVal val="#ppt_w*0.70"/>
                                          </p:val>
                                        </p:tav>
                                        <p:tav tm="100000">
                                          <p:val>
                                            <p:strVal val="#ppt_w"/>
                                          </p:val>
                                        </p:tav>
                                      </p:tavLst>
                                    </p:anim>
                                    <p:anim calcmode="lin" valueType="num">
                                      <p:cBhvr>
                                        <p:cTn id="8" dur="1000" fill="hold"/>
                                        <p:tgtEl>
                                          <p:spTgt spid="61442"/>
                                        </p:tgtEl>
                                        <p:attrNameLst>
                                          <p:attrName>ppt_h</p:attrName>
                                        </p:attrNameLst>
                                      </p:cBhvr>
                                      <p:tavLst>
                                        <p:tav tm="0">
                                          <p:val>
                                            <p:strVal val="#ppt_h"/>
                                          </p:val>
                                        </p:tav>
                                        <p:tav tm="100000">
                                          <p:val>
                                            <p:strVal val="#ppt_h"/>
                                          </p:val>
                                        </p:tav>
                                      </p:tavLst>
                                    </p:anim>
                                    <p:animEffect transition="in" filter="fade">
                                      <p:cBhvr>
                                        <p:cTn id="9" dur="1000"/>
                                        <p:tgtEl>
                                          <p:spTgt spid="614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152400" y="152400"/>
            <a:ext cx="8884096" cy="1338263"/>
          </a:xfrm>
          <a:ln>
            <a:solidFill>
              <a:srgbClr val="CC00CC"/>
            </a:solidFill>
            <a:miter lim="800000"/>
            <a:headEnd/>
            <a:tailEnd/>
          </a:ln>
        </p:spPr>
        <p:txBody>
          <a:bodyPr>
            <a:normAutofit fontScale="90000"/>
          </a:bodyPr>
          <a:lstStyle/>
          <a:p>
            <a:pPr algn="l"/>
            <a:r>
              <a:rPr lang="en-US" sz="2400" b="1" dirty="0">
                <a:solidFill>
                  <a:srgbClr val="800080"/>
                </a:solidFill>
                <a:sym typeface="Wingdings" pitchFamily="2" charset="2"/>
              </a:rPr>
              <a:t></a:t>
            </a:r>
            <a:r>
              <a:rPr lang="en-US" sz="2400" b="1" dirty="0">
                <a:solidFill>
                  <a:srgbClr val="800080"/>
                </a:solidFill>
              </a:rPr>
              <a:t> </a:t>
            </a:r>
            <a:r>
              <a:rPr lang="en-US" sz="2400" b="1" dirty="0" err="1" smtClean="0">
                <a:solidFill>
                  <a:srgbClr val="800080"/>
                </a:solidFill>
              </a:rPr>
              <a:t>Từ</a:t>
            </a:r>
            <a:r>
              <a:rPr lang="en-US" sz="2400" b="1" dirty="0" smtClean="0">
                <a:solidFill>
                  <a:srgbClr val="800080"/>
                </a:solidFill>
              </a:rPr>
              <a:t> </a:t>
            </a:r>
            <a:r>
              <a:rPr lang="en-US" sz="2400" b="1" dirty="0" err="1" smtClean="0">
                <a:solidFill>
                  <a:srgbClr val="800080"/>
                </a:solidFill>
              </a:rPr>
              <a:t>ngữ</a:t>
            </a:r>
            <a:r>
              <a:rPr lang="en-US" sz="2400" b="1" dirty="0" smtClean="0">
                <a:solidFill>
                  <a:srgbClr val="800080"/>
                </a:solidFill>
              </a:rPr>
              <a:t> </a:t>
            </a:r>
            <a:r>
              <a:rPr lang="en-US" sz="2400" b="1" dirty="0" err="1" smtClean="0">
                <a:solidFill>
                  <a:srgbClr val="800080"/>
                </a:solidFill>
              </a:rPr>
              <a:t>giàu</a:t>
            </a:r>
            <a:r>
              <a:rPr lang="en-US" sz="2400" b="1" dirty="0" smtClean="0">
                <a:solidFill>
                  <a:srgbClr val="800080"/>
                </a:solidFill>
              </a:rPr>
              <a:t> </a:t>
            </a:r>
            <a:r>
              <a:rPr lang="en-US" sz="2400" b="1" dirty="0" err="1" smtClean="0">
                <a:solidFill>
                  <a:srgbClr val="800080"/>
                </a:solidFill>
              </a:rPr>
              <a:t>h</a:t>
            </a:r>
            <a:r>
              <a:rPr lang="en-US" sz="2400" b="1" dirty="0" err="1" smtClean="0">
                <a:solidFill>
                  <a:srgbClr val="800080"/>
                </a:solidFill>
              </a:rPr>
              <a:t>ình</a:t>
            </a:r>
            <a:r>
              <a:rPr lang="en-US" sz="2400" b="1" dirty="0" smtClean="0">
                <a:solidFill>
                  <a:srgbClr val="800080"/>
                </a:solidFill>
              </a:rPr>
              <a:t> </a:t>
            </a:r>
            <a:r>
              <a:rPr lang="en-US" sz="2400" b="1" dirty="0" err="1" smtClean="0">
                <a:solidFill>
                  <a:srgbClr val="800080"/>
                </a:solidFill>
              </a:rPr>
              <a:t>ảnh</a:t>
            </a:r>
            <a:r>
              <a:rPr lang="en-US" sz="2400" b="1" dirty="0" smtClean="0">
                <a:solidFill>
                  <a:srgbClr val="800080"/>
                </a:solidFill>
              </a:rPr>
              <a:t>, </a:t>
            </a:r>
            <a:r>
              <a:rPr lang="en-US" sz="2400" b="1" dirty="0" err="1" smtClean="0">
                <a:solidFill>
                  <a:srgbClr val="800080"/>
                </a:solidFill>
              </a:rPr>
              <a:t>giàu</a:t>
            </a:r>
            <a:r>
              <a:rPr lang="en-US" sz="2400" b="1" dirty="0" smtClean="0">
                <a:solidFill>
                  <a:srgbClr val="800080"/>
                </a:solidFill>
              </a:rPr>
              <a:t> </a:t>
            </a:r>
            <a:r>
              <a:rPr lang="en-US" sz="2400" b="1" dirty="0" err="1" smtClean="0">
                <a:solidFill>
                  <a:srgbClr val="800080"/>
                </a:solidFill>
              </a:rPr>
              <a:t>sức</a:t>
            </a:r>
            <a:r>
              <a:rPr lang="en-US" sz="2400" b="1" dirty="0" smtClean="0">
                <a:solidFill>
                  <a:srgbClr val="800080"/>
                </a:solidFill>
              </a:rPr>
              <a:t> </a:t>
            </a:r>
            <a:r>
              <a:rPr lang="en-US" sz="2400" b="1" dirty="0" err="1" smtClean="0">
                <a:solidFill>
                  <a:srgbClr val="800080"/>
                </a:solidFill>
              </a:rPr>
              <a:t>gợi</a:t>
            </a:r>
            <a:r>
              <a:rPr lang="en-US" sz="2400" b="1" dirty="0" smtClean="0">
                <a:solidFill>
                  <a:srgbClr val="800080"/>
                </a:solidFill>
              </a:rPr>
              <a:t>, </a:t>
            </a:r>
            <a:r>
              <a:rPr lang="en-US" sz="2400" b="1" dirty="0">
                <a:solidFill>
                  <a:srgbClr val="800080"/>
                </a:solidFill>
              </a:rPr>
              <a:t>chi </a:t>
            </a:r>
            <a:r>
              <a:rPr lang="en-US" sz="2400" b="1" dirty="0" err="1">
                <a:solidFill>
                  <a:srgbClr val="800080"/>
                </a:solidFill>
              </a:rPr>
              <a:t>tiết</a:t>
            </a:r>
            <a:r>
              <a:rPr lang="en-US" sz="2400" b="1" dirty="0">
                <a:solidFill>
                  <a:srgbClr val="800080"/>
                </a:solidFill>
              </a:rPr>
              <a:t> </a:t>
            </a:r>
            <a:r>
              <a:rPr lang="en-US" sz="2400" b="1" dirty="0" err="1">
                <a:solidFill>
                  <a:srgbClr val="800080"/>
                </a:solidFill>
              </a:rPr>
              <a:t>cụ</a:t>
            </a:r>
            <a:r>
              <a:rPr lang="en-US" sz="2400" b="1" dirty="0">
                <a:solidFill>
                  <a:srgbClr val="800080"/>
                </a:solidFill>
              </a:rPr>
              <a:t> </a:t>
            </a:r>
            <a:r>
              <a:rPr lang="en-US" sz="2400" b="1" dirty="0" err="1">
                <a:solidFill>
                  <a:srgbClr val="800080"/>
                </a:solidFill>
              </a:rPr>
              <a:t>thể,chân</a:t>
            </a:r>
            <a:r>
              <a:rPr lang="en-US" sz="2400" b="1" dirty="0">
                <a:solidFill>
                  <a:srgbClr val="800080"/>
                </a:solidFill>
              </a:rPr>
              <a:t> </a:t>
            </a:r>
            <a:r>
              <a:rPr lang="en-US" sz="2400" b="1" dirty="0" err="1">
                <a:solidFill>
                  <a:srgbClr val="800080"/>
                </a:solidFill>
              </a:rPr>
              <a:t>thật</a:t>
            </a:r>
            <a:r>
              <a:rPr lang="en-US" sz="2400" b="1" dirty="0">
                <a:solidFill>
                  <a:srgbClr val="800080"/>
                </a:solidFill>
              </a:rPr>
              <a:t> </a:t>
            </a:r>
            <a:r>
              <a:rPr lang="en-US" sz="2400" b="1" dirty="0" err="1">
                <a:solidFill>
                  <a:srgbClr val="800080"/>
                </a:solidFill>
              </a:rPr>
              <a:t>đầy</a:t>
            </a:r>
            <a:r>
              <a:rPr lang="en-US" sz="2400" b="1" dirty="0">
                <a:solidFill>
                  <a:srgbClr val="800080"/>
                </a:solidFill>
              </a:rPr>
              <a:t> </a:t>
            </a:r>
            <a:r>
              <a:rPr lang="en-US" sz="2400" b="1" dirty="0" err="1">
                <a:solidFill>
                  <a:srgbClr val="800080"/>
                </a:solidFill>
              </a:rPr>
              <a:t>ám</a:t>
            </a:r>
            <a:r>
              <a:rPr lang="en-US" sz="2400" b="1" dirty="0">
                <a:solidFill>
                  <a:srgbClr val="800080"/>
                </a:solidFill>
              </a:rPr>
              <a:t> </a:t>
            </a:r>
            <a:r>
              <a:rPr lang="en-US" sz="2400" b="1" dirty="0" err="1">
                <a:solidFill>
                  <a:srgbClr val="800080"/>
                </a:solidFill>
              </a:rPr>
              <a:t>ảnh</a:t>
            </a:r>
            <a:r>
              <a:rPr lang="en-US" sz="2400" b="1" dirty="0">
                <a:solidFill>
                  <a:srgbClr val="800080"/>
                </a:solidFill>
              </a:rPr>
              <a:t>:</a:t>
            </a:r>
            <a:br>
              <a:rPr lang="en-US" sz="2400" b="1" dirty="0">
                <a:solidFill>
                  <a:srgbClr val="800080"/>
                </a:solidFill>
              </a:rPr>
            </a:br>
            <a:r>
              <a:rPr lang="en-US" sz="2400" b="1" dirty="0">
                <a:solidFill>
                  <a:srgbClr val="800080"/>
                </a:solidFill>
              </a:rPr>
              <a:t>  </a:t>
            </a:r>
            <a:r>
              <a:rPr lang="en-US" sz="2400" b="1" dirty="0" err="1">
                <a:solidFill>
                  <a:srgbClr val="800080"/>
                </a:solidFill>
              </a:rPr>
              <a:t>Cái</a:t>
            </a:r>
            <a:r>
              <a:rPr lang="en-US" sz="2400" b="1" dirty="0">
                <a:solidFill>
                  <a:srgbClr val="800080"/>
                </a:solidFill>
              </a:rPr>
              <a:t> </a:t>
            </a:r>
            <a:r>
              <a:rPr lang="en-US" sz="2400" b="1" dirty="0" err="1">
                <a:solidFill>
                  <a:srgbClr val="800080"/>
                </a:solidFill>
              </a:rPr>
              <a:t>đói</a:t>
            </a:r>
            <a:r>
              <a:rPr lang="en-US" sz="2400" b="1" dirty="0">
                <a:solidFill>
                  <a:srgbClr val="800080"/>
                </a:solidFill>
              </a:rPr>
              <a:t>, </a:t>
            </a:r>
            <a:r>
              <a:rPr lang="en-US" sz="2400" b="1" dirty="0" err="1">
                <a:solidFill>
                  <a:srgbClr val="800080"/>
                </a:solidFill>
              </a:rPr>
              <a:t>cái</a:t>
            </a:r>
            <a:r>
              <a:rPr lang="en-US" sz="2400" b="1" dirty="0">
                <a:solidFill>
                  <a:srgbClr val="800080"/>
                </a:solidFill>
              </a:rPr>
              <a:t> </a:t>
            </a:r>
            <a:r>
              <a:rPr lang="en-US" sz="2400" b="1" dirty="0" err="1">
                <a:solidFill>
                  <a:srgbClr val="800080"/>
                </a:solidFill>
              </a:rPr>
              <a:t>chết</a:t>
            </a:r>
            <a:r>
              <a:rPr lang="en-US" sz="2400" b="1" dirty="0">
                <a:solidFill>
                  <a:srgbClr val="800080"/>
                </a:solidFill>
              </a:rPr>
              <a:t> </a:t>
            </a:r>
            <a:r>
              <a:rPr lang="en-US" sz="2400" b="1" dirty="0" err="1">
                <a:solidFill>
                  <a:srgbClr val="800080"/>
                </a:solidFill>
              </a:rPr>
              <a:t>hiện</a:t>
            </a:r>
            <a:r>
              <a:rPr lang="en-US" sz="2400" b="1" dirty="0">
                <a:solidFill>
                  <a:srgbClr val="800080"/>
                </a:solidFill>
              </a:rPr>
              <a:t> </a:t>
            </a:r>
            <a:r>
              <a:rPr lang="en-US" sz="2400" b="1" dirty="0" err="1">
                <a:solidFill>
                  <a:srgbClr val="800080"/>
                </a:solidFill>
              </a:rPr>
              <a:t>hình</a:t>
            </a:r>
            <a:r>
              <a:rPr lang="en-US" sz="2400" b="1" dirty="0">
                <a:solidFill>
                  <a:srgbClr val="800080"/>
                </a:solidFill>
              </a:rPr>
              <a:t> </a:t>
            </a:r>
            <a:r>
              <a:rPr lang="en-US" sz="2400" b="1" dirty="0" err="1">
                <a:solidFill>
                  <a:srgbClr val="800080"/>
                </a:solidFill>
              </a:rPr>
              <a:t>trong</a:t>
            </a:r>
            <a:r>
              <a:rPr lang="en-US" sz="2400" b="1" dirty="0">
                <a:solidFill>
                  <a:srgbClr val="800080"/>
                </a:solidFill>
              </a:rPr>
              <a:t> </a:t>
            </a:r>
            <a:r>
              <a:rPr lang="en-US" sz="2400" b="1" dirty="0" err="1">
                <a:solidFill>
                  <a:srgbClr val="800080"/>
                </a:solidFill>
              </a:rPr>
              <a:t>từng</a:t>
            </a:r>
            <a:r>
              <a:rPr lang="en-US" sz="2400" b="1" dirty="0">
                <a:solidFill>
                  <a:srgbClr val="800080"/>
                </a:solidFill>
              </a:rPr>
              <a:t> </a:t>
            </a:r>
            <a:r>
              <a:rPr lang="en-US" sz="2400" b="1" dirty="0" err="1">
                <a:solidFill>
                  <a:srgbClr val="800080"/>
                </a:solidFill>
              </a:rPr>
              <a:t>đường</a:t>
            </a:r>
            <a:r>
              <a:rPr lang="en-US" sz="2400" b="1" dirty="0">
                <a:solidFill>
                  <a:srgbClr val="800080"/>
                </a:solidFill>
              </a:rPr>
              <a:t> </a:t>
            </a:r>
            <a:r>
              <a:rPr lang="en-US" sz="2400" b="1" dirty="0" err="1">
                <a:solidFill>
                  <a:srgbClr val="800080"/>
                </a:solidFill>
              </a:rPr>
              <a:t>nét</a:t>
            </a:r>
            <a:r>
              <a:rPr lang="en-US" sz="2400" b="1" dirty="0">
                <a:solidFill>
                  <a:srgbClr val="800080"/>
                </a:solidFill>
              </a:rPr>
              <a:t>, </a:t>
            </a:r>
            <a:r>
              <a:rPr lang="en-US" sz="2400" b="1" dirty="0" err="1">
                <a:solidFill>
                  <a:srgbClr val="800080"/>
                </a:solidFill>
              </a:rPr>
              <a:t>màu</a:t>
            </a:r>
            <a:r>
              <a:rPr lang="en-US" sz="2400" b="1" dirty="0">
                <a:solidFill>
                  <a:srgbClr val="800080"/>
                </a:solidFill>
              </a:rPr>
              <a:t> </a:t>
            </a:r>
            <a:r>
              <a:rPr lang="en-US" sz="2400" b="1" dirty="0" err="1">
                <a:solidFill>
                  <a:srgbClr val="800080"/>
                </a:solidFill>
              </a:rPr>
              <a:t>sắc</a:t>
            </a:r>
            <a:r>
              <a:rPr lang="en-US" sz="2400" b="1" dirty="0">
                <a:solidFill>
                  <a:srgbClr val="800080"/>
                </a:solidFill>
              </a:rPr>
              <a:t>, </a:t>
            </a:r>
            <a:r>
              <a:rPr lang="en-US" sz="2400" b="1" dirty="0" err="1">
                <a:solidFill>
                  <a:srgbClr val="800080"/>
                </a:solidFill>
              </a:rPr>
              <a:t>mùi</a:t>
            </a:r>
            <a:r>
              <a:rPr lang="en-US" sz="2400" b="1" dirty="0">
                <a:solidFill>
                  <a:srgbClr val="800080"/>
                </a:solidFill>
              </a:rPr>
              <a:t> </a:t>
            </a:r>
            <a:r>
              <a:rPr lang="en-US" sz="2400" b="1" dirty="0" err="1">
                <a:solidFill>
                  <a:srgbClr val="800080"/>
                </a:solidFill>
              </a:rPr>
              <a:t>vị</a:t>
            </a:r>
            <a:r>
              <a:rPr lang="en-US" sz="2400" b="1" dirty="0">
                <a:solidFill>
                  <a:srgbClr val="800080"/>
                </a:solidFill>
              </a:rPr>
              <a:t>, </a:t>
            </a:r>
            <a:r>
              <a:rPr lang="en-US" sz="2400" b="1" dirty="0" err="1">
                <a:solidFill>
                  <a:srgbClr val="800080"/>
                </a:solidFill>
              </a:rPr>
              <a:t>âm</a:t>
            </a:r>
            <a:r>
              <a:rPr lang="en-US" sz="2400" b="1" dirty="0">
                <a:solidFill>
                  <a:srgbClr val="800080"/>
                </a:solidFill>
              </a:rPr>
              <a:t> </a:t>
            </a:r>
            <a:r>
              <a:rPr lang="en-US" sz="2400" b="1" dirty="0" err="1">
                <a:solidFill>
                  <a:srgbClr val="800080"/>
                </a:solidFill>
              </a:rPr>
              <a:t>thanh</a:t>
            </a:r>
            <a:r>
              <a:rPr lang="en-US" sz="2400" b="1" dirty="0">
                <a:solidFill>
                  <a:srgbClr val="800080"/>
                </a:solidFill>
              </a:rPr>
              <a:t> </a:t>
            </a:r>
            <a:r>
              <a:rPr lang="en-US" sz="2400" b="1" dirty="0" err="1">
                <a:solidFill>
                  <a:srgbClr val="800080"/>
                </a:solidFill>
              </a:rPr>
              <a:t>rõ</a:t>
            </a:r>
            <a:r>
              <a:rPr lang="en-US" sz="2400" b="1" dirty="0">
                <a:solidFill>
                  <a:srgbClr val="800080"/>
                </a:solidFill>
              </a:rPr>
              <a:t> </a:t>
            </a:r>
            <a:r>
              <a:rPr lang="en-US" sz="2400" b="1" dirty="0" err="1">
                <a:solidFill>
                  <a:srgbClr val="800080"/>
                </a:solidFill>
              </a:rPr>
              <a:t>rệt</a:t>
            </a:r>
            <a:r>
              <a:rPr lang="en-US" sz="2400" b="1" dirty="0">
                <a:solidFill>
                  <a:srgbClr val="800080"/>
                </a:solidFill>
              </a:rPr>
              <a:t>. </a:t>
            </a:r>
          </a:p>
        </p:txBody>
      </p:sp>
      <p:sp>
        <p:nvSpPr>
          <p:cNvPr id="13315" name="Rectangle 3"/>
          <p:cNvSpPr>
            <a:spLocks noGrp="1" noChangeArrowheads="1"/>
          </p:cNvSpPr>
          <p:nvPr>
            <p:ph type="body" idx="1"/>
          </p:nvPr>
        </p:nvSpPr>
        <p:spPr>
          <a:xfrm>
            <a:off x="228600" y="2057400"/>
            <a:ext cx="8686800" cy="838200"/>
          </a:xfrm>
          <a:ln>
            <a:solidFill>
              <a:srgbClr val="003366"/>
            </a:solidFill>
            <a:miter lim="800000"/>
            <a:headEnd/>
            <a:tailEnd/>
          </a:ln>
        </p:spPr>
        <p:txBody>
          <a:bodyPr/>
          <a:lstStyle/>
          <a:p>
            <a:pPr>
              <a:lnSpc>
                <a:spcPct val="80000"/>
              </a:lnSpc>
              <a:buFont typeface="Wingdings" pitchFamily="2" charset="2"/>
              <a:buNone/>
            </a:pPr>
            <a:r>
              <a:rPr lang="en-US" sz="2400" b="1" dirty="0">
                <a:sym typeface="Wingdings" pitchFamily="2" charset="2"/>
              </a:rPr>
              <a:t></a:t>
            </a:r>
            <a:r>
              <a:rPr lang="en-US" sz="2400" b="1" dirty="0"/>
              <a:t> </a:t>
            </a:r>
            <a:r>
              <a:rPr lang="en-US" sz="2400" b="1" dirty="0" err="1"/>
              <a:t>Khung</a:t>
            </a:r>
            <a:r>
              <a:rPr lang="en-US" sz="2400" b="1" dirty="0"/>
              <a:t> </a:t>
            </a:r>
            <a:r>
              <a:rPr lang="en-US" sz="2400" b="1" dirty="0" err="1"/>
              <a:t>cảnh</a:t>
            </a:r>
            <a:r>
              <a:rPr lang="en-US" sz="2400" b="1" dirty="0"/>
              <a:t> </a:t>
            </a:r>
            <a:r>
              <a:rPr lang="en-US" sz="2400" b="1" dirty="0" err="1"/>
              <a:t>tiêu</a:t>
            </a:r>
            <a:r>
              <a:rPr lang="en-US" sz="2400" b="1" dirty="0"/>
              <a:t> </a:t>
            </a:r>
            <a:r>
              <a:rPr lang="en-US" sz="2400" b="1" dirty="0" err="1"/>
              <a:t>điều</a:t>
            </a:r>
            <a:r>
              <a:rPr lang="en-US" sz="2400" b="1" dirty="0"/>
              <a:t>, </a:t>
            </a:r>
            <a:r>
              <a:rPr lang="en-US" sz="2400" b="1" dirty="0" err="1"/>
              <a:t>lạnh</a:t>
            </a:r>
            <a:r>
              <a:rPr lang="en-US" sz="2400" b="1" dirty="0"/>
              <a:t> </a:t>
            </a:r>
            <a:r>
              <a:rPr lang="en-US" sz="2400" b="1" dirty="0" err="1"/>
              <a:t>lẽo</a:t>
            </a:r>
            <a:r>
              <a:rPr lang="en-US" sz="2400" b="1" dirty="0"/>
              <a:t>, u </a:t>
            </a:r>
            <a:r>
              <a:rPr lang="en-US" sz="2400" b="1" dirty="0" err="1"/>
              <a:t>tối</a:t>
            </a:r>
            <a:r>
              <a:rPr lang="en-US" sz="2400" b="1" dirty="0"/>
              <a:t>;  </a:t>
            </a:r>
            <a:r>
              <a:rPr lang="en-US" sz="2400" b="1" dirty="0" err="1"/>
              <a:t>ảo</a:t>
            </a:r>
            <a:r>
              <a:rPr lang="en-US" sz="2400" b="1" dirty="0"/>
              <a:t> </a:t>
            </a:r>
            <a:r>
              <a:rPr lang="en-US" sz="2400" b="1" dirty="0" err="1"/>
              <a:t>não</a:t>
            </a:r>
            <a:r>
              <a:rPr lang="en-US" sz="2400" b="1" dirty="0"/>
              <a:t>, </a:t>
            </a:r>
            <a:r>
              <a:rPr lang="en-US" sz="2400" b="1" dirty="0" err="1"/>
              <a:t>ngột</a:t>
            </a:r>
            <a:r>
              <a:rPr lang="en-US" sz="2400" b="1" dirty="0"/>
              <a:t> </a:t>
            </a:r>
            <a:r>
              <a:rPr lang="en-US" sz="2400" b="1" dirty="0" err="1"/>
              <a:t>ngạt</a:t>
            </a:r>
            <a:r>
              <a:rPr lang="en-US" sz="2400" b="1" dirty="0" smtClean="0"/>
              <a:t>, </a:t>
            </a:r>
            <a:r>
              <a:rPr lang="en-US" sz="2400" b="1" dirty="0" err="1" smtClean="0"/>
              <a:t>tăm</a:t>
            </a:r>
            <a:r>
              <a:rPr lang="en-US" sz="2400" b="1" dirty="0" smtClean="0"/>
              <a:t> </a:t>
            </a:r>
            <a:r>
              <a:rPr lang="en-US" sz="2400" b="1" dirty="0" err="1" smtClean="0"/>
              <a:t>tối</a:t>
            </a:r>
            <a:r>
              <a:rPr lang="en-US" sz="2400" b="1" dirty="0" smtClean="0"/>
              <a:t>, </a:t>
            </a:r>
            <a:r>
              <a:rPr lang="en-US" sz="2400" b="1" dirty="0" err="1"/>
              <a:t>đầy</a:t>
            </a:r>
            <a:r>
              <a:rPr lang="en-US" sz="2400" b="1" dirty="0"/>
              <a:t> </a:t>
            </a:r>
            <a:r>
              <a:rPr lang="en-US" sz="2400" b="1" dirty="0" err="1"/>
              <a:t>chết</a:t>
            </a:r>
            <a:r>
              <a:rPr lang="en-US" sz="2400" b="1" dirty="0"/>
              <a:t> </a:t>
            </a:r>
            <a:r>
              <a:rPr lang="en-US" sz="2400" b="1" dirty="0" err="1"/>
              <a:t>chóc</a:t>
            </a:r>
            <a:r>
              <a:rPr lang="en-US" sz="2400" b="1" dirty="0"/>
              <a:t>.</a:t>
            </a:r>
          </a:p>
          <a:p>
            <a:pPr>
              <a:lnSpc>
                <a:spcPct val="80000"/>
              </a:lnSpc>
              <a:buFont typeface="Wingdings" pitchFamily="2" charset="2"/>
              <a:buNone/>
            </a:pPr>
            <a:endParaRPr lang="en-US" sz="2400" dirty="0"/>
          </a:p>
        </p:txBody>
      </p:sp>
      <p:sp>
        <p:nvSpPr>
          <p:cNvPr id="13316" name="Rectangle 4"/>
          <p:cNvSpPr>
            <a:spLocks noChangeArrowheads="1"/>
          </p:cNvSpPr>
          <p:nvPr/>
        </p:nvSpPr>
        <p:spPr bwMode="auto">
          <a:xfrm>
            <a:off x="304800" y="3429000"/>
            <a:ext cx="8610600" cy="1676400"/>
          </a:xfrm>
          <a:prstGeom prst="rect">
            <a:avLst/>
          </a:prstGeom>
          <a:noFill/>
          <a:ln w="9525">
            <a:solidFill>
              <a:srgbClr val="00336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eaLnBrk="1" hangingPunct="1">
              <a:spcBef>
                <a:spcPct val="20000"/>
              </a:spcBef>
              <a:buClr>
                <a:schemeClr val="accent1"/>
              </a:buClr>
              <a:buFont typeface="Symbol" pitchFamily="18" charset="2"/>
              <a:buNone/>
            </a:pPr>
            <a:r>
              <a:rPr lang="en-US" sz="2400" b="1" dirty="0">
                <a:sym typeface="Wingdings" pitchFamily="2" charset="2"/>
              </a:rPr>
              <a:t></a:t>
            </a:r>
            <a:r>
              <a:rPr lang="en-US" sz="2400" b="1" dirty="0" err="1"/>
              <a:t>Thế</a:t>
            </a:r>
            <a:r>
              <a:rPr lang="en-US" sz="2400" b="1" dirty="0"/>
              <a:t> </a:t>
            </a:r>
            <a:r>
              <a:rPr lang="en-US" sz="2400" b="1" dirty="0" err="1"/>
              <a:t>giới</a:t>
            </a:r>
            <a:r>
              <a:rPr lang="en-US" sz="2400" b="1" dirty="0"/>
              <a:t> </a:t>
            </a:r>
            <a:r>
              <a:rPr lang="en-US" sz="2400" b="1" dirty="0" err="1"/>
              <a:t>của</a:t>
            </a:r>
            <a:r>
              <a:rPr lang="en-US" sz="2400" b="1" dirty="0"/>
              <a:t> </a:t>
            </a:r>
            <a:r>
              <a:rPr lang="en-US" sz="2400" b="1" dirty="0" err="1"/>
              <a:t>sự</a:t>
            </a:r>
            <a:r>
              <a:rPr lang="en-US" sz="2400" b="1" dirty="0"/>
              <a:t>  </a:t>
            </a:r>
            <a:r>
              <a:rPr lang="en-US" sz="2400" b="1" dirty="0" err="1"/>
              <a:t>xác</a:t>
            </a:r>
            <a:r>
              <a:rPr lang="en-US" sz="2400" b="1" dirty="0"/>
              <a:t> </a:t>
            </a:r>
            <a:r>
              <a:rPr lang="en-US" sz="2400" b="1" dirty="0" err="1"/>
              <a:t>xơ</a:t>
            </a:r>
            <a:r>
              <a:rPr lang="en-US" sz="2400" b="1" dirty="0"/>
              <a:t>, </a:t>
            </a:r>
            <a:r>
              <a:rPr lang="en-US" sz="2400" b="1" dirty="0" err="1"/>
              <a:t>điêu</a:t>
            </a:r>
            <a:r>
              <a:rPr lang="en-US" sz="2400" b="1" dirty="0"/>
              <a:t> </a:t>
            </a:r>
            <a:r>
              <a:rPr lang="en-US" sz="2400" b="1" dirty="0" err="1"/>
              <a:t>tàn</a:t>
            </a:r>
            <a:r>
              <a:rPr lang="en-US" sz="2400" b="1" dirty="0"/>
              <a:t>, </a:t>
            </a:r>
            <a:r>
              <a:rPr lang="en-US" sz="2400" b="1" dirty="0" err="1"/>
              <a:t>rữa</a:t>
            </a:r>
            <a:r>
              <a:rPr lang="en-US" sz="2400" b="1" dirty="0"/>
              <a:t> </a:t>
            </a:r>
            <a:r>
              <a:rPr lang="en-US" sz="2400" b="1" dirty="0" err="1"/>
              <a:t>nát</a:t>
            </a:r>
            <a:r>
              <a:rPr lang="en-US" sz="2400" b="1" dirty="0"/>
              <a:t>, </a:t>
            </a:r>
            <a:r>
              <a:rPr lang="en-US" sz="2400" b="1" dirty="0" err="1"/>
              <a:t>ảm</a:t>
            </a:r>
            <a:r>
              <a:rPr lang="en-US" sz="2400" b="1" dirty="0"/>
              <a:t> </a:t>
            </a:r>
            <a:r>
              <a:rPr lang="en-US" sz="2400" b="1" dirty="0" err="1"/>
              <a:t>đạm</a:t>
            </a:r>
            <a:r>
              <a:rPr lang="en-US" sz="2400" b="1" dirty="0"/>
              <a:t>, </a:t>
            </a:r>
            <a:r>
              <a:rPr lang="en-US" sz="2400" b="1" dirty="0" err="1"/>
              <a:t>tăm</a:t>
            </a:r>
            <a:r>
              <a:rPr lang="en-US" sz="2400" b="1" dirty="0"/>
              <a:t> </a:t>
            </a:r>
            <a:r>
              <a:rPr lang="en-US" sz="2400" b="1" dirty="0" err="1"/>
              <a:t>tối</a:t>
            </a:r>
            <a:r>
              <a:rPr lang="en-US" sz="2400" b="1" dirty="0"/>
              <a:t>, </a:t>
            </a:r>
            <a:r>
              <a:rPr lang="en-US" sz="2400" b="1" dirty="0" err="1"/>
              <a:t>thê</a:t>
            </a:r>
            <a:r>
              <a:rPr lang="en-US" sz="2400" b="1" dirty="0"/>
              <a:t> </a:t>
            </a:r>
            <a:r>
              <a:rPr lang="en-US" sz="2400" b="1" dirty="0" err="1"/>
              <a:t>lương</a:t>
            </a:r>
            <a:r>
              <a:rPr lang="en-US" sz="2400" b="1" dirty="0"/>
              <a:t>, tang </a:t>
            </a:r>
            <a:r>
              <a:rPr lang="en-US" sz="2400" b="1" dirty="0" err="1"/>
              <a:t>tóc</a:t>
            </a:r>
            <a:r>
              <a:rPr lang="en-US" sz="2400" b="1" dirty="0"/>
              <a:t> </a:t>
            </a:r>
            <a:r>
              <a:rPr lang="en-US" sz="2400" b="1" dirty="0" err="1"/>
              <a:t>nặng</a:t>
            </a:r>
            <a:r>
              <a:rPr lang="en-US" sz="2400" b="1" dirty="0"/>
              <a:t> </a:t>
            </a:r>
            <a:r>
              <a:rPr lang="en-US" sz="2400" b="1" dirty="0" err="1"/>
              <a:t>nề</a:t>
            </a:r>
            <a:r>
              <a:rPr lang="en-US" sz="2400" b="1" dirty="0"/>
              <a:t>; </a:t>
            </a:r>
            <a:r>
              <a:rPr lang="en-US" sz="2400" b="1" dirty="0" err="1"/>
              <a:t>bị</a:t>
            </a:r>
            <a:r>
              <a:rPr lang="en-US" sz="2400" b="1" dirty="0"/>
              <a:t> </a:t>
            </a:r>
            <a:r>
              <a:rPr lang="en-US" sz="2400" b="1" dirty="0" err="1"/>
              <a:t>bao</a:t>
            </a:r>
            <a:r>
              <a:rPr lang="en-US" sz="2400" b="1" dirty="0"/>
              <a:t> </a:t>
            </a:r>
            <a:r>
              <a:rPr lang="en-US" sz="2400" b="1" dirty="0" err="1"/>
              <a:t>trùm</a:t>
            </a:r>
            <a:r>
              <a:rPr lang="en-US" sz="2400" b="1" dirty="0"/>
              <a:t> </a:t>
            </a:r>
            <a:r>
              <a:rPr lang="en-US" sz="2400" b="1" dirty="0" err="1"/>
              <a:t>và</a:t>
            </a:r>
            <a:r>
              <a:rPr lang="en-US" sz="2400" b="1" dirty="0"/>
              <a:t> </a:t>
            </a:r>
            <a:r>
              <a:rPr lang="en-US" sz="2400" b="1" dirty="0" err="1"/>
              <a:t>tối</a:t>
            </a:r>
            <a:r>
              <a:rPr lang="en-US" sz="2400" b="1" dirty="0"/>
              <a:t> </a:t>
            </a:r>
            <a:r>
              <a:rPr lang="en-US" sz="2400" b="1" dirty="0" err="1"/>
              <a:t>sầm</a:t>
            </a:r>
            <a:r>
              <a:rPr lang="en-US" sz="2400" b="1" dirty="0"/>
              <a:t> </a:t>
            </a:r>
            <a:r>
              <a:rPr lang="en-US" sz="2400" b="1" dirty="0" err="1"/>
              <a:t>lại</a:t>
            </a:r>
            <a:r>
              <a:rPr lang="en-US" sz="2400" b="1" dirty="0"/>
              <a:t> </a:t>
            </a:r>
            <a:r>
              <a:rPr lang="en-US" sz="2400" b="1" dirty="0" err="1"/>
              <a:t>vì</a:t>
            </a:r>
            <a:r>
              <a:rPr lang="en-US" sz="2400" b="1" dirty="0"/>
              <a:t> </a:t>
            </a:r>
            <a:r>
              <a:rPr lang="en-US" sz="2400" b="1" dirty="0" err="1"/>
              <a:t>đói</a:t>
            </a:r>
            <a:r>
              <a:rPr lang="en-US" sz="2400" b="1" dirty="0"/>
              <a:t> </a:t>
            </a:r>
            <a:r>
              <a:rPr lang="en-US" sz="2400" b="1" dirty="0" err="1"/>
              <a:t>nghèo</a:t>
            </a:r>
            <a:r>
              <a:rPr lang="en-US" sz="2400" b="1" dirty="0"/>
              <a:t>, </a:t>
            </a:r>
            <a:r>
              <a:rPr lang="en-US" sz="2400" b="1" dirty="0" err="1"/>
              <a:t>chết</a:t>
            </a:r>
            <a:r>
              <a:rPr lang="en-US" sz="2400" b="1" dirty="0"/>
              <a:t> </a:t>
            </a:r>
            <a:r>
              <a:rPr lang="en-US" sz="2400" b="1" dirty="0" err="1"/>
              <a:t>chóc</a:t>
            </a:r>
            <a:r>
              <a:rPr lang="en-US" sz="2400" b="1" dirty="0"/>
              <a:t>.</a:t>
            </a:r>
          </a:p>
          <a:p>
            <a:pPr marL="342900" indent="-342900" eaLnBrk="1" hangingPunct="1">
              <a:spcBef>
                <a:spcPct val="20000"/>
              </a:spcBef>
              <a:buClr>
                <a:schemeClr val="accent1"/>
              </a:buClr>
              <a:buFont typeface="Symbol" pitchFamily="18" charset="2"/>
              <a:buNone/>
            </a:pPr>
            <a:r>
              <a:rPr lang="en-US" sz="2400" b="1" dirty="0">
                <a:effectLst>
                  <a:outerShdw blurRad="38100" dist="38100" dir="2700000" algn="tl">
                    <a:srgbClr val="C0C0C0"/>
                  </a:outerShdw>
                </a:effectLst>
                <a:sym typeface="Wingdings" pitchFamily="2" charset="2"/>
              </a:rPr>
              <a:t></a:t>
            </a:r>
            <a:r>
              <a:rPr lang="en-US" sz="2400" b="1" dirty="0" err="1">
                <a:effectLst>
                  <a:outerShdw blurRad="38100" dist="38100" dir="2700000" algn="tl">
                    <a:srgbClr val="C0C0C0"/>
                  </a:outerShdw>
                </a:effectLst>
              </a:rPr>
              <a:t>Cõi</a:t>
            </a:r>
            <a:r>
              <a:rPr lang="en-US" sz="2400" b="1" dirty="0">
                <a:effectLst>
                  <a:outerShdw blurRad="38100" dist="38100" dir="2700000" algn="tl">
                    <a:srgbClr val="C0C0C0"/>
                  </a:outerShdw>
                </a:effectLst>
              </a:rPr>
              <a:t> </a:t>
            </a:r>
            <a:r>
              <a:rPr lang="en-US" sz="2400" b="1" dirty="0" err="1">
                <a:effectLst>
                  <a:outerShdw blurRad="38100" dist="38100" dir="2700000" algn="tl">
                    <a:srgbClr val="C0C0C0"/>
                  </a:outerShdw>
                </a:effectLst>
              </a:rPr>
              <a:t>dương</a:t>
            </a:r>
            <a:r>
              <a:rPr lang="en-US" sz="2400" b="1" dirty="0">
                <a:effectLst>
                  <a:outerShdw blurRad="38100" dist="38100" dir="2700000" algn="tl">
                    <a:srgbClr val="C0C0C0"/>
                  </a:outerShdw>
                </a:effectLst>
              </a:rPr>
              <a:t> </a:t>
            </a:r>
            <a:r>
              <a:rPr lang="en-US" sz="2400" b="1" dirty="0" err="1">
                <a:effectLst>
                  <a:outerShdw blurRad="38100" dist="38100" dir="2700000" algn="tl">
                    <a:srgbClr val="C0C0C0"/>
                  </a:outerShdw>
                </a:effectLst>
              </a:rPr>
              <a:t>mờ</a:t>
            </a:r>
            <a:r>
              <a:rPr lang="en-US" sz="2400" b="1" dirty="0">
                <a:effectLst>
                  <a:outerShdw blurRad="38100" dist="38100" dir="2700000" algn="tl">
                    <a:srgbClr val="C0C0C0"/>
                  </a:outerShdw>
                </a:effectLst>
              </a:rPr>
              <a:t> </a:t>
            </a:r>
            <a:r>
              <a:rPr lang="en-US" sz="2400" b="1" dirty="0" err="1">
                <a:effectLst>
                  <a:outerShdw blurRad="38100" dist="38100" dir="2700000" algn="tl">
                    <a:srgbClr val="C0C0C0"/>
                  </a:outerShdw>
                </a:effectLst>
              </a:rPr>
              <a:t>nhòa</a:t>
            </a:r>
            <a:r>
              <a:rPr lang="en-US" sz="2400" b="1" dirty="0">
                <a:effectLst>
                  <a:outerShdw blurRad="38100" dist="38100" dir="2700000" algn="tl">
                    <a:srgbClr val="C0C0C0"/>
                  </a:outerShdw>
                </a:effectLst>
              </a:rPr>
              <a:t> </a:t>
            </a:r>
            <a:r>
              <a:rPr lang="en-US" sz="2400" b="1" dirty="0" err="1">
                <a:effectLst>
                  <a:outerShdw blurRad="38100" dist="38100" dir="2700000" algn="tl">
                    <a:srgbClr val="C0C0C0"/>
                  </a:outerShdw>
                </a:effectLst>
              </a:rPr>
              <a:t>trong</a:t>
            </a:r>
            <a:r>
              <a:rPr lang="en-US" sz="2400" b="1" dirty="0">
                <a:effectLst>
                  <a:outerShdw blurRad="38100" dist="38100" dir="2700000" algn="tl">
                    <a:srgbClr val="C0C0C0"/>
                  </a:outerShdw>
                </a:effectLst>
              </a:rPr>
              <a:t> </a:t>
            </a:r>
            <a:r>
              <a:rPr lang="en-US" sz="2400" b="1" dirty="0" err="1">
                <a:effectLst>
                  <a:outerShdw blurRad="38100" dist="38100" dir="2700000" algn="tl">
                    <a:srgbClr val="C0C0C0"/>
                  </a:outerShdw>
                </a:effectLst>
              </a:rPr>
              <a:t>cõi</a:t>
            </a:r>
            <a:r>
              <a:rPr lang="en-US" sz="2400" b="1" dirty="0">
                <a:effectLst>
                  <a:outerShdw blurRad="38100" dist="38100" dir="2700000" algn="tl">
                    <a:srgbClr val="C0C0C0"/>
                  </a:outerShdw>
                </a:effectLst>
              </a:rPr>
              <a:t> </a:t>
            </a:r>
            <a:r>
              <a:rPr lang="en-US" sz="2400" b="1" dirty="0" err="1">
                <a:effectLst>
                  <a:outerShdw blurRad="38100" dist="38100" dir="2700000" algn="tl">
                    <a:srgbClr val="C0C0C0"/>
                  </a:outerShdw>
                </a:effectLst>
              </a:rPr>
              <a:t>âm</a:t>
            </a:r>
            <a:r>
              <a:rPr lang="en-US" sz="2400" b="1" dirty="0">
                <a:effectLst>
                  <a:outerShdw blurRad="38100" dist="38100" dir="2700000" algn="tl">
                    <a:srgbClr val="C0C0C0"/>
                  </a:outerShdw>
                </a:effectLst>
              </a:rPr>
              <a:t>.</a:t>
            </a:r>
            <a:r>
              <a:rPr lang="en-US" sz="2400" dirty="0"/>
              <a:t> </a:t>
            </a:r>
          </a:p>
        </p:txBody>
      </p:sp>
      <p:sp>
        <p:nvSpPr>
          <p:cNvPr id="13317" name="AutoShape 5"/>
          <p:cNvSpPr>
            <a:spLocks noChangeArrowheads="1"/>
          </p:cNvSpPr>
          <p:nvPr/>
        </p:nvSpPr>
        <p:spPr bwMode="auto">
          <a:xfrm>
            <a:off x="4191000" y="1600200"/>
            <a:ext cx="533400" cy="381000"/>
          </a:xfrm>
          <a:prstGeom prst="downArrow">
            <a:avLst>
              <a:gd name="adj1" fmla="val 50000"/>
              <a:gd name="adj2" fmla="val 2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18" name="AutoShape 6"/>
          <p:cNvSpPr>
            <a:spLocks noChangeArrowheads="1"/>
          </p:cNvSpPr>
          <p:nvPr/>
        </p:nvSpPr>
        <p:spPr bwMode="auto">
          <a:xfrm>
            <a:off x="4191000" y="2971800"/>
            <a:ext cx="609600" cy="381000"/>
          </a:xfrm>
          <a:prstGeom prst="downArrow">
            <a:avLst>
              <a:gd name="adj1" fmla="val 50000"/>
              <a:gd name="adj2" fmla="val 2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21" name="Text Box 9"/>
          <p:cNvSpPr txBox="1">
            <a:spLocks noChangeArrowheads="1"/>
          </p:cNvSpPr>
          <p:nvPr/>
        </p:nvSpPr>
        <p:spPr bwMode="auto">
          <a:xfrm>
            <a:off x="304800" y="5649913"/>
            <a:ext cx="8610600" cy="817562"/>
          </a:xfrm>
          <a:prstGeom prst="rect">
            <a:avLst/>
          </a:prstGeom>
          <a:solidFill>
            <a:schemeClr val="tx1"/>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b="1">
                <a:solidFill>
                  <a:schemeClr val="bg1"/>
                </a:solidFill>
              </a:rPr>
              <a:t>BỨC TRANH SINH ĐỘNG VỀ HIỆN THỰC TĂM TỐI, ĐAU THƯƠNG CỦA </a:t>
            </a:r>
          </a:p>
          <a:p>
            <a:pPr algn="ctr">
              <a:spcBef>
                <a:spcPct val="50000"/>
              </a:spcBef>
            </a:pPr>
            <a:r>
              <a:rPr lang="en-US" b="1">
                <a:solidFill>
                  <a:schemeClr val="bg1"/>
                </a:solidFill>
              </a:rPr>
              <a:t>XÃ HỘI VIỆT NAM  TRONG NẠN ĐÓI NĂM ẤT DẬU. </a:t>
            </a:r>
          </a:p>
        </p:txBody>
      </p:sp>
      <p:sp>
        <p:nvSpPr>
          <p:cNvPr id="13322" name="AutoShape 10"/>
          <p:cNvSpPr>
            <a:spLocks noChangeArrowheads="1"/>
          </p:cNvSpPr>
          <p:nvPr/>
        </p:nvSpPr>
        <p:spPr bwMode="auto">
          <a:xfrm>
            <a:off x="4191000" y="5181600"/>
            <a:ext cx="609600" cy="381000"/>
          </a:xfrm>
          <a:prstGeom prst="downArrow">
            <a:avLst>
              <a:gd name="adj1" fmla="val 50000"/>
              <a:gd name="adj2" fmla="val 2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39748753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3314"/>
                                        </p:tgtEl>
                                        <p:attrNameLst>
                                          <p:attrName>style.visibility</p:attrName>
                                        </p:attrNameLst>
                                      </p:cBhvr>
                                      <p:to>
                                        <p:strVal val="visible"/>
                                      </p:to>
                                    </p:set>
                                    <p:anim calcmode="lin" valueType="num">
                                      <p:cBhvr>
                                        <p:cTn id="7" dur="1000" fill="hold"/>
                                        <p:tgtEl>
                                          <p:spTgt spid="13314"/>
                                        </p:tgtEl>
                                        <p:attrNameLst>
                                          <p:attrName>ppt_w</p:attrName>
                                        </p:attrNameLst>
                                      </p:cBhvr>
                                      <p:tavLst>
                                        <p:tav tm="0">
                                          <p:val>
                                            <p:strVal val="#ppt_w*0.70"/>
                                          </p:val>
                                        </p:tav>
                                        <p:tav tm="100000">
                                          <p:val>
                                            <p:strVal val="#ppt_w"/>
                                          </p:val>
                                        </p:tav>
                                      </p:tavLst>
                                    </p:anim>
                                    <p:anim calcmode="lin" valueType="num">
                                      <p:cBhvr>
                                        <p:cTn id="8" dur="1000" fill="hold"/>
                                        <p:tgtEl>
                                          <p:spTgt spid="13314"/>
                                        </p:tgtEl>
                                        <p:attrNameLst>
                                          <p:attrName>ppt_h</p:attrName>
                                        </p:attrNameLst>
                                      </p:cBhvr>
                                      <p:tavLst>
                                        <p:tav tm="0">
                                          <p:val>
                                            <p:strVal val="#ppt_h"/>
                                          </p:val>
                                        </p:tav>
                                        <p:tav tm="100000">
                                          <p:val>
                                            <p:strVal val="#ppt_h"/>
                                          </p:val>
                                        </p:tav>
                                      </p:tavLst>
                                    </p:anim>
                                    <p:animEffect transition="in" filter="fade">
                                      <p:cBhvr>
                                        <p:cTn id="9" dur="1000"/>
                                        <p:tgtEl>
                                          <p:spTgt spid="13314"/>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13317"/>
                                        </p:tgtEl>
                                        <p:attrNameLst>
                                          <p:attrName>style.visibility</p:attrName>
                                        </p:attrNameLst>
                                      </p:cBhvr>
                                      <p:to>
                                        <p:strVal val="visible"/>
                                      </p:to>
                                    </p:set>
                                    <p:anim calcmode="lin" valueType="num">
                                      <p:cBhvr>
                                        <p:cTn id="14" dur="1000" fill="hold"/>
                                        <p:tgtEl>
                                          <p:spTgt spid="13317"/>
                                        </p:tgtEl>
                                        <p:attrNameLst>
                                          <p:attrName>ppt_w</p:attrName>
                                        </p:attrNameLst>
                                      </p:cBhvr>
                                      <p:tavLst>
                                        <p:tav tm="0">
                                          <p:val>
                                            <p:strVal val="#ppt_w*0.70"/>
                                          </p:val>
                                        </p:tav>
                                        <p:tav tm="100000">
                                          <p:val>
                                            <p:strVal val="#ppt_w"/>
                                          </p:val>
                                        </p:tav>
                                      </p:tavLst>
                                    </p:anim>
                                    <p:anim calcmode="lin" valueType="num">
                                      <p:cBhvr>
                                        <p:cTn id="15" dur="1000" fill="hold"/>
                                        <p:tgtEl>
                                          <p:spTgt spid="13317"/>
                                        </p:tgtEl>
                                        <p:attrNameLst>
                                          <p:attrName>ppt_h</p:attrName>
                                        </p:attrNameLst>
                                      </p:cBhvr>
                                      <p:tavLst>
                                        <p:tav tm="0">
                                          <p:val>
                                            <p:strVal val="#ppt_h"/>
                                          </p:val>
                                        </p:tav>
                                        <p:tav tm="100000">
                                          <p:val>
                                            <p:strVal val="#ppt_h"/>
                                          </p:val>
                                        </p:tav>
                                      </p:tavLst>
                                    </p:anim>
                                    <p:animEffect transition="in" filter="fade">
                                      <p:cBhvr>
                                        <p:cTn id="16" dur="1000"/>
                                        <p:tgtEl>
                                          <p:spTgt spid="13317"/>
                                        </p:tgtEl>
                                      </p:cBhvr>
                                    </p:animEffect>
                                  </p:childTnLst>
                                </p:cTn>
                              </p:par>
                              <p:par>
                                <p:cTn id="17" presetID="55" presetClass="entr" presetSubtype="0" fill="hold" grpId="0" nodeType="withEffect">
                                  <p:stCondLst>
                                    <p:cond delay="0"/>
                                  </p:stCondLst>
                                  <p:childTnLst>
                                    <p:set>
                                      <p:cBhvr>
                                        <p:cTn id="18" dur="1" fill="hold">
                                          <p:stCondLst>
                                            <p:cond delay="0"/>
                                          </p:stCondLst>
                                        </p:cTn>
                                        <p:tgtEl>
                                          <p:spTgt spid="13315">
                                            <p:bg/>
                                          </p:spTgt>
                                        </p:tgtEl>
                                        <p:attrNameLst>
                                          <p:attrName>style.visibility</p:attrName>
                                        </p:attrNameLst>
                                      </p:cBhvr>
                                      <p:to>
                                        <p:strVal val="visible"/>
                                      </p:to>
                                    </p:set>
                                    <p:anim calcmode="lin" valueType="num">
                                      <p:cBhvr>
                                        <p:cTn id="19" dur="1000" fill="hold"/>
                                        <p:tgtEl>
                                          <p:spTgt spid="13315">
                                            <p:bg/>
                                          </p:spTgt>
                                        </p:tgtEl>
                                        <p:attrNameLst>
                                          <p:attrName>ppt_w</p:attrName>
                                        </p:attrNameLst>
                                      </p:cBhvr>
                                      <p:tavLst>
                                        <p:tav tm="0">
                                          <p:val>
                                            <p:strVal val="#ppt_w*0.70"/>
                                          </p:val>
                                        </p:tav>
                                        <p:tav tm="100000">
                                          <p:val>
                                            <p:strVal val="#ppt_w"/>
                                          </p:val>
                                        </p:tav>
                                      </p:tavLst>
                                    </p:anim>
                                    <p:anim calcmode="lin" valueType="num">
                                      <p:cBhvr>
                                        <p:cTn id="20" dur="1000" fill="hold"/>
                                        <p:tgtEl>
                                          <p:spTgt spid="13315">
                                            <p:bg/>
                                          </p:spTgt>
                                        </p:tgtEl>
                                        <p:attrNameLst>
                                          <p:attrName>ppt_h</p:attrName>
                                        </p:attrNameLst>
                                      </p:cBhvr>
                                      <p:tavLst>
                                        <p:tav tm="0">
                                          <p:val>
                                            <p:strVal val="#ppt_h"/>
                                          </p:val>
                                        </p:tav>
                                        <p:tav tm="100000">
                                          <p:val>
                                            <p:strVal val="#ppt_h"/>
                                          </p:val>
                                        </p:tav>
                                      </p:tavLst>
                                    </p:anim>
                                    <p:animEffect transition="in" filter="fade">
                                      <p:cBhvr>
                                        <p:cTn id="21" dur="1000"/>
                                        <p:tgtEl>
                                          <p:spTgt spid="13315">
                                            <p:bg/>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55" presetClass="entr" presetSubtype="0" fill="hold" grpId="0" nodeType="clickEffect">
                                  <p:stCondLst>
                                    <p:cond delay="0"/>
                                  </p:stCondLst>
                                  <p:childTnLst>
                                    <p:set>
                                      <p:cBhvr>
                                        <p:cTn id="25" dur="1" fill="hold">
                                          <p:stCondLst>
                                            <p:cond delay="0"/>
                                          </p:stCondLst>
                                        </p:cTn>
                                        <p:tgtEl>
                                          <p:spTgt spid="13315">
                                            <p:txEl>
                                              <p:pRg st="0" end="0"/>
                                            </p:txEl>
                                          </p:spTgt>
                                        </p:tgtEl>
                                        <p:attrNameLst>
                                          <p:attrName>style.visibility</p:attrName>
                                        </p:attrNameLst>
                                      </p:cBhvr>
                                      <p:to>
                                        <p:strVal val="visible"/>
                                      </p:to>
                                    </p:set>
                                    <p:anim calcmode="lin" valueType="num">
                                      <p:cBhvr>
                                        <p:cTn id="26" dur="1000" fill="hold"/>
                                        <p:tgtEl>
                                          <p:spTgt spid="13315">
                                            <p:txEl>
                                              <p:pRg st="0" end="0"/>
                                            </p:txEl>
                                          </p:spTgt>
                                        </p:tgtEl>
                                        <p:attrNameLst>
                                          <p:attrName>ppt_w</p:attrName>
                                        </p:attrNameLst>
                                      </p:cBhvr>
                                      <p:tavLst>
                                        <p:tav tm="0">
                                          <p:val>
                                            <p:strVal val="#ppt_w*0.70"/>
                                          </p:val>
                                        </p:tav>
                                        <p:tav tm="100000">
                                          <p:val>
                                            <p:strVal val="#ppt_w"/>
                                          </p:val>
                                        </p:tav>
                                      </p:tavLst>
                                    </p:anim>
                                    <p:anim calcmode="lin" valueType="num">
                                      <p:cBhvr>
                                        <p:cTn id="27" dur="1000" fill="hold"/>
                                        <p:tgtEl>
                                          <p:spTgt spid="13315">
                                            <p:txEl>
                                              <p:pRg st="0" end="0"/>
                                            </p:txEl>
                                          </p:spTgt>
                                        </p:tgtEl>
                                        <p:attrNameLst>
                                          <p:attrName>ppt_h</p:attrName>
                                        </p:attrNameLst>
                                      </p:cBhvr>
                                      <p:tavLst>
                                        <p:tav tm="0">
                                          <p:val>
                                            <p:strVal val="#ppt_h"/>
                                          </p:val>
                                        </p:tav>
                                        <p:tav tm="100000">
                                          <p:val>
                                            <p:strVal val="#ppt_h"/>
                                          </p:val>
                                        </p:tav>
                                      </p:tavLst>
                                    </p:anim>
                                    <p:animEffect transition="in" filter="fade">
                                      <p:cBhvr>
                                        <p:cTn id="28" dur="1000"/>
                                        <p:tgtEl>
                                          <p:spTgt spid="13315">
                                            <p:txEl>
                                              <p:pRg st="0" end="0"/>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55" presetClass="entr" presetSubtype="0" fill="hold" grpId="0" nodeType="clickEffect">
                                  <p:stCondLst>
                                    <p:cond delay="0"/>
                                  </p:stCondLst>
                                  <p:childTnLst>
                                    <p:set>
                                      <p:cBhvr>
                                        <p:cTn id="32" dur="1" fill="hold">
                                          <p:stCondLst>
                                            <p:cond delay="0"/>
                                          </p:stCondLst>
                                        </p:cTn>
                                        <p:tgtEl>
                                          <p:spTgt spid="13318"/>
                                        </p:tgtEl>
                                        <p:attrNameLst>
                                          <p:attrName>style.visibility</p:attrName>
                                        </p:attrNameLst>
                                      </p:cBhvr>
                                      <p:to>
                                        <p:strVal val="visible"/>
                                      </p:to>
                                    </p:set>
                                    <p:anim calcmode="lin" valueType="num">
                                      <p:cBhvr>
                                        <p:cTn id="33" dur="1000" fill="hold"/>
                                        <p:tgtEl>
                                          <p:spTgt spid="13318"/>
                                        </p:tgtEl>
                                        <p:attrNameLst>
                                          <p:attrName>ppt_w</p:attrName>
                                        </p:attrNameLst>
                                      </p:cBhvr>
                                      <p:tavLst>
                                        <p:tav tm="0">
                                          <p:val>
                                            <p:strVal val="#ppt_w*0.70"/>
                                          </p:val>
                                        </p:tav>
                                        <p:tav tm="100000">
                                          <p:val>
                                            <p:strVal val="#ppt_w"/>
                                          </p:val>
                                        </p:tav>
                                      </p:tavLst>
                                    </p:anim>
                                    <p:anim calcmode="lin" valueType="num">
                                      <p:cBhvr>
                                        <p:cTn id="34" dur="1000" fill="hold"/>
                                        <p:tgtEl>
                                          <p:spTgt spid="13318"/>
                                        </p:tgtEl>
                                        <p:attrNameLst>
                                          <p:attrName>ppt_h</p:attrName>
                                        </p:attrNameLst>
                                      </p:cBhvr>
                                      <p:tavLst>
                                        <p:tav tm="0">
                                          <p:val>
                                            <p:strVal val="#ppt_h"/>
                                          </p:val>
                                        </p:tav>
                                        <p:tav tm="100000">
                                          <p:val>
                                            <p:strVal val="#ppt_h"/>
                                          </p:val>
                                        </p:tav>
                                      </p:tavLst>
                                    </p:anim>
                                    <p:animEffect transition="in" filter="fade">
                                      <p:cBhvr>
                                        <p:cTn id="35" dur="1000"/>
                                        <p:tgtEl>
                                          <p:spTgt spid="13318"/>
                                        </p:tgtEl>
                                      </p:cBhvr>
                                    </p:animEffect>
                                  </p:childTnLst>
                                </p:cTn>
                              </p:par>
                              <p:par>
                                <p:cTn id="36" presetID="55" presetClass="entr" presetSubtype="0" fill="hold" grpId="0" nodeType="withEffect">
                                  <p:stCondLst>
                                    <p:cond delay="0"/>
                                  </p:stCondLst>
                                  <p:childTnLst>
                                    <p:set>
                                      <p:cBhvr>
                                        <p:cTn id="37" dur="1" fill="hold">
                                          <p:stCondLst>
                                            <p:cond delay="0"/>
                                          </p:stCondLst>
                                        </p:cTn>
                                        <p:tgtEl>
                                          <p:spTgt spid="13316"/>
                                        </p:tgtEl>
                                        <p:attrNameLst>
                                          <p:attrName>style.visibility</p:attrName>
                                        </p:attrNameLst>
                                      </p:cBhvr>
                                      <p:to>
                                        <p:strVal val="visible"/>
                                      </p:to>
                                    </p:set>
                                    <p:anim calcmode="lin" valueType="num">
                                      <p:cBhvr>
                                        <p:cTn id="38" dur="1000" fill="hold"/>
                                        <p:tgtEl>
                                          <p:spTgt spid="13316"/>
                                        </p:tgtEl>
                                        <p:attrNameLst>
                                          <p:attrName>ppt_w</p:attrName>
                                        </p:attrNameLst>
                                      </p:cBhvr>
                                      <p:tavLst>
                                        <p:tav tm="0">
                                          <p:val>
                                            <p:strVal val="#ppt_w*0.70"/>
                                          </p:val>
                                        </p:tav>
                                        <p:tav tm="100000">
                                          <p:val>
                                            <p:strVal val="#ppt_w"/>
                                          </p:val>
                                        </p:tav>
                                      </p:tavLst>
                                    </p:anim>
                                    <p:anim calcmode="lin" valueType="num">
                                      <p:cBhvr>
                                        <p:cTn id="39" dur="1000" fill="hold"/>
                                        <p:tgtEl>
                                          <p:spTgt spid="13316"/>
                                        </p:tgtEl>
                                        <p:attrNameLst>
                                          <p:attrName>ppt_h</p:attrName>
                                        </p:attrNameLst>
                                      </p:cBhvr>
                                      <p:tavLst>
                                        <p:tav tm="0">
                                          <p:val>
                                            <p:strVal val="#ppt_h"/>
                                          </p:val>
                                        </p:tav>
                                        <p:tav tm="100000">
                                          <p:val>
                                            <p:strVal val="#ppt_h"/>
                                          </p:val>
                                        </p:tav>
                                      </p:tavLst>
                                    </p:anim>
                                    <p:animEffect transition="in" filter="fade">
                                      <p:cBhvr>
                                        <p:cTn id="40" dur="1000"/>
                                        <p:tgtEl>
                                          <p:spTgt spid="13316"/>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55" presetClass="entr" presetSubtype="0" fill="hold" grpId="0" nodeType="clickEffect">
                                  <p:stCondLst>
                                    <p:cond delay="0"/>
                                  </p:stCondLst>
                                  <p:childTnLst>
                                    <p:set>
                                      <p:cBhvr>
                                        <p:cTn id="44" dur="1" fill="hold">
                                          <p:stCondLst>
                                            <p:cond delay="0"/>
                                          </p:stCondLst>
                                        </p:cTn>
                                        <p:tgtEl>
                                          <p:spTgt spid="13322"/>
                                        </p:tgtEl>
                                        <p:attrNameLst>
                                          <p:attrName>style.visibility</p:attrName>
                                        </p:attrNameLst>
                                      </p:cBhvr>
                                      <p:to>
                                        <p:strVal val="visible"/>
                                      </p:to>
                                    </p:set>
                                    <p:anim calcmode="lin" valueType="num">
                                      <p:cBhvr>
                                        <p:cTn id="45" dur="1000" fill="hold"/>
                                        <p:tgtEl>
                                          <p:spTgt spid="13322"/>
                                        </p:tgtEl>
                                        <p:attrNameLst>
                                          <p:attrName>ppt_w</p:attrName>
                                        </p:attrNameLst>
                                      </p:cBhvr>
                                      <p:tavLst>
                                        <p:tav tm="0">
                                          <p:val>
                                            <p:strVal val="#ppt_w*0.70"/>
                                          </p:val>
                                        </p:tav>
                                        <p:tav tm="100000">
                                          <p:val>
                                            <p:strVal val="#ppt_w"/>
                                          </p:val>
                                        </p:tav>
                                      </p:tavLst>
                                    </p:anim>
                                    <p:anim calcmode="lin" valueType="num">
                                      <p:cBhvr>
                                        <p:cTn id="46" dur="1000" fill="hold"/>
                                        <p:tgtEl>
                                          <p:spTgt spid="13322"/>
                                        </p:tgtEl>
                                        <p:attrNameLst>
                                          <p:attrName>ppt_h</p:attrName>
                                        </p:attrNameLst>
                                      </p:cBhvr>
                                      <p:tavLst>
                                        <p:tav tm="0">
                                          <p:val>
                                            <p:strVal val="#ppt_h"/>
                                          </p:val>
                                        </p:tav>
                                        <p:tav tm="100000">
                                          <p:val>
                                            <p:strVal val="#ppt_h"/>
                                          </p:val>
                                        </p:tav>
                                      </p:tavLst>
                                    </p:anim>
                                    <p:animEffect transition="in" filter="fade">
                                      <p:cBhvr>
                                        <p:cTn id="47" dur="1000"/>
                                        <p:tgtEl>
                                          <p:spTgt spid="13322"/>
                                        </p:tgtEl>
                                      </p:cBhvr>
                                    </p:animEffect>
                                  </p:childTnLst>
                                </p:cTn>
                              </p:par>
                              <p:par>
                                <p:cTn id="48" presetID="55" presetClass="entr" presetSubtype="0" fill="hold" grpId="0" nodeType="withEffect">
                                  <p:stCondLst>
                                    <p:cond delay="0"/>
                                  </p:stCondLst>
                                  <p:childTnLst>
                                    <p:set>
                                      <p:cBhvr>
                                        <p:cTn id="49" dur="1" fill="hold">
                                          <p:stCondLst>
                                            <p:cond delay="0"/>
                                          </p:stCondLst>
                                        </p:cTn>
                                        <p:tgtEl>
                                          <p:spTgt spid="13321"/>
                                        </p:tgtEl>
                                        <p:attrNameLst>
                                          <p:attrName>style.visibility</p:attrName>
                                        </p:attrNameLst>
                                      </p:cBhvr>
                                      <p:to>
                                        <p:strVal val="visible"/>
                                      </p:to>
                                    </p:set>
                                    <p:anim calcmode="lin" valueType="num">
                                      <p:cBhvr>
                                        <p:cTn id="50" dur="1000" fill="hold"/>
                                        <p:tgtEl>
                                          <p:spTgt spid="13321"/>
                                        </p:tgtEl>
                                        <p:attrNameLst>
                                          <p:attrName>ppt_w</p:attrName>
                                        </p:attrNameLst>
                                      </p:cBhvr>
                                      <p:tavLst>
                                        <p:tav tm="0">
                                          <p:val>
                                            <p:strVal val="#ppt_w*0.70"/>
                                          </p:val>
                                        </p:tav>
                                        <p:tav tm="100000">
                                          <p:val>
                                            <p:strVal val="#ppt_w"/>
                                          </p:val>
                                        </p:tav>
                                      </p:tavLst>
                                    </p:anim>
                                    <p:anim calcmode="lin" valueType="num">
                                      <p:cBhvr>
                                        <p:cTn id="51" dur="1000" fill="hold"/>
                                        <p:tgtEl>
                                          <p:spTgt spid="13321"/>
                                        </p:tgtEl>
                                        <p:attrNameLst>
                                          <p:attrName>ppt_h</p:attrName>
                                        </p:attrNameLst>
                                      </p:cBhvr>
                                      <p:tavLst>
                                        <p:tav tm="0">
                                          <p:val>
                                            <p:strVal val="#ppt_h"/>
                                          </p:val>
                                        </p:tav>
                                        <p:tav tm="100000">
                                          <p:val>
                                            <p:strVal val="#ppt_h"/>
                                          </p:val>
                                        </p:tav>
                                      </p:tavLst>
                                    </p:anim>
                                    <p:animEffect transition="in" filter="fade">
                                      <p:cBhvr>
                                        <p:cTn id="52" dur="1000"/>
                                        <p:tgtEl>
                                          <p:spTgt spid="133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4" grpId="0" animBg="1"/>
      <p:bldP spid="13315" grpId="0" build="p" animBg="1"/>
      <p:bldP spid="13316" grpId="0" animBg="1"/>
      <p:bldP spid="13317" grpId="0" animBg="1"/>
      <p:bldP spid="13318" grpId="0" animBg="1"/>
      <p:bldP spid="13321" grpId="0" animBg="1"/>
      <p:bldP spid="1332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AutoShape 2"/>
          <p:cNvSpPr>
            <a:spLocks noChangeArrowheads="1"/>
          </p:cNvSpPr>
          <p:nvPr/>
        </p:nvSpPr>
        <p:spPr bwMode="auto">
          <a:xfrm>
            <a:off x="1905000" y="1066800"/>
            <a:ext cx="5486400" cy="3810000"/>
          </a:xfrm>
          <a:prstGeom prst="cloudCallout">
            <a:avLst>
              <a:gd name="adj1" fmla="val -56597"/>
              <a:gd name="adj2" fmla="val 94333"/>
            </a:avLst>
          </a:prstGeom>
          <a:solidFill>
            <a:srgbClr val="CCFFFF"/>
          </a:solidFill>
          <a:ln w="9525">
            <a:solidFill>
              <a:srgbClr val="9900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sz="2800" b="1" i="1">
                <a:solidFill>
                  <a:srgbClr val="6600CC"/>
                </a:solidFill>
                <a:latin typeface="Times New Roman" pitchFamily="18" charset="0"/>
              </a:rPr>
              <a:t>Hãy tóm tắt lại ngắn gọn tình huống truyện của tác phẩm ?</a:t>
            </a:r>
          </a:p>
          <a:p>
            <a:pPr algn="ctr"/>
            <a:r>
              <a:rPr lang="en-US" sz="2800" b="1" i="1">
                <a:solidFill>
                  <a:srgbClr val="6600CC"/>
                </a:solidFill>
                <a:latin typeface="Times New Roman" pitchFamily="18" charset="0"/>
              </a:rPr>
              <a:t> Nhận xét  đó là một tình huống truyện như thế nào?</a:t>
            </a:r>
          </a:p>
        </p:txBody>
      </p:sp>
    </p:spTree>
    <p:extLst>
      <p:ext uri="{BB962C8B-B14F-4D97-AF65-F5344CB8AC3E}">
        <p14:creationId xmlns:p14="http://schemas.microsoft.com/office/powerpoint/2010/main" val="34826949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5602"/>
                                        </p:tgtEl>
                                        <p:attrNameLst>
                                          <p:attrName>style.visibility</p:attrName>
                                        </p:attrNameLst>
                                      </p:cBhvr>
                                      <p:to>
                                        <p:strVal val="visible"/>
                                      </p:to>
                                    </p:set>
                                    <p:anim calcmode="lin" valueType="num">
                                      <p:cBhvr>
                                        <p:cTn id="7" dur="1000" fill="hold"/>
                                        <p:tgtEl>
                                          <p:spTgt spid="25602"/>
                                        </p:tgtEl>
                                        <p:attrNameLst>
                                          <p:attrName>ppt_w</p:attrName>
                                        </p:attrNameLst>
                                      </p:cBhvr>
                                      <p:tavLst>
                                        <p:tav tm="0">
                                          <p:val>
                                            <p:strVal val="#ppt_w*0.70"/>
                                          </p:val>
                                        </p:tav>
                                        <p:tav tm="100000">
                                          <p:val>
                                            <p:strVal val="#ppt_w"/>
                                          </p:val>
                                        </p:tav>
                                      </p:tavLst>
                                    </p:anim>
                                    <p:anim calcmode="lin" valueType="num">
                                      <p:cBhvr>
                                        <p:cTn id="8" dur="1000" fill="hold"/>
                                        <p:tgtEl>
                                          <p:spTgt spid="25602"/>
                                        </p:tgtEl>
                                        <p:attrNameLst>
                                          <p:attrName>ppt_h</p:attrName>
                                        </p:attrNameLst>
                                      </p:cBhvr>
                                      <p:tavLst>
                                        <p:tav tm="0">
                                          <p:val>
                                            <p:strVal val="#ppt_h"/>
                                          </p:val>
                                        </p:tav>
                                        <p:tav tm="100000">
                                          <p:val>
                                            <p:strVal val="#ppt_h"/>
                                          </p:val>
                                        </p:tav>
                                      </p:tavLst>
                                    </p:anim>
                                    <p:animEffect transition="in" filter="fade">
                                      <p:cBhvr>
                                        <p:cTn id="9" dur="1000"/>
                                        <p:tgtEl>
                                          <p:spTgt spid="256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1371600" y="533400"/>
            <a:ext cx="6477000" cy="2819400"/>
          </a:xfrm>
          <a:ln>
            <a:solidFill>
              <a:srgbClr val="6600CC"/>
            </a:solidFill>
            <a:miter lim="800000"/>
            <a:headEnd/>
            <a:tailEnd/>
          </a:ln>
        </p:spPr>
        <p:txBody>
          <a:bodyPr/>
          <a:lstStyle/>
          <a:p>
            <a:r>
              <a:rPr lang="it-IT" sz="2800" b="1">
                <a:solidFill>
                  <a:srgbClr val="9900CC"/>
                </a:solidFill>
                <a:latin typeface="Times New Roman" pitchFamily="18" charset="0"/>
              </a:rPr>
              <a:t> </a:t>
            </a:r>
            <a:r>
              <a:rPr lang="it-IT" sz="2800" b="1" i="1">
                <a:solidFill>
                  <a:srgbClr val="9900CC"/>
                </a:solidFill>
                <a:effectLst>
                  <a:outerShdw blurRad="38100" dist="38100" dir="2700000" algn="tl">
                    <a:srgbClr val="C0C0C0"/>
                  </a:outerShdw>
                </a:effectLst>
                <a:latin typeface="Times New Roman" pitchFamily="18" charset="0"/>
              </a:rPr>
              <a:t>Tràng nhặt được vợ giữa ngày đói; mẹ Tràng và anh yêu thương, đùm bọc người phụ nữ nghèo được nhặt về làm vợ...</a:t>
            </a:r>
            <a:br>
              <a:rPr lang="it-IT" sz="2800" b="1" i="1">
                <a:solidFill>
                  <a:srgbClr val="9900CC"/>
                </a:solidFill>
                <a:effectLst>
                  <a:outerShdw blurRad="38100" dist="38100" dir="2700000" algn="tl">
                    <a:srgbClr val="C0C0C0"/>
                  </a:outerShdw>
                </a:effectLst>
                <a:latin typeface="Times New Roman" pitchFamily="18" charset="0"/>
              </a:rPr>
            </a:br>
            <a:r>
              <a:rPr lang="it-IT" sz="2800" b="1" i="1">
                <a:solidFill>
                  <a:srgbClr val="9900CC"/>
                </a:solidFill>
                <a:effectLst>
                  <a:outerShdw blurRad="38100" dist="38100" dir="2700000" algn="tl">
                    <a:srgbClr val="C0C0C0"/>
                  </a:outerShdw>
                </a:effectLst>
                <a:latin typeface="Times New Roman" pitchFamily="18" charset="0"/>
              </a:rPr>
              <a:t>Cả nhà vui vẻ hơn trong tình thương đầm ấm và hướng về sự đổi đời trong tương lai.</a:t>
            </a:r>
            <a:endParaRPr lang="en-US" sz="2800" b="1" i="1">
              <a:solidFill>
                <a:srgbClr val="9900CC"/>
              </a:solidFill>
              <a:effectLst>
                <a:outerShdw blurRad="38100" dist="38100" dir="2700000" algn="tl">
                  <a:srgbClr val="C0C0C0"/>
                </a:outerShdw>
              </a:effectLst>
              <a:latin typeface="Times New Roman" pitchFamily="18" charset="0"/>
            </a:endParaRPr>
          </a:p>
        </p:txBody>
      </p:sp>
      <p:sp>
        <p:nvSpPr>
          <p:cNvPr id="14341" name="Rectangle 5"/>
          <p:cNvSpPr>
            <a:spLocks noChangeArrowheads="1"/>
          </p:cNvSpPr>
          <p:nvPr/>
        </p:nvSpPr>
        <p:spPr bwMode="auto">
          <a:xfrm>
            <a:off x="1447800" y="4419600"/>
            <a:ext cx="6477000" cy="1371600"/>
          </a:xfrm>
          <a:prstGeom prst="rect">
            <a:avLst/>
          </a:prstGeom>
          <a:noFill/>
          <a:ln w="9525">
            <a:solidFill>
              <a:srgbClr val="6600C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eaLnBrk="1" hangingPunct="1"/>
            <a:r>
              <a:rPr lang="it-IT" sz="2800" b="1">
                <a:solidFill>
                  <a:srgbClr val="6600CC"/>
                </a:solidFill>
                <a:latin typeface="Times New Roman" pitchFamily="18" charset="0"/>
              </a:rPr>
              <a:t> </a:t>
            </a:r>
            <a:r>
              <a:rPr lang="pt-BR" sz="2800" b="1">
                <a:solidFill>
                  <a:srgbClr val="6600CC"/>
                </a:solidFill>
                <a:latin typeface="Times New Roman" pitchFamily="18" charset="0"/>
              </a:rPr>
              <a:t>Tình huống bi hài - một nghịch cảnh éo le, vui buồn lẫn lộn, cười ra nước mắt. </a:t>
            </a:r>
            <a:endParaRPr lang="en-US" sz="2800" b="1">
              <a:solidFill>
                <a:srgbClr val="6600CC"/>
              </a:solidFill>
              <a:latin typeface="Times New Roman" pitchFamily="18" charset="0"/>
            </a:endParaRPr>
          </a:p>
        </p:txBody>
      </p:sp>
      <p:sp>
        <p:nvSpPr>
          <p:cNvPr id="14342" name="AutoShape 6"/>
          <p:cNvSpPr>
            <a:spLocks noChangeArrowheads="1"/>
          </p:cNvSpPr>
          <p:nvPr/>
        </p:nvSpPr>
        <p:spPr bwMode="auto">
          <a:xfrm>
            <a:off x="4267200" y="3581400"/>
            <a:ext cx="609600" cy="609600"/>
          </a:xfrm>
          <a:prstGeom prst="downArrow">
            <a:avLst>
              <a:gd name="adj1" fmla="val 50000"/>
              <a:gd name="adj2" fmla="val 2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8680624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4338"/>
                                        </p:tgtEl>
                                        <p:attrNameLst>
                                          <p:attrName>style.visibility</p:attrName>
                                        </p:attrNameLst>
                                      </p:cBhvr>
                                      <p:to>
                                        <p:strVal val="visible"/>
                                      </p:to>
                                    </p:set>
                                    <p:anim calcmode="lin" valueType="num">
                                      <p:cBhvr>
                                        <p:cTn id="7" dur="1000" fill="hold"/>
                                        <p:tgtEl>
                                          <p:spTgt spid="14338"/>
                                        </p:tgtEl>
                                        <p:attrNameLst>
                                          <p:attrName>ppt_w</p:attrName>
                                        </p:attrNameLst>
                                      </p:cBhvr>
                                      <p:tavLst>
                                        <p:tav tm="0">
                                          <p:val>
                                            <p:strVal val="#ppt_w*0.70"/>
                                          </p:val>
                                        </p:tav>
                                        <p:tav tm="100000">
                                          <p:val>
                                            <p:strVal val="#ppt_w"/>
                                          </p:val>
                                        </p:tav>
                                      </p:tavLst>
                                    </p:anim>
                                    <p:anim calcmode="lin" valueType="num">
                                      <p:cBhvr>
                                        <p:cTn id="8" dur="1000" fill="hold"/>
                                        <p:tgtEl>
                                          <p:spTgt spid="14338"/>
                                        </p:tgtEl>
                                        <p:attrNameLst>
                                          <p:attrName>ppt_h</p:attrName>
                                        </p:attrNameLst>
                                      </p:cBhvr>
                                      <p:tavLst>
                                        <p:tav tm="0">
                                          <p:val>
                                            <p:strVal val="#ppt_h"/>
                                          </p:val>
                                        </p:tav>
                                        <p:tav tm="100000">
                                          <p:val>
                                            <p:strVal val="#ppt_h"/>
                                          </p:val>
                                        </p:tav>
                                      </p:tavLst>
                                    </p:anim>
                                    <p:animEffect transition="in" filter="fade">
                                      <p:cBhvr>
                                        <p:cTn id="9" dur="1000"/>
                                        <p:tgtEl>
                                          <p:spTgt spid="14338"/>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14341"/>
                                        </p:tgtEl>
                                        <p:attrNameLst>
                                          <p:attrName>style.visibility</p:attrName>
                                        </p:attrNameLst>
                                      </p:cBhvr>
                                      <p:to>
                                        <p:strVal val="visible"/>
                                      </p:to>
                                    </p:set>
                                    <p:anim calcmode="lin" valueType="num">
                                      <p:cBhvr>
                                        <p:cTn id="14" dur="1000" fill="hold"/>
                                        <p:tgtEl>
                                          <p:spTgt spid="14341"/>
                                        </p:tgtEl>
                                        <p:attrNameLst>
                                          <p:attrName>ppt_w</p:attrName>
                                        </p:attrNameLst>
                                      </p:cBhvr>
                                      <p:tavLst>
                                        <p:tav tm="0">
                                          <p:val>
                                            <p:strVal val="#ppt_w*0.70"/>
                                          </p:val>
                                        </p:tav>
                                        <p:tav tm="100000">
                                          <p:val>
                                            <p:strVal val="#ppt_w"/>
                                          </p:val>
                                        </p:tav>
                                      </p:tavLst>
                                    </p:anim>
                                    <p:anim calcmode="lin" valueType="num">
                                      <p:cBhvr>
                                        <p:cTn id="15" dur="1000" fill="hold"/>
                                        <p:tgtEl>
                                          <p:spTgt spid="14341"/>
                                        </p:tgtEl>
                                        <p:attrNameLst>
                                          <p:attrName>ppt_h</p:attrName>
                                        </p:attrNameLst>
                                      </p:cBhvr>
                                      <p:tavLst>
                                        <p:tav tm="0">
                                          <p:val>
                                            <p:strVal val="#ppt_h"/>
                                          </p:val>
                                        </p:tav>
                                        <p:tav tm="100000">
                                          <p:val>
                                            <p:strVal val="#ppt_h"/>
                                          </p:val>
                                        </p:tav>
                                      </p:tavLst>
                                    </p:anim>
                                    <p:animEffect transition="in" filter="fade">
                                      <p:cBhvr>
                                        <p:cTn id="16" dur="1000"/>
                                        <p:tgtEl>
                                          <p:spTgt spid="14341"/>
                                        </p:tgtEl>
                                      </p:cBhvr>
                                    </p:animEffect>
                                  </p:childTnLst>
                                </p:cTn>
                              </p:par>
                              <p:par>
                                <p:cTn id="17" presetID="55" presetClass="entr" presetSubtype="0" fill="hold" grpId="0" nodeType="withEffect">
                                  <p:stCondLst>
                                    <p:cond delay="0"/>
                                  </p:stCondLst>
                                  <p:childTnLst>
                                    <p:set>
                                      <p:cBhvr>
                                        <p:cTn id="18" dur="1" fill="hold">
                                          <p:stCondLst>
                                            <p:cond delay="0"/>
                                          </p:stCondLst>
                                        </p:cTn>
                                        <p:tgtEl>
                                          <p:spTgt spid="14342"/>
                                        </p:tgtEl>
                                        <p:attrNameLst>
                                          <p:attrName>style.visibility</p:attrName>
                                        </p:attrNameLst>
                                      </p:cBhvr>
                                      <p:to>
                                        <p:strVal val="visible"/>
                                      </p:to>
                                    </p:set>
                                    <p:anim calcmode="lin" valueType="num">
                                      <p:cBhvr>
                                        <p:cTn id="19" dur="1000" fill="hold"/>
                                        <p:tgtEl>
                                          <p:spTgt spid="14342"/>
                                        </p:tgtEl>
                                        <p:attrNameLst>
                                          <p:attrName>ppt_w</p:attrName>
                                        </p:attrNameLst>
                                      </p:cBhvr>
                                      <p:tavLst>
                                        <p:tav tm="0">
                                          <p:val>
                                            <p:strVal val="#ppt_w*0.70"/>
                                          </p:val>
                                        </p:tav>
                                        <p:tav tm="100000">
                                          <p:val>
                                            <p:strVal val="#ppt_w"/>
                                          </p:val>
                                        </p:tav>
                                      </p:tavLst>
                                    </p:anim>
                                    <p:anim calcmode="lin" valueType="num">
                                      <p:cBhvr>
                                        <p:cTn id="20" dur="1000" fill="hold"/>
                                        <p:tgtEl>
                                          <p:spTgt spid="14342"/>
                                        </p:tgtEl>
                                        <p:attrNameLst>
                                          <p:attrName>ppt_h</p:attrName>
                                        </p:attrNameLst>
                                      </p:cBhvr>
                                      <p:tavLst>
                                        <p:tav tm="0">
                                          <p:val>
                                            <p:strVal val="#ppt_h"/>
                                          </p:val>
                                        </p:tav>
                                        <p:tav tm="100000">
                                          <p:val>
                                            <p:strVal val="#ppt_h"/>
                                          </p:val>
                                        </p:tav>
                                      </p:tavLst>
                                    </p:anim>
                                    <p:animEffect transition="in" filter="fade">
                                      <p:cBhvr>
                                        <p:cTn id="21" dur="1000"/>
                                        <p:tgtEl>
                                          <p:spTgt spid="143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8" grpId="0" animBg="1"/>
      <p:bldP spid="14341" grpId="0" animBg="1"/>
      <p:bldP spid="1434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2" name="AutoShape 4"/>
          <p:cNvSpPr>
            <a:spLocks noChangeArrowheads="1"/>
          </p:cNvSpPr>
          <p:nvPr/>
        </p:nvSpPr>
        <p:spPr bwMode="auto">
          <a:xfrm>
            <a:off x="1066800" y="762000"/>
            <a:ext cx="7010400" cy="3810000"/>
          </a:xfrm>
          <a:prstGeom prst="cloudCallout">
            <a:avLst>
              <a:gd name="adj1" fmla="val -43208"/>
              <a:gd name="adj2" fmla="val 102333"/>
            </a:avLst>
          </a:prstGeom>
          <a:solidFill>
            <a:srgbClr val="CCFFFF"/>
          </a:solidFill>
          <a:ln w="9525">
            <a:solidFill>
              <a:srgbClr val="9900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en-US" sz="2800" b="1" i="1" dirty="0" smtClean="0">
              <a:solidFill>
                <a:srgbClr val="6600CC"/>
              </a:solidFill>
              <a:latin typeface="Times New Roman" pitchFamily="18" charset="0"/>
            </a:endParaRPr>
          </a:p>
          <a:p>
            <a:pPr algn="ctr"/>
            <a:r>
              <a:rPr lang="en-US" sz="2800" b="1" i="1" dirty="0" err="1" smtClean="0">
                <a:solidFill>
                  <a:srgbClr val="6600CC"/>
                </a:solidFill>
                <a:latin typeface="Times New Roman" pitchFamily="18" charset="0"/>
              </a:rPr>
              <a:t>Tìm</a:t>
            </a:r>
            <a:r>
              <a:rPr lang="en-US" sz="2800" b="1" i="1" dirty="0" smtClean="0">
                <a:solidFill>
                  <a:srgbClr val="6600CC"/>
                </a:solidFill>
                <a:latin typeface="Times New Roman" pitchFamily="18" charset="0"/>
              </a:rPr>
              <a:t> </a:t>
            </a:r>
            <a:r>
              <a:rPr lang="en-US" sz="2800" b="1" i="1" dirty="0" err="1">
                <a:solidFill>
                  <a:srgbClr val="6600CC"/>
                </a:solidFill>
                <a:latin typeface="Times New Roman" pitchFamily="18" charset="0"/>
              </a:rPr>
              <a:t>kiếm</a:t>
            </a:r>
            <a:r>
              <a:rPr lang="en-US" sz="2800" b="1" i="1" dirty="0">
                <a:solidFill>
                  <a:srgbClr val="6600CC"/>
                </a:solidFill>
                <a:latin typeface="Times New Roman" pitchFamily="18" charset="0"/>
              </a:rPr>
              <a:t> chi </a:t>
            </a:r>
            <a:r>
              <a:rPr lang="en-US" sz="2800" b="1" i="1" dirty="0" err="1">
                <a:solidFill>
                  <a:srgbClr val="6600CC"/>
                </a:solidFill>
                <a:latin typeface="Times New Roman" pitchFamily="18" charset="0"/>
              </a:rPr>
              <a:t>tiết</a:t>
            </a:r>
            <a:r>
              <a:rPr lang="en-US" sz="2800" b="1" i="1" dirty="0">
                <a:solidFill>
                  <a:srgbClr val="6600CC"/>
                </a:solidFill>
                <a:latin typeface="Times New Roman" pitchFamily="18" charset="0"/>
              </a:rPr>
              <a:t> </a:t>
            </a:r>
            <a:r>
              <a:rPr lang="en-US" sz="2800" b="1" i="1" dirty="0" err="1">
                <a:solidFill>
                  <a:srgbClr val="6600CC"/>
                </a:solidFill>
                <a:latin typeface="Times New Roman" pitchFamily="18" charset="0"/>
              </a:rPr>
              <a:t>và</a:t>
            </a:r>
            <a:r>
              <a:rPr lang="en-US" sz="2800" b="1" i="1" dirty="0">
                <a:solidFill>
                  <a:srgbClr val="6600CC"/>
                </a:solidFill>
                <a:latin typeface="Times New Roman" pitchFamily="18" charset="0"/>
              </a:rPr>
              <a:t> </a:t>
            </a:r>
            <a:r>
              <a:rPr lang="en-US" sz="2800" b="1" i="1" dirty="0" err="1">
                <a:solidFill>
                  <a:srgbClr val="6600CC"/>
                </a:solidFill>
                <a:latin typeface="Times New Roman" pitchFamily="18" charset="0"/>
              </a:rPr>
              <a:t>phân</a:t>
            </a:r>
            <a:r>
              <a:rPr lang="en-US" sz="2800" b="1" i="1" dirty="0">
                <a:solidFill>
                  <a:srgbClr val="6600CC"/>
                </a:solidFill>
                <a:latin typeface="Times New Roman" pitchFamily="18" charset="0"/>
              </a:rPr>
              <a:t> </a:t>
            </a:r>
            <a:r>
              <a:rPr lang="en-US" sz="2800" b="1" i="1" dirty="0" err="1">
                <a:solidFill>
                  <a:srgbClr val="6600CC"/>
                </a:solidFill>
                <a:latin typeface="Times New Roman" pitchFamily="18" charset="0"/>
              </a:rPr>
              <a:t>tích</a:t>
            </a:r>
            <a:r>
              <a:rPr lang="en-US" sz="2800" b="1" i="1" dirty="0">
                <a:solidFill>
                  <a:srgbClr val="6600CC"/>
                </a:solidFill>
                <a:latin typeface="Times New Roman" pitchFamily="18" charset="0"/>
              </a:rPr>
              <a:t> </a:t>
            </a:r>
            <a:r>
              <a:rPr lang="en-US" sz="2800" b="1" i="1" dirty="0" err="1">
                <a:solidFill>
                  <a:srgbClr val="6600CC"/>
                </a:solidFill>
                <a:latin typeface="Times New Roman" pitchFamily="18" charset="0"/>
              </a:rPr>
              <a:t>diễn</a:t>
            </a:r>
            <a:r>
              <a:rPr lang="en-US" sz="2800" b="1" i="1" dirty="0">
                <a:solidFill>
                  <a:srgbClr val="6600CC"/>
                </a:solidFill>
                <a:latin typeface="Times New Roman" pitchFamily="18" charset="0"/>
              </a:rPr>
              <a:t> </a:t>
            </a:r>
            <a:r>
              <a:rPr lang="en-US" sz="2800" b="1" i="1" dirty="0" err="1">
                <a:solidFill>
                  <a:srgbClr val="6600CC"/>
                </a:solidFill>
                <a:latin typeface="Times New Roman" pitchFamily="18" charset="0"/>
              </a:rPr>
              <a:t>biến</a:t>
            </a:r>
            <a:r>
              <a:rPr lang="en-US" sz="2800" b="1" i="1" dirty="0">
                <a:solidFill>
                  <a:srgbClr val="6600CC"/>
                </a:solidFill>
                <a:latin typeface="Times New Roman" pitchFamily="18" charset="0"/>
              </a:rPr>
              <a:t> </a:t>
            </a:r>
            <a:r>
              <a:rPr lang="en-US" sz="2800" b="1" i="1" dirty="0" err="1">
                <a:solidFill>
                  <a:srgbClr val="6600CC"/>
                </a:solidFill>
                <a:latin typeface="Times New Roman" pitchFamily="18" charset="0"/>
              </a:rPr>
              <a:t>tâm</a:t>
            </a:r>
            <a:r>
              <a:rPr lang="en-US" sz="2800" b="1" i="1" dirty="0">
                <a:solidFill>
                  <a:srgbClr val="6600CC"/>
                </a:solidFill>
                <a:latin typeface="Times New Roman" pitchFamily="18" charset="0"/>
              </a:rPr>
              <a:t> </a:t>
            </a:r>
            <a:r>
              <a:rPr lang="en-US" sz="2800" b="1" i="1" dirty="0" err="1">
                <a:solidFill>
                  <a:srgbClr val="6600CC"/>
                </a:solidFill>
                <a:latin typeface="Times New Roman" pitchFamily="18" charset="0"/>
              </a:rPr>
              <a:t>trạng</a:t>
            </a:r>
            <a:r>
              <a:rPr lang="en-US" sz="2800" b="1" i="1" dirty="0">
                <a:solidFill>
                  <a:srgbClr val="6600CC"/>
                </a:solidFill>
                <a:latin typeface="Times New Roman" pitchFamily="18" charset="0"/>
              </a:rPr>
              <a:t> </a:t>
            </a:r>
            <a:r>
              <a:rPr lang="en-US" sz="2800" b="1" i="1" dirty="0" err="1">
                <a:solidFill>
                  <a:srgbClr val="6600CC"/>
                </a:solidFill>
                <a:latin typeface="Times New Roman" pitchFamily="18" charset="0"/>
              </a:rPr>
              <a:t>của</a:t>
            </a:r>
            <a:r>
              <a:rPr lang="en-US" sz="2800" b="1" i="1" dirty="0">
                <a:solidFill>
                  <a:srgbClr val="6600CC"/>
                </a:solidFill>
                <a:latin typeface="Times New Roman" pitchFamily="18" charset="0"/>
              </a:rPr>
              <a:t> </a:t>
            </a:r>
            <a:r>
              <a:rPr lang="en-US" sz="2800" b="1" i="1" dirty="0" err="1">
                <a:solidFill>
                  <a:srgbClr val="6600CC"/>
                </a:solidFill>
                <a:latin typeface="Times New Roman" pitchFamily="18" charset="0"/>
              </a:rPr>
              <a:t>các</a:t>
            </a:r>
            <a:r>
              <a:rPr lang="en-US" sz="2800" b="1" i="1" dirty="0">
                <a:solidFill>
                  <a:srgbClr val="6600CC"/>
                </a:solidFill>
                <a:latin typeface="Times New Roman" pitchFamily="18" charset="0"/>
              </a:rPr>
              <a:t> </a:t>
            </a:r>
            <a:r>
              <a:rPr lang="en-US" sz="2800" b="1" i="1" dirty="0" err="1">
                <a:solidFill>
                  <a:srgbClr val="6600CC"/>
                </a:solidFill>
                <a:latin typeface="Times New Roman" pitchFamily="18" charset="0"/>
              </a:rPr>
              <a:t>nhân</a:t>
            </a:r>
            <a:r>
              <a:rPr lang="en-US" sz="2800" b="1" i="1" dirty="0">
                <a:solidFill>
                  <a:srgbClr val="6600CC"/>
                </a:solidFill>
                <a:latin typeface="Times New Roman" pitchFamily="18" charset="0"/>
              </a:rPr>
              <a:t> </a:t>
            </a:r>
            <a:r>
              <a:rPr lang="en-US" sz="2800" b="1" i="1" dirty="0" err="1">
                <a:solidFill>
                  <a:srgbClr val="6600CC"/>
                </a:solidFill>
                <a:latin typeface="Times New Roman" pitchFamily="18" charset="0"/>
              </a:rPr>
              <a:t>vật</a:t>
            </a:r>
            <a:r>
              <a:rPr lang="en-US" sz="2800" b="1" i="1" dirty="0">
                <a:solidFill>
                  <a:srgbClr val="6600CC"/>
                </a:solidFill>
                <a:latin typeface="Times New Roman" pitchFamily="18" charset="0"/>
              </a:rPr>
              <a:t>? Qua </a:t>
            </a:r>
            <a:r>
              <a:rPr lang="en-US" sz="2800" b="1" i="1" dirty="0" err="1">
                <a:solidFill>
                  <a:srgbClr val="6600CC"/>
                </a:solidFill>
                <a:latin typeface="Times New Roman" pitchFamily="18" charset="0"/>
              </a:rPr>
              <a:t>đó</a:t>
            </a:r>
            <a:r>
              <a:rPr lang="en-US" sz="2800" b="1" i="1" dirty="0">
                <a:solidFill>
                  <a:srgbClr val="6600CC"/>
                </a:solidFill>
                <a:latin typeface="Times New Roman" pitchFamily="18" charset="0"/>
              </a:rPr>
              <a:t>, ta </a:t>
            </a:r>
            <a:r>
              <a:rPr lang="en-US" sz="2800" b="1" i="1" dirty="0" err="1">
                <a:solidFill>
                  <a:srgbClr val="6600CC"/>
                </a:solidFill>
                <a:latin typeface="Times New Roman" pitchFamily="18" charset="0"/>
              </a:rPr>
              <a:t>hiểu</a:t>
            </a:r>
            <a:r>
              <a:rPr lang="en-US" sz="2800" b="1" i="1" dirty="0">
                <a:solidFill>
                  <a:srgbClr val="6600CC"/>
                </a:solidFill>
                <a:latin typeface="Times New Roman" pitchFamily="18" charset="0"/>
              </a:rPr>
              <a:t> </a:t>
            </a:r>
            <a:r>
              <a:rPr lang="en-US" sz="2800" b="1" i="1" dirty="0" err="1">
                <a:solidFill>
                  <a:srgbClr val="6600CC"/>
                </a:solidFill>
                <a:latin typeface="Times New Roman" pitchFamily="18" charset="0"/>
              </a:rPr>
              <a:t>gì</a:t>
            </a:r>
            <a:r>
              <a:rPr lang="en-US" sz="2800" b="1" i="1" dirty="0">
                <a:solidFill>
                  <a:srgbClr val="6600CC"/>
                </a:solidFill>
                <a:latin typeface="Times New Roman" pitchFamily="18" charset="0"/>
              </a:rPr>
              <a:t> </a:t>
            </a:r>
            <a:r>
              <a:rPr lang="en-US" sz="2800" b="1" i="1" dirty="0" err="1">
                <a:solidFill>
                  <a:srgbClr val="6600CC"/>
                </a:solidFill>
                <a:latin typeface="Times New Roman" pitchFamily="18" charset="0"/>
              </a:rPr>
              <a:t>về</a:t>
            </a:r>
            <a:r>
              <a:rPr lang="en-US" sz="2800" b="1" i="1" dirty="0">
                <a:solidFill>
                  <a:srgbClr val="6600CC"/>
                </a:solidFill>
                <a:latin typeface="Times New Roman" pitchFamily="18" charset="0"/>
              </a:rPr>
              <a:t> </a:t>
            </a:r>
            <a:r>
              <a:rPr lang="en-US" sz="2800" b="1" i="1" dirty="0" err="1">
                <a:solidFill>
                  <a:srgbClr val="6600CC"/>
                </a:solidFill>
                <a:latin typeface="Times New Roman" pitchFamily="18" charset="0"/>
              </a:rPr>
              <a:t>các</a:t>
            </a:r>
            <a:r>
              <a:rPr lang="en-US" sz="2800" b="1" i="1" dirty="0">
                <a:solidFill>
                  <a:srgbClr val="6600CC"/>
                </a:solidFill>
                <a:latin typeface="Times New Roman" pitchFamily="18" charset="0"/>
              </a:rPr>
              <a:t> </a:t>
            </a:r>
            <a:r>
              <a:rPr lang="en-US" sz="2800" b="1" i="1" dirty="0" err="1">
                <a:solidFill>
                  <a:srgbClr val="6600CC"/>
                </a:solidFill>
                <a:latin typeface="Times New Roman" pitchFamily="18" charset="0"/>
              </a:rPr>
              <a:t>nhân</a:t>
            </a:r>
            <a:r>
              <a:rPr lang="en-US" sz="2800" b="1" i="1" dirty="0">
                <a:solidFill>
                  <a:srgbClr val="6600CC"/>
                </a:solidFill>
                <a:latin typeface="Times New Roman" pitchFamily="18" charset="0"/>
              </a:rPr>
              <a:t> </a:t>
            </a:r>
            <a:r>
              <a:rPr lang="en-US" sz="2800" b="1" i="1" dirty="0" err="1">
                <a:solidFill>
                  <a:srgbClr val="6600CC"/>
                </a:solidFill>
                <a:latin typeface="Times New Roman" pitchFamily="18" charset="0"/>
              </a:rPr>
              <a:t>vật</a:t>
            </a:r>
            <a:r>
              <a:rPr lang="en-US" sz="2800" b="1" i="1" dirty="0">
                <a:solidFill>
                  <a:srgbClr val="6600CC"/>
                </a:solidFill>
                <a:latin typeface="Times New Roman" pitchFamily="18" charset="0"/>
              </a:rPr>
              <a:t>?</a:t>
            </a:r>
          </a:p>
        </p:txBody>
      </p:sp>
    </p:spTree>
    <p:extLst>
      <p:ext uri="{BB962C8B-B14F-4D97-AF65-F5344CB8AC3E}">
        <p14:creationId xmlns:p14="http://schemas.microsoft.com/office/powerpoint/2010/main" val="35930189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7652"/>
                                        </p:tgtEl>
                                        <p:attrNameLst>
                                          <p:attrName>style.visibility</p:attrName>
                                        </p:attrNameLst>
                                      </p:cBhvr>
                                      <p:to>
                                        <p:strVal val="visible"/>
                                      </p:to>
                                    </p:set>
                                    <p:anim calcmode="lin" valueType="num">
                                      <p:cBhvr>
                                        <p:cTn id="7" dur="1000" fill="hold"/>
                                        <p:tgtEl>
                                          <p:spTgt spid="27652"/>
                                        </p:tgtEl>
                                        <p:attrNameLst>
                                          <p:attrName>ppt_w</p:attrName>
                                        </p:attrNameLst>
                                      </p:cBhvr>
                                      <p:tavLst>
                                        <p:tav tm="0">
                                          <p:val>
                                            <p:strVal val="#ppt_w*0.70"/>
                                          </p:val>
                                        </p:tav>
                                        <p:tav tm="100000">
                                          <p:val>
                                            <p:strVal val="#ppt_w"/>
                                          </p:val>
                                        </p:tav>
                                      </p:tavLst>
                                    </p:anim>
                                    <p:anim calcmode="lin" valueType="num">
                                      <p:cBhvr>
                                        <p:cTn id="8" dur="1000" fill="hold"/>
                                        <p:tgtEl>
                                          <p:spTgt spid="27652"/>
                                        </p:tgtEl>
                                        <p:attrNameLst>
                                          <p:attrName>ppt_h</p:attrName>
                                        </p:attrNameLst>
                                      </p:cBhvr>
                                      <p:tavLst>
                                        <p:tav tm="0">
                                          <p:val>
                                            <p:strVal val="#ppt_h"/>
                                          </p:val>
                                        </p:tav>
                                        <p:tav tm="100000">
                                          <p:val>
                                            <p:strVal val="#ppt_h"/>
                                          </p:val>
                                        </p:tav>
                                      </p:tavLst>
                                    </p:anim>
                                    <p:animEffect transition="in" filter="fade">
                                      <p:cBhvr>
                                        <p:cTn id="9" dur="1000"/>
                                        <p:tgtEl>
                                          <p:spTgt spid="27652"/>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 presetClass="exit" presetSubtype="10" fill="hold" grpId="1" nodeType="clickEffect">
                                  <p:stCondLst>
                                    <p:cond delay="0"/>
                                  </p:stCondLst>
                                  <p:childTnLst>
                                    <p:animEffect transition="out" filter="checkerboard(across)">
                                      <p:cBhvr>
                                        <p:cTn id="13" dur="500"/>
                                        <p:tgtEl>
                                          <p:spTgt spid="27652"/>
                                        </p:tgtEl>
                                      </p:cBhvr>
                                    </p:animEffect>
                                    <p:set>
                                      <p:cBhvr>
                                        <p:cTn id="14" dur="1" fill="hold">
                                          <p:stCondLst>
                                            <p:cond delay="499"/>
                                          </p:stCondLst>
                                        </p:cTn>
                                        <p:tgtEl>
                                          <p:spTgt spid="2765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2" grpId="0" animBg="1"/>
      <p:bldP spid="27652"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6552" y="476672"/>
            <a:ext cx="8229600" cy="1143000"/>
          </a:xfrm>
        </p:spPr>
        <p:txBody>
          <a:bodyPr/>
          <a:lstStyle/>
          <a:p>
            <a:endParaRPr lang="en-US"/>
          </a:p>
        </p:txBody>
      </p:sp>
      <p:pic>
        <p:nvPicPr>
          <p:cNvPr id="4" name="Nạn đói 1945- Thảm cảnh đầy nước mắt - VTC16 (1).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51355" y="476673"/>
            <a:ext cx="10368242" cy="5832648"/>
          </a:xfrm>
        </p:spPr>
      </p:pic>
      <p:pic>
        <p:nvPicPr>
          <p:cNvPr id="5" name="Nạn đói 1945- Thảm cảnh đầy nước mắt - VTC16 (1).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84584" y="476672"/>
            <a:ext cx="10009112" cy="5630620"/>
          </a:xfrm>
          <a:prstGeom prst="rect">
            <a:avLst/>
          </a:prstGeom>
        </p:spPr>
      </p:pic>
      <p:pic>
        <p:nvPicPr>
          <p:cNvPr id="6" name="Nạn đói 1945- Thảm cảnh đầy nước mắt - VTC16 (1).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32184" y="629072"/>
            <a:ext cx="10009112" cy="5630620"/>
          </a:xfrm>
          <a:prstGeom prst="rect">
            <a:avLst/>
          </a:prstGeom>
        </p:spPr>
      </p:pic>
    </p:spTree>
    <p:extLst>
      <p:ext uri="{BB962C8B-B14F-4D97-AF65-F5344CB8AC3E}">
        <p14:creationId xmlns:p14="http://schemas.microsoft.com/office/powerpoint/2010/main" val="248690173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10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video>
              <p:cMediaNode vol="100000">
                <p:cTn id="13" fill="hold" display="0">
                  <p:stCondLst>
                    <p:cond delay="indefinite"/>
                  </p:stCondLst>
                </p:cTn>
                <p:tgtEl>
                  <p:spTgt spid="5"/>
                </p:tgtEl>
              </p:cMediaNode>
            </p:video>
            <p:seq concurrent="1" nextAc="seek">
              <p:cTn id="14" restart="whenNotActive" fill="hold" evtFilter="cancelBubble" nodeType="interactiveSeq">
                <p:stCondLst>
                  <p:cond evt="onClick" delay="0">
                    <p:tgtEl>
                      <p:spTgt spid="6"/>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6"/>
                                        </p:tgtEl>
                                      </p:cBhvr>
                                    </p:cmd>
                                  </p:childTnLst>
                                </p:cTn>
                              </p:par>
                            </p:childTnLst>
                          </p:cTn>
                        </p:par>
                      </p:childTnLst>
                    </p:cTn>
                  </p:par>
                </p:childTnLst>
              </p:cTn>
              <p:nextCondLst>
                <p:cond evt="onClick" delay="0">
                  <p:tgtEl>
                    <p:spTgt spid="6"/>
                  </p:tgtEl>
                </p:cond>
              </p:nextCondLst>
            </p:seq>
            <p:video>
              <p:cMediaNode vol="100000">
                <p:cTn id="19" fill="hold" display="0">
                  <p:stCondLst>
                    <p:cond delay="indefinite"/>
                  </p:stCondLst>
                </p:cTn>
                <p:tgtEl>
                  <p:spTgt spid="6"/>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3"/>
          <p:cNvSpPr>
            <a:spLocks noGrp="1" noChangeArrowheads="1"/>
          </p:cNvSpPr>
          <p:nvPr>
            <p:ph type="body" idx="1"/>
          </p:nvPr>
        </p:nvSpPr>
        <p:spPr>
          <a:xfrm>
            <a:off x="457200" y="381000"/>
            <a:ext cx="8229600" cy="3886200"/>
          </a:xfrm>
          <a:ln>
            <a:solidFill>
              <a:srgbClr val="800080"/>
            </a:solidFill>
            <a:miter lim="800000"/>
            <a:headEnd/>
            <a:tailEnd/>
          </a:ln>
        </p:spPr>
        <p:txBody>
          <a:bodyPr/>
          <a:lstStyle/>
          <a:p>
            <a:pPr>
              <a:lnSpc>
                <a:spcPct val="90000"/>
              </a:lnSpc>
            </a:pPr>
            <a:r>
              <a:rPr lang="it-IT" sz="2400" b="1" dirty="0" smtClean="0">
                <a:solidFill>
                  <a:srgbClr val="C00000"/>
                </a:solidFill>
              </a:rPr>
              <a:t>Tràng:</a:t>
            </a:r>
          </a:p>
          <a:p>
            <a:pPr marL="0" indent="0">
              <a:lnSpc>
                <a:spcPct val="90000"/>
              </a:lnSpc>
              <a:buNone/>
            </a:pPr>
            <a:r>
              <a:rPr lang="it-IT" sz="2400" b="1" i="1" dirty="0" smtClean="0">
                <a:solidFill>
                  <a:srgbClr val="6600CC"/>
                </a:solidFill>
              </a:rPr>
              <a:t>- Hơi </a:t>
            </a:r>
            <a:r>
              <a:rPr lang="it-IT" sz="2400" b="1" i="1" dirty="0">
                <a:solidFill>
                  <a:srgbClr val="6600CC"/>
                </a:solidFill>
              </a:rPr>
              <a:t>trợn </a:t>
            </a:r>
            <a:r>
              <a:rPr lang="en-US" sz="2400" b="1" dirty="0">
                <a:solidFill>
                  <a:srgbClr val="6600CC"/>
                </a:solidFill>
                <a:sym typeface="Wingdings" pitchFamily="2" charset="2"/>
              </a:rPr>
              <a:t></a:t>
            </a:r>
            <a:r>
              <a:rPr lang="it-IT" sz="2400" b="1" dirty="0">
                <a:solidFill>
                  <a:srgbClr val="6600CC"/>
                </a:solidFill>
              </a:rPr>
              <a:t>  liều lĩnh nhặt vợ </a:t>
            </a:r>
            <a:r>
              <a:rPr lang="en-US" sz="2400" b="1" dirty="0">
                <a:solidFill>
                  <a:srgbClr val="6600CC"/>
                </a:solidFill>
                <a:sym typeface="Wingdings" pitchFamily="2" charset="2"/>
              </a:rPr>
              <a:t></a:t>
            </a:r>
            <a:r>
              <a:rPr lang="it-IT" sz="2400" b="1" dirty="0">
                <a:solidFill>
                  <a:srgbClr val="6600CC"/>
                </a:solidFill>
              </a:rPr>
              <a:t>Trên đường về … </a:t>
            </a:r>
            <a:r>
              <a:rPr lang="it-IT" sz="2400" b="1" i="1" dirty="0">
                <a:solidFill>
                  <a:srgbClr val="800080"/>
                </a:solidFill>
              </a:rPr>
              <a:t>"phởn phơ", "vênh vênh ra điều</a:t>
            </a:r>
            <a:r>
              <a:rPr lang="it-IT" sz="2400" b="1" i="1" dirty="0">
                <a:solidFill>
                  <a:srgbClr val="6600CC"/>
                </a:solidFill>
              </a:rPr>
              <a:t> …</a:t>
            </a:r>
            <a:r>
              <a:rPr lang="it-IT" sz="2400" b="1" dirty="0">
                <a:solidFill>
                  <a:srgbClr val="6600CC"/>
                </a:solidFill>
              </a:rPr>
              <a:t>như quên tất cả tăm tối </a:t>
            </a:r>
            <a:r>
              <a:rPr lang="it-IT" sz="2400" b="1" i="1" dirty="0">
                <a:solidFill>
                  <a:srgbClr val="800080"/>
                </a:solidFill>
              </a:rPr>
              <a:t>"chỉ còn tình nghĩa với người đàn bà đi bên"</a:t>
            </a:r>
            <a:r>
              <a:rPr lang="it-IT" sz="2400" b="1" dirty="0">
                <a:solidFill>
                  <a:srgbClr val="6600CC"/>
                </a:solidFill>
              </a:rPr>
              <a:t> và cảm giác êm dịu.</a:t>
            </a:r>
            <a:endParaRPr lang="en-US" sz="2400" b="1" i="1" dirty="0">
              <a:solidFill>
                <a:srgbClr val="6600CC"/>
              </a:solidFill>
              <a:sym typeface="Wingdings" pitchFamily="2" charset="2"/>
            </a:endParaRPr>
          </a:p>
          <a:p>
            <a:pPr marL="0" indent="0">
              <a:lnSpc>
                <a:spcPct val="90000"/>
              </a:lnSpc>
              <a:buNone/>
            </a:pPr>
            <a:r>
              <a:rPr lang="en-US" sz="2400" b="1" i="1" dirty="0">
                <a:solidFill>
                  <a:srgbClr val="800080"/>
                </a:solidFill>
                <a:sym typeface="Wingdings" pitchFamily="2" charset="2"/>
              </a:rPr>
              <a:t></a:t>
            </a:r>
            <a:r>
              <a:rPr lang="it-IT" sz="2400" b="1" i="1" dirty="0">
                <a:solidFill>
                  <a:srgbClr val="800080"/>
                </a:solidFill>
              </a:rPr>
              <a:t>  Lòng bâng khuâng, ngỡ ngàng, sung  sướng </a:t>
            </a:r>
            <a:r>
              <a:rPr lang="en-US" sz="2400" b="1" i="1" dirty="0">
                <a:solidFill>
                  <a:srgbClr val="800080"/>
                </a:solidFill>
                <a:sym typeface="Wingdings" pitchFamily="2" charset="2"/>
              </a:rPr>
              <a:t></a:t>
            </a:r>
            <a:r>
              <a:rPr lang="it-IT" sz="2400" b="1" i="1" dirty="0">
                <a:solidFill>
                  <a:srgbClr val="800080"/>
                </a:solidFill>
              </a:rPr>
              <a:t> Thấy gắn bó với cái   tổ ấm của mình hơn, " thấy bây giờ  mới nên người".</a:t>
            </a:r>
            <a:endParaRPr lang="en-US" sz="2400" b="1" dirty="0">
              <a:solidFill>
                <a:srgbClr val="800080"/>
              </a:solidFill>
              <a:sym typeface="Wingdings" pitchFamily="2" charset="2"/>
            </a:endParaRPr>
          </a:p>
          <a:p>
            <a:pPr marL="0" indent="0">
              <a:lnSpc>
                <a:spcPct val="90000"/>
              </a:lnSpc>
              <a:buNone/>
            </a:pPr>
            <a:r>
              <a:rPr lang="en-US" sz="2400" b="1" dirty="0">
                <a:solidFill>
                  <a:srgbClr val="6600CC"/>
                </a:solidFill>
                <a:sym typeface="Wingdings" pitchFamily="2" charset="2"/>
              </a:rPr>
              <a:t></a:t>
            </a:r>
            <a:r>
              <a:rPr lang="it-IT" sz="2400" b="1" dirty="0">
                <a:solidFill>
                  <a:srgbClr val="6600CC"/>
                </a:solidFill>
              </a:rPr>
              <a:t> Từ ngờ nghệch, ngây dại</a:t>
            </a:r>
            <a:r>
              <a:rPr lang="en-US" sz="2400" b="1" dirty="0">
                <a:solidFill>
                  <a:srgbClr val="6600CC"/>
                </a:solidFill>
                <a:sym typeface="Wingdings" pitchFamily="2" charset="2"/>
              </a:rPr>
              <a:t></a:t>
            </a:r>
            <a:r>
              <a:rPr lang="it-IT" sz="2400" b="1" dirty="0">
                <a:solidFill>
                  <a:srgbClr val="6600CC"/>
                </a:solidFill>
              </a:rPr>
              <a:t> ý thức; từ liều lĩnh, lo lắng</a:t>
            </a:r>
            <a:r>
              <a:rPr lang="en-US" sz="2400" b="1" dirty="0">
                <a:solidFill>
                  <a:srgbClr val="6600CC"/>
                </a:solidFill>
                <a:sym typeface="Wingdings" pitchFamily="2" charset="2"/>
              </a:rPr>
              <a:t></a:t>
            </a:r>
            <a:r>
              <a:rPr lang="it-IT" sz="2400" b="1" dirty="0">
                <a:solidFill>
                  <a:srgbClr val="6600CC"/>
                </a:solidFill>
              </a:rPr>
              <a:t>hạnh phúc; từ chán đời</a:t>
            </a:r>
            <a:r>
              <a:rPr lang="en-US" sz="2400" b="1" dirty="0">
                <a:solidFill>
                  <a:srgbClr val="6600CC"/>
                </a:solidFill>
                <a:sym typeface="Wingdings" pitchFamily="2" charset="2"/>
              </a:rPr>
              <a:t></a:t>
            </a:r>
            <a:r>
              <a:rPr lang="it-IT" sz="2400" b="1" dirty="0">
                <a:solidFill>
                  <a:srgbClr val="6600CC"/>
                </a:solidFill>
              </a:rPr>
              <a:t> yêu đời. </a:t>
            </a:r>
            <a:endParaRPr lang="en-US" sz="2400" b="1" dirty="0">
              <a:solidFill>
                <a:srgbClr val="6600CC"/>
              </a:solidFill>
              <a:effectLst>
                <a:outerShdw blurRad="38100" dist="38100" dir="2700000" algn="tl">
                  <a:srgbClr val="C0C0C0"/>
                </a:outerShdw>
              </a:effectLst>
              <a:sym typeface="Wingdings" pitchFamily="2" charset="2"/>
            </a:endParaRPr>
          </a:p>
          <a:p>
            <a:pPr marL="0" indent="0">
              <a:lnSpc>
                <a:spcPct val="90000"/>
              </a:lnSpc>
              <a:buNone/>
            </a:pPr>
            <a:r>
              <a:rPr lang="en-US" sz="2800" b="1" dirty="0">
                <a:solidFill>
                  <a:srgbClr val="6600CC"/>
                </a:solidFill>
                <a:effectLst>
                  <a:outerShdw blurRad="38100" dist="38100" dir="2700000" algn="tl">
                    <a:srgbClr val="C0C0C0"/>
                  </a:outerShdw>
                </a:effectLst>
                <a:latin typeface=".VnTime" pitchFamily="34" charset="0"/>
                <a:sym typeface="Wingdings" pitchFamily="2" charset="2"/>
              </a:rPr>
              <a:t></a:t>
            </a:r>
            <a:r>
              <a:rPr lang="pt-BR" sz="2800" b="1" dirty="0">
                <a:solidFill>
                  <a:srgbClr val="6600CC"/>
                </a:solidFill>
                <a:effectLst>
                  <a:outerShdw blurRad="38100" dist="38100" dir="2700000" algn="tl">
                    <a:srgbClr val="C0C0C0"/>
                  </a:outerShdw>
                </a:effectLst>
                <a:latin typeface=".VnTime" pitchFamily="34" charset="0"/>
              </a:rPr>
              <a:t>H¹nh phóc gia ®×nh ®· hoµn thiÖn nh©n c¸ch</a:t>
            </a:r>
            <a:r>
              <a:rPr lang="pt-BR" sz="2800" b="1" dirty="0">
                <a:solidFill>
                  <a:srgbClr val="6600CC"/>
                </a:solidFill>
                <a:effectLst>
                  <a:outerShdw blurRad="38100" dist="38100" dir="2700000" algn="tl">
                    <a:srgbClr val="C0C0C0"/>
                  </a:outerShdw>
                </a:effectLst>
              </a:rPr>
              <a:t> .</a:t>
            </a:r>
            <a:endParaRPr lang="en-US" sz="2800" b="1" dirty="0">
              <a:solidFill>
                <a:srgbClr val="6600CC"/>
              </a:solidFill>
              <a:effectLst>
                <a:outerShdw blurRad="38100" dist="38100" dir="2700000" algn="tl">
                  <a:srgbClr val="C0C0C0"/>
                </a:outerShdw>
              </a:effectLst>
            </a:endParaRPr>
          </a:p>
        </p:txBody>
      </p:sp>
      <p:sp>
        <p:nvSpPr>
          <p:cNvPr id="28676" name="Text Box 4"/>
          <p:cNvSpPr txBox="1">
            <a:spLocks noChangeArrowheads="1"/>
          </p:cNvSpPr>
          <p:nvPr/>
        </p:nvSpPr>
        <p:spPr bwMode="auto">
          <a:xfrm>
            <a:off x="539552" y="4953000"/>
            <a:ext cx="8208912" cy="954107"/>
          </a:xfrm>
          <a:prstGeom prst="rect">
            <a:avLst/>
          </a:prstGeom>
          <a:noFill/>
          <a:ln w="9525">
            <a:solidFill>
              <a:srgbClr val="FF006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pt-BR" sz="2800" b="1">
                <a:solidFill>
                  <a:srgbClr val="C00000"/>
                </a:solidFill>
              </a:rPr>
              <a:t>Thô kệch, nghèo khổ, cơ cực nhưng nhân hậu, thương người, khao khát hạnh phúc, tổ ấm gia đình.</a:t>
            </a:r>
            <a:endParaRPr lang="en-US" sz="2800" b="1">
              <a:solidFill>
                <a:srgbClr val="C00000"/>
              </a:solidFill>
            </a:endParaRPr>
          </a:p>
        </p:txBody>
      </p:sp>
      <p:sp>
        <p:nvSpPr>
          <p:cNvPr id="28677" name="AutoShape 5"/>
          <p:cNvSpPr>
            <a:spLocks noChangeArrowheads="1"/>
          </p:cNvSpPr>
          <p:nvPr/>
        </p:nvSpPr>
        <p:spPr bwMode="auto">
          <a:xfrm>
            <a:off x="4267200" y="4343400"/>
            <a:ext cx="609600" cy="457200"/>
          </a:xfrm>
          <a:prstGeom prst="downArrow">
            <a:avLst>
              <a:gd name="adj1" fmla="val 50000"/>
              <a:gd name="adj2" fmla="val 2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34588618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8675">
                                            <p:bg/>
                                          </p:spTgt>
                                        </p:tgtEl>
                                        <p:attrNameLst>
                                          <p:attrName>style.visibility</p:attrName>
                                        </p:attrNameLst>
                                      </p:cBhvr>
                                      <p:to>
                                        <p:strVal val="visible"/>
                                      </p:to>
                                    </p:set>
                                    <p:anim calcmode="lin" valueType="num">
                                      <p:cBhvr>
                                        <p:cTn id="7" dur="1000" fill="hold"/>
                                        <p:tgtEl>
                                          <p:spTgt spid="28675">
                                            <p:bg/>
                                          </p:spTgt>
                                        </p:tgtEl>
                                        <p:attrNameLst>
                                          <p:attrName>ppt_w</p:attrName>
                                        </p:attrNameLst>
                                      </p:cBhvr>
                                      <p:tavLst>
                                        <p:tav tm="0">
                                          <p:val>
                                            <p:strVal val="#ppt_w*0.70"/>
                                          </p:val>
                                        </p:tav>
                                        <p:tav tm="100000">
                                          <p:val>
                                            <p:strVal val="#ppt_w"/>
                                          </p:val>
                                        </p:tav>
                                      </p:tavLst>
                                    </p:anim>
                                    <p:anim calcmode="lin" valueType="num">
                                      <p:cBhvr>
                                        <p:cTn id="8" dur="1000" fill="hold"/>
                                        <p:tgtEl>
                                          <p:spTgt spid="28675">
                                            <p:bg/>
                                          </p:spTgt>
                                        </p:tgtEl>
                                        <p:attrNameLst>
                                          <p:attrName>ppt_h</p:attrName>
                                        </p:attrNameLst>
                                      </p:cBhvr>
                                      <p:tavLst>
                                        <p:tav tm="0">
                                          <p:val>
                                            <p:strVal val="#ppt_h"/>
                                          </p:val>
                                        </p:tav>
                                        <p:tav tm="100000">
                                          <p:val>
                                            <p:strVal val="#ppt_h"/>
                                          </p:val>
                                        </p:tav>
                                      </p:tavLst>
                                    </p:anim>
                                    <p:animEffect transition="in" filter="fade">
                                      <p:cBhvr>
                                        <p:cTn id="9" dur="1000"/>
                                        <p:tgtEl>
                                          <p:spTgt spid="28675">
                                            <p:bg/>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28675">
                                            <p:txEl>
                                              <p:pRg st="0" end="0"/>
                                            </p:txEl>
                                          </p:spTgt>
                                        </p:tgtEl>
                                        <p:attrNameLst>
                                          <p:attrName>style.visibility</p:attrName>
                                        </p:attrNameLst>
                                      </p:cBhvr>
                                      <p:to>
                                        <p:strVal val="visible"/>
                                      </p:to>
                                    </p:set>
                                    <p:anim calcmode="lin" valueType="num">
                                      <p:cBhvr>
                                        <p:cTn id="14" dur="1000" fill="hold"/>
                                        <p:tgtEl>
                                          <p:spTgt spid="28675">
                                            <p:txEl>
                                              <p:pRg st="0" end="0"/>
                                            </p:txEl>
                                          </p:spTgt>
                                        </p:tgtEl>
                                        <p:attrNameLst>
                                          <p:attrName>ppt_w</p:attrName>
                                        </p:attrNameLst>
                                      </p:cBhvr>
                                      <p:tavLst>
                                        <p:tav tm="0">
                                          <p:val>
                                            <p:strVal val="#ppt_w*0.70"/>
                                          </p:val>
                                        </p:tav>
                                        <p:tav tm="100000">
                                          <p:val>
                                            <p:strVal val="#ppt_w"/>
                                          </p:val>
                                        </p:tav>
                                      </p:tavLst>
                                    </p:anim>
                                    <p:anim calcmode="lin" valueType="num">
                                      <p:cBhvr>
                                        <p:cTn id="15" dur="1000" fill="hold"/>
                                        <p:tgtEl>
                                          <p:spTgt spid="28675">
                                            <p:txEl>
                                              <p:pRg st="0" end="0"/>
                                            </p:txEl>
                                          </p:spTgt>
                                        </p:tgtEl>
                                        <p:attrNameLst>
                                          <p:attrName>ppt_h</p:attrName>
                                        </p:attrNameLst>
                                      </p:cBhvr>
                                      <p:tavLst>
                                        <p:tav tm="0">
                                          <p:val>
                                            <p:strVal val="#ppt_h"/>
                                          </p:val>
                                        </p:tav>
                                        <p:tav tm="100000">
                                          <p:val>
                                            <p:strVal val="#ppt_h"/>
                                          </p:val>
                                        </p:tav>
                                      </p:tavLst>
                                    </p:anim>
                                    <p:animEffect transition="in" filter="fade">
                                      <p:cBhvr>
                                        <p:cTn id="16" dur="1000"/>
                                        <p:tgtEl>
                                          <p:spTgt spid="28675">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28675">
                                            <p:txEl>
                                              <p:pRg st="1" end="1"/>
                                            </p:txEl>
                                          </p:spTgt>
                                        </p:tgtEl>
                                        <p:attrNameLst>
                                          <p:attrName>style.visibility</p:attrName>
                                        </p:attrNameLst>
                                      </p:cBhvr>
                                      <p:to>
                                        <p:strVal val="visible"/>
                                      </p:to>
                                    </p:set>
                                    <p:anim calcmode="lin" valueType="num">
                                      <p:cBhvr>
                                        <p:cTn id="21" dur="1000" fill="hold"/>
                                        <p:tgtEl>
                                          <p:spTgt spid="28675">
                                            <p:txEl>
                                              <p:pRg st="1" end="1"/>
                                            </p:txEl>
                                          </p:spTgt>
                                        </p:tgtEl>
                                        <p:attrNameLst>
                                          <p:attrName>ppt_w</p:attrName>
                                        </p:attrNameLst>
                                      </p:cBhvr>
                                      <p:tavLst>
                                        <p:tav tm="0">
                                          <p:val>
                                            <p:strVal val="#ppt_w*0.70"/>
                                          </p:val>
                                        </p:tav>
                                        <p:tav tm="100000">
                                          <p:val>
                                            <p:strVal val="#ppt_w"/>
                                          </p:val>
                                        </p:tav>
                                      </p:tavLst>
                                    </p:anim>
                                    <p:anim calcmode="lin" valueType="num">
                                      <p:cBhvr>
                                        <p:cTn id="22" dur="1000" fill="hold"/>
                                        <p:tgtEl>
                                          <p:spTgt spid="28675">
                                            <p:txEl>
                                              <p:pRg st="1" end="1"/>
                                            </p:txEl>
                                          </p:spTgt>
                                        </p:tgtEl>
                                        <p:attrNameLst>
                                          <p:attrName>ppt_h</p:attrName>
                                        </p:attrNameLst>
                                      </p:cBhvr>
                                      <p:tavLst>
                                        <p:tav tm="0">
                                          <p:val>
                                            <p:strVal val="#ppt_h"/>
                                          </p:val>
                                        </p:tav>
                                        <p:tav tm="100000">
                                          <p:val>
                                            <p:strVal val="#ppt_h"/>
                                          </p:val>
                                        </p:tav>
                                      </p:tavLst>
                                    </p:anim>
                                    <p:animEffect transition="in" filter="fade">
                                      <p:cBhvr>
                                        <p:cTn id="23" dur="1000"/>
                                        <p:tgtEl>
                                          <p:spTgt spid="28675">
                                            <p:txEl>
                                              <p:pRg st="1" end="1"/>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28675">
                                            <p:txEl>
                                              <p:pRg st="2" end="2"/>
                                            </p:txEl>
                                          </p:spTgt>
                                        </p:tgtEl>
                                        <p:attrNameLst>
                                          <p:attrName>style.visibility</p:attrName>
                                        </p:attrNameLst>
                                      </p:cBhvr>
                                      <p:to>
                                        <p:strVal val="visible"/>
                                      </p:to>
                                    </p:set>
                                    <p:anim calcmode="lin" valueType="num">
                                      <p:cBhvr>
                                        <p:cTn id="28" dur="1000" fill="hold"/>
                                        <p:tgtEl>
                                          <p:spTgt spid="28675">
                                            <p:txEl>
                                              <p:pRg st="2" end="2"/>
                                            </p:txEl>
                                          </p:spTgt>
                                        </p:tgtEl>
                                        <p:attrNameLst>
                                          <p:attrName>ppt_w</p:attrName>
                                        </p:attrNameLst>
                                      </p:cBhvr>
                                      <p:tavLst>
                                        <p:tav tm="0">
                                          <p:val>
                                            <p:strVal val="#ppt_w*0.70"/>
                                          </p:val>
                                        </p:tav>
                                        <p:tav tm="100000">
                                          <p:val>
                                            <p:strVal val="#ppt_w"/>
                                          </p:val>
                                        </p:tav>
                                      </p:tavLst>
                                    </p:anim>
                                    <p:anim calcmode="lin" valueType="num">
                                      <p:cBhvr>
                                        <p:cTn id="29" dur="1000" fill="hold"/>
                                        <p:tgtEl>
                                          <p:spTgt spid="28675">
                                            <p:txEl>
                                              <p:pRg st="2" end="2"/>
                                            </p:txEl>
                                          </p:spTgt>
                                        </p:tgtEl>
                                        <p:attrNameLst>
                                          <p:attrName>ppt_h</p:attrName>
                                        </p:attrNameLst>
                                      </p:cBhvr>
                                      <p:tavLst>
                                        <p:tav tm="0">
                                          <p:val>
                                            <p:strVal val="#ppt_h"/>
                                          </p:val>
                                        </p:tav>
                                        <p:tav tm="100000">
                                          <p:val>
                                            <p:strVal val="#ppt_h"/>
                                          </p:val>
                                        </p:tav>
                                      </p:tavLst>
                                    </p:anim>
                                    <p:animEffect transition="in" filter="fade">
                                      <p:cBhvr>
                                        <p:cTn id="30" dur="1000"/>
                                        <p:tgtEl>
                                          <p:spTgt spid="28675">
                                            <p:txEl>
                                              <p:pRg st="2" end="2"/>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28675">
                                            <p:txEl>
                                              <p:pRg st="3" end="3"/>
                                            </p:txEl>
                                          </p:spTgt>
                                        </p:tgtEl>
                                        <p:attrNameLst>
                                          <p:attrName>style.visibility</p:attrName>
                                        </p:attrNameLst>
                                      </p:cBhvr>
                                      <p:to>
                                        <p:strVal val="visible"/>
                                      </p:to>
                                    </p:set>
                                    <p:anim calcmode="lin" valueType="num">
                                      <p:cBhvr>
                                        <p:cTn id="35" dur="1000" fill="hold"/>
                                        <p:tgtEl>
                                          <p:spTgt spid="28675">
                                            <p:txEl>
                                              <p:pRg st="3" end="3"/>
                                            </p:txEl>
                                          </p:spTgt>
                                        </p:tgtEl>
                                        <p:attrNameLst>
                                          <p:attrName>ppt_w</p:attrName>
                                        </p:attrNameLst>
                                      </p:cBhvr>
                                      <p:tavLst>
                                        <p:tav tm="0">
                                          <p:val>
                                            <p:strVal val="#ppt_w*0.70"/>
                                          </p:val>
                                        </p:tav>
                                        <p:tav tm="100000">
                                          <p:val>
                                            <p:strVal val="#ppt_w"/>
                                          </p:val>
                                        </p:tav>
                                      </p:tavLst>
                                    </p:anim>
                                    <p:anim calcmode="lin" valueType="num">
                                      <p:cBhvr>
                                        <p:cTn id="36" dur="1000" fill="hold"/>
                                        <p:tgtEl>
                                          <p:spTgt spid="28675">
                                            <p:txEl>
                                              <p:pRg st="3" end="3"/>
                                            </p:txEl>
                                          </p:spTgt>
                                        </p:tgtEl>
                                        <p:attrNameLst>
                                          <p:attrName>ppt_h</p:attrName>
                                        </p:attrNameLst>
                                      </p:cBhvr>
                                      <p:tavLst>
                                        <p:tav tm="0">
                                          <p:val>
                                            <p:strVal val="#ppt_h"/>
                                          </p:val>
                                        </p:tav>
                                        <p:tav tm="100000">
                                          <p:val>
                                            <p:strVal val="#ppt_h"/>
                                          </p:val>
                                        </p:tav>
                                      </p:tavLst>
                                    </p:anim>
                                    <p:animEffect transition="in" filter="fade">
                                      <p:cBhvr>
                                        <p:cTn id="37" dur="1000"/>
                                        <p:tgtEl>
                                          <p:spTgt spid="28675">
                                            <p:txEl>
                                              <p:pRg st="3" end="3"/>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5" presetClass="entr" presetSubtype="0" fill="hold" grpId="0" nodeType="clickEffect">
                                  <p:stCondLst>
                                    <p:cond delay="0"/>
                                  </p:stCondLst>
                                  <p:childTnLst>
                                    <p:set>
                                      <p:cBhvr>
                                        <p:cTn id="41" dur="1" fill="hold">
                                          <p:stCondLst>
                                            <p:cond delay="0"/>
                                          </p:stCondLst>
                                        </p:cTn>
                                        <p:tgtEl>
                                          <p:spTgt spid="28675">
                                            <p:txEl>
                                              <p:pRg st="4" end="4"/>
                                            </p:txEl>
                                          </p:spTgt>
                                        </p:tgtEl>
                                        <p:attrNameLst>
                                          <p:attrName>style.visibility</p:attrName>
                                        </p:attrNameLst>
                                      </p:cBhvr>
                                      <p:to>
                                        <p:strVal val="visible"/>
                                      </p:to>
                                    </p:set>
                                    <p:anim calcmode="lin" valueType="num">
                                      <p:cBhvr>
                                        <p:cTn id="42" dur="1000" fill="hold"/>
                                        <p:tgtEl>
                                          <p:spTgt spid="28675">
                                            <p:txEl>
                                              <p:pRg st="4" end="4"/>
                                            </p:txEl>
                                          </p:spTgt>
                                        </p:tgtEl>
                                        <p:attrNameLst>
                                          <p:attrName>ppt_w</p:attrName>
                                        </p:attrNameLst>
                                      </p:cBhvr>
                                      <p:tavLst>
                                        <p:tav tm="0">
                                          <p:val>
                                            <p:strVal val="#ppt_w*0.70"/>
                                          </p:val>
                                        </p:tav>
                                        <p:tav tm="100000">
                                          <p:val>
                                            <p:strVal val="#ppt_w"/>
                                          </p:val>
                                        </p:tav>
                                      </p:tavLst>
                                    </p:anim>
                                    <p:anim calcmode="lin" valueType="num">
                                      <p:cBhvr>
                                        <p:cTn id="43" dur="1000" fill="hold"/>
                                        <p:tgtEl>
                                          <p:spTgt spid="28675">
                                            <p:txEl>
                                              <p:pRg st="4" end="4"/>
                                            </p:txEl>
                                          </p:spTgt>
                                        </p:tgtEl>
                                        <p:attrNameLst>
                                          <p:attrName>ppt_h</p:attrName>
                                        </p:attrNameLst>
                                      </p:cBhvr>
                                      <p:tavLst>
                                        <p:tav tm="0">
                                          <p:val>
                                            <p:strVal val="#ppt_h"/>
                                          </p:val>
                                        </p:tav>
                                        <p:tav tm="100000">
                                          <p:val>
                                            <p:strVal val="#ppt_h"/>
                                          </p:val>
                                        </p:tav>
                                      </p:tavLst>
                                    </p:anim>
                                    <p:animEffect transition="in" filter="fade">
                                      <p:cBhvr>
                                        <p:cTn id="44" dur="1000"/>
                                        <p:tgtEl>
                                          <p:spTgt spid="28675">
                                            <p:txEl>
                                              <p:pRg st="4" end="4"/>
                                            </p:txEl>
                                          </p:spTgt>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55" presetClass="entr" presetSubtype="0" fill="hold" grpId="0" nodeType="clickEffect">
                                  <p:stCondLst>
                                    <p:cond delay="0"/>
                                  </p:stCondLst>
                                  <p:childTnLst>
                                    <p:set>
                                      <p:cBhvr>
                                        <p:cTn id="48" dur="1" fill="hold">
                                          <p:stCondLst>
                                            <p:cond delay="0"/>
                                          </p:stCondLst>
                                        </p:cTn>
                                        <p:tgtEl>
                                          <p:spTgt spid="28677"/>
                                        </p:tgtEl>
                                        <p:attrNameLst>
                                          <p:attrName>style.visibility</p:attrName>
                                        </p:attrNameLst>
                                      </p:cBhvr>
                                      <p:to>
                                        <p:strVal val="visible"/>
                                      </p:to>
                                    </p:set>
                                    <p:anim calcmode="lin" valueType="num">
                                      <p:cBhvr>
                                        <p:cTn id="49" dur="1000" fill="hold"/>
                                        <p:tgtEl>
                                          <p:spTgt spid="28677"/>
                                        </p:tgtEl>
                                        <p:attrNameLst>
                                          <p:attrName>ppt_w</p:attrName>
                                        </p:attrNameLst>
                                      </p:cBhvr>
                                      <p:tavLst>
                                        <p:tav tm="0">
                                          <p:val>
                                            <p:strVal val="#ppt_w*0.70"/>
                                          </p:val>
                                        </p:tav>
                                        <p:tav tm="100000">
                                          <p:val>
                                            <p:strVal val="#ppt_w"/>
                                          </p:val>
                                        </p:tav>
                                      </p:tavLst>
                                    </p:anim>
                                    <p:anim calcmode="lin" valueType="num">
                                      <p:cBhvr>
                                        <p:cTn id="50" dur="1000" fill="hold"/>
                                        <p:tgtEl>
                                          <p:spTgt spid="28677"/>
                                        </p:tgtEl>
                                        <p:attrNameLst>
                                          <p:attrName>ppt_h</p:attrName>
                                        </p:attrNameLst>
                                      </p:cBhvr>
                                      <p:tavLst>
                                        <p:tav tm="0">
                                          <p:val>
                                            <p:strVal val="#ppt_h"/>
                                          </p:val>
                                        </p:tav>
                                        <p:tav tm="100000">
                                          <p:val>
                                            <p:strVal val="#ppt_h"/>
                                          </p:val>
                                        </p:tav>
                                      </p:tavLst>
                                    </p:anim>
                                    <p:animEffect transition="in" filter="fade">
                                      <p:cBhvr>
                                        <p:cTn id="51" dur="1000"/>
                                        <p:tgtEl>
                                          <p:spTgt spid="28677"/>
                                        </p:tgtEl>
                                      </p:cBhvr>
                                    </p:animEffect>
                                  </p:childTnLst>
                                </p:cTn>
                              </p:par>
                              <p:par>
                                <p:cTn id="52" presetID="55" presetClass="entr" presetSubtype="0" fill="hold" grpId="0" nodeType="withEffect">
                                  <p:stCondLst>
                                    <p:cond delay="0"/>
                                  </p:stCondLst>
                                  <p:childTnLst>
                                    <p:set>
                                      <p:cBhvr>
                                        <p:cTn id="53" dur="1" fill="hold">
                                          <p:stCondLst>
                                            <p:cond delay="0"/>
                                          </p:stCondLst>
                                        </p:cTn>
                                        <p:tgtEl>
                                          <p:spTgt spid="28676"/>
                                        </p:tgtEl>
                                        <p:attrNameLst>
                                          <p:attrName>style.visibility</p:attrName>
                                        </p:attrNameLst>
                                      </p:cBhvr>
                                      <p:to>
                                        <p:strVal val="visible"/>
                                      </p:to>
                                    </p:set>
                                    <p:anim calcmode="lin" valueType="num">
                                      <p:cBhvr>
                                        <p:cTn id="54" dur="1000" fill="hold"/>
                                        <p:tgtEl>
                                          <p:spTgt spid="28676"/>
                                        </p:tgtEl>
                                        <p:attrNameLst>
                                          <p:attrName>ppt_w</p:attrName>
                                        </p:attrNameLst>
                                      </p:cBhvr>
                                      <p:tavLst>
                                        <p:tav tm="0">
                                          <p:val>
                                            <p:strVal val="#ppt_w*0.70"/>
                                          </p:val>
                                        </p:tav>
                                        <p:tav tm="100000">
                                          <p:val>
                                            <p:strVal val="#ppt_w"/>
                                          </p:val>
                                        </p:tav>
                                      </p:tavLst>
                                    </p:anim>
                                    <p:anim calcmode="lin" valueType="num">
                                      <p:cBhvr>
                                        <p:cTn id="55" dur="1000" fill="hold"/>
                                        <p:tgtEl>
                                          <p:spTgt spid="28676"/>
                                        </p:tgtEl>
                                        <p:attrNameLst>
                                          <p:attrName>ppt_h</p:attrName>
                                        </p:attrNameLst>
                                      </p:cBhvr>
                                      <p:tavLst>
                                        <p:tav tm="0">
                                          <p:val>
                                            <p:strVal val="#ppt_h"/>
                                          </p:val>
                                        </p:tav>
                                        <p:tav tm="100000">
                                          <p:val>
                                            <p:strVal val="#ppt_h"/>
                                          </p:val>
                                        </p:tav>
                                      </p:tavLst>
                                    </p:anim>
                                    <p:animEffect transition="in" filter="fade">
                                      <p:cBhvr>
                                        <p:cTn id="56" dur="1000"/>
                                        <p:tgtEl>
                                          <p:spTgt spid="286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5" grpId="0" build="p" animBg="1"/>
      <p:bldP spid="28676" grpId="0" animBg="1"/>
      <p:bldP spid="2867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3"/>
          <p:cNvSpPr>
            <a:spLocks noGrp="1" noChangeArrowheads="1"/>
          </p:cNvSpPr>
          <p:nvPr>
            <p:ph type="body" idx="1"/>
          </p:nvPr>
        </p:nvSpPr>
        <p:spPr>
          <a:xfrm>
            <a:off x="179512" y="5013176"/>
            <a:ext cx="8709885" cy="1584176"/>
          </a:xfrm>
          <a:ln>
            <a:solidFill>
              <a:srgbClr val="FF0066"/>
            </a:solidFill>
            <a:miter lim="800000"/>
            <a:headEnd/>
            <a:tailEnd/>
          </a:ln>
        </p:spPr>
        <p:txBody>
          <a:bodyPr>
            <a:noAutofit/>
          </a:bodyPr>
          <a:lstStyle/>
          <a:p>
            <a:pPr marL="457200" lvl="1" indent="0">
              <a:lnSpc>
                <a:spcPct val="80000"/>
              </a:lnSpc>
              <a:buNone/>
            </a:pPr>
            <a:r>
              <a:rPr lang="vi-VN" sz="2400" b="1" dirty="0">
                <a:solidFill>
                  <a:srgbClr val="C00000"/>
                </a:solidFill>
                <a:latin typeface="Arial" pitchFamily="34" charset="0"/>
                <a:cs typeface="Arial" pitchFamily="34" charset="0"/>
              </a:rPr>
              <a:t>Bà cụ Tứ là người mẹ nghèo hiền từ, chất phác, vị tha, nhân hậu, âm thầm hi sinh vì hạnh phúc của con. Bà là </a:t>
            </a:r>
            <a:r>
              <a:rPr lang="en-US" sz="2400" b="1" dirty="0" err="1" smtClean="0">
                <a:solidFill>
                  <a:srgbClr val="C00000"/>
                </a:solidFill>
                <a:latin typeface="Arial" pitchFamily="34" charset="0"/>
                <a:cs typeface="Arial" pitchFamily="34" charset="0"/>
              </a:rPr>
              <a:t>hình</a:t>
            </a:r>
            <a:r>
              <a:rPr lang="en-US" sz="2400" b="1" dirty="0" smtClean="0">
                <a:solidFill>
                  <a:srgbClr val="C00000"/>
                </a:solidFill>
                <a:latin typeface="Arial" pitchFamily="34" charset="0"/>
                <a:cs typeface="Arial" pitchFamily="34" charset="0"/>
              </a:rPr>
              <a:t> </a:t>
            </a:r>
            <a:r>
              <a:rPr lang="en-US" sz="2400" b="1" dirty="0" err="1" smtClean="0">
                <a:solidFill>
                  <a:srgbClr val="C00000"/>
                </a:solidFill>
                <a:latin typeface="Arial" pitchFamily="34" charset="0"/>
                <a:cs typeface="Arial" pitchFamily="34" charset="0"/>
              </a:rPr>
              <a:t>ảnh</a:t>
            </a:r>
            <a:r>
              <a:rPr lang="en-US" sz="2400" b="1" dirty="0" smtClean="0">
                <a:solidFill>
                  <a:srgbClr val="C00000"/>
                </a:solidFill>
                <a:latin typeface="Arial" pitchFamily="34" charset="0"/>
                <a:cs typeface="Arial" pitchFamily="34" charset="0"/>
              </a:rPr>
              <a:t> </a:t>
            </a:r>
            <a:r>
              <a:rPr lang="en-US" sz="2400" b="1" dirty="0" err="1" smtClean="0">
                <a:solidFill>
                  <a:srgbClr val="C00000"/>
                </a:solidFill>
                <a:latin typeface="Arial" pitchFamily="34" charset="0"/>
                <a:cs typeface="Arial" pitchFamily="34" charset="0"/>
              </a:rPr>
              <a:t>hiện</a:t>
            </a:r>
            <a:r>
              <a:rPr lang="en-US" sz="2400" b="1" dirty="0" smtClean="0">
                <a:solidFill>
                  <a:srgbClr val="C00000"/>
                </a:solidFill>
                <a:latin typeface="Arial" pitchFamily="34" charset="0"/>
                <a:cs typeface="Arial" pitchFamily="34" charset="0"/>
              </a:rPr>
              <a:t> </a:t>
            </a:r>
            <a:r>
              <a:rPr lang="en-US" sz="2400" b="1" dirty="0" err="1" smtClean="0">
                <a:solidFill>
                  <a:srgbClr val="C00000"/>
                </a:solidFill>
                <a:latin typeface="Arial" pitchFamily="34" charset="0"/>
                <a:cs typeface="Arial" pitchFamily="34" charset="0"/>
              </a:rPr>
              <a:t>thân</a:t>
            </a:r>
            <a:r>
              <a:rPr lang="en-US" sz="2400" b="1" dirty="0" smtClean="0">
                <a:solidFill>
                  <a:srgbClr val="C00000"/>
                </a:solidFill>
                <a:latin typeface="Arial" pitchFamily="34" charset="0"/>
                <a:cs typeface="Arial" pitchFamily="34" charset="0"/>
              </a:rPr>
              <a:t> </a:t>
            </a:r>
            <a:r>
              <a:rPr lang="vi-VN" sz="2400" b="1" dirty="0" smtClean="0">
                <a:solidFill>
                  <a:srgbClr val="C00000"/>
                </a:solidFill>
                <a:latin typeface="Arial" pitchFamily="34" charset="0"/>
                <a:cs typeface="Arial" pitchFamily="34" charset="0"/>
              </a:rPr>
              <a:t>cho </a:t>
            </a:r>
            <a:r>
              <a:rPr lang="en-US" sz="2400" b="1" dirty="0" err="1" smtClean="0">
                <a:solidFill>
                  <a:srgbClr val="C00000"/>
                </a:solidFill>
                <a:latin typeface="Arial" pitchFamily="34" charset="0"/>
                <a:cs typeface="Arial" pitchFamily="34" charset="0"/>
              </a:rPr>
              <a:t>số</a:t>
            </a:r>
            <a:r>
              <a:rPr lang="en-US" sz="2400" b="1" dirty="0" smtClean="0">
                <a:solidFill>
                  <a:srgbClr val="C00000"/>
                </a:solidFill>
                <a:latin typeface="Arial" pitchFamily="34" charset="0"/>
                <a:cs typeface="Arial" pitchFamily="34" charset="0"/>
              </a:rPr>
              <a:t> </a:t>
            </a:r>
            <a:r>
              <a:rPr lang="en-US" sz="2400" b="1" dirty="0" err="1" smtClean="0">
                <a:solidFill>
                  <a:srgbClr val="C00000"/>
                </a:solidFill>
                <a:latin typeface="Arial" pitchFamily="34" charset="0"/>
                <a:cs typeface="Arial" pitchFamily="34" charset="0"/>
              </a:rPr>
              <a:t>phận</a:t>
            </a:r>
            <a:r>
              <a:rPr lang="en-US" sz="2400" b="1" dirty="0" smtClean="0">
                <a:solidFill>
                  <a:srgbClr val="C00000"/>
                </a:solidFill>
                <a:latin typeface="Arial" pitchFamily="34" charset="0"/>
                <a:cs typeface="Arial" pitchFamily="34" charset="0"/>
              </a:rPr>
              <a:t> </a:t>
            </a:r>
            <a:r>
              <a:rPr lang="en-US" sz="2400" b="1" dirty="0" err="1" smtClean="0">
                <a:solidFill>
                  <a:srgbClr val="C00000"/>
                </a:solidFill>
                <a:latin typeface="Arial" pitchFamily="34" charset="0"/>
                <a:cs typeface="Arial" pitchFamily="34" charset="0"/>
              </a:rPr>
              <a:t>và</a:t>
            </a:r>
            <a:r>
              <a:rPr lang="en-US" sz="2400" b="1" dirty="0" smtClean="0">
                <a:solidFill>
                  <a:srgbClr val="C00000"/>
                </a:solidFill>
                <a:latin typeface="Arial" pitchFamily="34" charset="0"/>
                <a:cs typeface="Arial" pitchFamily="34" charset="0"/>
              </a:rPr>
              <a:t> </a:t>
            </a:r>
            <a:r>
              <a:rPr lang="vi-VN" sz="2400" b="1" dirty="0" smtClean="0">
                <a:solidFill>
                  <a:srgbClr val="C00000"/>
                </a:solidFill>
                <a:latin typeface="Arial" pitchFamily="34" charset="0"/>
                <a:cs typeface="Arial" pitchFamily="34" charset="0"/>
              </a:rPr>
              <a:t>phẩm </a:t>
            </a:r>
            <a:r>
              <a:rPr lang="vi-VN" sz="2400" b="1" dirty="0">
                <a:solidFill>
                  <a:srgbClr val="C00000"/>
                </a:solidFill>
                <a:latin typeface="Arial" pitchFamily="34" charset="0"/>
                <a:cs typeface="Arial" pitchFamily="34" charset="0"/>
              </a:rPr>
              <a:t>chất tốt đẹp của người </a:t>
            </a:r>
            <a:r>
              <a:rPr lang="en-US" sz="2400" b="1" dirty="0" err="1" smtClean="0">
                <a:solidFill>
                  <a:srgbClr val="C00000"/>
                </a:solidFill>
                <a:latin typeface="Arial" pitchFamily="34" charset="0"/>
                <a:cs typeface="Arial" pitchFamily="34" charset="0"/>
              </a:rPr>
              <a:t>lao</a:t>
            </a:r>
            <a:r>
              <a:rPr lang="en-US" sz="2400" b="1" dirty="0" smtClean="0">
                <a:solidFill>
                  <a:srgbClr val="C00000"/>
                </a:solidFill>
                <a:latin typeface="Arial" pitchFamily="34" charset="0"/>
                <a:cs typeface="Arial" pitchFamily="34" charset="0"/>
              </a:rPr>
              <a:t> </a:t>
            </a:r>
            <a:r>
              <a:rPr lang="en-US" sz="2400" b="1" dirty="0" err="1" smtClean="0">
                <a:solidFill>
                  <a:srgbClr val="C00000"/>
                </a:solidFill>
                <a:latin typeface="Arial" pitchFamily="34" charset="0"/>
                <a:cs typeface="Arial" pitchFamily="34" charset="0"/>
              </a:rPr>
              <a:t>động</a:t>
            </a:r>
            <a:r>
              <a:rPr lang="en-US" sz="2400" b="1" dirty="0" smtClean="0">
                <a:solidFill>
                  <a:srgbClr val="C00000"/>
                </a:solidFill>
                <a:latin typeface="Arial" pitchFamily="34" charset="0"/>
                <a:cs typeface="Arial" pitchFamily="34" charset="0"/>
              </a:rPr>
              <a:t> </a:t>
            </a:r>
            <a:r>
              <a:rPr lang="en-US" sz="2400" b="1" dirty="0" err="1" smtClean="0">
                <a:solidFill>
                  <a:srgbClr val="C00000"/>
                </a:solidFill>
                <a:latin typeface="Arial" pitchFamily="34" charset="0"/>
                <a:cs typeface="Arial" pitchFamily="34" charset="0"/>
              </a:rPr>
              <a:t>trong</a:t>
            </a:r>
            <a:r>
              <a:rPr lang="en-US" sz="2400" b="1" dirty="0" smtClean="0">
                <a:solidFill>
                  <a:srgbClr val="C00000"/>
                </a:solidFill>
                <a:latin typeface="Arial" pitchFamily="34" charset="0"/>
                <a:cs typeface="Arial" pitchFamily="34" charset="0"/>
              </a:rPr>
              <a:t> </a:t>
            </a:r>
            <a:r>
              <a:rPr lang="en-US" sz="2400" b="1" dirty="0" err="1" smtClean="0">
                <a:solidFill>
                  <a:srgbClr val="C00000"/>
                </a:solidFill>
                <a:latin typeface="Arial" pitchFamily="34" charset="0"/>
                <a:cs typeface="Arial" pitchFamily="34" charset="0"/>
              </a:rPr>
              <a:t>hoàn</a:t>
            </a:r>
            <a:r>
              <a:rPr lang="en-US" sz="2400" b="1" dirty="0" smtClean="0">
                <a:solidFill>
                  <a:srgbClr val="C00000"/>
                </a:solidFill>
                <a:latin typeface="Arial" pitchFamily="34" charset="0"/>
                <a:cs typeface="Arial" pitchFamily="34" charset="0"/>
              </a:rPr>
              <a:t> </a:t>
            </a:r>
            <a:r>
              <a:rPr lang="en-US" sz="2400" b="1" dirty="0" err="1" smtClean="0">
                <a:solidFill>
                  <a:srgbClr val="C00000"/>
                </a:solidFill>
                <a:latin typeface="Arial" pitchFamily="34" charset="0"/>
                <a:cs typeface="Arial" pitchFamily="34" charset="0"/>
              </a:rPr>
              <a:t>cảnh</a:t>
            </a:r>
            <a:r>
              <a:rPr lang="en-US" sz="2400" b="1" dirty="0" smtClean="0">
                <a:solidFill>
                  <a:srgbClr val="C00000"/>
                </a:solidFill>
                <a:latin typeface="Arial" pitchFamily="34" charset="0"/>
                <a:cs typeface="Arial" pitchFamily="34" charset="0"/>
              </a:rPr>
              <a:t> </a:t>
            </a:r>
            <a:r>
              <a:rPr lang="en-US" sz="2400" b="1" dirty="0" err="1" smtClean="0">
                <a:solidFill>
                  <a:srgbClr val="C00000"/>
                </a:solidFill>
                <a:latin typeface="Arial" pitchFamily="34" charset="0"/>
                <a:cs typeface="Arial" pitchFamily="34" charset="0"/>
              </a:rPr>
              <a:t>đói</a:t>
            </a:r>
            <a:r>
              <a:rPr lang="en-US" sz="2400" b="1" dirty="0" smtClean="0">
                <a:solidFill>
                  <a:srgbClr val="C00000"/>
                </a:solidFill>
                <a:latin typeface="Arial" pitchFamily="34" charset="0"/>
                <a:cs typeface="Arial" pitchFamily="34" charset="0"/>
              </a:rPr>
              <a:t> </a:t>
            </a:r>
            <a:r>
              <a:rPr lang="en-US" sz="2400" b="1" dirty="0" err="1" smtClean="0">
                <a:solidFill>
                  <a:srgbClr val="C00000"/>
                </a:solidFill>
                <a:latin typeface="Arial" pitchFamily="34" charset="0"/>
                <a:cs typeface="Arial" pitchFamily="34" charset="0"/>
              </a:rPr>
              <a:t>khát</a:t>
            </a:r>
            <a:r>
              <a:rPr lang="en-US" sz="2400" b="1" dirty="0" smtClean="0">
                <a:solidFill>
                  <a:srgbClr val="C00000"/>
                </a:solidFill>
                <a:latin typeface="Arial" pitchFamily="34" charset="0"/>
                <a:cs typeface="Arial" pitchFamily="34" charset="0"/>
              </a:rPr>
              <a:t>, </a:t>
            </a:r>
            <a:r>
              <a:rPr lang="en-US" sz="2400" b="1" dirty="0" err="1" smtClean="0">
                <a:solidFill>
                  <a:srgbClr val="C00000"/>
                </a:solidFill>
                <a:latin typeface="Arial" pitchFamily="34" charset="0"/>
                <a:cs typeface="Arial" pitchFamily="34" charset="0"/>
              </a:rPr>
              <a:t>chết</a:t>
            </a:r>
            <a:r>
              <a:rPr lang="en-US" sz="2400" b="1" dirty="0" smtClean="0">
                <a:solidFill>
                  <a:srgbClr val="C00000"/>
                </a:solidFill>
                <a:latin typeface="Arial" pitchFamily="34" charset="0"/>
                <a:cs typeface="Arial" pitchFamily="34" charset="0"/>
              </a:rPr>
              <a:t> </a:t>
            </a:r>
            <a:r>
              <a:rPr lang="en-US" sz="2400" b="1" dirty="0" err="1" smtClean="0">
                <a:solidFill>
                  <a:srgbClr val="C00000"/>
                </a:solidFill>
                <a:latin typeface="Arial" pitchFamily="34" charset="0"/>
                <a:cs typeface="Arial" pitchFamily="34" charset="0"/>
              </a:rPr>
              <a:t>chóc</a:t>
            </a:r>
            <a:r>
              <a:rPr lang="en-US" sz="2400" b="1" dirty="0" smtClean="0">
                <a:solidFill>
                  <a:srgbClr val="C00000"/>
                </a:solidFill>
                <a:latin typeface="Arial" pitchFamily="34" charset="0"/>
                <a:cs typeface="Arial" pitchFamily="34" charset="0"/>
              </a:rPr>
              <a:t> </a:t>
            </a:r>
            <a:r>
              <a:rPr lang="en-US" sz="2400" b="1" dirty="0" err="1" smtClean="0">
                <a:solidFill>
                  <a:srgbClr val="C00000"/>
                </a:solidFill>
                <a:latin typeface="Arial" pitchFamily="34" charset="0"/>
                <a:cs typeface="Arial" pitchFamily="34" charset="0"/>
              </a:rPr>
              <a:t>bủa</a:t>
            </a:r>
            <a:r>
              <a:rPr lang="en-US" sz="2400" b="1" dirty="0" smtClean="0">
                <a:solidFill>
                  <a:srgbClr val="C00000"/>
                </a:solidFill>
                <a:latin typeface="Arial" pitchFamily="34" charset="0"/>
                <a:cs typeface="Arial" pitchFamily="34" charset="0"/>
              </a:rPr>
              <a:t> </a:t>
            </a:r>
            <a:r>
              <a:rPr lang="en-US" sz="2400" b="1" dirty="0" err="1" smtClean="0">
                <a:solidFill>
                  <a:srgbClr val="C00000"/>
                </a:solidFill>
                <a:latin typeface="Arial" pitchFamily="34" charset="0"/>
                <a:cs typeface="Arial" pitchFamily="34" charset="0"/>
              </a:rPr>
              <a:t>vây</a:t>
            </a:r>
            <a:r>
              <a:rPr lang="vi-VN" sz="2400" b="1" dirty="0" smtClean="0">
                <a:solidFill>
                  <a:srgbClr val="C00000"/>
                </a:solidFill>
                <a:latin typeface="Arial" pitchFamily="34" charset="0"/>
                <a:cs typeface="Arial" pitchFamily="34" charset="0"/>
              </a:rPr>
              <a:t>.</a:t>
            </a:r>
            <a:endParaRPr lang="pt-BR" sz="2400" b="1" dirty="0" smtClean="0">
              <a:solidFill>
                <a:srgbClr val="C00000"/>
              </a:solidFill>
              <a:latin typeface="Arial" pitchFamily="34" charset="0"/>
              <a:cs typeface="Arial" pitchFamily="34" charset="0"/>
            </a:endParaRPr>
          </a:p>
        </p:txBody>
      </p:sp>
      <p:sp>
        <p:nvSpPr>
          <p:cNvPr id="29700" name="AutoShape 4"/>
          <p:cNvSpPr>
            <a:spLocks noChangeArrowheads="1"/>
          </p:cNvSpPr>
          <p:nvPr/>
        </p:nvSpPr>
        <p:spPr bwMode="auto">
          <a:xfrm>
            <a:off x="3920646" y="4612201"/>
            <a:ext cx="723361" cy="293979"/>
          </a:xfrm>
          <a:prstGeom prst="downArrow">
            <a:avLst>
              <a:gd name="adj1" fmla="val 50000"/>
              <a:gd name="adj2" fmla="val 2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702" name="Rectangle 6"/>
          <p:cNvSpPr>
            <a:spLocks noChangeArrowheads="1"/>
          </p:cNvSpPr>
          <p:nvPr/>
        </p:nvSpPr>
        <p:spPr bwMode="auto">
          <a:xfrm>
            <a:off x="179512" y="116632"/>
            <a:ext cx="8856984" cy="4392488"/>
          </a:xfrm>
          <a:prstGeom prst="rect">
            <a:avLst/>
          </a:prstGeom>
          <a:noFill/>
          <a:ln w="9525">
            <a:solidFill>
              <a:srgbClr val="9900C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eaLnBrk="1" hangingPunct="1">
              <a:spcBef>
                <a:spcPct val="20000"/>
              </a:spcBef>
              <a:buClr>
                <a:schemeClr val="accent1"/>
              </a:buClr>
              <a:buFont typeface="Wingdings" pitchFamily="2" charset="2"/>
              <a:buChar char="l"/>
            </a:pPr>
            <a:r>
              <a:rPr lang="pt-BR" sz="1900" b="1" dirty="0" smtClean="0">
                <a:solidFill>
                  <a:srgbClr val="C00000"/>
                </a:solidFill>
                <a:latin typeface="Arial" pitchFamily="34" charset="0"/>
                <a:cs typeface="Arial" pitchFamily="34" charset="0"/>
              </a:rPr>
              <a:t>Bà cụ Tứ:</a:t>
            </a:r>
          </a:p>
          <a:p>
            <a:pPr eaLnBrk="1" hangingPunct="1">
              <a:spcBef>
                <a:spcPct val="20000"/>
              </a:spcBef>
              <a:buClr>
                <a:schemeClr val="accent1"/>
              </a:buClr>
            </a:pPr>
            <a:r>
              <a:rPr lang="pt-BR" sz="1900" b="1" i="1" dirty="0" smtClean="0">
                <a:solidFill>
                  <a:srgbClr val="660033"/>
                </a:solidFill>
                <a:latin typeface="Arial" pitchFamily="34" charset="0"/>
                <a:cs typeface="Arial" pitchFamily="34" charset="0"/>
              </a:rPr>
              <a:t>- </a:t>
            </a:r>
            <a:r>
              <a:rPr lang="pt-BR" sz="1900" b="1" dirty="0" smtClean="0">
                <a:solidFill>
                  <a:srgbClr val="660033"/>
                </a:solidFill>
                <a:latin typeface="Arial" pitchFamily="34" charset="0"/>
                <a:cs typeface="Arial" pitchFamily="34" charset="0"/>
              </a:rPr>
              <a:t>Xuất hiện với “</a:t>
            </a:r>
            <a:r>
              <a:rPr lang="pt-BR" sz="1900" b="1" i="1" dirty="0" smtClean="0">
                <a:solidFill>
                  <a:srgbClr val="660033"/>
                </a:solidFill>
                <a:latin typeface="Arial" pitchFamily="34" charset="0"/>
                <a:cs typeface="Arial" pitchFamily="34" charset="0"/>
              </a:rPr>
              <a:t>dáng đi lọng khọng”, “cái ho húng hắng” và “miệng lẩm bẩm, tính toán” </a:t>
            </a:r>
            <a:r>
              <a:rPr lang="pt-BR" sz="1900" b="1" i="1" dirty="0" smtClean="0">
                <a:solidFill>
                  <a:srgbClr val="660033"/>
                </a:solidFill>
                <a:latin typeface="Arial" pitchFamily="34" charset="0"/>
                <a:cs typeface="Arial" pitchFamily="34" charset="0"/>
                <a:sym typeface="Wingdings" pitchFamily="2" charset="2"/>
              </a:rPr>
              <a:t> Hình ảnh còm cõi, cằn cỗi, tiều tụy in hằn dấu ấn khắc khổ của số phận với biết bao mưa nắng, vất vả mưu sinh, lo toan cuộc đời.</a:t>
            </a:r>
            <a:endParaRPr lang="pt-BR" sz="1900" b="1" i="1" dirty="0" smtClean="0">
              <a:solidFill>
                <a:srgbClr val="660033"/>
              </a:solidFill>
              <a:latin typeface="Arial" pitchFamily="34" charset="0"/>
              <a:cs typeface="Arial" pitchFamily="34" charset="0"/>
            </a:endParaRPr>
          </a:p>
          <a:p>
            <a:pPr eaLnBrk="1" hangingPunct="1">
              <a:spcBef>
                <a:spcPct val="20000"/>
              </a:spcBef>
              <a:buClr>
                <a:schemeClr val="accent1"/>
              </a:buClr>
            </a:pPr>
            <a:r>
              <a:rPr lang="pt-BR" sz="1900" b="1" i="1" dirty="0" smtClean="0">
                <a:solidFill>
                  <a:srgbClr val="800080"/>
                </a:solidFill>
                <a:latin typeface="Arial" pitchFamily="34" charset="0"/>
                <a:cs typeface="Arial" pitchFamily="34" charset="0"/>
              </a:rPr>
              <a:t>-</a:t>
            </a:r>
            <a:r>
              <a:rPr lang="pt-BR" sz="1900" b="1" i="1" dirty="0">
                <a:solidFill>
                  <a:srgbClr val="800080"/>
                </a:solidFill>
                <a:latin typeface="Arial" pitchFamily="34" charset="0"/>
                <a:cs typeface="Arial" pitchFamily="34" charset="0"/>
              </a:rPr>
              <a:t>Lo lắng ,ngỡ ngàng  </a:t>
            </a:r>
            <a:r>
              <a:rPr lang="en-US" sz="1900" b="1" i="1" dirty="0">
                <a:solidFill>
                  <a:srgbClr val="800080"/>
                </a:solidFill>
                <a:latin typeface="Arial" pitchFamily="34" charset="0"/>
                <a:cs typeface="Arial" pitchFamily="34" charset="0"/>
                <a:sym typeface="Wingdings" pitchFamily="2" charset="2"/>
              </a:rPr>
              <a:t></a:t>
            </a:r>
            <a:r>
              <a:rPr lang="pt-BR" sz="1900" b="1" i="1" dirty="0">
                <a:solidFill>
                  <a:srgbClr val="800080"/>
                </a:solidFill>
                <a:latin typeface="Arial" pitchFamily="34" charset="0"/>
                <a:cs typeface="Arial" pitchFamily="34" charset="0"/>
              </a:rPr>
              <a:t>  tủi cực, </a:t>
            </a:r>
            <a:r>
              <a:rPr lang="pt-BR" sz="1900" b="1" i="1" dirty="0" smtClean="0">
                <a:solidFill>
                  <a:srgbClr val="800080"/>
                </a:solidFill>
                <a:latin typeface="Arial" pitchFamily="34" charset="0"/>
                <a:cs typeface="Arial" pitchFamily="34" charset="0"/>
              </a:rPr>
              <a:t>xót thương </a:t>
            </a:r>
            <a:r>
              <a:rPr lang="en-US" sz="1900" b="1" i="1" dirty="0">
                <a:solidFill>
                  <a:srgbClr val="800080"/>
                </a:solidFill>
                <a:latin typeface="Arial" pitchFamily="34" charset="0"/>
                <a:cs typeface="Arial" pitchFamily="34" charset="0"/>
                <a:sym typeface="Wingdings" pitchFamily="2" charset="2"/>
              </a:rPr>
              <a:t></a:t>
            </a:r>
            <a:r>
              <a:rPr lang="pt-BR" sz="1900" b="1" i="1" dirty="0">
                <a:solidFill>
                  <a:srgbClr val="800080"/>
                </a:solidFill>
                <a:latin typeface="Arial" pitchFamily="34" charset="0"/>
                <a:cs typeface="Arial" pitchFamily="34" charset="0"/>
              </a:rPr>
              <a:t> mừng vui, phấp phỏng </a:t>
            </a:r>
            <a:r>
              <a:rPr lang="en-US" sz="1900" b="1" i="1" dirty="0">
                <a:solidFill>
                  <a:srgbClr val="800080"/>
                </a:solidFill>
                <a:latin typeface="Arial" pitchFamily="34" charset="0"/>
                <a:cs typeface="Arial" pitchFamily="34" charset="0"/>
                <a:sym typeface="Wingdings" pitchFamily="2" charset="2"/>
              </a:rPr>
              <a:t></a:t>
            </a:r>
            <a:r>
              <a:rPr lang="pt-BR" sz="1900" b="1" i="1" dirty="0">
                <a:solidFill>
                  <a:srgbClr val="800080"/>
                </a:solidFill>
                <a:latin typeface="Arial" pitchFamily="34" charset="0"/>
                <a:cs typeface="Arial" pitchFamily="34" charset="0"/>
              </a:rPr>
              <a:t> thanh thản, hy vọng vào tương lai.</a:t>
            </a:r>
            <a:endParaRPr lang="pt-BR" sz="1900" b="1" dirty="0">
              <a:solidFill>
                <a:srgbClr val="800080"/>
              </a:solidFill>
              <a:latin typeface="Arial" pitchFamily="34" charset="0"/>
              <a:cs typeface="Arial" pitchFamily="34" charset="0"/>
              <a:sym typeface="Wingdings" pitchFamily="2" charset="2"/>
            </a:endParaRPr>
          </a:p>
          <a:p>
            <a:pPr eaLnBrk="1" hangingPunct="1">
              <a:spcBef>
                <a:spcPct val="20000"/>
              </a:spcBef>
              <a:buClr>
                <a:schemeClr val="accent1"/>
              </a:buClr>
            </a:pPr>
            <a:r>
              <a:rPr lang="pt-BR" sz="1900" b="1" dirty="0">
                <a:solidFill>
                  <a:srgbClr val="6600CC"/>
                </a:solidFill>
                <a:latin typeface="Arial" pitchFamily="34" charset="0"/>
                <a:cs typeface="Arial" pitchFamily="34" charset="0"/>
                <a:sym typeface="Wingdings" pitchFamily="2" charset="2"/>
              </a:rPr>
              <a:t></a:t>
            </a:r>
            <a:r>
              <a:rPr lang="pt-BR" sz="1900" b="1" dirty="0">
                <a:solidFill>
                  <a:srgbClr val="6600CC"/>
                </a:solidFill>
                <a:latin typeface="Arial" pitchFamily="34" charset="0"/>
                <a:cs typeface="Arial" pitchFamily="34" charset="0"/>
              </a:rPr>
              <a:t> Nén vào lòng tất cả,  dang tay đón người đàn bà xa lạ làm con dâu mình:</a:t>
            </a:r>
          </a:p>
          <a:p>
            <a:pPr marL="342900" indent="-342900" eaLnBrk="1" hangingPunct="1">
              <a:spcBef>
                <a:spcPct val="20000"/>
              </a:spcBef>
              <a:buClr>
                <a:schemeClr val="accent1"/>
              </a:buClr>
              <a:buFont typeface="Wingdings"/>
              <a:buChar char="à"/>
            </a:pPr>
            <a:r>
              <a:rPr lang="pt-BR" sz="1900" b="1" dirty="0" smtClean="0">
                <a:solidFill>
                  <a:srgbClr val="6600CC"/>
                </a:solidFill>
                <a:latin typeface="Arial" pitchFamily="34" charset="0"/>
                <a:cs typeface="Arial" pitchFamily="34" charset="0"/>
              </a:rPr>
              <a:t>Bữa </a:t>
            </a:r>
            <a:r>
              <a:rPr lang="pt-BR" sz="1900" b="1" dirty="0">
                <a:solidFill>
                  <a:srgbClr val="6600CC"/>
                </a:solidFill>
                <a:latin typeface="Arial" pitchFamily="34" charset="0"/>
                <a:cs typeface="Arial" pitchFamily="34" charset="0"/>
              </a:rPr>
              <a:t>cơm đầu tiên đón nàng dâu mới, bà cụ Tứ đã nhen nhóm cho các con niềm tin, niềm hy </a:t>
            </a:r>
            <a:r>
              <a:rPr lang="pt-BR" sz="1900" b="1" dirty="0" smtClean="0">
                <a:solidFill>
                  <a:srgbClr val="6600CC"/>
                </a:solidFill>
                <a:latin typeface="Arial" pitchFamily="34" charset="0"/>
                <a:cs typeface="Arial" pitchFamily="34" charset="0"/>
              </a:rPr>
              <a:t>vọng</a:t>
            </a:r>
          </a:p>
          <a:p>
            <a:pPr marL="0" lvl="1">
              <a:spcBef>
                <a:spcPct val="20000"/>
              </a:spcBef>
              <a:buClr>
                <a:schemeClr val="accent1"/>
              </a:buClr>
            </a:pPr>
            <a:r>
              <a:rPr lang="pt-BR" sz="1900" b="1" dirty="0">
                <a:solidFill>
                  <a:srgbClr val="9900CC"/>
                </a:solidFill>
                <a:latin typeface="Arial" pitchFamily="34" charset="0"/>
                <a:cs typeface="Arial" pitchFamily="34" charset="0"/>
                <a:sym typeface="Wingdings" pitchFamily="2" charset="2"/>
              </a:rPr>
              <a:t>B</a:t>
            </a:r>
            <a:r>
              <a:rPr lang="pt-BR" sz="1900" b="1" dirty="0">
                <a:solidFill>
                  <a:srgbClr val="9900CC"/>
                </a:solidFill>
                <a:latin typeface="Arial" pitchFamily="34" charset="0"/>
                <a:cs typeface="Arial" pitchFamily="34" charset="0"/>
              </a:rPr>
              <a:t>iến đắng chát </a:t>
            </a:r>
            <a:r>
              <a:rPr lang="it-IT" sz="1900" b="1" dirty="0">
                <a:solidFill>
                  <a:srgbClr val="9900CC"/>
                </a:solidFill>
                <a:latin typeface="Arial" pitchFamily="34" charset="0"/>
                <a:cs typeface="Arial" pitchFamily="34" charset="0"/>
                <a:sym typeface="Wingdings" pitchFamily="2" charset="2"/>
              </a:rPr>
              <a:t></a:t>
            </a:r>
            <a:r>
              <a:rPr lang="pt-BR" sz="1900" b="1" dirty="0">
                <a:solidFill>
                  <a:srgbClr val="9900CC"/>
                </a:solidFill>
                <a:latin typeface="Arial" pitchFamily="34" charset="0"/>
                <a:cs typeface="Arial" pitchFamily="34" charset="0"/>
              </a:rPr>
              <a:t> ngọt ngào; biến lo lắng xót tủi thành niềm vui, niềm hy vọng</a:t>
            </a:r>
            <a:r>
              <a:rPr lang="en-US" sz="1900" b="1" dirty="0">
                <a:solidFill>
                  <a:srgbClr val="9900CC"/>
                </a:solidFill>
                <a:latin typeface="Arial" pitchFamily="34" charset="0"/>
                <a:cs typeface="Arial" pitchFamily="34" charset="0"/>
              </a:rPr>
              <a:t> </a:t>
            </a:r>
            <a:r>
              <a:rPr lang="en-US" sz="1900" b="1" i="1" dirty="0" smtClean="0">
                <a:solidFill>
                  <a:srgbClr val="6600CC"/>
                </a:solidFill>
                <a:latin typeface="Arial" pitchFamily="34" charset="0"/>
                <a:cs typeface="Arial" pitchFamily="34" charset="0"/>
                <a:sym typeface="Wingdings" pitchFamily="2" charset="2"/>
              </a:rPr>
              <a:t></a:t>
            </a:r>
            <a:r>
              <a:rPr lang="pt-BR" sz="1900" b="1" i="1" dirty="0" smtClean="0">
                <a:solidFill>
                  <a:srgbClr val="6600CC"/>
                </a:solidFill>
                <a:latin typeface="Arial" pitchFamily="34" charset="0"/>
                <a:cs typeface="Arial" pitchFamily="34" charset="0"/>
              </a:rPr>
              <a:t> </a:t>
            </a:r>
            <a:r>
              <a:rPr lang="pt-BR" sz="1900" b="1" dirty="0">
                <a:solidFill>
                  <a:srgbClr val="6600CC"/>
                </a:solidFill>
                <a:latin typeface="Arial" pitchFamily="34" charset="0"/>
                <a:cs typeface="Arial" pitchFamily="34" charset="0"/>
              </a:rPr>
              <a:t>Thanh thản, hướng đến  tương lai</a:t>
            </a:r>
            <a:r>
              <a:rPr lang="pt-BR" sz="1900" b="1" dirty="0" smtClean="0">
                <a:solidFill>
                  <a:srgbClr val="6600CC"/>
                </a:solidFill>
                <a:latin typeface="Arial" pitchFamily="34" charset="0"/>
                <a:cs typeface="Arial" pitchFamily="34" charset="0"/>
              </a:rPr>
              <a:t>.</a:t>
            </a:r>
          </a:p>
          <a:p>
            <a:pPr marL="0" lvl="1">
              <a:spcBef>
                <a:spcPct val="20000"/>
              </a:spcBef>
              <a:buClr>
                <a:schemeClr val="accent1"/>
              </a:buClr>
            </a:pPr>
            <a:r>
              <a:rPr lang="en-US" sz="1900" b="1" i="1" dirty="0">
                <a:solidFill>
                  <a:srgbClr val="6600CC"/>
                </a:solidFill>
                <a:latin typeface="Arial" pitchFamily="34" charset="0"/>
                <a:cs typeface="Arial" pitchFamily="34" charset="0"/>
                <a:sym typeface="Wingdings" pitchFamily="2" charset="2"/>
              </a:rPr>
              <a:t> </a:t>
            </a:r>
            <a:r>
              <a:rPr lang="en-US" sz="1900" b="1" dirty="0">
                <a:latin typeface="Arial" pitchFamily="34" charset="0"/>
                <a:cs typeface="Arial" pitchFamily="34" charset="0"/>
                <a:sym typeface="Wingdings" pitchFamily="2" charset="2"/>
              </a:rPr>
              <a:t>P</a:t>
            </a:r>
            <a:r>
              <a:rPr lang="vi-VN" sz="1900" b="1" dirty="0" smtClean="0">
                <a:latin typeface="Arial" pitchFamily="34" charset="0"/>
                <a:cs typeface="Arial" pitchFamily="34" charset="0"/>
              </a:rPr>
              <a:t>hát </a:t>
            </a:r>
            <a:r>
              <a:rPr lang="vi-VN" sz="1900" b="1" dirty="0">
                <a:latin typeface="Arial" pitchFamily="34" charset="0"/>
                <a:cs typeface="Arial" pitchFamily="34" charset="0"/>
              </a:rPr>
              <a:t>hiện khẳng định vẻ đẹp tinh thần ẩn giấu sau cái bề ngoài xác </a:t>
            </a:r>
            <a:r>
              <a:rPr lang="vi-VN" sz="1900" b="1" dirty="0" smtClean="0">
                <a:latin typeface="Arial" pitchFamily="34" charset="0"/>
                <a:cs typeface="Arial" pitchFamily="34" charset="0"/>
              </a:rPr>
              <a:t>xơ</a:t>
            </a:r>
            <a:r>
              <a:rPr lang="en-US" sz="1900" b="1" dirty="0" smtClean="0">
                <a:latin typeface="Arial" pitchFamily="34" charset="0"/>
                <a:cs typeface="Arial" pitchFamily="34" charset="0"/>
              </a:rPr>
              <a:t>, </a:t>
            </a:r>
            <a:r>
              <a:rPr lang="en-US" sz="1900" b="1" dirty="0" err="1" smtClean="0">
                <a:latin typeface="Arial" pitchFamily="34" charset="0"/>
                <a:cs typeface="Arial" pitchFamily="34" charset="0"/>
              </a:rPr>
              <a:t>tàn</a:t>
            </a:r>
            <a:r>
              <a:rPr lang="en-US" sz="1900" b="1" dirty="0" smtClean="0">
                <a:latin typeface="Arial" pitchFamily="34" charset="0"/>
                <a:cs typeface="Arial" pitchFamily="34" charset="0"/>
              </a:rPr>
              <a:t> </a:t>
            </a:r>
            <a:r>
              <a:rPr lang="en-US" sz="1900" b="1" dirty="0" err="1" smtClean="0">
                <a:latin typeface="Arial" pitchFamily="34" charset="0"/>
                <a:cs typeface="Arial" pitchFamily="34" charset="0"/>
              </a:rPr>
              <a:t>tạ</a:t>
            </a:r>
            <a:r>
              <a:rPr lang="vi-VN" sz="1900" b="1" dirty="0" smtClean="0">
                <a:latin typeface="Arial" pitchFamily="34" charset="0"/>
                <a:cs typeface="Arial" pitchFamily="34" charset="0"/>
              </a:rPr>
              <a:t> </a:t>
            </a:r>
            <a:r>
              <a:rPr lang="vi-VN" sz="1900" b="1" dirty="0">
                <a:latin typeface="Arial" pitchFamily="34" charset="0"/>
                <a:cs typeface="Arial" pitchFamily="34" charset="0"/>
              </a:rPr>
              <a:t>vì đói khổ của nhân vật.</a:t>
            </a:r>
            <a:endParaRPr lang="pt-BR" sz="1900" b="1" dirty="0">
              <a:solidFill>
                <a:srgbClr val="6600CC"/>
              </a:solidFill>
              <a:latin typeface="Arial" pitchFamily="34" charset="0"/>
              <a:cs typeface="Arial" pitchFamily="34" charset="0"/>
              <a:sym typeface="Wingdings" pitchFamily="2" charset="2"/>
            </a:endParaRPr>
          </a:p>
        </p:txBody>
      </p:sp>
    </p:spTree>
    <p:extLst>
      <p:ext uri="{BB962C8B-B14F-4D97-AF65-F5344CB8AC3E}">
        <p14:creationId xmlns:p14="http://schemas.microsoft.com/office/powerpoint/2010/main" val="31134997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9702"/>
                                        </p:tgtEl>
                                        <p:attrNameLst>
                                          <p:attrName>style.visibility</p:attrName>
                                        </p:attrNameLst>
                                      </p:cBhvr>
                                      <p:to>
                                        <p:strVal val="visible"/>
                                      </p:to>
                                    </p:set>
                                    <p:anim calcmode="lin" valueType="num">
                                      <p:cBhvr>
                                        <p:cTn id="7" dur="1000" fill="hold"/>
                                        <p:tgtEl>
                                          <p:spTgt spid="29702"/>
                                        </p:tgtEl>
                                        <p:attrNameLst>
                                          <p:attrName>ppt_w</p:attrName>
                                        </p:attrNameLst>
                                      </p:cBhvr>
                                      <p:tavLst>
                                        <p:tav tm="0">
                                          <p:val>
                                            <p:strVal val="#ppt_w*0.70"/>
                                          </p:val>
                                        </p:tav>
                                        <p:tav tm="100000">
                                          <p:val>
                                            <p:strVal val="#ppt_w"/>
                                          </p:val>
                                        </p:tav>
                                      </p:tavLst>
                                    </p:anim>
                                    <p:anim calcmode="lin" valueType="num">
                                      <p:cBhvr>
                                        <p:cTn id="8" dur="1000" fill="hold"/>
                                        <p:tgtEl>
                                          <p:spTgt spid="29702"/>
                                        </p:tgtEl>
                                        <p:attrNameLst>
                                          <p:attrName>ppt_h</p:attrName>
                                        </p:attrNameLst>
                                      </p:cBhvr>
                                      <p:tavLst>
                                        <p:tav tm="0">
                                          <p:val>
                                            <p:strVal val="#ppt_h"/>
                                          </p:val>
                                        </p:tav>
                                        <p:tav tm="100000">
                                          <p:val>
                                            <p:strVal val="#ppt_h"/>
                                          </p:val>
                                        </p:tav>
                                      </p:tavLst>
                                    </p:anim>
                                    <p:animEffect transition="in" filter="fade">
                                      <p:cBhvr>
                                        <p:cTn id="9" dur="1000"/>
                                        <p:tgtEl>
                                          <p:spTgt spid="29702"/>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29700"/>
                                        </p:tgtEl>
                                        <p:attrNameLst>
                                          <p:attrName>style.visibility</p:attrName>
                                        </p:attrNameLst>
                                      </p:cBhvr>
                                      <p:to>
                                        <p:strVal val="visible"/>
                                      </p:to>
                                    </p:set>
                                    <p:anim calcmode="lin" valueType="num">
                                      <p:cBhvr>
                                        <p:cTn id="14" dur="1000" fill="hold"/>
                                        <p:tgtEl>
                                          <p:spTgt spid="29700"/>
                                        </p:tgtEl>
                                        <p:attrNameLst>
                                          <p:attrName>ppt_w</p:attrName>
                                        </p:attrNameLst>
                                      </p:cBhvr>
                                      <p:tavLst>
                                        <p:tav tm="0">
                                          <p:val>
                                            <p:strVal val="#ppt_w*0.70"/>
                                          </p:val>
                                        </p:tav>
                                        <p:tav tm="100000">
                                          <p:val>
                                            <p:strVal val="#ppt_w"/>
                                          </p:val>
                                        </p:tav>
                                      </p:tavLst>
                                    </p:anim>
                                    <p:anim calcmode="lin" valueType="num">
                                      <p:cBhvr>
                                        <p:cTn id="15" dur="1000" fill="hold"/>
                                        <p:tgtEl>
                                          <p:spTgt spid="29700"/>
                                        </p:tgtEl>
                                        <p:attrNameLst>
                                          <p:attrName>ppt_h</p:attrName>
                                        </p:attrNameLst>
                                      </p:cBhvr>
                                      <p:tavLst>
                                        <p:tav tm="0">
                                          <p:val>
                                            <p:strVal val="#ppt_h"/>
                                          </p:val>
                                        </p:tav>
                                        <p:tav tm="100000">
                                          <p:val>
                                            <p:strVal val="#ppt_h"/>
                                          </p:val>
                                        </p:tav>
                                      </p:tavLst>
                                    </p:anim>
                                    <p:animEffect transition="in" filter="fade">
                                      <p:cBhvr>
                                        <p:cTn id="16" dur="1000"/>
                                        <p:tgtEl>
                                          <p:spTgt spid="29700"/>
                                        </p:tgtEl>
                                      </p:cBhvr>
                                    </p:animEffect>
                                  </p:childTnLst>
                                </p:cTn>
                              </p:par>
                              <p:par>
                                <p:cTn id="17" presetID="55" presetClass="entr" presetSubtype="0" fill="hold" grpId="0" nodeType="withEffect">
                                  <p:stCondLst>
                                    <p:cond delay="0"/>
                                  </p:stCondLst>
                                  <p:childTnLst>
                                    <p:set>
                                      <p:cBhvr>
                                        <p:cTn id="18" dur="1" fill="hold">
                                          <p:stCondLst>
                                            <p:cond delay="0"/>
                                          </p:stCondLst>
                                        </p:cTn>
                                        <p:tgtEl>
                                          <p:spTgt spid="29699">
                                            <p:bg/>
                                          </p:spTgt>
                                        </p:tgtEl>
                                        <p:attrNameLst>
                                          <p:attrName>style.visibility</p:attrName>
                                        </p:attrNameLst>
                                      </p:cBhvr>
                                      <p:to>
                                        <p:strVal val="visible"/>
                                      </p:to>
                                    </p:set>
                                    <p:anim calcmode="lin" valueType="num">
                                      <p:cBhvr>
                                        <p:cTn id="19" dur="1000" fill="hold"/>
                                        <p:tgtEl>
                                          <p:spTgt spid="29699">
                                            <p:bg/>
                                          </p:spTgt>
                                        </p:tgtEl>
                                        <p:attrNameLst>
                                          <p:attrName>ppt_w</p:attrName>
                                        </p:attrNameLst>
                                      </p:cBhvr>
                                      <p:tavLst>
                                        <p:tav tm="0">
                                          <p:val>
                                            <p:strVal val="#ppt_w*0.70"/>
                                          </p:val>
                                        </p:tav>
                                        <p:tav tm="100000">
                                          <p:val>
                                            <p:strVal val="#ppt_w"/>
                                          </p:val>
                                        </p:tav>
                                      </p:tavLst>
                                    </p:anim>
                                    <p:anim calcmode="lin" valueType="num">
                                      <p:cBhvr>
                                        <p:cTn id="20" dur="1000" fill="hold"/>
                                        <p:tgtEl>
                                          <p:spTgt spid="29699">
                                            <p:bg/>
                                          </p:spTgt>
                                        </p:tgtEl>
                                        <p:attrNameLst>
                                          <p:attrName>ppt_h</p:attrName>
                                        </p:attrNameLst>
                                      </p:cBhvr>
                                      <p:tavLst>
                                        <p:tav tm="0">
                                          <p:val>
                                            <p:strVal val="#ppt_h"/>
                                          </p:val>
                                        </p:tav>
                                        <p:tav tm="100000">
                                          <p:val>
                                            <p:strVal val="#ppt_h"/>
                                          </p:val>
                                        </p:tav>
                                      </p:tavLst>
                                    </p:anim>
                                    <p:animEffect transition="in" filter="fade">
                                      <p:cBhvr>
                                        <p:cTn id="21" dur="1000"/>
                                        <p:tgtEl>
                                          <p:spTgt spid="29699">
                                            <p:bg/>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9" grpId="0" build="p" animBg="1"/>
      <p:bldP spid="29700" grpId="0" animBg="1"/>
      <p:bldP spid="2970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3"/>
          <p:cNvSpPr>
            <a:spLocks noGrp="1" noChangeArrowheads="1"/>
          </p:cNvSpPr>
          <p:nvPr>
            <p:ph type="body" idx="1"/>
          </p:nvPr>
        </p:nvSpPr>
        <p:spPr>
          <a:xfrm>
            <a:off x="457200" y="381000"/>
            <a:ext cx="8229600" cy="4724400"/>
          </a:xfrm>
          <a:ln>
            <a:solidFill>
              <a:srgbClr val="9900CC"/>
            </a:solidFill>
            <a:miter lim="800000"/>
            <a:headEnd/>
            <a:tailEnd/>
          </a:ln>
        </p:spPr>
        <p:txBody>
          <a:bodyPr>
            <a:normAutofit lnSpcReduction="10000"/>
          </a:bodyPr>
          <a:lstStyle/>
          <a:p>
            <a:pPr>
              <a:lnSpc>
                <a:spcPct val="80000"/>
              </a:lnSpc>
            </a:pPr>
            <a:r>
              <a:rPr lang="pt-BR" sz="2400" b="1" i="1" dirty="0">
                <a:solidFill>
                  <a:srgbClr val="800080"/>
                </a:solidFill>
              </a:rPr>
              <a:t>-Đối đáp chao chát, táo tợn.</a:t>
            </a:r>
            <a:endParaRPr lang="it-IT" sz="2400" b="1" i="1" dirty="0">
              <a:solidFill>
                <a:srgbClr val="800080"/>
              </a:solidFill>
              <a:sym typeface="Wingdings" pitchFamily="2" charset="2"/>
            </a:endParaRPr>
          </a:p>
          <a:p>
            <a:pPr>
              <a:lnSpc>
                <a:spcPct val="80000"/>
              </a:lnSpc>
            </a:pPr>
            <a:r>
              <a:rPr lang="pt-BR" sz="2400" b="1" i="1" dirty="0">
                <a:solidFill>
                  <a:srgbClr val="800080"/>
                </a:solidFill>
              </a:rPr>
              <a:t>-Đói khát </a:t>
            </a:r>
            <a:r>
              <a:rPr lang="it-IT" sz="2400" b="1" i="1" dirty="0">
                <a:solidFill>
                  <a:srgbClr val="800080"/>
                </a:solidFill>
                <a:sym typeface="Wingdings" pitchFamily="2" charset="2"/>
              </a:rPr>
              <a:t></a:t>
            </a:r>
            <a:r>
              <a:rPr lang="pt-BR" sz="2400" b="1" i="1" dirty="0">
                <a:solidFill>
                  <a:srgbClr val="800080"/>
                </a:solidFill>
              </a:rPr>
              <a:t>  liều lĩnh chấp nhận làm vợ nhặt.</a:t>
            </a:r>
          </a:p>
          <a:p>
            <a:pPr>
              <a:lnSpc>
                <a:spcPct val="80000"/>
              </a:lnSpc>
            </a:pPr>
            <a:r>
              <a:rPr lang="it-IT" sz="2400" b="1" dirty="0">
                <a:solidFill>
                  <a:srgbClr val="6600CC"/>
                </a:solidFill>
                <a:sym typeface="Wingdings" pitchFamily="2" charset="2"/>
              </a:rPr>
              <a:t></a:t>
            </a:r>
            <a:r>
              <a:rPr lang="pt-BR" sz="2400" b="1" dirty="0">
                <a:solidFill>
                  <a:srgbClr val="6600CC"/>
                </a:solidFill>
              </a:rPr>
              <a:t> Chua ngoa, cong cớn, trơ trẽn </a:t>
            </a:r>
          </a:p>
          <a:p>
            <a:pPr>
              <a:lnSpc>
                <a:spcPct val="80000"/>
              </a:lnSpc>
            </a:pPr>
            <a:r>
              <a:rPr lang="it-IT" sz="2400" b="1" dirty="0">
                <a:solidFill>
                  <a:srgbClr val="6600CC"/>
                </a:solidFill>
                <a:sym typeface="Wingdings" pitchFamily="2" charset="2"/>
              </a:rPr>
              <a:t></a:t>
            </a:r>
            <a:r>
              <a:rPr lang="pt-BR" sz="2400" b="1" dirty="0">
                <a:solidFill>
                  <a:srgbClr val="6600CC"/>
                </a:solidFill>
              </a:rPr>
              <a:t> Số phận bọt bèo, nghèo hèn, bị dồn đẩy đến bước đường cùng </a:t>
            </a:r>
            <a:r>
              <a:rPr lang="it-IT" sz="2400" b="1" dirty="0">
                <a:solidFill>
                  <a:srgbClr val="6600CC"/>
                </a:solidFill>
                <a:sym typeface="Wingdings" pitchFamily="2" charset="2"/>
              </a:rPr>
              <a:t></a:t>
            </a:r>
            <a:r>
              <a:rPr lang="pt-BR" sz="2400" b="1" dirty="0">
                <a:solidFill>
                  <a:srgbClr val="6600CC"/>
                </a:solidFill>
              </a:rPr>
              <a:t> nhân cách bị méo mó; biến thành nô lệ của miếng ăn.</a:t>
            </a:r>
          </a:p>
          <a:p>
            <a:pPr>
              <a:lnSpc>
                <a:spcPct val="80000"/>
              </a:lnSpc>
            </a:pPr>
            <a:r>
              <a:rPr lang="pt-BR" sz="2400" b="1" i="1" dirty="0">
                <a:solidFill>
                  <a:srgbClr val="800080"/>
                </a:solidFill>
              </a:rPr>
              <a:t>- Buổi sáng mai: dậy sớm, quét tước, dọn dẹp...</a:t>
            </a:r>
          </a:p>
          <a:p>
            <a:pPr>
              <a:lnSpc>
                <a:spcPct val="80000"/>
              </a:lnSpc>
            </a:pPr>
            <a:r>
              <a:rPr lang="en-US" sz="2400" b="1" dirty="0">
                <a:solidFill>
                  <a:srgbClr val="6600CC"/>
                </a:solidFill>
                <a:sym typeface="Wingdings" pitchFamily="2" charset="2"/>
              </a:rPr>
              <a:t></a:t>
            </a:r>
            <a:r>
              <a:rPr lang="pt-BR" sz="2400" b="1" dirty="0">
                <a:solidFill>
                  <a:srgbClr val="6600CC"/>
                </a:solidFill>
              </a:rPr>
              <a:t> </a:t>
            </a:r>
            <a:r>
              <a:rPr lang="pt-BR" sz="2400" b="1" dirty="0" smtClean="0">
                <a:solidFill>
                  <a:srgbClr val="6600CC"/>
                </a:solidFill>
              </a:rPr>
              <a:t>Ý tứ, đ</a:t>
            </a:r>
            <a:r>
              <a:rPr lang="pt-BR" sz="2400" b="1" dirty="0" smtClean="0">
                <a:solidFill>
                  <a:srgbClr val="6600CC"/>
                </a:solidFill>
              </a:rPr>
              <a:t>ôn </a:t>
            </a:r>
            <a:r>
              <a:rPr lang="pt-BR" sz="2400" b="1" dirty="0">
                <a:solidFill>
                  <a:srgbClr val="6600CC"/>
                </a:solidFill>
              </a:rPr>
              <a:t>hậu, hiền thục, đảm đang biết vun vén cho cuộc sống gia </a:t>
            </a:r>
            <a:r>
              <a:rPr lang="pt-BR" sz="2400" b="1" dirty="0" smtClean="0">
                <a:solidFill>
                  <a:srgbClr val="6600CC"/>
                </a:solidFill>
              </a:rPr>
              <a:t>đình; trọng tình nghĩa.</a:t>
            </a:r>
            <a:r>
              <a:rPr lang="en-US" sz="2400" b="1" dirty="0" smtClean="0">
                <a:solidFill>
                  <a:srgbClr val="6600CC"/>
                </a:solidFill>
              </a:rPr>
              <a:t> </a:t>
            </a:r>
            <a:endParaRPr lang="en-US" sz="2400" b="1" dirty="0">
              <a:solidFill>
                <a:srgbClr val="6600CC"/>
              </a:solidFill>
            </a:endParaRPr>
          </a:p>
          <a:p>
            <a:pPr>
              <a:lnSpc>
                <a:spcPct val="80000"/>
              </a:lnSpc>
            </a:pPr>
            <a:r>
              <a:rPr lang="en-US" sz="2400" b="1" dirty="0">
                <a:solidFill>
                  <a:srgbClr val="6600CC"/>
                </a:solidFill>
                <a:sym typeface="Wingdings" pitchFamily="2" charset="2"/>
              </a:rPr>
              <a:t></a:t>
            </a:r>
            <a:r>
              <a:rPr lang="pt-BR" sz="2400" b="1" dirty="0">
                <a:solidFill>
                  <a:srgbClr val="6600CC"/>
                </a:solidFill>
              </a:rPr>
              <a:t> Sự cưu mang đùm bọc của mẹ con Tràng và cuộc sống gia đình đã trả lại cho chị bản tính nhu mì, dịu dàng của người phụ nữ.</a:t>
            </a:r>
          </a:p>
          <a:p>
            <a:pPr>
              <a:lnSpc>
                <a:spcPct val="80000"/>
              </a:lnSpc>
            </a:pPr>
            <a:r>
              <a:rPr lang="it-IT" sz="2400" b="1" dirty="0">
                <a:solidFill>
                  <a:srgbClr val="6600CC"/>
                </a:solidFill>
                <a:sym typeface="Wingdings" pitchFamily="2" charset="2"/>
              </a:rPr>
              <a:t></a:t>
            </a:r>
            <a:r>
              <a:rPr lang="pt-BR" sz="2400" b="1" dirty="0">
                <a:solidFill>
                  <a:srgbClr val="6600CC"/>
                </a:solidFill>
              </a:rPr>
              <a:t> Thiên chức làm  vợ, làm dâu được đánh thức bởi tình </a:t>
            </a:r>
            <a:r>
              <a:rPr lang="pt-BR" sz="2400" b="1" dirty="0" smtClean="0">
                <a:solidFill>
                  <a:srgbClr val="6600CC"/>
                </a:solidFill>
              </a:rPr>
              <a:t>người </a:t>
            </a:r>
            <a:r>
              <a:rPr lang="pt-BR" sz="2400" b="1" dirty="0" smtClean="0">
                <a:solidFill>
                  <a:srgbClr val="6600CC"/>
                </a:solidFill>
                <a:sym typeface="Wingdings" pitchFamily="2" charset="2"/>
              </a:rPr>
              <a:t> Hồi sinh những phẩm chất tốt đẹp đã bị che khuất bởi hoàn cảnh sống cay nghiệt</a:t>
            </a:r>
            <a:r>
              <a:rPr lang="pt-BR" sz="2400" b="1" dirty="0" smtClean="0">
                <a:solidFill>
                  <a:srgbClr val="6600CC"/>
                </a:solidFill>
              </a:rPr>
              <a:t>  </a:t>
            </a:r>
            <a:endParaRPr lang="en-US" sz="2400" b="1" dirty="0">
              <a:solidFill>
                <a:srgbClr val="6600CC"/>
              </a:solidFill>
            </a:endParaRPr>
          </a:p>
        </p:txBody>
      </p:sp>
      <p:sp>
        <p:nvSpPr>
          <p:cNvPr id="31748" name="Text Box 4"/>
          <p:cNvSpPr txBox="1">
            <a:spLocks noChangeArrowheads="1"/>
          </p:cNvSpPr>
          <p:nvPr/>
        </p:nvSpPr>
        <p:spPr bwMode="auto">
          <a:xfrm>
            <a:off x="1905000" y="5562600"/>
            <a:ext cx="4648200" cy="528638"/>
          </a:xfrm>
          <a:prstGeom prst="rect">
            <a:avLst/>
          </a:prstGeom>
          <a:noFill/>
          <a:ln w="9525">
            <a:solidFill>
              <a:srgbClr val="CC00C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2800" b="1">
                <a:solidFill>
                  <a:srgbClr val="800080"/>
                </a:solidFill>
              </a:rPr>
              <a:t>VẺ ĐẸP KHUẤT LẤP</a:t>
            </a:r>
          </a:p>
        </p:txBody>
      </p:sp>
      <p:sp>
        <p:nvSpPr>
          <p:cNvPr id="31749" name="AutoShape 5"/>
          <p:cNvSpPr>
            <a:spLocks noChangeArrowheads="1"/>
          </p:cNvSpPr>
          <p:nvPr/>
        </p:nvSpPr>
        <p:spPr bwMode="auto">
          <a:xfrm>
            <a:off x="3657600" y="5181600"/>
            <a:ext cx="914400" cy="304800"/>
          </a:xfrm>
          <a:prstGeom prst="downArrow">
            <a:avLst>
              <a:gd name="adj1" fmla="val 50000"/>
              <a:gd name="adj2" fmla="val 25000"/>
            </a:avLst>
          </a:prstGeom>
          <a:solidFill>
            <a:srgbClr val="CC00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24844183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1747">
                                            <p:bg/>
                                          </p:spTgt>
                                        </p:tgtEl>
                                        <p:attrNameLst>
                                          <p:attrName>style.visibility</p:attrName>
                                        </p:attrNameLst>
                                      </p:cBhvr>
                                      <p:to>
                                        <p:strVal val="visible"/>
                                      </p:to>
                                    </p:set>
                                    <p:anim calcmode="lin" valueType="num">
                                      <p:cBhvr>
                                        <p:cTn id="7" dur="1000" fill="hold"/>
                                        <p:tgtEl>
                                          <p:spTgt spid="31747">
                                            <p:bg/>
                                          </p:spTgt>
                                        </p:tgtEl>
                                        <p:attrNameLst>
                                          <p:attrName>ppt_w</p:attrName>
                                        </p:attrNameLst>
                                      </p:cBhvr>
                                      <p:tavLst>
                                        <p:tav tm="0">
                                          <p:val>
                                            <p:strVal val="#ppt_w*0.70"/>
                                          </p:val>
                                        </p:tav>
                                        <p:tav tm="100000">
                                          <p:val>
                                            <p:strVal val="#ppt_w"/>
                                          </p:val>
                                        </p:tav>
                                      </p:tavLst>
                                    </p:anim>
                                    <p:anim calcmode="lin" valueType="num">
                                      <p:cBhvr>
                                        <p:cTn id="8" dur="1000" fill="hold"/>
                                        <p:tgtEl>
                                          <p:spTgt spid="31747">
                                            <p:bg/>
                                          </p:spTgt>
                                        </p:tgtEl>
                                        <p:attrNameLst>
                                          <p:attrName>ppt_h</p:attrName>
                                        </p:attrNameLst>
                                      </p:cBhvr>
                                      <p:tavLst>
                                        <p:tav tm="0">
                                          <p:val>
                                            <p:strVal val="#ppt_h"/>
                                          </p:val>
                                        </p:tav>
                                        <p:tav tm="100000">
                                          <p:val>
                                            <p:strVal val="#ppt_h"/>
                                          </p:val>
                                        </p:tav>
                                      </p:tavLst>
                                    </p:anim>
                                    <p:animEffect transition="in" filter="fade">
                                      <p:cBhvr>
                                        <p:cTn id="9" dur="1000"/>
                                        <p:tgtEl>
                                          <p:spTgt spid="31747">
                                            <p:bg/>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31747">
                                            <p:txEl>
                                              <p:pRg st="0" end="0"/>
                                            </p:txEl>
                                          </p:spTgt>
                                        </p:tgtEl>
                                        <p:attrNameLst>
                                          <p:attrName>style.visibility</p:attrName>
                                        </p:attrNameLst>
                                      </p:cBhvr>
                                      <p:to>
                                        <p:strVal val="visible"/>
                                      </p:to>
                                    </p:set>
                                    <p:anim calcmode="lin" valueType="num">
                                      <p:cBhvr>
                                        <p:cTn id="14" dur="1000" fill="hold"/>
                                        <p:tgtEl>
                                          <p:spTgt spid="31747">
                                            <p:txEl>
                                              <p:pRg st="0" end="0"/>
                                            </p:txEl>
                                          </p:spTgt>
                                        </p:tgtEl>
                                        <p:attrNameLst>
                                          <p:attrName>ppt_w</p:attrName>
                                        </p:attrNameLst>
                                      </p:cBhvr>
                                      <p:tavLst>
                                        <p:tav tm="0">
                                          <p:val>
                                            <p:strVal val="#ppt_w*0.70"/>
                                          </p:val>
                                        </p:tav>
                                        <p:tav tm="100000">
                                          <p:val>
                                            <p:strVal val="#ppt_w"/>
                                          </p:val>
                                        </p:tav>
                                      </p:tavLst>
                                    </p:anim>
                                    <p:anim calcmode="lin" valueType="num">
                                      <p:cBhvr>
                                        <p:cTn id="15" dur="1000" fill="hold"/>
                                        <p:tgtEl>
                                          <p:spTgt spid="31747">
                                            <p:txEl>
                                              <p:pRg st="0" end="0"/>
                                            </p:txEl>
                                          </p:spTgt>
                                        </p:tgtEl>
                                        <p:attrNameLst>
                                          <p:attrName>ppt_h</p:attrName>
                                        </p:attrNameLst>
                                      </p:cBhvr>
                                      <p:tavLst>
                                        <p:tav tm="0">
                                          <p:val>
                                            <p:strVal val="#ppt_h"/>
                                          </p:val>
                                        </p:tav>
                                        <p:tav tm="100000">
                                          <p:val>
                                            <p:strVal val="#ppt_h"/>
                                          </p:val>
                                        </p:tav>
                                      </p:tavLst>
                                    </p:anim>
                                    <p:animEffect transition="in" filter="fade">
                                      <p:cBhvr>
                                        <p:cTn id="16" dur="1000"/>
                                        <p:tgtEl>
                                          <p:spTgt spid="31747">
                                            <p:txEl>
                                              <p:pRg st="0" end="0"/>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31747">
                                            <p:txEl>
                                              <p:pRg st="1" end="1"/>
                                            </p:txEl>
                                          </p:spTgt>
                                        </p:tgtEl>
                                        <p:attrNameLst>
                                          <p:attrName>style.visibility</p:attrName>
                                        </p:attrNameLst>
                                      </p:cBhvr>
                                      <p:to>
                                        <p:strVal val="visible"/>
                                      </p:to>
                                    </p:set>
                                    <p:anim calcmode="lin" valueType="num">
                                      <p:cBhvr>
                                        <p:cTn id="21" dur="1000" fill="hold"/>
                                        <p:tgtEl>
                                          <p:spTgt spid="31747">
                                            <p:txEl>
                                              <p:pRg st="1" end="1"/>
                                            </p:txEl>
                                          </p:spTgt>
                                        </p:tgtEl>
                                        <p:attrNameLst>
                                          <p:attrName>ppt_w</p:attrName>
                                        </p:attrNameLst>
                                      </p:cBhvr>
                                      <p:tavLst>
                                        <p:tav tm="0">
                                          <p:val>
                                            <p:strVal val="#ppt_w*0.70"/>
                                          </p:val>
                                        </p:tav>
                                        <p:tav tm="100000">
                                          <p:val>
                                            <p:strVal val="#ppt_w"/>
                                          </p:val>
                                        </p:tav>
                                      </p:tavLst>
                                    </p:anim>
                                    <p:anim calcmode="lin" valueType="num">
                                      <p:cBhvr>
                                        <p:cTn id="22" dur="1000" fill="hold"/>
                                        <p:tgtEl>
                                          <p:spTgt spid="31747">
                                            <p:txEl>
                                              <p:pRg st="1" end="1"/>
                                            </p:txEl>
                                          </p:spTgt>
                                        </p:tgtEl>
                                        <p:attrNameLst>
                                          <p:attrName>ppt_h</p:attrName>
                                        </p:attrNameLst>
                                      </p:cBhvr>
                                      <p:tavLst>
                                        <p:tav tm="0">
                                          <p:val>
                                            <p:strVal val="#ppt_h"/>
                                          </p:val>
                                        </p:tav>
                                        <p:tav tm="100000">
                                          <p:val>
                                            <p:strVal val="#ppt_h"/>
                                          </p:val>
                                        </p:tav>
                                      </p:tavLst>
                                    </p:anim>
                                    <p:animEffect transition="in" filter="fade">
                                      <p:cBhvr>
                                        <p:cTn id="23" dur="1000"/>
                                        <p:tgtEl>
                                          <p:spTgt spid="31747">
                                            <p:txEl>
                                              <p:pRg st="1" end="1"/>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31747">
                                            <p:txEl>
                                              <p:pRg st="2" end="2"/>
                                            </p:txEl>
                                          </p:spTgt>
                                        </p:tgtEl>
                                        <p:attrNameLst>
                                          <p:attrName>style.visibility</p:attrName>
                                        </p:attrNameLst>
                                      </p:cBhvr>
                                      <p:to>
                                        <p:strVal val="visible"/>
                                      </p:to>
                                    </p:set>
                                    <p:anim calcmode="lin" valueType="num">
                                      <p:cBhvr>
                                        <p:cTn id="28" dur="1000" fill="hold"/>
                                        <p:tgtEl>
                                          <p:spTgt spid="31747">
                                            <p:txEl>
                                              <p:pRg st="2" end="2"/>
                                            </p:txEl>
                                          </p:spTgt>
                                        </p:tgtEl>
                                        <p:attrNameLst>
                                          <p:attrName>ppt_w</p:attrName>
                                        </p:attrNameLst>
                                      </p:cBhvr>
                                      <p:tavLst>
                                        <p:tav tm="0">
                                          <p:val>
                                            <p:strVal val="#ppt_w*0.70"/>
                                          </p:val>
                                        </p:tav>
                                        <p:tav tm="100000">
                                          <p:val>
                                            <p:strVal val="#ppt_w"/>
                                          </p:val>
                                        </p:tav>
                                      </p:tavLst>
                                    </p:anim>
                                    <p:anim calcmode="lin" valueType="num">
                                      <p:cBhvr>
                                        <p:cTn id="29" dur="1000" fill="hold"/>
                                        <p:tgtEl>
                                          <p:spTgt spid="31747">
                                            <p:txEl>
                                              <p:pRg st="2" end="2"/>
                                            </p:txEl>
                                          </p:spTgt>
                                        </p:tgtEl>
                                        <p:attrNameLst>
                                          <p:attrName>ppt_h</p:attrName>
                                        </p:attrNameLst>
                                      </p:cBhvr>
                                      <p:tavLst>
                                        <p:tav tm="0">
                                          <p:val>
                                            <p:strVal val="#ppt_h"/>
                                          </p:val>
                                        </p:tav>
                                        <p:tav tm="100000">
                                          <p:val>
                                            <p:strVal val="#ppt_h"/>
                                          </p:val>
                                        </p:tav>
                                      </p:tavLst>
                                    </p:anim>
                                    <p:animEffect transition="in" filter="fade">
                                      <p:cBhvr>
                                        <p:cTn id="30" dur="1000"/>
                                        <p:tgtEl>
                                          <p:spTgt spid="31747">
                                            <p:txEl>
                                              <p:pRg st="2" end="2"/>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31747">
                                            <p:txEl>
                                              <p:pRg st="3" end="3"/>
                                            </p:txEl>
                                          </p:spTgt>
                                        </p:tgtEl>
                                        <p:attrNameLst>
                                          <p:attrName>style.visibility</p:attrName>
                                        </p:attrNameLst>
                                      </p:cBhvr>
                                      <p:to>
                                        <p:strVal val="visible"/>
                                      </p:to>
                                    </p:set>
                                    <p:anim calcmode="lin" valueType="num">
                                      <p:cBhvr>
                                        <p:cTn id="35" dur="1000" fill="hold"/>
                                        <p:tgtEl>
                                          <p:spTgt spid="31747">
                                            <p:txEl>
                                              <p:pRg st="3" end="3"/>
                                            </p:txEl>
                                          </p:spTgt>
                                        </p:tgtEl>
                                        <p:attrNameLst>
                                          <p:attrName>ppt_w</p:attrName>
                                        </p:attrNameLst>
                                      </p:cBhvr>
                                      <p:tavLst>
                                        <p:tav tm="0">
                                          <p:val>
                                            <p:strVal val="#ppt_w*0.70"/>
                                          </p:val>
                                        </p:tav>
                                        <p:tav tm="100000">
                                          <p:val>
                                            <p:strVal val="#ppt_w"/>
                                          </p:val>
                                        </p:tav>
                                      </p:tavLst>
                                    </p:anim>
                                    <p:anim calcmode="lin" valueType="num">
                                      <p:cBhvr>
                                        <p:cTn id="36" dur="1000" fill="hold"/>
                                        <p:tgtEl>
                                          <p:spTgt spid="31747">
                                            <p:txEl>
                                              <p:pRg st="3" end="3"/>
                                            </p:txEl>
                                          </p:spTgt>
                                        </p:tgtEl>
                                        <p:attrNameLst>
                                          <p:attrName>ppt_h</p:attrName>
                                        </p:attrNameLst>
                                      </p:cBhvr>
                                      <p:tavLst>
                                        <p:tav tm="0">
                                          <p:val>
                                            <p:strVal val="#ppt_h"/>
                                          </p:val>
                                        </p:tav>
                                        <p:tav tm="100000">
                                          <p:val>
                                            <p:strVal val="#ppt_h"/>
                                          </p:val>
                                        </p:tav>
                                      </p:tavLst>
                                    </p:anim>
                                    <p:animEffect transition="in" filter="fade">
                                      <p:cBhvr>
                                        <p:cTn id="37" dur="1000"/>
                                        <p:tgtEl>
                                          <p:spTgt spid="31747">
                                            <p:txEl>
                                              <p:pRg st="3" end="3"/>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5" presetClass="entr" presetSubtype="0" fill="hold" grpId="0" nodeType="clickEffect">
                                  <p:stCondLst>
                                    <p:cond delay="0"/>
                                  </p:stCondLst>
                                  <p:childTnLst>
                                    <p:set>
                                      <p:cBhvr>
                                        <p:cTn id="41" dur="1" fill="hold">
                                          <p:stCondLst>
                                            <p:cond delay="0"/>
                                          </p:stCondLst>
                                        </p:cTn>
                                        <p:tgtEl>
                                          <p:spTgt spid="31747">
                                            <p:txEl>
                                              <p:pRg st="4" end="4"/>
                                            </p:txEl>
                                          </p:spTgt>
                                        </p:tgtEl>
                                        <p:attrNameLst>
                                          <p:attrName>style.visibility</p:attrName>
                                        </p:attrNameLst>
                                      </p:cBhvr>
                                      <p:to>
                                        <p:strVal val="visible"/>
                                      </p:to>
                                    </p:set>
                                    <p:anim calcmode="lin" valueType="num">
                                      <p:cBhvr>
                                        <p:cTn id="42" dur="1000" fill="hold"/>
                                        <p:tgtEl>
                                          <p:spTgt spid="31747">
                                            <p:txEl>
                                              <p:pRg st="4" end="4"/>
                                            </p:txEl>
                                          </p:spTgt>
                                        </p:tgtEl>
                                        <p:attrNameLst>
                                          <p:attrName>ppt_w</p:attrName>
                                        </p:attrNameLst>
                                      </p:cBhvr>
                                      <p:tavLst>
                                        <p:tav tm="0">
                                          <p:val>
                                            <p:strVal val="#ppt_w*0.70"/>
                                          </p:val>
                                        </p:tav>
                                        <p:tav tm="100000">
                                          <p:val>
                                            <p:strVal val="#ppt_w"/>
                                          </p:val>
                                        </p:tav>
                                      </p:tavLst>
                                    </p:anim>
                                    <p:anim calcmode="lin" valueType="num">
                                      <p:cBhvr>
                                        <p:cTn id="43" dur="1000" fill="hold"/>
                                        <p:tgtEl>
                                          <p:spTgt spid="31747">
                                            <p:txEl>
                                              <p:pRg st="4" end="4"/>
                                            </p:txEl>
                                          </p:spTgt>
                                        </p:tgtEl>
                                        <p:attrNameLst>
                                          <p:attrName>ppt_h</p:attrName>
                                        </p:attrNameLst>
                                      </p:cBhvr>
                                      <p:tavLst>
                                        <p:tav tm="0">
                                          <p:val>
                                            <p:strVal val="#ppt_h"/>
                                          </p:val>
                                        </p:tav>
                                        <p:tav tm="100000">
                                          <p:val>
                                            <p:strVal val="#ppt_h"/>
                                          </p:val>
                                        </p:tav>
                                      </p:tavLst>
                                    </p:anim>
                                    <p:animEffect transition="in" filter="fade">
                                      <p:cBhvr>
                                        <p:cTn id="44" dur="1000"/>
                                        <p:tgtEl>
                                          <p:spTgt spid="31747">
                                            <p:txEl>
                                              <p:pRg st="4" end="4"/>
                                            </p:txEl>
                                          </p:spTgt>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55" presetClass="entr" presetSubtype="0" fill="hold" grpId="0" nodeType="clickEffect">
                                  <p:stCondLst>
                                    <p:cond delay="0"/>
                                  </p:stCondLst>
                                  <p:childTnLst>
                                    <p:set>
                                      <p:cBhvr>
                                        <p:cTn id="48" dur="1" fill="hold">
                                          <p:stCondLst>
                                            <p:cond delay="0"/>
                                          </p:stCondLst>
                                        </p:cTn>
                                        <p:tgtEl>
                                          <p:spTgt spid="31747">
                                            <p:txEl>
                                              <p:pRg st="5" end="5"/>
                                            </p:txEl>
                                          </p:spTgt>
                                        </p:tgtEl>
                                        <p:attrNameLst>
                                          <p:attrName>style.visibility</p:attrName>
                                        </p:attrNameLst>
                                      </p:cBhvr>
                                      <p:to>
                                        <p:strVal val="visible"/>
                                      </p:to>
                                    </p:set>
                                    <p:anim calcmode="lin" valueType="num">
                                      <p:cBhvr>
                                        <p:cTn id="49" dur="1000" fill="hold"/>
                                        <p:tgtEl>
                                          <p:spTgt spid="31747">
                                            <p:txEl>
                                              <p:pRg st="5" end="5"/>
                                            </p:txEl>
                                          </p:spTgt>
                                        </p:tgtEl>
                                        <p:attrNameLst>
                                          <p:attrName>ppt_w</p:attrName>
                                        </p:attrNameLst>
                                      </p:cBhvr>
                                      <p:tavLst>
                                        <p:tav tm="0">
                                          <p:val>
                                            <p:strVal val="#ppt_w*0.70"/>
                                          </p:val>
                                        </p:tav>
                                        <p:tav tm="100000">
                                          <p:val>
                                            <p:strVal val="#ppt_w"/>
                                          </p:val>
                                        </p:tav>
                                      </p:tavLst>
                                    </p:anim>
                                    <p:anim calcmode="lin" valueType="num">
                                      <p:cBhvr>
                                        <p:cTn id="50" dur="1000" fill="hold"/>
                                        <p:tgtEl>
                                          <p:spTgt spid="31747">
                                            <p:txEl>
                                              <p:pRg st="5" end="5"/>
                                            </p:txEl>
                                          </p:spTgt>
                                        </p:tgtEl>
                                        <p:attrNameLst>
                                          <p:attrName>ppt_h</p:attrName>
                                        </p:attrNameLst>
                                      </p:cBhvr>
                                      <p:tavLst>
                                        <p:tav tm="0">
                                          <p:val>
                                            <p:strVal val="#ppt_h"/>
                                          </p:val>
                                        </p:tav>
                                        <p:tav tm="100000">
                                          <p:val>
                                            <p:strVal val="#ppt_h"/>
                                          </p:val>
                                        </p:tav>
                                      </p:tavLst>
                                    </p:anim>
                                    <p:animEffect transition="in" filter="fade">
                                      <p:cBhvr>
                                        <p:cTn id="51" dur="1000"/>
                                        <p:tgtEl>
                                          <p:spTgt spid="31747">
                                            <p:txEl>
                                              <p:pRg st="5" end="5"/>
                                            </p:txEl>
                                          </p:spTgt>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55" presetClass="entr" presetSubtype="0" fill="hold" grpId="0" nodeType="clickEffect">
                                  <p:stCondLst>
                                    <p:cond delay="0"/>
                                  </p:stCondLst>
                                  <p:childTnLst>
                                    <p:set>
                                      <p:cBhvr>
                                        <p:cTn id="55" dur="1" fill="hold">
                                          <p:stCondLst>
                                            <p:cond delay="0"/>
                                          </p:stCondLst>
                                        </p:cTn>
                                        <p:tgtEl>
                                          <p:spTgt spid="31747">
                                            <p:txEl>
                                              <p:pRg st="6" end="6"/>
                                            </p:txEl>
                                          </p:spTgt>
                                        </p:tgtEl>
                                        <p:attrNameLst>
                                          <p:attrName>style.visibility</p:attrName>
                                        </p:attrNameLst>
                                      </p:cBhvr>
                                      <p:to>
                                        <p:strVal val="visible"/>
                                      </p:to>
                                    </p:set>
                                    <p:anim calcmode="lin" valueType="num">
                                      <p:cBhvr>
                                        <p:cTn id="56" dur="1000" fill="hold"/>
                                        <p:tgtEl>
                                          <p:spTgt spid="31747">
                                            <p:txEl>
                                              <p:pRg st="6" end="6"/>
                                            </p:txEl>
                                          </p:spTgt>
                                        </p:tgtEl>
                                        <p:attrNameLst>
                                          <p:attrName>ppt_w</p:attrName>
                                        </p:attrNameLst>
                                      </p:cBhvr>
                                      <p:tavLst>
                                        <p:tav tm="0">
                                          <p:val>
                                            <p:strVal val="#ppt_w*0.70"/>
                                          </p:val>
                                        </p:tav>
                                        <p:tav tm="100000">
                                          <p:val>
                                            <p:strVal val="#ppt_w"/>
                                          </p:val>
                                        </p:tav>
                                      </p:tavLst>
                                    </p:anim>
                                    <p:anim calcmode="lin" valueType="num">
                                      <p:cBhvr>
                                        <p:cTn id="57" dur="1000" fill="hold"/>
                                        <p:tgtEl>
                                          <p:spTgt spid="31747">
                                            <p:txEl>
                                              <p:pRg st="6" end="6"/>
                                            </p:txEl>
                                          </p:spTgt>
                                        </p:tgtEl>
                                        <p:attrNameLst>
                                          <p:attrName>ppt_h</p:attrName>
                                        </p:attrNameLst>
                                      </p:cBhvr>
                                      <p:tavLst>
                                        <p:tav tm="0">
                                          <p:val>
                                            <p:strVal val="#ppt_h"/>
                                          </p:val>
                                        </p:tav>
                                        <p:tav tm="100000">
                                          <p:val>
                                            <p:strVal val="#ppt_h"/>
                                          </p:val>
                                        </p:tav>
                                      </p:tavLst>
                                    </p:anim>
                                    <p:animEffect transition="in" filter="fade">
                                      <p:cBhvr>
                                        <p:cTn id="58" dur="1000"/>
                                        <p:tgtEl>
                                          <p:spTgt spid="31747">
                                            <p:txEl>
                                              <p:pRg st="6" end="6"/>
                                            </p:txEl>
                                          </p:spTgt>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55" presetClass="entr" presetSubtype="0" fill="hold" grpId="0" nodeType="clickEffect">
                                  <p:stCondLst>
                                    <p:cond delay="0"/>
                                  </p:stCondLst>
                                  <p:childTnLst>
                                    <p:set>
                                      <p:cBhvr>
                                        <p:cTn id="62" dur="1" fill="hold">
                                          <p:stCondLst>
                                            <p:cond delay="0"/>
                                          </p:stCondLst>
                                        </p:cTn>
                                        <p:tgtEl>
                                          <p:spTgt spid="31747">
                                            <p:txEl>
                                              <p:pRg st="7" end="7"/>
                                            </p:txEl>
                                          </p:spTgt>
                                        </p:tgtEl>
                                        <p:attrNameLst>
                                          <p:attrName>style.visibility</p:attrName>
                                        </p:attrNameLst>
                                      </p:cBhvr>
                                      <p:to>
                                        <p:strVal val="visible"/>
                                      </p:to>
                                    </p:set>
                                    <p:anim calcmode="lin" valueType="num">
                                      <p:cBhvr>
                                        <p:cTn id="63" dur="1000" fill="hold"/>
                                        <p:tgtEl>
                                          <p:spTgt spid="31747">
                                            <p:txEl>
                                              <p:pRg st="7" end="7"/>
                                            </p:txEl>
                                          </p:spTgt>
                                        </p:tgtEl>
                                        <p:attrNameLst>
                                          <p:attrName>ppt_w</p:attrName>
                                        </p:attrNameLst>
                                      </p:cBhvr>
                                      <p:tavLst>
                                        <p:tav tm="0">
                                          <p:val>
                                            <p:strVal val="#ppt_w*0.70"/>
                                          </p:val>
                                        </p:tav>
                                        <p:tav tm="100000">
                                          <p:val>
                                            <p:strVal val="#ppt_w"/>
                                          </p:val>
                                        </p:tav>
                                      </p:tavLst>
                                    </p:anim>
                                    <p:anim calcmode="lin" valueType="num">
                                      <p:cBhvr>
                                        <p:cTn id="64" dur="1000" fill="hold"/>
                                        <p:tgtEl>
                                          <p:spTgt spid="31747">
                                            <p:txEl>
                                              <p:pRg st="7" end="7"/>
                                            </p:txEl>
                                          </p:spTgt>
                                        </p:tgtEl>
                                        <p:attrNameLst>
                                          <p:attrName>ppt_h</p:attrName>
                                        </p:attrNameLst>
                                      </p:cBhvr>
                                      <p:tavLst>
                                        <p:tav tm="0">
                                          <p:val>
                                            <p:strVal val="#ppt_h"/>
                                          </p:val>
                                        </p:tav>
                                        <p:tav tm="100000">
                                          <p:val>
                                            <p:strVal val="#ppt_h"/>
                                          </p:val>
                                        </p:tav>
                                      </p:tavLst>
                                    </p:anim>
                                    <p:animEffect transition="in" filter="fade">
                                      <p:cBhvr>
                                        <p:cTn id="65" dur="1000"/>
                                        <p:tgtEl>
                                          <p:spTgt spid="31747">
                                            <p:txEl>
                                              <p:pRg st="7" end="7"/>
                                            </p:txEl>
                                          </p:spTgt>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55" presetClass="entr" presetSubtype="0" fill="hold" grpId="0" nodeType="clickEffect">
                                  <p:stCondLst>
                                    <p:cond delay="0"/>
                                  </p:stCondLst>
                                  <p:childTnLst>
                                    <p:set>
                                      <p:cBhvr>
                                        <p:cTn id="69" dur="1" fill="hold">
                                          <p:stCondLst>
                                            <p:cond delay="0"/>
                                          </p:stCondLst>
                                        </p:cTn>
                                        <p:tgtEl>
                                          <p:spTgt spid="31749"/>
                                        </p:tgtEl>
                                        <p:attrNameLst>
                                          <p:attrName>style.visibility</p:attrName>
                                        </p:attrNameLst>
                                      </p:cBhvr>
                                      <p:to>
                                        <p:strVal val="visible"/>
                                      </p:to>
                                    </p:set>
                                    <p:anim calcmode="lin" valueType="num">
                                      <p:cBhvr>
                                        <p:cTn id="70" dur="1000" fill="hold"/>
                                        <p:tgtEl>
                                          <p:spTgt spid="31749"/>
                                        </p:tgtEl>
                                        <p:attrNameLst>
                                          <p:attrName>ppt_w</p:attrName>
                                        </p:attrNameLst>
                                      </p:cBhvr>
                                      <p:tavLst>
                                        <p:tav tm="0">
                                          <p:val>
                                            <p:strVal val="#ppt_w*0.70"/>
                                          </p:val>
                                        </p:tav>
                                        <p:tav tm="100000">
                                          <p:val>
                                            <p:strVal val="#ppt_w"/>
                                          </p:val>
                                        </p:tav>
                                      </p:tavLst>
                                    </p:anim>
                                    <p:anim calcmode="lin" valueType="num">
                                      <p:cBhvr>
                                        <p:cTn id="71" dur="1000" fill="hold"/>
                                        <p:tgtEl>
                                          <p:spTgt spid="31749"/>
                                        </p:tgtEl>
                                        <p:attrNameLst>
                                          <p:attrName>ppt_h</p:attrName>
                                        </p:attrNameLst>
                                      </p:cBhvr>
                                      <p:tavLst>
                                        <p:tav tm="0">
                                          <p:val>
                                            <p:strVal val="#ppt_h"/>
                                          </p:val>
                                        </p:tav>
                                        <p:tav tm="100000">
                                          <p:val>
                                            <p:strVal val="#ppt_h"/>
                                          </p:val>
                                        </p:tav>
                                      </p:tavLst>
                                    </p:anim>
                                    <p:animEffect transition="in" filter="fade">
                                      <p:cBhvr>
                                        <p:cTn id="72" dur="1000"/>
                                        <p:tgtEl>
                                          <p:spTgt spid="317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7" grpId="0" build="p" animBg="1"/>
      <p:bldP spid="3174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2" name="AutoShape 4"/>
          <p:cNvSpPr>
            <a:spLocks noChangeArrowheads="1"/>
          </p:cNvSpPr>
          <p:nvPr/>
        </p:nvSpPr>
        <p:spPr bwMode="auto">
          <a:xfrm>
            <a:off x="1066800" y="762000"/>
            <a:ext cx="6477000" cy="3810000"/>
          </a:xfrm>
          <a:prstGeom prst="cloudCallout">
            <a:avLst>
              <a:gd name="adj1" fmla="val -42648"/>
              <a:gd name="adj2" fmla="val 102333"/>
            </a:avLst>
          </a:prstGeom>
          <a:solidFill>
            <a:srgbClr val="CCECFF"/>
          </a:solidFill>
          <a:ln w="9525">
            <a:solidFill>
              <a:srgbClr val="9900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pt-BR" sz="3200" b="1">
                <a:solidFill>
                  <a:srgbClr val="660066"/>
                </a:solidFill>
                <a:latin typeface="Times New Roman" pitchFamily="18" charset="0"/>
              </a:rPr>
              <a:t>    Tình người và mái ấm gia đình đã đem đến một sự phục sinh, sự đổi thay kì diệu trong tâm hồn mỗi người.</a:t>
            </a:r>
            <a:endParaRPr lang="en-US" sz="3200" b="1">
              <a:solidFill>
                <a:srgbClr val="660066"/>
              </a:solidFill>
              <a:latin typeface="Times New Roman" pitchFamily="18" charset="0"/>
            </a:endParaRPr>
          </a:p>
        </p:txBody>
      </p:sp>
    </p:spTree>
    <p:extLst>
      <p:ext uri="{BB962C8B-B14F-4D97-AF65-F5344CB8AC3E}">
        <p14:creationId xmlns:p14="http://schemas.microsoft.com/office/powerpoint/2010/main" val="39200462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2772"/>
                                        </p:tgtEl>
                                        <p:attrNameLst>
                                          <p:attrName>style.visibility</p:attrName>
                                        </p:attrNameLst>
                                      </p:cBhvr>
                                      <p:to>
                                        <p:strVal val="visible"/>
                                      </p:to>
                                    </p:set>
                                    <p:anim calcmode="lin" valueType="num">
                                      <p:cBhvr>
                                        <p:cTn id="7" dur="1000" fill="hold"/>
                                        <p:tgtEl>
                                          <p:spTgt spid="32772"/>
                                        </p:tgtEl>
                                        <p:attrNameLst>
                                          <p:attrName>ppt_w</p:attrName>
                                        </p:attrNameLst>
                                      </p:cBhvr>
                                      <p:tavLst>
                                        <p:tav tm="0">
                                          <p:val>
                                            <p:strVal val="#ppt_w*0.70"/>
                                          </p:val>
                                        </p:tav>
                                        <p:tav tm="100000">
                                          <p:val>
                                            <p:strVal val="#ppt_w"/>
                                          </p:val>
                                        </p:tav>
                                      </p:tavLst>
                                    </p:anim>
                                    <p:anim calcmode="lin" valueType="num">
                                      <p:cBhvr>
                                        <p:cTn id="8" dur="1000" fill="hold"/>
                                        <p:tgtEl>
                                          <p:spTgt spid="32772"/>
                                        </p:tgtEl>
                                        <p:attrNameLst>
                                          <p:attrName>ppt_h</p:attrName>
                                        </p:attrNameLst>
                                      </p:cBhvr>
                                      <p:tavLst>
                                        <p:tav tm="0">
                                          <p:val>
                                            <p:strVal val="#ppt_h"/>
                                          </p:val>
                                        </p:tav>
                                        <p:tav tm="100000">
                                          <p:val>
                                            <p:strVal val="#ppt_h"/>
                                          </p:val>
                                        </p:tav>
                                      </p:tavLst>
                                    </p:anim>
                                    <p:animEffect transition="in" filter="fade">
                                      <p:cBhvr>
                                        <p:cTn id="9" dur="1000"/>
                                        <p:tgtEl>
                                          <p:spTgt spid="32772"/>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 presetClass="exit" presetSubtype="10" fill="hold" grpId="1" nodeType="clickEffect">
                                  <p:stCondLst>
                                    <p:cond delay="0"/>
                                  </p:stCondLst>
                                  <p:childTnLst>
                                    <p:animEffect transition="out" filter="checkerboard(across)">
                                      <p:cBhvr>
                                        <p:cTn id="13" dur="500"/>
                                        <p:tgtEl>
                                          <p:spTgt spid="32772"/>
                                        </p:tgtEl>
                                      </p:cBhvr>
                                    </p:animEffect>
                                    <p:set>
                                      <p:cBhvr>
                                        <p:cTn id="14" dur="1" fill="hold">
                                          <p:stCondLst>
                                            <p:cond delay="499"/>
                                          </p:stCondLst>
                                        </p:cTn>
                                        <p:tgtEl>
                                          <p:spTgt spid="3277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2" grpId="0" animBg="1"/>
      <p:bldP spid="32772" grpId="1"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0" name="AutoShape 4"/>
          <p:cNvSpPr>
            <a:spLocks noChangeArrowheads="1"/>
          </p:cNvSpPr>
          <p:nvPr/>
        </p:nvSpPr>
        <p:spPr bwMode="auto">
          <a:xfrm>
            <a:off x="1066800" y="762000"/>
            <a:ext cx="7239000" cy="3810000"/>
          </a:xfrm>
          <a:prstGeom prst="cloudCallout">
            <a:avLst>
              <a:gd name="adj1" fmla="val -43421"/>
              <a:gd name="adj2" fmla="val 102333"/>
            </a:avLst>
          </a:prstGeom>
          <a:solidFill>
            <a:srgbClr val="CCFFFF"/>
          </a:solidFill>
          <a:ln w="9525">
            <a:solidFill>
              <a:srgbClr val="9900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sz="3200" b="1" i="1">
                <a:solidFill>
                  <a:srgbClr val="660066"/>
                </a:solidFill>
                <a:latin typeface="Times New Roman" pitchFamily="18" charset="0"/>
              </a:rPr>
              <a:t>     Hãy liên tưởng, suy luận và cho biết, qua tình huống truyện, nhà văn muốn gửi gắm điều gì?</a:t>
            </a:r>
          </a:p>
        </p:txBody>
      </p:sp>
    </p:spTree>
    <p:extLst>
      <p:ext uri="{BB962C8B-B14F-4D97-AF65-F5344CB8AC3E}">
        <p14:creationId xmlns:p14="http://schemas.microsoft.com/office/powerpoint/2010/main" val="14242049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4820"/>
                                        </p:tgtEl>
                                        <p:attrNameLst>
                                          <p:attrName>style.visibility</p:attrName>
                                        </p:attrNameLst>
                                      </p:cBhvr>
                                      <p:to>
                                        <p:strVal val="visible"/>
                                      </p:to>
                                    </p:set>
                                    <p:anim calcmode="lin" valueType="num">
                                      <p:cBhvr>
                                        <p:cTn id="7" dur="1000" fill="hold"/>
                                        <p:tgtEl>
                                          <p:spTgt spid="34820"/>
                                        </p:tgtEl>
                                        <p:attrNameLst>
                                          <p:attrName>ppt_w</p:attrName>
                                        </p:attrNameLst>
                                      </p:cBhvr>
                                      <p:tavLst>
                                        <p:tav tm="0">
                                          <p:val>
                                            <p:strVal val="#ppt_w*0.70"/>
                                          </p:val>
                                        </p:tav>
                                        <p:tav tm="100000">
                                          <p:val>
                                            <p:strVal val="#ppt_w"/>
                                          </p:val>
                                        </p:tav>
                                      </p:tavLst>
                                    </p:anim>
                                    <p:anim calcmode="lin" valueType="num">
                                      <p:cBhvr>
                                        <p:cTn id="8" dur="1000" fill="hold"/>
                                        <p:tgtEl>
                                          <p:spTgt spid="34820"/>
                                        </p:tgtEl>
                                        <p:attrNameLst>
                                          <p:attrName>ppt_h</p:attrName>
                                        </p:attrNameLst>
                                      </p:cBhvr>
                                      <p:tavLst>
                                        <p:tav tm="0">
                                          <p:val>
                                            <p:strVal val="#ppt_h"/>
                                          </p:val>
                                        </p:tav>
                                        <p:tav tm="100000">
                                          <p:val>
                                            <p:strVal val="#ppt_h"/>
                                          </p:val>
                                        </p:tav>
                                      </p:tavLst>
                                    </p:anim>
                                    <p:animEffect transition="in" filter="fade">
                                      <p:cBhvr>
                                        <p:cTn id="9" dur="1000"/>
                                        <p:tgtEl>
                                          <p:spTgt spid="348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3"/>
          <p:cNvSpPr>
            <a:spLocks noGrp="1" noChangeArrowheads="1"/>
          </p:cNvSpPr>
          <p:nvPr>
            <p:ph type="body" idx="1"/>
          </p:nvPr>
        </p:nvSpPr>
        <p:spPr>
          <a:xfrm>
            <a:off x="381000" y="304800"/>
            <a:ext cx="8229600" cy="5562600"/>
          </a:xfrm>
          <a:ln>
            <a:solidFill>
              <a:srgbClr val="6600CC"/>
            </a:solidFill>
            <a:miter lim="800000"/>
            <a:headEnd/>
            <a:tailEnd/>
          </a:ln>
        </p:spPr>
        <p:txBody>
          <a:bodyPr>
            <a:normAutofit/>
          </a:bodyPr>
          <a:lstStyle/>
          <a:p>
            <a:pPr>
              <a:lnSpc>
                <a:spcPct val="80000"/>
              </a:lnSpc>
            </a:pPr>
            <a:r>
              <a:rPr lang="pt-BR" sz="2200" b="1" dirty="0" smtClean="0">
                <a:solidFill>
                  <a:srgbClr val="003366"/>
                </a:solidFill>
                <a:latin typeface="Arial" pitchFamily="34" charset="0"/>
                <a:cs typeface="Arial" pitchFamily="34" charset="0"/>
              </a:rPr>
              <a:t>- Nhà </a:t>
            </a:r>
            <a:r>
              <a:rPr lang="pt-BR" sz="2200" b="1" dirty="0">
                <a:solidFill>
                  <a:srgbClr val="003366"/>
                </a:solidFill>
                <a:latin typeface="Arial" pitchFamily="34" charset="0"/>
                <a:cs typeface="Arial" pitchFamily="34" charset="0"/>
              </a:rPr>
              <a:t>văn muốn k/đ trong hoàn cảnh đói khát, giá trị con người thật bèo bọt, rẻ rúng, chỉ bằng đồ vật rơi vãi có thể nhặt được ở đầu đường xó chợ. Điều thiêng liêng đã trở thành tầm thường. </a:t>
            </a:r>
          </a:p>
          <a:p>
            <a:pPr>
              <a:lnSpc>
                <a:spcPct val="80000"/>
              </a:lnSpc>
            </a:pPr>
            <a:r>
              <a:rPr lang="en-US" sz="2200" b="1" dirty="0">
                <a:solidFill>
                  <a:srgbClr val="003366"/>
                </a:solidFill>
                <a:latin typeface="Arial" pitchFamily="34" charset="0"/>
                <a:cs typeface="Arial" pitchFamily="34" charset="0"/>
                <a:sym typeface="Wingdings" pitchFamily="2" charset="2"/>
              </a:rPr>
              <a:t></a:t>
            </a:r>
            <a:r>
              <a:rPr lang="pt-BR" sz="2200" b="1" dirty="0">
                <a:solidFill>
                  <a:srgbClr val="003366"/>
                </a:solidFill>
                <a:latin typeface="Arial" pitchFamily="34" charset="0"/>
                <a:cs typeface="Arial" pitchFamily="34" charset="0"/>
              </a:rPr>
              <a:t> Tô đậm hiện thực tăm tối nhàu nát. Ẩn chứa tâm trạng ngậm ngùi cho thân phận con người trong hoàn cảnh trớ trêu.</a:t>
            </a:r>
            <a:r>
              <a:rPr lang="en-US" sz="2200" b="1" dirty="0">
                <a:solidFill>
                  <a:srgbClr val="003366"/>
                </a:solidFill>
                <a:latin typeface="Arial" pitchFamily="34" charset="0"/>
                <a:cs typeface="Arial" pitchFamily="34" charset="0"/>
              </a:rPr>
              <a:t> </a:t>
            </a:r>
          </a:p>
          <a:p>
            <a:pPr>
              <a:lnSpc>
                <a:spcPct val="80000"/>
              </a:lnSpc>
            </a:pPr>
            <a:r>
              <a:rPr lang="en-US" sz="2200" b="1" dirty="0">
                <a:solidFill>
                  <a:srgbClr val="003366"/>
                </a:solidFill>
                <a:latin typeface="Arial" pitchFamily="34" charset="0"/>
                <a:cs typeface="Arial" pitchFamily="34" charset="0"/>
                <a:sym typeface="Wingdings" pitchFamily="2" charset="2"/>
              </a:rPr>
              <a:t></a:t>
            </a:r>
            <a:r>
              <a:rPr lang="pt-BR" sz="2200" b="1" dirty="0">
                <a:solidFill>
                  <a:srgbClr val="003366"/>
                </a:solidFill>
                <a:latin typeface="Arial" pitchFamily="34" charset="0"/>
                <a:cs typeface="Arial" pitchFamily="34" charset="0"/>
              </a:rPr>
              <a:t> Tố cáo cáo tội ác của bọn thực dân, phát xít – những kẻ đã gián tiếp đẩy nhân dân ta vào nạn đói thê thảm năm Ất Dậu.</a:t>
            </a:r>
            <a:endParaRPr lang="en-US" sz="2200" b="1" dirty="0">
              <a:solidFill>
                <a:srgbClr val="003366"/>
              </a:solidFill>
              <a:latin typeface="Arial" pitchFamily="34" charset="0"/>
              <a:cs typeface="Arial" pitchFamily="34" charset="0"/>
            </a:endParaRPr>
          </a:p>
          <a:p>
            <a:pPr>
              <a:lnSpc>
                <a:spcPct val="80000"/>
              </a:lnSpc>
            </a:pPr>
            <a:r>
              <a:rPr lang="en-US" sz="2200" b="1" dirty="0">
                <a:solidFill>
                  <a:srgbClr val="003366"/>
                </a:solidFill>
                <a:latin typeface="Arial" pitchFamily="34" charset="0"/>
                <a:cs typeface="Arial" pitchFamily="34" charset="0"/>
                <a:sym typeface="Symbol" pitchFamily="18" charset="2"/>
              </a:rPr>
              <a:t></a:t>
            </a:r>
            <a:r>
              <a:rPr lang="pt-BR" sz="2200" b="1" dirty="0">
                <a:solidFill>
                  <a:srgbClr val="003366"/>
                </a:solidFill>
                <a:latin typeface="Arial" pitchFamily="34" charset="0"/>
                <a:cs typeface="Arial" pitchFamily="34" charset="0"/>
              </a:rPr>
              <a:t> Đặt các nhân vật vào một tình huống mờ tối, lay lắt để biểu hiện và khẳng định sự bất diệt của nỗi khát thèm được sống, được yêu thương và hy vọng của con người  trong đói nghèo cơ cực.</a:t>
            </a:r>
          </a:p>
          <a:p>
            <a:pPr>
              <a:lnSpc>
                <a:spcPct val="80000"/>
              </a:lnSpc>
            </a:pPr>
            <a:r>
              <a:rPr lang="en-US" sz="2200" b="1" dirty="0">
                <a:solidFill>
                  <a:srgbClr val="003366"/>
                </a:solidFill>
                <a:latin typeface="Arial" pitchFamily="34" charset="0"/>
                <a:cs typeface="Arial" pitchFamily="34" charset="0"/>
                <a:sym typeface="Symbol" pitchFamily="18" charset="2"/>
              </a:rPr>
              <a:t></a:t>
            </a:r>
            <a:r>
              <a:rPr lang="pt-BR" sz="2200" b="1" dirty="0">
                <a:solidFill>
                  <a:srgbClr val="003366"/>
                </a:solidFill>
                <a:latin typeface="Arial" pitchFamily="34" charset="0"/>
                <a:cs typeface="Arial" pitchFamily="34" charset="0"/>
              </a:rPr>
              <a:t>Thể hiện niềm tin mãnh liệt vào vẻ đẹp của tình người; khẳng định khát vọng sống, khát vọng được yêu thương , hạnh phúc gia đình và niềm hy vọng không gì có thể  dập tắt ở con người </a:t>
            </a:r>
          </a:p>
          <a:p>
            <a:pPr>
              <a:lnSpc>
                <a:spcPct val="80000"/>
              </a:lnSpc>
            </a:pPr>
            <a:endParaRPr lang="en-US" sz="2200" b="1" dirty="0">
              <a:solidFill>
                <a:srgbClr val="003366"/>
              </a:solidFill>
              <a:latin typeface="Arial" pitchFamily="34" charset="0"/>
              <a:cs typeface="Arial" pitchFamily="34" charset="0"/>
            </a:endParaRPr>
          </a:p>
        </p:txBody>
      </p:sp>
      <p:sp>
        <p:nvSpPr>
          <p:cNvPr id="33796" name="Text Box 4"/>
          <p:cNvSpPr txBox="1">
            <a:spLocks noChangeArrowheads="1"/>
          </p:cNvSpPr>
          <p:nvPr/>
        </p:nvSpPr>
        <p:spPr bwMode="auto">
          <a:xfrm>
            <a:off x="2057400" y="6248400"/>
            <a:ext cx="5105400" cy="376238"/>
          </a:xfrm>
          <a:prstGeom prst="rect">
            <a:avLst/>
          </a:prstGeom>
          <a:solidFill>
            <a:srgbClr val="66FFFF"/>
          </a:solidFill>
          <a:ln w="9525">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it-IT" b="1" dirty="0">
                <a:solidFill>
                  <a:srgbClr val="FF0066"/>
                </a:solidFill>
              </a:rPr>
              <a:t>GIÁ TRỊ </a:t>
            </a:r>
            <a:r>
              <a:rPr lang="it-IT" b="1" dirty="0" smtClean="0">
                <a:solidFill>
                  <a:srgbClr val="FF0066"/>
                </a:solidFill>
              </a:rPr>
              <a:t>HIỆN THỰC VÀ NHÂN </a:t>
            </a:r>
            <a:r>
              <a:rPr lang="it-IT" b="1" dirty="0">
                <a:solidFill>
                  <a:srgbClr val="FF0066"/>
                </a:solidFill>
              </a:rPr>
              <a:t>ĐẠO</a:t>
            </a:r>
            <a:r>
              <a:rPr lang="en-US" b="1" dirty="0">
                <a:solidFill>
                  <a:srgbClr val="FF0066"/>
                </a:solidFill>
              </a:rPr>
              <a:t> SÂU SẮC</a:t>
            </a:r>
          </a:p>
        </p:txBody>
      </p:sp>
      <p:sp>
        <p:nvSpPr>
          <p:cNvPr id="33797" name="AutoShape 5"/>
          <p:cNvSpPr>
            <a:spLocks noChangeArrowheads="1"/>
          </p:cNvSpPr>
          <p:nvPr/>
        </p:nvSpPr>
        <p:spPr bwMode="auto">
          <a:xfrm>
            <a:off x="4375150" y="5899150"/>
            <a:ext cx="609600" cy="304800"/>
          </a:xfrm>
          <a:prstGeom prst="downArrow">
            <a:avLst>
              <a:gd name="adj1" fmla="val 50000"/>
              <a:gd name="adj2" fmla="val 25000"/>
            </a:avLst>
          </a:prstGeom>
          <a:solidFill>
            <a:srgbClr val="CC00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4541131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3795">
                                            <p:bg/>
                                          </p:spTgt>
                                        </p:tgtEl>
                                        <p:attrNameLst>
                                          <p:attrName>style.visibility</p:attrName>
                                        </p:attrNameLst>
                                      </p:cBhvr>
                                      <p:to>
                                        <p:strVal val="visible"/>
                                      </p:to>
                                    </p:set>
                                    <p:anim calcmode="lin" valueType="num">
                                      <p:cBhvr>
                                        <p:cTn id="7" dur="1000" fill="hold"/>
                                        <p:tgtEl>
                                          <p:spTgt spid="33795">
                                            <p:bg/>
                                          </p:spTgt>
                                        </p:tgtEl>
                                        <p:attrNameLst>
                                          <p:attrName>ppt_w</p:attrName>
                                        </p:attrNameLst>
                                      </p:cBhvr>
                                      <p:tavLst>
                                        <p:tav tm="0">
                                          <p:val>
                                            <p:strVal val="#ppt_w*0.70"/>
                                          </p:val>
                                        </p:tav>
                                        <p:tav tm="100000">
                                          <p:val>
                                            <p:strVal val="#ppt_w"/>
                                          </p:val>
                                        </p:tav>
                                      </p:tavLst>
                                    </p:anim>
                                    <p:anim calcmode="lin" valueType="num">
                                      <p:cBhvr>
                                        <p:cTn id="8" dur="1000" fill="hold"/>
                                        <p:tgtEl>
                                          <p:spTgt spid="33795">
                                            <p:bg/>
                                          </p:spTgt>
                                        </p:tgtEl>
                                        <p:attrNameLst>
                                          <p:attrName>ppt_h</p:attrName>
                                        </p:attrNameLst>
                                      </p:cBhvr>
                                      <p:tavLst>
                                        <p:tav tm="0">
                                          <p:val>
                                            <p:strVal val="#ppt_h"/>
                                          </p:val>
                                        </p:tav>
                                        <p:tav tm="100000">
                                          <p:val>
                                            <p:strVal val="#ppt_h"/>
                                          </p:val>
                                        </p:tav>
                                      </p:tavLst>
                                    </p:anim>
                                    <p:animEffect transition="in" filter="fade">
                                      <p:cBhvr>
                                        <p:cTn id="9" dur="1000"/>
                                        <p:tgtEl>
                                          <p:spTgt spid="33795">
                                            <p:bg/>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33795">
                                            <p:txEl>
                                              <p:pRg st="0" end="0"/>
                                            </p:txEl>
                                          </p:spTgt>
                                        </p:tgtEl>
                                        <p:attrNameLst>
                                          <p:attrName>style.visibility</p:attrName>
                                        </p:attrNameLst>
                                      </p:cBhvr>
                                      <p:to>
                                        <p:strVal val="visible"/>
                                      </p:to>
                                    </p:set>
                                    <p:anim calcmode="lin" valueType="num">
                                      <p:cBhvr>
                                        <p:cTn id="14" dur="1000" fill="hold"/>
                                        <p:tgtEl>
                                          <p:spTgt spid="33795">
                                            <p:txEl>
                                              <p:pRg st="0" end="0"/>
                                            </p:txEl>
                                          </p:spTgt>
                                        </p:tgtEl>
                                        <p:attrNameLst>
                                          <p:attrName>ppt_w</p:attrName>
                                        </p:attrNameLst>
                                      </p:cBhvr>
                                      <p:tavLst>
                                        <p:tav tm="0">
                                          <p:val>
                                            <p:strVal val="#ppt_w*0.70"/>
                                          </p:val>
                                        </p:tav>
                                        <p:tav tm="100000">
                                          <p:val>
                                            <p:strVal val="#ppt_w"/>
                                          </p:val>
                                        </p:tav>
                                      </p:tavLst>
                                    </p:anim>
                                    <p:anim calcmode="lin" valueType="num">
                                      <p:cBhvr>
                                        <p:cTn id="15" dur="1000" fill="hold"/>
                                        <p:tgtEl>
                                          <p:spTgt spid="33795">
                                            <p:txEl>
                                              <p:pRg st="0" end="0"/>
                                            </p:txEl>
                                          </p:spTgt>
                                        </p:tgtEl>
                                        <p:attrNameLst>
                                          <p:attrName>ppt_h</p:attrName>
                                        </p:attrNameLst>
                                      </p:cBhvr>
                                      <p:tavLst>
                                        <p:tav tm="0">
                                          <p:val>
                                            <p:strVal val="#ppt_h"/>
                                          </p:val>
                                        </p:tav>
                                        <p:tav tm="100000">
                                          <p:val>
                                            <p:strVal val="#ppt_h"/>
                                          </p:val>
                                        </p:tav>
                                      </p:tavLst>
                                    </p:anim>
                                    <p:animEffect transition="in" filter="fade">
                                      <p:cBhvr>
                                        <p:cTn id="16" dur="1000"/>
                                        <p:tgtEl>
                                          <p:spTgt spid="33795">
                                            <p:txEl>
                                              <p:pRg st="0" end="0"/>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33795">
                                            <p:txEl>
                                              <p:pRg st="1" end="1"/>
                                            </p:txEl>
                                          </p:spTgt>
                                        </p:tgtEl>
                                        <p:attrNameLst>
                                          <p:attrName>style.visibility</p:attrName>
                                        </p:attrNameLst>
                                      </p:cBhvr>
                                      <p:to>
                                        <p:strVal val="visible"/>
                                      </p:to>
                                    </p:set>
                                    <p:anim calcmode="lin" valueType="num">
                                      <p:cBhvr>
                                        <p:cTn id="21" dur="1000" fill="hold"/>
                                        <p:tgtEl>
                                          <p:spTgt spid="33795">
                                            <p:txEl>
                                              <p:pRg st="1" end="1"/>
                                            </p:txEl>
                                          </p:spTgt>
                                        </p:tgtEl>
                                        <p:attrNameLst>
                                          <p:attrName>ppt_w</p:attrName>
                                        </p:attrNameLst>
                                      </p:cBhvr>
                                      <p:tavLst>
                                        <p:tav tm="0">
                                          <p:val>
                                            <p:strVal val="#ppt_w*0.70"/>
                                          </p:val>
                                        </p:tav>
                                        <p:tav tm="100000">
                                          <p:val>
                                            <p:strVal val="#ppt_w"/>
                                          </p:val>
                                        </p:tav>
                                      </p:tavLst>
                                    </p:anim>
                                    <p:anim calcmode="lin" valueType="num">
                                      <p:cBhvr>
                                        <p:cTn id="22" dur="1000" fill="hold"/>
                                        <p:tgtEl>
                                          <p:spTgt spid="33795">
                                            <p:txEl>
                                              <p:pRg st="1" end="1"/>
                                            </p:txEl>
                                          </p:spTgt>
                                        </p:tgtEl>
                                        <p:attrNameLst>
                                          <p:attrName>ppt_h</p:attrName>
                                        </p:attrNameLst>
                                      </p:cBhvr>
                                      <p:tavLst>
                                        <p:tav tm="0">
                                          <p:val>
                                            <p:strVal val="#ppt_h"/>
                                          </p:val>
                                        </p:tav>
                                        <p:tav tm="100000">
                                          <p:val>
                                            <p:strVal val="#ppt_h"/>
                                          </p:val>
                                        </p:tav>
                                      </p:tavLst>
                                    </p:anim>
                                    <p:animEffect transition="in" filter="fade">
                                      <p:cBhvr>
                                        <p:cTn id="23" dur="1000"/>
                                        <p:tgtEl>
                                          <p:spTgt spid="33795">
                                            <p:txEl>
                                              <p:pRg st="1" end="1"/>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33795">
                                            <p:txEl>
                                              <p:pRg st="2" end="2"/>
                                            </p:txEl>
                                          </p:spTgt>
                                        </p:tgtEl>
                                        <p:attrNameLst>
                                          <p:attrName>style.visibility</p:attrName>
                                        </p:attrNameLst>
                                      </p:cBhvr>
                                      <p:to>
                                        <p:strVal val="visible"/>
                                      </p:to>
                                    </p:set>
                                    <p:anim calcmode="lin" valueType="num">
                                      <p:cBhvr>
                                        <p:cTn id="28" dur="1000" fill="hold"/>
                                        <p:tgtEl>
                                          <p:spTgt spid="33795">
                                            <p:txEl>
                                              <p:pRg st="2" end="2"/>
                                            </p:txEl>
                                          </p:spTgt>
                                        </p:tgtEl>
                                        <p:attrNameLst>
                                          <p:attrName>ppt_w</p:attrName>
                                        </p:attrNameLst>
                                      </p:cBhvr>
                                      <p:tavLst>
                                        <p:tav tm="0">
                                          <p:val>
                                            <p:strVal val="#ppt_w*0.70"/>
                                          </p:val>
                                        </p:tav>
                                        <p:tav tm="100000">
                                          <p:val>
                                            <p:strVal val="#ppt_w"/>
                                          </p:val>
                                        </p:tav>
                                      </p:tavLst>
                                    </p:anim>
                                    <p:anim calcmode="lin" valueType="num">
                                      <p:cBhvr>
                                        <p:cTn id="29" dur="1000" fill="hold"/>
                                        <p:tgtEl>
                                          <p:spTgt spid="33795">
                                            <p:txEl>
                                              <p:pRg st="2" end="2"/>
                                            </p:txEl>
                                          </p:spTgt>
                                        </p:tgtEl>
                                        <p:attrNameLst>
                                          <p:attrName>ppt_h</p:attrName>
                                        </p:attrNameLst>
                                      </p:cBhvr>
                                      <p:tavLst>
                                        <p:tav tm="0">
                                          <p:val>
                                            <p:strVal val="#ppt_h"/>
                                          </p:val>
                                        </p:tav>
                                        <p:tav tm="100000">
                                          <p:val>
                                            <p:strVal val="#ppt_h"/>
                                          </p:val>
                                        </p:tav>
                                      </p:tavLst>
                                    </p:anim>
                                    <p:animEffect transition="in" filter="fade">
                                      <p:cBhvr>
                                        <p:cTn id="30" dur="1000"/>
                                        <p:tgtEl>
                                          <p:spTgt spid="33795">
                                            <p:txEl>
                                              <p:pRg st="2" end="2"/>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33795">
                                            <p:txEl>
                                              <p:pRg st="3" end="3"/>
                                            </p:txEl>
                                          </p:spTgt>
                                        </p:tgtEl>
                                        <p:attrNameLst>
                                          <p:attrName>style.visibility</p:attrName>
                                        </p:attrNameLst>
                                      </p:cBhvr>
                                      <p:to>
                                        <p:strVal val="visible"/>
                                      </p:to>
                                    </p:set>
                                    <p:anim calcmode="lin" valueType="num">
                                      <p:cBhvr>
                                        <p:cTn id="35" dur="1000" fill="hold"/>
                                        <p:tgtEl>
                                          <p:spTgt spid="33795">
                                            <p:txEl>
                                              <p:pRg st="3" end="3"/>
                                            </p:txEl>
                                          </p:spTgt>
                                        </p:tgtEl>
                                        <p:attrNameLst>
                                          <p:attrName>ppt_w</p:attrName>
                                        </p:attrNameLst>
                                      </p:cBhvr>
                                      <p:tavLst>
                                        <p:tav tm="0">
                                          <p:val>
                                            <p:strVal val="#ppt_w*0.70"/>
                                          </p:val>
                                        </p:tav>
                                        <p:tav tm="100000">
                                          <p:val>
                                            <p:strVal val="#ppt_w"/>
                                          </p:val>
                                        </p:tav>
                                      </p:tavLst>
                                    </p:anim>
                                    <p:anim calcmode="lin" valueType="num">
                                      <p:cBhvr>
                                        <p:cTn id="36" dur="1000" fill="hold"/>
                                        <p:tgtEl>
                                          <p:spTgt spid="33795">
                                            <p:txEl>
                                              <p:pRg st="3" end="3"/>
                                            </p:txEl>
                                          </p:spTgt>
                                        </p:tgtEl>
                                        <p:attrNameLst>
                                          <p:attrName>ppt_h</p:attrName>
                                        </p:attrNameLst>
                                      </p:cBhvr>
                                      <p:tavLst>
                                        <p:tav tm="0">
                                          <p:val>
                                            <p:strVal val="#ppt_h"/>
                                          </p:val>
                                        </p:tav>
                                        <p:tav tm="100000">
                                          <p:val>
                                            <p:strVal val="#ppt_h"/>
                                          </p:val>
                                        </p:tav>
                                      </p:tavLst>
                                    </p:anim>
                                    <p:animEffect transition="in" filter="fade">
                                      <p:cBhvr>
                                        <p:cTn id="37" dur="1000"/>
                                        <p:tgtEl>
                                          <p:spTgt spid="33795">
                                            <p:txEl>
                                              <p:pRg st="3" end="3"/>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5" presetClass="entr" presetSubtype="0" fill="hold" grpId="0" nodeType="clickEffect">
                                  <p:stCondLst>
                                    <p:cond delay="0"/>
                                  </p:stCondLst>
                                  <p:childTnLst>
                                    <p:set>
                                      <p:cBhvr>
                                        <p:cTn id="41" dur="1" fill="hold">
                                          <p:stCondLst>
                                            <p:cond delay="0"/>
                                          </p:stCondLst>
                                        </p:cTn>
                                        <p:tgtEl>
                                          <p:spTgt spid="33795">
                                            <p:txEl>
                                              <p:pRg st="4" end="4"/>
                                            </p:txEl>
                                          </p:spTgt>
                                        </p:tgtEl>
                                        <p:attrNameLst>
                                          <p:attrName>style.visibility</p:attrName>
                                        </p:attrNameLst>
                                      </p:cBhvr>
                                      <p:to>
                                        <p:strVal val="visible"/>
                                      </p:to>
                                    </p:set>
                                    <p:anim calcmode="lin" valueType="num">
                                      <p:cBhvr>
                                        <p:cTn id="42" dur="1000" fill="hold"/>
                                        <p:tgtEl>
                                          <p:spTgt spid="33795">
                                            <p:txEl>
                                              <p:pRg st="4" end="4"/>
                                            </p:txEl>
                                          </p:spTgt>
                                        </p:tgtEl>
                                        <p:attrNameLst>
                                          <p:attrName>ppt_w</p:attrName>
                                        </p:attrNameLst>
                                      </p:cBhvr>
                                      <p:tavLst>
                                        <p:tav tm="0">
                                          <p:val>
                                            <p:strVal val="#ppt_w*0.70"/>
                                          </p:val>
                                        </p:tav>
                                        <p:tav tm="100000">
                                          <p:val>
                                            <p:strVal val="#ppt_w"/>
                                          </p:val>
                                        </p:tav>
                                      </p:tavLst>
                                    </p:anim>
                                    <p:anim calcmode="lin" valueType="num">
                                      <p:cBhvr>
                                        <p:cTn id="43" dur="1000" fill="hold"/>
                                        <p:tgtEl>
                                          <p:spTgt spid="33795">
                                            <p:txEl>
                                              <p:pRg st="4" end="4"/>
                                            </p:txEl>
                                          </p:spTgt>
                                        </p:tgtEl>
                                        <p:attrNameLst>
                                          <p:attrName>ppt_h</p:attrName>
                                        </p:attrNameLst>
                                      </p:cBhvr>
                                      <p:tavLst>
                                        <p:tav tm="0">
                                          <p:val>
                                            <p:strVal val="#ppt_h"/>
                                          </p:val>
                                        </p:tav>
                                        <p:tav tm="100000">
                                          <p:val>
                                            <p:strVal val="#ppt_h"/>
                                          </p:val>
                                        </p:tav>
                                      </p:tavLst>
                                    </p:anim>
                                    <p:animEffect transition="in" filter="fade">
                                      <p:cBhvr>
                                        <p:cTn id="44" dur="1000"/>
                                        <p:tgtEl>
                                          <p:spTgt spid="33795">
                                            <p:txEl>
                                              <p:pRg st="4" end="4"/>
                                            </p:txEl>
                                          </p:spTgt>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55" presetClass="entr" presetSubtype="0" fill="hold" grpId="0" nodeType="clickEffect">
                                  <p:stCondLst>
                                    <p:cond delay="0"/>
                                  </p:stCondLst>
                                  <p:childTnLst>
                                    <p:set>
                                      <p:cBhvr>
                                        <p:cTn id="48" dur="1" fill="hold">
                                          <p:stCondLst>
                                            <p:cond delay="0"/>
                                          </p:stCondLst>
                                        </p:cTn>
                                        <p:tgtEl>
                                          <p:spTgt spid="33797"/>
                                        </p:tgtEl>
                                        <p:attrNameLst>
                                          <p:attrName>style.visibility</p:attrName>
                                        </p:attrNameLst>
                                      </p:cBhvr>
                                      <p:to>
                                        <p:strVal val="visible"/>
                                      </p:to>
                                    </p:set>
                                    <p:anim calcmode="lin" valueType="num">
                                      <p:cBhvr>
                                        <p:cTn id="49" dur="1000" fill="hold"/>
                                        <p:tgtEl>
                                          <p:spTgt spid="33797"/>
                                        </p:tgtEl>
                                        <p:attrNameLst>
                                          <p:attrName>ppt_w</p:attrName>
                                        </p:attrNameLst>
                                      </p:cBhvr>
                                      <p:tavLst>
                                        <p:tav tm="0">
                                          <p:val>
                                            <p:strVal val="#ppt_w*0.70"/>
                                          </p:val>
                                        </p:tav>
                                        <p:tav tm="100000">
                                          <p:val>
                                            <p:strVal val="#ppt_w"/>
                                          </p:val>
                                        </p:tav>
                                      </p:tavLst>
                                    </p:anim>
                                    <p:anim calcmode="lin" valueType="num">
                                      <p:cBhvr>
                                        <p:cTn id="50" dur="1000" fill="hold"/>
                                        <p:tgtEl>
                                          <p:spTgt spid="33797"/>
                                        </p:tgtEl>
                                        <p:attrNameLst>
                                          <p:attrName>ppt_h</p:attrName>
                                        </p:attrNameLst>
                                      </p:cBhvr>
                                      <p:tavLst>
                                        <p:tav tm="0">
                                          <p:val>
                                            <p:strVal val="#ppt_h"/>
                                          </p:val>
                                        </p:tav>
                                        <p:tav tm="100000">
                                          <p:val>
                                            <p:strVal val="#ppt_h"/>
                                          </p:val>
                                        </p:tav>
                                      </p:tavLst>
                                    </p:anim>
                                    <p:animEffect transition="in" filter="fade">
                                      <p:cBhvr>
                                        <p:cTn id="51" dur="1000"/>
                                        <p:tgtEl>
                                          <p:spTgt spid="33797"/>
                                        </p:tgtEl>
                                      </p:cBhvr>
                                    </p:animEffect>
                                  </p:childTnLst>
                                </p:cTn>
                              </p:par>
                              <p:par>
                                <p:cTn id="52" presetID="55" presetClass="entr" presetSubtype="0" fill="hold" grpId="0" nodeType="withEffect">
                                  <p:stCondLst>
                                    <p:cond delay="0"/>
                                  </p:stCondLst>
                                  <p:childTnLst>
                                    <p:set>
                                      <p:cBhvr>
                                        <p:cTn id="53" dur="1" fill="hold">
                                          <p:stCondLst>
                                            <p:cond delay="0"/>
                                          </p:stCondLst>
                                        </p:cTn>
                                        <p:tgtEl>
                                          <p:spTgt spid="33796"/>
                                        </p:tgtEl>
                                        <p:attrNameLst>
                                          <p:attrName>style.visibility</p:attrName>
                                        </p:attrNameLst>
                                      </p:cBhvr>
                                      <p:to>
                                        <p:strVal val="visible"/>
                                      </p:to>
                                    </p:set>
                                    <p:anim calcmode="lin" valueType="num">
                                      <p:cBhvr>
                                        <p:cTn id="54" dur="1000" fill="hold"/>
                                        <p:tgtEl>
                                          <p:spTgt spid="33796"/>
                                        </p:tgtEl>
                                        <p:attrNameLst>
                                          <p:attrName>ppt_w</p:attrName>
                                        </p:attrNameLst>
                                      </p:cBhvr>
                                      <p:tavLst>
                                        <p:tav tm="0">
                                          <p:val>
                                            <p:strVal val="#ppt_w*0.70"/>
                                          </p:val>
                                        </p:tav>
                                        <p:tav tm="100000">
                                          <p:val>
                                            <p:strVal val="#ppt_w"/>
                                          </p:val>
                                        </p:tav>
                                      </p:tavLst>
                                    </p:anim>
                                    <p:anim calcmode="lin" valueType="num">
                                      <p:cBhvr>
                                        <p:cTn id="55" dur="1000" fill="hold"/>
                                        <p:tgtEl>
                                          <p:spTgt spid="33796"/>
                                        </p:tgtEl>
                                        <p:attrNameLst>
                                          <p:attrName>ppt_h</p:attrName>
                                        </p:attrNameLst>
                                      </p:cBhvr>
                                      <p:tavLst>
                                        <p:tav tm="0">
                                          <p:val>
                                            <p:strVal val="#ppt_h"/>
                                          </p:val>
                                        </p:tav>
                                        <p:tav tm="100000">
                                          <p:val>
                                            <p:strVal val="#ppt_h"/>
                                          </p:val>
                                        </p:tav>
                                      </p:tavLst>
                                    </p:anim>
                                    <p:animEffect transition="in" filter="fade">
                                      <p:cBhvr>
                                        <p:cTn id="56" dur="1000"/>
                                        <p:tgtEl>
                                          <p:spTgt spid="337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build="p" animBg="1"/>
      <p:bldP spid="33796" grpId="0" animBg="1"/>
      <p:bldP spid="3379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3"/>
          <p:cNvSpPr>
            <a:spLocks noGrp="1" noChangeArrowheads="1"/>
          </p:cNvSpPr>
          <p:nvPr>
            <p:ph type="body" idx="1"/>
          </p:nvPr>
        </p:nvSpPr>
        <p:spPr>
          <a:xfrm>
            <a:off x="990600" y="838200"/>
            <a:ext cx="6858000" cy="4038600"/>
          </a:xfrm>
          <a:ln>
            <a:solidFill>
              <a:srgbClr val="660066"/>
            </a:solidFill>
            <a:miter lim="800000"/>
            <a:headEnd/>
            <a:tailEnd/>
          </a:ln>
        </p:spPr>
        <p:txBody>
          <a:bodyPr/>
          <a:lstStyle/>
          <a:p>
            <a:pPr>
              <a:lnSpc>
                <a:spcPct val="80000"/>
              </a:lnSpc>
            </a:pPr>
            <a:r>
              <a:rPr lang="en-US" sz="2200" b="1">
                <a:solidFill>
                  <a:srgbClr val="003366"/>
                </a:solidFill>
              </a:rPr>
              <a:t>-Cách dựng cảnh: chọn được tình huống truyện độc đáo, mới lạ, dựng cảnh sinh động bằng nhiều chi tiết thú vị</a:t>
            </a:r>
          </a:p>
          <a:p>
            <a:pPr>
              <a:lnSpc>
                <a:spcPct val="80000"/>
              </a:lnSpc>
            </a:pPr>
            <a:r>
              <a:rPr lang="en-US" sz="2200" b="1">
                <a:solidFill>
                  <a:srgbClr val="003366"/>
                </a:solidFill>
              </a:rPr>
              <a:t>-Miêu tả tâm lí nhân vật </a:t>
            </a:r>
            <a:r>
              <a:rPr lang="en-US" sz="2200" b="1">
                <a:solidFill>
                  <a:srgbClr val="003366"/>
                </a:solidFill>
                <a:hlinkClick r:id="rId2" action="ppaction://hlinkfile"/>
              </a:rPr>
              <a:t>sâu sắc, tinh tế</a:t>
            </a:r>
            <a:r>
              <a:rPr lang="en-US" sz="2200" b="1">
                <a:solidFill>
                  <a:srgbClr val="003366"/>
                </a:solidFill>
              </a:rPr>
              <a:t>.</a:t>
            </a:r>
          </a:p>
          <a:p>
            <a:pPr>
              <a:lnSpc>
                <a:spcPct val="80000"/>
              </a:lnSpc>
            </a:pPr>
            <a:r>
              <a:rPr lang="en-US" sz="2200" b="1">
                <a:solidFill>
                  <a:srgbClr val="003366"/>
                </a:solidFill>
              </a:rPr>
              <a:t>-Cách kể chuyện, dẫn truyện tự nhiên, hấp dẫn, có duyên. </a:t>
            </a:r>
          </a:p>
          <a:p>
            <a:pPr>
              <a:lnSpc>
                <a:spcPct val="80000"/>
              </a:lnSpc>
            </a:pPr>
            <a:r>
              <a:rPr lang="en-US" sz="2200" b="1">
                <a:solidFill>
                  <a:srgbClr val="003366"/>
                </a:solidFill>
              </a:rPr>
              <a:t>-Sử dụng ngôn ngữ nông dân nhuần nhị, tự nhiên, ngôn ngữ đối thoại chân thực, gần gũi, phù hợp </a:t>
            </a:r>
          </a:p>
          <a:p>
            <a:pPr>
              <a:lnSpc>
                <a:spcPct val="80000"/>
              </a:lnSpc>
            </a:pPr>
            <a:r>
              <a:rPr lang="en-US" sz="2200" b="1">
                <a:solidFill>
                  <a:srgbClr val="003366"/>
                </a:solidFill>
                <a:effectLst>
                  <a:outerShdw blurRad="38100" dist="38100" dir="2700000" algn="tl">
                    <a:srgbClr val="C0C0C0"/>
                  </a:outerShdw>
                </a:effectLst>
              </a:rPr>
              <a:t>-Thời gian truyện vận động một cách tự nhiên, từ hoàng hôn ngày hôm trước đến bình minh ngày hôm sau </a:t>
            </a:r>
            <a:r>
              <a:rPr lang="en-US" sz="2200" b="1">
                <a:solidFill>
                  <a:srgbClr val="003366"/>
                </a:solidFill>
                <a:effectLst>
                  <a:outerShdw blurRad="38100" dist="38100" dir="2700000" algn="tl">
                    <a:srgbClr val="C0C0C0"/>
                  </a:outerShdw>
                </a:effectLst>
                <a:sym typeface="Wingdings" pitchFamily="2" charset="2"/>
              </a:rPr>
              <a:t></a:t>
            </a:r>
            <a:r>
              <a:rPr lang="en-US" sz="2200" b="1">
                <a:solidFill>
                  <a:srgbClr val="003366"/>
                </a:solidFill>
                <a:effectLst>
                  <a:outerShdw blurRad="38100" dist="38100" dir="2700000" algn="tl">
                    <a:srgbClr val="C0C0C0"/>
                  </a:outerShdw>
                </a:effectLst>
              </a:rPr>
              <a:t>Hé mở một sự vận động: tàn tạ đến niềm vui, từ bóng tối ra ánh sáng.</a:t>
            </a:r>
          </a:p>
        </p:txBody>
      </p:sp>
    </p:spTree>
    <p:extLst>
      <p:ext uri="{BB962C8B-B14F-4D97-AF65-F5344CB8AC3E}">
        <p14:creationId xmlns:p14="http://schemas.microsoft.com/office/powerpoint/2010/main" val="29667462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5843">
                                            <p:bg/>
                                          </p:spTgt>
                                        </p:tgtEl>
                                        <p:attrNameLst>
                                          <p:attrName>style.visibility</p:attrName>
                                        </p:attrNameLst>
                                      </p:cBhvr>
                                      <p:to>
                                        <p:strVal val="visible"/>
                                      </p:to>
                                    </p:set>
                                    <p:anim calcmode="lin" valueType="num">
                                      <p:cBhvr>
                                        <p:cTn id="7" dur="1000" fill="hold"/>
                                        <p:tgtEl>
                                          <p:spTgt spid="35843">
                                            <p:bg/>
                                          </p:spTgt>
                                        </p:tgtEl>
                                        <p:attrNameLst>
                                          <p:attrName>ppt_w</p:attrName>
                                        </p:attrNameLst>
                                      </p:cBhvr>
                                      <p:tavLst>
                                        <p:tav tm="0">
                                          <p:val>
                                            <p:strVal val="#ppt_w*0.70"/>
                                          </p:val>
                                        </p:tav>
                                        <p:tav tm="100000">
                                          <p:val>
                                            <p:strVal val="#ppt_w"/>
                                          </p:val>
                                        </p:tav>
                                      </p:tavLst>
                                    </p:anim>
                                    <p:anim calcmode="lin" valueType="num">
                                      <p:cBhvr>
                                        <p:cTn id="8" dur="1000" fill="hold"/>
                                        <p:tgtEl>
                                          <p:spTgt spid="35843">
                                            <p:bg/>
                                          </p:spTgt>
                                        </p:tgtEl>
                                        <p:attrNameLst>
                                          <p:attrName>ppt_h</p:attrName>
                                        </p:attrNameLst>
                                      </p:cBhvr>
                                      <p:tavLst>
                                        <p:tav tm="0">
                                          <p:val>
                                            <p:strVal val="#ppt_h"/>
                                          </p:val>
                                        </p:tav>
                                        <p:tav tm="100000">
                                          <p:val>
                                            <p:strVal val="#ppt_h"/>
                                          </p:val>
                                        </p:tav>
                                      </p:tavLst>
                                    </p:anim>
                                    <p:animEffect transition="in" filter="fade">
                                      <p:cBhvr>
                                        <p:cTn id="9" dur="1000"/>
                                        <p:tgtEl>
                                          <p:spTgt spid="35843">
                                            <p:bg/>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35843">
                                            <p:txEl>
                                              <p:pRg st="0" end="0"/>
                                            </p:txEl>
                                          </p:spTgt>
                                        </p:tgtEl>
                                        <p:attrNameLst>
                                          <p:attrName>style.visibility</p:attrName>
                                        </p:attrNameLst>
                                      </p:cBhvr>
                                      <p:to>
                                        <p:strVal val="visible"/>
                                      </p:to>
                                    </p:set>
                                    <p:anim calcmode="lin" valueType="num">
                                      <p:cBhvr>
                                        <p:cTn id="14" dur="1000" fill="hold"/>
                                        <p:tgtEl>
                                          <p:spTgt spid="35843">
                                            <p:txEl>
                                              <p:pRg st="0" end="0"/>
                                            </p:txEl>
                                          </p:spTgt>
                                        </p:tgtEl>
                                        <p:attrNameLst>
                                          <p:attrName>ppt_w</p:attrName>
                                        </p:attrNameLst>
                                      </p:cBhvr>
                                      <p:tavLst>
                                        <p:tav tm="0">
                                          <p:val>
                                            <p:strVal val="#ppt_w*0.70"/>
                                          </p:val>
                                        </p:tav>
                                        <p:tav tm="100000">
                                          <p:val>
                                            <p:strVal val="#ppt_w"/>
                                          </p:val>
                                        </p:tav>
                                      </p:tavLst>
                                    </p:anim>
                                    <p:anim calcmode="lin" valueType="num">
                                      <p:cBhvr>
                                        <p:cTn id="15" dur="1000" fill="hold"/>
                                        <p:tgtEl>
                                          <p:spTgt spid="35843">
                                            <p:txEl>
                                              <p:pRg st="0" end="0"/>
                                            </p:txEl>
                                          </p:spTgt>
                                        </p:tgtEl>
                                        <p:attrNameLst>
                                          <p:attrName>ppt_h</p:attrName>
                                        </p:attrNameLst>
                                      </p:cBhvr>
                                      <p:tavLst>
                                        <p:tav tm="0">
                                          <p:val>
                                            <p:strVal val="#ppt_h"/>
                                          </p:val>
                                        </p:tav>
                                        <p:tav tm="100000">
                                          <p:val>
                                            <p:strVal val="#ppt_h"/>
                                          </p:val>
                                        </p:tav>
                                      </p:tavLst>
                                    </p:anim>
                                    <p:animEffect transition="in" filter="fade">
                                      <p:cBhvr>
                                        <p:cTn id="16" dur="1000"/>
                                        <p:tgtEl>
                                          <p:spTgt spid="35843">
                                            <p:txEl>
                                              <p:pRg st="0" end="0"/>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35843">
                                            <p:txEl>
                                              <p:pRg st="1" end="1"/>
                                            </p:txEl>
                                          </p:spTgt>
                                        </p:tgtEl>
                                        <p:attrNameLst>
                                          <p:attrName>style.visibility</p:attrName>
                                        </p:attrNameLst>
                                      </p:cBhvr>
                                      <p:to>
                                        <p:strVal val="visible"/>
                                      </p:to>
                                    </p:set>
                                    <p:anim calcmode="lin" valueType="num">
                                      <p:cBhvr>
                                        <p:cTn id="21" dur="1000" fill="hold"/>
                                        <p:tgtEl>
                                          <p:spTgt spid="35843">
                                            <p:txEl>
                                              <p:pRg st="1" end="1"/>
                                            </p:txEl>
                                          </p:spTgt>
                                        </p:tgtEl>
                                        <p:attrNameLst>
                                          <p:attrName>ppt_w</p:attrName>
                                        </p:attrNameLst>
                                      </p:cBhvr>
                                      <p:tavLst>
                                        <p:tav tm="0">
                                          <p:val>
                                            <p:strVal val="#ppt_w*0.70"/>
                                          </p:val>
                                        </p:tav>
                                        <p:tav tm="100000">
                                          <p:val>
                                            <p:strVal val="#ppt_w"/>
                                          </p:val>
                                        </p:tav>
                                      </p:tavLst>
                                    </p:anim>
                                    <p:anim calcmode="lin" valueType="num">
                                      <p:cBhvr>
                                        <p:cTn id="22" dur="1000" fill="hold"/>
                                        <p:tgtEl>
                                          <p:spTgt spid="35843">
                                            <p:txEl>
                                              <p:pRg st="1" end="1"/>
                                            </p:txEl>
                                          </p:spTgt>
                                        </p:tgtEl>
                                        <p:attrNameLst>
                                          <p:attrName>ppt_h</p:attrName>
                                        </p:attrNameLst>
                                      </p:cBhvr>
                                      <p:tavLst>
                                        <p:tav tm="0">
                                          <p:val>
                                            <p:strVal val="#ppt_h"/>
                                          </p:val>
                                        </p:tav>
                                        <p:tav tm="100000">
                                          <p:val>
                                            <p:strVal val="#ppt_h"/>
                                          </p:val>
                                        </p:tav>
                                      </p:tavLst>
                                    </p:anim>
                                    <p:animEffect transition="in" filter="fade">
                                      <p:cBhvr>
                                        <p:cTn id="23" dur="1000"/>
                                        <p:tgtEl>
                                          <p:spTgt spid="35843">
                                            <p:txEl>
                                              <p:pRg st="1" end="1"/>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35843">
                                            <p:txEl>
                                              <p:pRg st="2" end="2"/>
                                            </p:txEl>
                                          </p:spTgt>
                                        </p:tgtEl>
                                        <p:attrNameLst>
                                          <p:attrName>style.visibility</p:attrName>
                                        </p:attrNameLst>
                                      </p:cBhvr>
                                      <p:to>
                                        <p:strVal val="visible"/>
                                      </p:to>
                                    </p:set>
                                    <p:anim calcmode="lin" valueType="num">
                                      <p:cBhvr>
                                        <p:cTn id="28" dur="1000" fill="hold"/>
                                        <p:tgtEl>
                                          <p:spTgt spid="35843">
                                            <p:txEl>
                                              <p:pRg st="2" end="2"/>
                                            </p:txEl>
                                          </p:spTgt>
                                        </p:tgtEl>
                                        <p:attrNameLst>
                                          <p:attrName>ppt_w</p:attrName>
                                        </p:attrNameLst>
                                      </p:cBhvr>
                                      <p:tavLst>
                                        <p:tav tm="0">
                                          <p:val>
                                            <p:strVal val="#ppt_w*0.70"/>
                                          </p:val>
                                        </p:tav>
                                        <p:tav tm="100000">
                                          <p:val>
                                            <p:strVal val="#ppt_w"/>
                                          </p:val>
                                        </p:tav>
                                      </p:tavLst>
                                    </p:anim>
                                    <p:anim calcmode="lin" valueType="num">
                                      <p:cBhvr>
                                        <p:cTn id="29" dur="1000" fill="hold"/>
                                        <p:tgtEl>
                                          <p:spTgt spid="35843">
                                            <p:txEl>
                                              <p:pRg st="2" end="2"/>
                                            </p:txEl>
                                          </p:spTgt>
                                        </p:tgtEl>
                                        <p:attrNameLst>
                                          <p:attrName>ppt_h</p:attrName>
                                        </p:attrNameLst>
                                      </p:cBhvr>
                                      <p:tavLst>
                                        <p:tav tm="0">
                                          <p:val>
                                            <p:strVal val="#ppt_h"/>
                                          </p:val>
                                        </p:tav>
                                        <p:tav tm="100000">
                                          <p:val>
                                            <p:strVal val="#ppt_h"/>
                                          </p:val>
                                        </p:tav>
                                      </p:tavLst>
                                    </p:anim>
                                    <p:animEffect transition="in" filter="fade">
                                      <p:cBhvr>
                                        <p:cTn id="30" dur="1000"/>
                                        <p:tgtEl>
                                          <p:spTgt spid="35843">
                                            <p:txEl>
                                              <p:pRg st="2" end="2"/>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35843">
                                            <p:txEl>
                                              <p:pRg st="3" end="3"/>
                                            </p:txEl>
                                          </p:spTgt>
                                        </p:tgtEl>
                                        <p:attrNameLst>
                                          <p:attrName>style.visibility</p:attrName>
                                        </p:attrNameLst>
                                      </p:cBhvr>
                                      <p:to>
                                        <p:strVal val="visible"/>
                                      </p:to>
                                    </p:set>
                                    <p:anim calcmode="lin" valueType="num">
                                      <p:cBhvr>
                                        <p:cTn id="35" dur="1000" fill="hold"/>
                                        <p:tgtEl>
                                          <p:spTgt spid="35843">
                                            <p:txEl>
                                              <p:pRg st="3" end="3"/>
                                            </p:txEl>
                                          </p:spTgt>
                                        </p:tgtEl>
                                        <p:attrNameLst>
                                          <p:attrName>ppt_w</p:attrName>
                                        </p:attrNameLst>
                                      </p:cBhvr>
                                      <p:tavLst>
                                        <p:tav tm="0">
                                          <p:val>
                                            <p:strVal val="#ppt_w*0.70"/>
                                          </p:val>
                                        </p:tav>
                                        <p:tav tm="100000">
                                          <p:val>
                                            <p:strVal val="#ppt_w"/>
                                          </p:val>
                                        </p:tav>
                                      </p:tavLst>
                                    </p:anim>
                                    <p:anim calcmode="lin" valueType="num">
                                      <p:cBhvr>
                                        <p:cTn id="36" dur="1000" fill="hold"/>
                                        <p:tgtEl>
                                          <p:spTgt spid="35843">
                                            <p:txEl>
                                              <p:pRg st="3" end="3"/>
                                            </p:txEl>
                                          </p:spTgt>
                                        </p:tgtEl>
                                        <p:attrNameLst>
                                          <p:attrName>ppt_h</p:attrName>
                                        </p:attrNameLst>
                                      </p:cBhvr>
                                      <p:tavLst>
                                        <p:tav tm="0">
                                          <p:val>
                                            <p:strVal val="#ppt_h"/>
                                          </p:val>
                                        </p:tav>
                                        <p:tav tm="100000">
                                          <p:val>
                                            <p:strVal val="#ppt_h"/>
                                          </p:val>
                                        </p:tav>
                                      </p:tavLst>
                                    </p:anim>
                                    <p:animEffect transition="in" filter="fade">
                                      <p:cBhvr>
                                        <p:cTn id="37" dur="1000"/>
                                        <p:tgtEl>
                                          <p:spTgt spid="35843">
                                            <p:txEl>
                                              <p:pRg st="3" end="3"/>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5" presetClass="entr" presetSubtype="0" fill="hold" grpId="0" nodeType="clickEffect">
                                  <p:stCondLst>
                                    <p:cond delay="0"/>
                                  </p:stCondLst>
                                  <p:childTnLst>
                                    <p:set>
                                      <p:cBhvr>
                                        <p:cTn id="41" dur="1" fill="hold">
                                          <p:stCondLst>
                                            <p:cond delay="0"/>
                                          </p:stCondLst>
                                        </p:cTn>
                                        <p:tgtEl>
                                          <p:spTgt spid="35843">
                                            <p:txEl>
                                              <p:pRg st="4" end="4"/>
                                            </p:txEl>
                                          </p:spTgt>
                                        </p:tgtEl>
                                        <p:attrNameLst>
                                          <p:attrName>style.visibility</p:attrName>
                                        </p:attrNameLst>
                                      </p:cBhvr>
                                      <p:to>
                                        <p:strVal val="visible"/>
                                      </p:to>
                                    </p:set>
                                    <p:anim calcmode="lin" valueType="num">
                                      <p:cBhvr>
                                        <p:cTn id="42" dur="1000" fill="hold"/>
                                        <p:tgtEl>
                                          <p:spTgt spid="35843">
                                            <p:txEl>
                                              <p:pRg st="4" end="4"/>
                                            </p:txEl>
                                          </p:spTgt>
                                        </p:tgtEl>
                                        <p:attrNameLst>
                                          <p:attrName>ppt_w</p:attrName>
                                        </p:attrNameLst>
                                      </p:cBhvr>
                                      <p:tavLst>
                                        <p:tav tm="0">
                                          <p:val>
                                            <p:strVal val="#ppt_w*0.70"/>
                                          </p:val>
                                        </p:tav>
                                        <p:tav tm="100000">
                                          <p:val>
                                            <p:strVal val="#ppt_w"/>
                                          </p:val>
                                        </p:tav>
                                      </p:tavLst>
                                    </p:anim>
                                    <p:anim calcmode="lin" valueType="num">
                                      <p:cBhvr>
                                        <p:cTn id="43" dur="1000" fill="hold"/>
                                        <p:tgtEl>
                                          <p:spTgt spid="35843">
                                            <p:txEl>
                                              <p:pRg st="4" end="4"/>
                                            </p:txEl>
                                          </p:spTgt>
                                        </p:tgtEl>
                                        <p:attrNameLst>
                                          <p:attrName>ppt_h</p:attrName>
                                        </p:attrNameLst>
                                      </p:cBhvr>
                                      <p:tavLst>
                                        <p:tav tm="0">
                                          <p:val>
                                            <p:strVal val="#ppt_h"/>
                                          </p:val>
                                        </p:tav>
                                        <p:tav tm="100000">
                                          <p:val>
                                            <p:strVal val="#ppt_h"/>
                                          </p:val>
                                        </p:tav>
                                      </p:tavLst>
                                    </p:anim>
                                    <p:animEffect transition="in" filter="fade">
                                      <p:cBhvr>
                                        <p:cTn id="44" dur="1000"/>
                                        <p:tgtEl>
                                          <p:spTgt spid="3584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3" grpId="0" build="p"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Rectangle 3"/>
          <p:cNvSpPr>
            <a:spLocks noGrp="1" noChangeArrowheads="1"/>
          </p:cNvSpPr>
          <p:nvPr>
            <p:ph type="body" idx="1"/>
          </p:nvPr>
        </p:nvSpPr>
        <p:spPr>
          <a:xfrm>
            <a:off x="609600" y="228600"/>
            <a:ext cx="8229600" cy="2514600"/>
          </a:xfrm>
          <a:ln>
            <a:solidFill>
              <a:srgbClr val="9900CC"/>
            </a:solidFill>
            <a:miter lim="800000"/>
            <a:headEnd/>
            <a:tailEnd/>
          </a:ln>
        </p:spPr>
        <p:txBody>
          <a:bodyPr/>
          <a:lstStyle/>
          <a:p>
            <a:pPr>
              <a:lnSpc>
                <a:spcPct val="90000"/>
              </a:lnSpc>
            </a:pPr>
            <a:r>
              <a:rPr lang="en-US" b="1" i="1">
                <a:solidFill>
                  <a:srgbClr val="006666"/>
                </a:solidFill>
              </a:rPr>
              <a:t>*Nghệ thuât:</a:t>
            </a:r>
          </a:p>
          <a:p>
            <a:pPr>
              <a:lnSpc>
                <a:spcPct val="90000"/>
              </a:lnSpc>
            </a:pPr>
            <a:r>
              <a:rPr lang="en-US" b="1" i="1">
                <a:solidFill>
                  <a:srgbClr val="006666"/>
                </a:solidFill>
              </a:rPr>
              <a:t> Vợ nhặt</a:t>
            </a:r>
            <a:r>
              <a:rPr lang="en-US" b="1">
                <a:solidFill>
                  <a:srgbClr val="006666"/>
                </a:solidFill>
              </a:rPr>
              <a:t> tạo được một tình huống truyện độc đáo, cách kể chuyện hấp dẫn, miêu tả tâm lí nhân vật tinh tế, đối thoại sinh động.</a:t>
            </a:r>
          </a:p>
        </p:txBody>
      </p:sp>
      <p:sp>
        <p:nvSpPr>
          <p:cNvPr id="36868" name="Rectangle 4"/>
          <p:cNvSpPr>
            <a:spLocks noChangeArrowheads="1"/>
          </p:cNvSpPr>
          <p:nvPr/>
        </p:nvSpPr>
        <p:spPr bwMode="auto">
          <a:xfrm>
            <a:off x="533400" y="3048000"/>
            <a:ext cx="8229600" cy="3276600"/>
          </a:xfrm>
          <a:prstGeom prst="rect">
            <a:avLst/>
          </a:prstGeom>
          <a:noFill/>
          <a:ln w="9525">
            <a:solidFill>
              <a:srgbClr val="9900C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eaLnBrk="1" hangingPunct="1">
              <a:spcBef>
                <a:spcPct val="20000"/>
              </a:spcBef>
              <a:buClr>
                <a:schemeClr val="accent1"/>
              </a:buClr>
              <a:buFont typeface="Wingdings" pitchFamily="2" charset="2"/>
              <a:buChar char="l"/>
            </a:pPr>
            <a:r>
              <a:rPr lang="en-US" sz="2400" b="1" i="1"/>
              <a:t>*Nội dung:</a:t>
            </a:r>
            <a:endParaRPr lang="it-IT" sz="2400" b="1"/>
          </a:p>
          <a:p>
            <a:pPr marL="342900" indent="-342900" eaLnBrk="1" hangingPunct="1">
              <a:spcBef>
                <a:spcPct val="20000"/>
              </a:spcBef>
              <a:buClr>
                <a:schemeClr val="accent1"/>
              </a:buClr>
              <a:buFont typeface="Wingdings" pitchFamily="2" charset="2"/>
              <a:buChar char="l"/>
            </a:pPr>
            <a:r>
              <a:rPr lang="it-IT" sz="2400" b="1"/>
              <a:t>-“Vợ nhặt” là câu chuyện buồn thảm về những ngày đói khổ ngột ngạt. </a:t>
            </a:r>
            <a:endParaRPr lang="it-IT" sz="2400" b="1">
              <a:effectLst>
                <a:outerShdw blurRad="38100" dist="38100" dir="2700000" algn="tl">
                  <a:srgbClr val="C0C0C0"/>
                </a:outerShdw>
              </a:effectLst>
            </a:endParaRPr>
          </a:p>
          <a:p>
            <a:pPr marL="342900" indent="-342900" eaLnBrk="1" hangingPunct="1">
              <a:spcBef>
                <a:spcPct val="20000"/>
              </a:spcBef>
              <a:buClr>
                <a:schemeClr val="accent1"/>
              </a:buClr>
              <a:buFont typeface="Wingdings" pitchFamily="2" charset="2"/>
              <a:buChar char="l"/>
            </a:pPr>
            <a:r>
              <a:rPr lang="it-IT" sz="2400" b="1">
                <a:effectLst>
                  <a:outerShdw blurRad="38100" dist="38100" dir="2700000" algn="tl">
                    <a:srgbClr val="C0C0C0"/>
                  </a:outerShdw>
                </a:effectLst>
              </a:rPr>
              <a:t>-TP </a:t>
            </a:r>
            <a:r>
              <a:rPr lang="it-IT" sz="2400" b="1">
                <a:effectLst>
                  <a:outerShdw blurRad="38100" dist="38100" dir="2700000" algn="tl">
                    <a:srgbClr val="C0C0C0"/>
                  </a:outerShdw>
                </a:effectLst>
                <a:latin typeface=".VnTime" pitchFamily="34" charset="0"/>
              </a:rPr>
              <a:t>c</a:t>
            </a:r>
            <a:r>
              <a:rPr lang="it-IT" sz="2400" b="1">
                <a:effectLst>
                  <a:outerShdw blurRad="38100" dist="38100" dir="2700000" algn="tl">
                    <a:srgbClr val="C0C0C0"/>
                  </a:outerShdw>
                </a:effectLst>
                <a:latin typeface="Times New Roman" pitchFamily="18" charset="0"/>
              </a:rPr>
              <a:t>òn</a:t>
            </a:r>
            <a:r>
              <a:rPr lang="it-IT" sz="2400" b="1">
                <a:effectLst>
                  <a:outerShdw blurRad="38100" dist="38100" dir="2700000" algn="tl">
                    <a:srgbClr val="C0C0C0"/>
                  </a:outerShdw>
                </a:effectLst>
                <a:latin typeface=".VnTime" pitchFamily="34" charset="0"/>
              </a:rPr>
              <a:t> lµ bµi ca vÒ</a:t>
            </a:r>
            <a:r>
              <a:rPr lang="it-IT" sz="2400" b="1">
                <a:effectLst>
                  <a:outerShdw blurRad="38100" dist="38100" dir="2700000" algn="tl">
                    <a:srgbClr val="C0C0C0"/>
                  </a:outerShdw>
                </a:effectLst>
              </a:rPr>
              <a:t>  con ng</a:t>
            </a:r>
            <a:r>
              <a:rPr lang="vi-VN" sz="2400" b="1">
                <a:effectLst>
                  <a:outerShdw blurRad="38100" dist="38100" dir="2700000" algn="tl">
                    <a:srgbClr val="C0C0C0"/>
                  </a:outerShdw>
                </a:effectLst>
              </a:rPr>
              <a:t>ười</a:t>
            </a:r>
            <a:r>
              <a:rPr lang="it-IT" sz="2400" b="1"/>
              <a:t>: khám phá, thể hiện cảm động vẻ đẹp của tình thương yêu, lòng cưu mang, che chở cùng niềm vui, hạnh phúc bình dị và khát vọng sống mãnh liệt của người dân lao động nghèo.</a:t>
            </a:r>
            <a:endParaRPr lang="en-US" sz="2400" b="1"/>
          </a:p>
        </p:txBody>
      </p:sp>
    </p:spTree>
    <p:extLst>
      <p:ext uri="{BB962C8B-B14F-4D97-AF65-F5344CB8AC3E}">
        <p14:creationId xmlns:p14="http://schemas.microsoft.com/office/powerpoint/2010/main" val="37407527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3688" y="2132856"/>
            <a:ext cx="5328592" cy="1143000"/>
          </a:xfrm>
        </p:spPr>
        <p:txBody>
          <a:bodyPr>
            <a:normAutofit/>
          </a:bodyPr>
          <a:lstStyle/>
          <a:p>
            <a:r>
              <a:rPr lang="en-US" sz="2800" b="1" dirty="0" smtClean="0">
                <a:solidFill>
                  <a:srgbClr val="C00000"/>
                </a:solidFill>
                <a:latin typeface="Arial" pitchFamily="34" charset="0"/>
                <a:cs typeface="Arial" pitchFamily="34" charset="0"/>
              </a:rPr>
              <a:t>HOẠT ĐỘNG LUYỆN TẬP</a:t>
            </a:r>
            <a:endParaRPr lang="en-US" sz="2800" b="1" dirty="0">
              <a:solidFill>
                <a:srgbClr val="C00000"/>
              </a:solidFill>
              <a:latin typeface="Arial" pitchFamily="34" charset="0"/>
              <a:cs typeface="Arial" pitchFamily="34" charset="0"/>
            </a:endParaRPr>
          </a:p>
        </p:txBody>
      </p:sp>
    </p:spTree>
    <p:extLst>
      <p:ext uri="{BB962C8B-B14F-4D97-AF65-F5344CB8AC3E}">
        <p14:creationId xmlns:p14="http://schemas.microsoft.com/office/powerpoint/2010/main" val="4059958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arallelogram 4"/>
          <p:cNvSpPr/>
          <p:nvPr/>
        </p:nvSpPr>
        <p:spPr>
          <a:xfrm rot="1902581">
            <a:off x="4403732" y="92653"/>
            <a:ext cx="4400207" cy="3230560"/>
          </a:xfrm>
          <a:prstGeom prst="parallelogram">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solidFill>
                <a:schemeClr val="bg1"/>
              </a:solidFill>
            </a:endParaRPr>
          </a:p>
        </p:txBody>
      </p:sp>
      <p:sp>
        <p:nvSpPr>
          <p:cNvPr id="6" name="Parallelogram 5"/>
          <p:cNvSpPr/>
          <p:nvPr/>
        </p:nvSpPr>
        <p:spPr>
          <a:xfrm rot="12657497">
            <a:off x="5284194" y="4253332"/>
            <a:ext cx="4316810" cy="2774339"/>
          </a:xfrm>
          <a:prstGeom prst="parallelogram">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7" name="Parallelogram 6"/>
          <p:cNvSpPr/>
          <p:nvPr/>
        </p:nvSpPr>
        <p:spPr>
          <a:xfrm rot="1892372">
            <a:off x="2314575" y="2386014"/>
            <a:ext cx="4198938" cy="2740025"/>
          </a:xfrm>
          <a:prstGeom prst="parallelogram">
            <a:avLst/>
          </a:prstGeom>
          <a:solidFill>
            <a:srgbClr val="FFFFCC"/>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chemeClr val="bg1"/>
              </a:solidFill>
            </a:endParaRPr>
          </a:p>
        </p:txBody>
      </p:sp>
      <p:sp>
        <p:nvSpPr>
          <p:cNvPr id="8" name="Parallelogram 7"/>
          <p:cNvSpPr/>
          <p:nvPr/>
        </p:nvSpPr>
        <p:spPr>
          <a:xfrm rot="12704009">
            <a:off x="-600075" y="541338"/>
            <a:ext cx="4098925" cy="2824162"/>
          </a:xfrm>
          <a:prstGeom prst="parallelogram">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9" name="Parallelogram 8"/>
          <p:cNvSpPr/>
          <p:nvPr/>
        </p:nvSpPr>
        <p:spPr>
          <a:xfrm rot="1989053">
            <a:off x="75877" y="4242853"/>
            <a:ext cx="4327595" cy="3089274"/>
          </a:xfrm>
          <a:prstGeom prst="parallelogram">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1" name="TextBox 10"/>
          <p:cNvSpPr txBox="1">
            <a:spLocks noChangeArrowheads="1"/>
          </p:cNvSpPr>
          <p:nvPr/>
        </p:nvSpPr>
        <p:spPr bwMode="auto">
          <a:xfrm>
            <a:off x="2593633" y="185935"/>
            <a:ext cx="2419198" cy="707886"/>
          </a:xfrm>
          <a:prstGeom prst="rect">
            <a:avLst/>
          </a:prstGeom>
          <a:solidFill>
            <a:schemeClr val="accent5">
              <a:lumMod val="20000"/>
              <a:lumOff val="80000"/>
            </a:schemeClr>
          </a:solidFill>
          <a:ln>
            <a:noFill/>
          </a:ln>
          <a:extLst/>
        </p:spPr>
        <p:txBody>
          <a:bodyPr wrap="square">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eaLnBrk="1" hangingPunct="1"/>
            <a:r>
              <a:rPr lang="en-US" altLang="en-US" sz="2000" b="1" dirty="0" err="1">
                <a:solidFill>
                  <a:srgbClr val="FF0000"/>
                </a:solidFill>
              </a:rPr>
              <a:t>Điền</a:t>
            </a:r>
            <a:r>
              <a:rPr lang="en-US" altLang="en-US" sz="2000" b="1" dirty="0">
                <a:solidFill>
                  <a:srgbClr val="FF0000"/>
                </a:solidFill>
              </a:rPr>
              <a:t> </a:t>
            </a:r>
            <a:r>
              <a:rPr lang="en-US" altLang="en-US" sz="2000" b="1" dirty="0" err="1">
                <a:solidFill>
                  <a:srgbClr val="FF0000"/>
                </a:solidFill>
              </a:rPr>
              <a:t>từ</a:t>
            </a:r>
            <a:r>
              <a:rPr lang="en-US" altLang="en-US" sz="2000" b="1" dirty="0">
                <a:solidFill>
                  <a:srgbClr val="FF0000"/>
                </a:solidFill>
              </a:rPr>
              <a:t> </a:t>
            </a:r>
            <a:r>
              <a:rPr lang="en-US" altLang="en-US" sz="2000" b="1" dirty="0" err="1">
                <a:solidFill>
                  <a:srgbClr val="FF0000"/>
                </a:solidFill>
              </a:rPr>
              <a:t>còn</a:t>
            </a:r>
            <a:r>
              <a:rPr lang="en-US" altLang="en-US" sz="2000" b="1" dirty="0">
                <a:solidFill>
                  <a:srgbClr val="FF0000"/>
                </a:solidFill>
              </a:rPr>
              <a:t> </a:t>
            </a:r>
            <a:r>
              <a:rPr lang="en-US" altLang="en-US" sz="2000" b="1" dirty="0" err="1">
                <a:solidFill>
                  <a:srgbClr val="FF0000"/>
                </a:solidFill>
              </a:rPr>
              <a:t>thiếu</a:t>
            </a:r>
            <a:r>
              <a:rPr lang="en-US" altLang="en-US" sz="2000" b="1" dirty="0">
                <a:solidFill>
                  <a:srgbClr val="FF0000"/>
                </a:solidFill>
              </a:rPr>
              <a:t> </a:t>
            </a:r>
            <a:r>
              <a:rPr lang="en-US" altLang="en-US" sz="2000" b="1" dirty="0" err="1">
                <a:solidFill>
                  <a:srgbClr val="FF0000"/>
                </a:solidFill>
              </a:rPr>
              <a:t>vào</a:t>
            </a:r>
            <a:r>
              <a:rPr lang="en-US" altLang="en-US" sz="2000" b="1" dirty="0">
                <a:solidFill>
                  <a:srgbClr val="FF0000"/>
                </a:solidFill>
              </a:rPr>
              <a:t> </a:t>
            </a:r>
            <a:r>
              <a:rPr lang="en-US" altLang="en-US" sz="2000" b="1" dirty="0" err="1" smtClean="0">
                <a:solidFill>
                  <a:srgbClr val="FF0000"/>
                </a:solidFill>
              </a:rPr>
              <a:t>các</a:t>
            </a:r>
            <a:r>
              <a:rPr lang="en-US" altLang="en-US" sz="2000" b="1" dirty="0">
                <a:solidFill>
                  <a:srgbClr val="FF0000"/>
                </a:solidFill>
              </a:rPr>
              <a:t> </a:t>
            </a:r>
            <a:r>
              <a:rPr lang="en-US" altLang="en-US" sz="2000" b="1" dirty="0" smtClean="0">
                <a:solidFill>
                  <a:srgbClr val="FF0000"/>
                </a:solidFill>
              </a:rPr>
              <a:t>ô </a:t>
            </a:r>
            <a:r>
              <a:rPr lang="en-US" altLang="en-US" sz="2000" b="1" dirty="0" err="1">
                <a:solidFill>
                  <a:srgbClr val="FF0000"/>
                </a:solidFill>
              </a:rPr>
              <a:t>trống</a:t>
            </a:r>
            <a:endParaRPr lang="en-US" altLang="en-US" sz="2000" b="1" dirty="0">
              <a:solidFill>
                <a:srgbClr val="FF0000"/>
              </a:solidFill>
            </a:endParaRPr>
          </a:p>
        </p:txBody>
      </p:sp>
      <p:sp>
        <p:nvSpPr>
          <p:cNvPr id="12" name="TextBox 11"/>
          <p:cNvSpPr txBox="1">
            <a:spLocks noChangeArrowheads="1"/>
          </p:cNvSpPr>
          <p:nvPr/>
        </p:nvSpPr>
        <p:spPr bwMode="auto">
          <a:xfrm>
            <a:off x="5691553" y="4758751"/>
            <a:ext cx="3272936"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eaLnBrk="1" hangingPunct="1"/>
            <a:r>
              <a:rPr lang="en-US" altLang="en-US" sz="2000" b="1" dirty="0" err="1" smtClean="0">
                <a:solidFill>
                  <a:schemeClr val="bg1"/>
                </a:solidFill>
                <a:latin typeface="Times New Roman" pitchFamily="18" charset="0"/>
                <a:cs typeface="Times New Roman" pitchFamily="18" charset="0"/>
              </a:rPr>
              <a:t>Nhà</a:t>
            </a:r>
            <a:r>
              <a:rPr lang="en-US" altLang="en-US" sz="2000" b="1" dirty="0" smtClean="0">
                <a:solidFill>
                  <a:schemeClr val="bg1"/>
                </a:solidFill>
                <a:latin typeface="Times New Roman" pitchFamily="18" charset="0"/>
                <a:cs typeface="Times New Roman" pitchFamily="18" charset="0"/>
              </a:rPr>
              <a:t> </a:t>
            </a:r>
            <a:r>
              <a:rPr lang="en-US" altLang="en-US" sz="2000" b="1" dirty="0" err="1" smtClean="0">
                <a:solidFill>
                  <a:schemeClr val="bg1"/>
                </a:solidFill>
                <a:latin typeface="Times New Roman" pitchFamily="18" charset="0"/>
                <a:cs typeface="Times New Roman" pitchFamily="18" charset="0"/>
              </a:rPr>
              <a:t>văn</a:t>
            </a:r>
            <a:r>
              <a:rPr lang="en-US" altLang="en-US" sz="2000" b="1" dirty="0" smtClean="0">
                <a:solidFill>
                  <a:schemeClr val="bg1"/>
                </a:solidFill>
                <a:latin typeface="Times New Roman" pitchFamily="18" charset="0"/>
                <a:cs typeface="Times New Roman" pitchFamily="18" charset="0"/>
              </a:rPr>
              <a:t> </a:t>
            </a:r>
            <a:r>
              <a:rPr lang="en-US" altLang="en-US" sz="2000" b="1" dirty="0" err="1" smtClean="0">
                <a:solidFill>
                  <a:schemeClr val="bg1"/>
                </a:solidFill>
                <a:latin typeface="Times New Roman" pitchFamily="18" charset="0"/>
                <a:cs typeface="Times New Roman" pitchFamily="18" charset="0"/>
              </a:rPr>
              <a:t>đã</a:t>
            </a:r>
            <a:r>
              <a:rPr lang="en-US" altLang="en-US" sz="2000" b="1" dirty="0" smtClean="0">
                <a:solidFill>
                  <a:schemeClr val="bg1"/>
                </a:solidFill>
                <a:latin typeface="Times New Roman" pitchFamily="18" charset="0"/>
                <a:cs typeface="Times New Roman" pitchFamily="18" charset="0"/>
              </a:rPr>
              <a:t> </a:t>
            </a:r>
            <a:r>
              <a:rPr lang="en-US" altLang="en-US" sz="2000" b="1" dirty="0" err="1" smtClean="0">
                <a:solidFill>
                  <a:schemeClr val="bg1"/>
                </a:solidFill>
                <a:latin typeface="Times New Roman" pitchFamily="18" charset="0"/>
                <a:cs typeface="Times New Roman" pitchFamily="18" charset="0"/>
              </a:rPr>
              <a:t>đặt</a:t>
            </a:r>
            <a:r>
              <a:rPr lang="en-US" altLang="en-US" sz="2000" b="1" dirty="0" smtClean="0">
                <a:solidFill>
                  <a:schemeClr val="bg1"/>
                </a:solidFill>
                <a:latin typeface="Times New Roman" pitchFamily="18" charset="0"/>
                <a:cs typeface="Times New Roman" pitchFamily="18" charset="0"/>
              </a:rPr>
              <a:t> con </a:t>
            </a:r>
            <a:r>
              <a:rPr lang="en-US" altLang="en-US" sz="2000" b="1" dirty="0" err="1" smtClean="0">
                <a:solidFill>
                  <a:schemeClr val="bg1"/>
                </a:solidFill>
                <a:latin typeface="Times New Roman" pitchFamily="18" charset="0"/>
                <a:cs typeface="Times New Roman" pitchFamily="18" charset="0"/>
              </a:rPr>
              <a:t>người</a:t>
            </a:r>
            <a:r>
              <a:rPr lang="en-US" altLang="en-US" sz="2000" b="1" dirty="0" smtClean="0">
                <a:solidFill>
                  <a:schemeClr val="bg1"/>
                </a:solidFill>
                <a:latin typeface="Times New Roman" pitchFamily="18" charset="0"/>
                <a:cs typeface="Times New Roman" pitchFamily="18" charset="0"/>
              </a:rPr>
              <a:t> </a:t>
            </a:r>
            <a:r>
              <a:rPr lang="en-US" altLang="en-US" sz="2000" b="1" dirty="0" err="1" smtClean="0">
                <a:solidFill>
                  <a:schemeClr val="bg1"/>
                </a:solidFill>
                <a:latin typeface="Times New Roman" pitchFamily="18" charset="0"/>
                <a:cs typeface="Times New Roman" pitchFamily="18" charset="0"/>
              </a:rPr>
              <a:t>vào</a:t>
            </a:r>
            <a:r>
              <a:rPr lang="en-US" altLang="en-US" sz="2000" b="1" dirty="0" smtClean="0">
                <a:solidFill>
                  <a:schemeClr val="bg1"/>
                </a:solidFill>
                <a:latin typeface="Times New Roman" pitchFamily="18" charset="0"/>
                <a:cs typeface="Times New Roman" pitchFamily="18" charset="0"/>
              </a:rPr>
              <a:t> </a:t>
            </a:r>
            <a:r>
              <a:rPr lang="en-US" altLang="en-US" sz="2000" b="1" dirty="0" err="1" smtClean="0">
                <a:solidFill>
                  <a:schemeClr val="bg1"/>
                </a:solidFill>
                <a:latin typeface="Times New Roman" pitchFamily="18" charset="0"/>
                <a:cs typeface="Times New Roman" pitchFamily="18" charset="0"/>
              </a:rPr>
              <a:t>hoàn</a:t>
            </a:r>
            <a:r>
              <a:rPr lang="en-US" altLang="en-US" sz="2000" b="1" dirty="0" smtClean="0">
                <a:solidFill>
                  <a:schemeClr val="bg1"/>
                </a:solidFill>
                <a:latin typeface="Times New Roman" pitchFamily="18" charset="0"/>
                <a:cs typeface="Times New Roman" pitchFamily="18" charset="0"/>
              </a:rPr>
              <a:t> </a:t>
            </a:r>
            <a:r>
              <a:rPr lang="en-US" altLang="en-US" sz="2000" b="1" dirty="0" err="1" smtClean="0">
                <a:solidFill>
                  <a:schemeClr val="bg1"/>
                </a:solidFill>
                <a:latin typeface="Times New Roman" pitchFamily="18" charset="0"/>
                <a:cs typeface="Times New Roman" pitchFamily="18" charset="0"/>
              </a:rPr>
              <a:t>cảnh</a:t>
            </a:r>
            <a:r>
              <a:rPr lang="en-US" altLang="en-US" sz="2000" b="1" dirty="0" smtClean="0">
                <a:solidFill>
                  <a:schemeClr val="bg1"/>
                </a:solidFill>
                <a:latin typeface="Times New Roman" pitchFamily="18" charset="0"/>
                <a:cs typeface="Times New Roman" pitchFamily="18" charset="0"/>
              </a:rPr>
              <a:t> </a:t>
            </a:r>
            <a:r>
              <a:rPr lang="en-US" altLang="en-US" sz="2000" b="1" dirty="0" err="1" smtClean="0">
                <a:solidFill>
                  <a:schemeClr val="bg1"/>
                </a:solidFill>
                <a:latin typeface="Times New Roman" pitchFamily="18" charset="0"/>
                <a:cs typeface="Times New Roman" pitchFamily="18" charset="0"/>
              </a:rPr>
              <a:t>đêm</a:t>
            </a:r>
            <a:r>
              <a:rPr lang="en-US" altLang="en-US" sz="2000" b="1" dirty="0" smtClean="0">
                <a:solidFill>
                  <a:schemeClr val="bg1"/>
                </a:solidFill>
                <a:latin typeface="Times New Roman" pitchFamily="18" charset="0"/>
                <a:cs typeface="Times New Roman" pitchFamily="18" charset="0"/>
              </a:rPr>
              <a:t> </a:t>
            </a:r>
            <a:r>
              <a:rPr lang="en-US" altLang="en-US" sz="2000" b="1" dirty="0" err="1" smtClean="0">
                <a:solidFill>
                  <a:schemeClr val="bg1"/>
                </a:solidFill>
                <a:latin typeface="Times New Roman" pitchFamily="18" charset="0"/>
                <a:cs typeface="Times New Roman" pitchFamily="18" charset="0"/>
              </a:rPr>
              <a:t>đen</a:t>
            </a:r>
            <a:r>
              <a:rPr lang="en-US" altLang="en-US" sz="2000" b="1" dirty="0" smtClean="0">
                <a:solidFill>
                  <a:schemeClr val="bg1"/>
                </a:solidFill>
                <a:latin typeface="Times New Roman" pitchFamily="18" charset="0"/>
                <a:cs typeface="Times New Roman" pitchFamily="18" charset="0"/>
              </a:rPr>
              <a:t> </a:t>
            </a:r>
            <a:r>
              <a:rPr lang="en-US" altLang="en-US" sz="2000" b="1" dirty="0" err="1" smtClean="0">
                <a:solidFill>
                  <a:schemeClr val="bg1"/>
                </a:solidFill>
                <a:latin typeface="Times New Roman" pitchFamily="18" charset="0"/>
                <a:cs typeface="Times New Roman" pitchFamily="18" charset="0"/>
              </a:rPr>
              <a:t>của</a:t>
            </a:r>
            <a:r>
              <a:rPr lang="en-US" altLang="en-US" sz="2000" b="1" dirty="0" smtClean="0">
                <a:solidFill>
                  <a:schemeClr val="bg1"/>
                </a:solidFill>
                <a:latin typeface="Times New Roman" pitchFamily="18" charset="0"/>
                <a:cs typeface="Times New Roman" pitchFamily="18" charset="0"/>
              </a:rPr>
              <a:t> </a:t>
            </a:r>
            <a:r>
              <a:rPr lang="en-US" altLang="en-US" sz="2000" b="1" dirty="0" err="1" smtClean="0">
                <a:solidFill>
                  <a:schemeClr val="bg1"/>
                </a:solidFill>
                <a:latin typeface="Times New Roman" pitchFamily="18" charset="0"/>
                <a:cs typeface="Times New Roman" pitchFamily="18" charset="0"/>
              </a:rPr>
              <a:t>đời</a:t>
            </a:r>
            <a:r>
              <a:rPr lang="en-US" altLang="en-US" sz="2000" b="1" dirty="0" smtClean="0">
                <a:solidFill>
                  <a:schemeClr val="bg1"/>
                </a:solidFill>
                <a:latin typeface="Times New Roman" pitchFamily="18" charset="0"/>
                <a:cs typeface="Times New Roman" pitchFamily="18" charset="0"/>
              </a:rPr>
              <a:t> </a:t>
            </a:r>
            <a:r>
              <a:rPr lang="en-US" altLang="en-US" sz="2000" b="1" dirty="0" err="1" smtClean="0">
                <a:solidFill>
                  <a:schemeClr val="bg1"/>
                </a:solidFill>
                <a:latin typeface="Times New Roman" pitchFamily="18" charset="0"/>
                <a:cs typeface="Times New Roman" pitchFamily="18" charset="0"/>
              </a:rPr>
              <a:t>người</a:t>
            </a:r>
            <a:r>
              <a:rPr lang="en-US" altLang="en-US" sz="2000" b="1" dirty="0" smtClean="0">
                <a:solidFill>
                  <a:schemeClr val="bg1"/>
                </a:solidFill>
                <a:latin typeface="Times New Roman" pitchFamily="18" charset="0"/>
                <a:cs typeface="Times New Roman" pitchFamily="18" charset="0"/>
              </a:rPr>
              <a:t> </a:t>
            </a:r>
            <a:r>
              <a:rPr lang="en-US" altLang="en-US" sz="2000" b="1" dirty="0" err="1" smtClean="0">
                <a:solidFill>
                  <a:schemeClr val="bg1"/>
                </a:solidFill>
                <a:latin typeface="Times New Roman" pitchFamily="18" charset="0"/>
                <a:cs typeface="Times New Roman" pitchFamily="18" charset="0"/>
              </a:rPr>
              <a:t>để</a:t>
            </a:r>
            <a:r>
              <a:rPr lang="en-US" altLang="en-US" sz="2000" b="1" dirty="0" smtClean="0">
                <a:solidFill>
                  <a:schemeClr val="bg1"/>
                </a:solidFill>
                <a:latin typeface="Times New Roman" pitchFamily="18" charset="0"/>
                <a:cs typeface="Times New Roman" pitchFamily="18" charset="0"/>
              </a:rPr>
              <a:t> </a:t>
            </a:r>
            <a:r>
              <a:rPr lang="en-US" altLang="en-US" sz="2000" b="1" dirty="0" err="1" smtClean="0">
                <a:solidFill>
                  <a:schemeClr val="bg1"/>
                </a:solidFill>
                <a:latin typeface="Times New Roman" pitchFamily="18" charset="0"/>
                <a:cs typeface="Times New Roman" pitchFamily="18" charset="0"/>
              </a:rPr>
              <a:t>làm</a:t>
            </a:r>
            <a:r>
              <a:rPr lang="en-US" altLang="en-US" sz="2000" b="1" dirty="0" smtClean="0">
                <a:solidFill>
                  <a:schemeClr val="bg1"/>
                </a:solidFill>
                <a:latin typeface="Times New Roman" pitchFamily="18" charset="0"/>
                <a:cs typeface="Times New Roman" pitchFamily="18" charset="0"/>
              </a:rPr>
              <a:t> </a:t>
            </a:r>
            <a:r>
              <a:rPr lang="en-US" altLang="en-US" sz="2000" b="1" dirty="0" err="1" smtClean="0">
                <a:solidFill>
                  <a:schemeClr val="bg1"/>
                </a:solidFill>
                <a:latin typeface="Times New Roman" pitchFamily="18" charset="0"/>
                <a:cs typeface="Times New Roman" pitchFamily="18" charset="0"/>
              </a:rPr>
              <a:t>bật</a:t>
            </a:r>
            <a:r>
              <a:rPr lang="en-US" altLang="en-US" sz="2000" b="1" dirty="0" smtClean="0">
                <a:solidFill>
                  <a:schemeClr val="bg1"/>
                </a:solidFill>
                <a:latin typeface="Times New Roman" pitchFamily="18" charset="0"/>
                <a:cs typeface="Times New Roman" pitchFamily="18" charset="0"/>
              </a:rPr>
              <a:t> </a:t>
            </a:r>
            <a:r>
              <a:rPr lang="en-US" altLang="en-US" sz="2000" b="1" dirty="0" err="1" smtClean="0">
                <a:solidFill>
                  <a:schemeClr val="bg1"/>
                </a:solidFill>
                <a:latin typeface="Times New Roman" pitchFamily="18" charset="0"/>
                <a:cs typeface="Times New Roman" pitchFamily="18" charset="0"/>
              </a:rPr>
              <a:t>lên</a:t>
            </a:r>
            <a:r>
              <a:rPr lang="en-US" altLang="en-US" sz="2000" b="1" dirty="0" smtClean="0">
                <a:solidFill>
                  <a:schemeClr val="bg1"/>
                </a:solidFill>
                <a:latin typeface="Times New Roman" pitchFamily="18" charset="0"/>
                <a:cs typeface="Times New Roman" pitchFamily="18" charset="0"/>
              </a:rPr>
              <a:t> </a:t>
            </a:r>
            <a:r>
              <a:rPr lang="en-US" altLang="en-US" sz="2000" b="1" dirty="0" err="1" smtClean="0">
                <a:solidFill>
                  <a:schemeClr val="bg1"/>
                </a:solidFill>
                <a:latin typeface="Times New Roman" pitchFamily="18" charset="0"/>
                <a:cs typeface="Times New Roman" pitchFamily="18" charset="0"/>
              </a:rPr>
              <a:t>mảng</a:t>
            </a:r>
            <a:r>
              <a:rPr lang="en-US" altLang="en-US" sz="2000" b="1" dirty="0" smtClean="0">
                <a:solidFill>
                  <a:schemeClr val="bg1"/>
                </a:solidFill>
                <a:latin typeface="Times New Roman" pitchFamily="18" charset="0"/>
                <a:cs typeface="Times New Roman" pitchFamily="18" charset="0"/>
              </a:rPr>
              <a:t> </a:t>
            </a:r>
            <a:r>
              <a:rPr lang="en-US" altLang="en-US" sz="2000" b="1" dirty="0" err="1" smtClean="0">
                <a:solidFill>
                  <a:schemeClr val="bg1"/>
                </a:solidFill>
                <a:latin typeface="Times New Roman" pitchFamily="18" charset="0"/>
                <a:cs typeface="Times New Roman" pitchFamily="18" charset="0"/>
              </a:rPr>
              <a:t>sáng</a:t>
            </a:r>
            <a:r>
              <a:rPr lang="en-US" altLang="en-US" sz="2000" b="1" dirty="0" smtClean="0">
                <a:solidFill>
                  <a:schemeClr val="bg1"/>
                </a:solidFill>
                <a:latin typeface="Times New Roman" pitchFamily="18" charset="0"/>
                <a:cs typeface="Times New Roman" pitchFamily="18" charset="0"/>
              </a:rPr>
              <a:t> </a:t>
            </a:r>
            <a:r>
              <a:rPr lang="en-US" altLang="en-US" sz="2000" b="1" dirty="0" err="1" smtClean="0">
                <a:solidFill>
                  <a:schemeClr val="bg1"/>
                </a:solidFill>
                <a:latin typeface="Times New Roman" pitchFamily="18" charset="0"/>
                <a:cs typeface="Times New Roman" pitchFamily="18" charset="0"/>
              </a:rPr>
              <a:t>của</a:t>
            </a:r>
            <a:r>
              <a:rPr lang="en-US" altLang="en-US" sz="2000" b="1" dirty="0" smtClean="0">
                <a:solidFill>
                  <a:schemeClr val="bg1"/>
                </a:solidFill>
                <a:latin typeface="Times New Roman" pitchFamily="18" charset="0"/>
                <a:cs typeface="Times New Roman" pitchFamily="18" charset="0"/>
              </a:rPr>
              <a:t>……..……</a:t>
            </a:r>
            <a:endParaRPr lang="en-US" altLang="en-US" sz="2000" b="1" dirty="0">
              <a:solidFill>
                <a:schemeClr val="bg1"/>
              </a:solidFill>
              <a:latin typeface="Times New Roman" pitchFamily="18" charset="0"/>
              <a:cs typeface="Times New Roman" pitchFamily="18" charset="0"/>
            </a:endParaRPr>
          </a:p>
        </p:txBody>
      </p:sp>
      <p:sp>
        <p:nvSpPr>
          <p:cNvPr id="13" name="TextBox 12"/>
          <p:cNvSpPr txBox="1">
            <a:spLocks noChangeArrowheads="1"/>
          </p:cNvSpPr>
          <p:nvPr/>
        </p:nvSpPr>
        <p:spPr bwMode="auto">
          <a:xfrm>
            <a:off x="5452287" y="521799"/>
            <a:ext cx="2303095" cy="46166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algn="ctr" eaLnBrk="1" hangingPunct="1"/>
            <a:r>
              <a:rPr lang="en-US" altLang="en-US" sz="2400" b="1" dirty="0" err="1" smtClean="0">
                <a:solidFill>
                  <a:srgbClr val="C00000"/>
                </a:solidFill>
                <a:latin typeface="Times New Roman" pitchFamily="18" charset="0"/>
                <a:cs typeface="Times New Roman" pitchFamily="18" charset="0"/>
              </a:rPr>
              <a:t>Nội</a:t>
            </a:r>
            <a:r>
              <a:rPr lang="en-US" altLang="en-US" sz="2400" b="1" dirty="0" smtClean="0">
                <a:solidFill>
                  <a:srgbClr val="C00000"/>
                </a:solidFill>
                <a:latin typeface="Times New Roman" pitchFamily="18" charset="0"/>
                <a:cs typeface="Times New Roman" pitchFamily="18" charset="0"/>
              </a:rPr>
              <a:t> </a:t>
            </a:r>
            <a:r>
              <a:rPr lang="en-US" altLang="en-US" sz="2400" b="1" dirty="0">
                <a:solidFill>
                  <a:srgbClr val="C00000"/>
                </a:solidFill>
                <a:latin typeface="Times New Roman" pitchFamily="18" charset="0"/>
                <a:cs typeface="Times New Roman" pitchFamily="18" charset="0"/>
              </a:rPr>
              <a:t>dung </a:t>
            </a:r>
          </a:p>
        </p:txBody>
      </p:sp>
      <p:sp>
        <p:nvSpPr>
          <p:cNvPr id="14" name="TextBox 13"/>
          <p:cNvSpPr txBox="1">
            <a:spLocks noChangeArrowheads="1"/>
          </p:cNvSpPr>
          <p:nvPr/>
        </p:nvSpPr>
        <p:spPr bwMode="auto">
          <a:xfrm>
            <a:off x="314325" y="708025"/>
            <a:ext cx="2003425" cy="46166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eaLnBrk="1" hangingPunct="1"/>
            <a:r>
              <a:rPr lang="en-US" altLang="en-US" sz="2400" b="1" dirty="0" err="1">
                <a:solidFill>
                  <a:srgbClr val="C00000"/>
                </a:solidFill>
                <a:latin typeface="Times New Roman" pitchFamily="18" charset="0"/>
                <a:cs typeface="Times New Roman" pitchFamily="18" charset="0"/>
              </a:rPr>
              <a:t>Nghệ</a:t>
            </a:r>
            <a:r>
              <a:rPr lang="en-US" altLang="en-US" sz="2400" b="1" dirty="0">
                <a:solidFill>
                  <a:srgbClr val="C00000"/>
                </a:solidFill>
                <a:latin typeface="Times New Roman" pitchFamily="18" charset="0"/>
                <a:cs typeface="Times New Roman" pitchFamily="18" charset="0"/>
              </a:rPr>
              <a:t> </a:t>
            </a:r>
            <a:r>
              <a:rPr lang="en-US" altLang="en-US" sz="2400" b="1" dirty="0" err="1">
                <a:solidFill>
                  <a:srgbClr val="C00000"/>
                </a:solidFill>
                <a:latin typeface="Times New Roman" pitchFamily="18" charset="0"/>
                <a:cs typeface="Times New Roman" pitchFamily="18" charset="0"/>
              </a:rPr>
              <a:t>thuật</a:t>
            </a:r>
            <a:endParaRPr lang="en-US" altLang="en-US" sz="2400" b="1" dirty="0">
              <a:solidFill>
                <a:srgbClr val="C00000"/>
              </a:solidFill>
              <a:latin typeface="Times New Roman" pitchFamily="18" charset="0"/>
              <a:cs typeface="Times New Roman" pitchFamily="18" charset="0"/>
            </a:endParaRPr>
          </a:p>
        </p:txBody>
      </p:sp>
      <p:sp>
        <p:nvSpPr>
          <p:cNvPr id="15" name="TextBox 14"/>
          <p:cNvSpPr txBox="1">
            <a:spLocks noChangeArrowheads="1"/>
          </p:cNvSpPr>
          <p:nvPr/>
        </p:nvSpPr>
        <p:spPr bwMode="auto">
          <a:xfrm>
            <a:off x="107504" y="1388814"/>
            <a:ext cx="3528392"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eaLnBrk="1" hangingPunct="1"/>
            <a:r>
              <a:rPr lang="en-US" altLang="en-US" sz="2200" b="1" dirty="0" err="1" smtClean="0">
                <a:solidFill>
                  <a:schemeClr val="bg1"/>
                </a:solidFill>
                <a:latin typeface="Times New Roman" pitchFamily="18" charset="0"/>
                <a:cs typeface="Times New Roman" pitchFamily="18" charset="0"/>
              </a:rPr>
              <a:t>Tác</a:t>
            </a:r>
            <a:r>
              <a:rPr lang="en-US" altLang="en-US" sz="2200" b="1" dirty="0" smtClean="0">
                <a:solidFill>
                  <a:schemeClr val="bg1"/>
                </a:solidFill>
                <a:latin typeface="Times New Roman" pitchFamily="18" charset="0"/>
                <a:cs typeface="Times New Roman" pitchFamily="18" charset="0"/>
              </a:rPr>
              <a:t> </a:t>
            </a:r>
            <a:r>
              <a:rPr lang="en-US" altLang="en-US" sz="2200" b="1" dirty="0" err="1" smtClean="0">
                <a:solidFill>
                  <a:schemeClr val="bg1"/>
                </a:solidFill>
                <a:latin typeface="Times New Roman" pitchFamily="18" charset="0"/>
                <a:cs typeface="Times New Roman" pitchFamily="18" charset="0"/>
              </a:rPr>
              <a:t>giả</a:t>
            </a:r>
            <a:r>
              <a:rPr lang="en-US" altLang="en-US" sz="2200" b="1" dirty="0" smtClean="0">
                <a:solidFill>
                  <a:schemeClr val="bg1"/>
                </a:solidFill>
                <a:latin typeface="Times New Roman" pitchFamily="18" charset="0"/>
                <a:cs typeface="Times New Roman" pitchFamily="18" charset="0"/>
              </a:rPr>
              <a:t> </a:t>
            </a:r>
            <a:r>
              <a:rPr lang="en-US" altLang="en-US" sz="2200" b="1" dirty="0" err="1" smtClean="0">
                <a:solidFill>
                  <a:schemeClr val="bg1"/>
                </a:solidFill>
                <a:latin typeface="Times New Roman" pitchFamily="18" charset="0"/>
                <a:cs typeface="Times New Roman" pitchFamily="18" charset="0"/>
              </a:rPr>
              <a:t>xây</a:t>
            </a:r>
            <a:r>
              <a:rPr lang="en-US" altLang="en-US" sz="2200" b="1" dirty="0" smtClean="0">
                <a:solidFill>
                  <a:schemeClr val="bg1"/>
                </a:solidFill>
                <a:latin typeface="Times New Roman" pitchFamily="18" charset="0"/>
                <a:cs typeface="Times New Roman" pitchFamily="18" charset="0"/>
              </a:rPr>
              <a:t> </a:t>
            </a:r>
            <a:r>
              <a:rPr lang="en-US" altLang="en-US" sz="2200" b="1" dirty="0" err="1" smtClean="0">
                <a:solidFill>
                  <a:schemeClr val="bg1"/>
                </a:solidFill>
                <a:latin typeface="Times New Roman" pitchFamily="18" charset="0"/>
                <a:cs typeface="Times New Roman" pitchFamily="18" charset="0"/>
              </a:rPr>
              <a:t>dựng</a:t>
            </a:r>
            <a:r>
              <a:rPr lang="en-US" altLang="en-US" sz="2200" b="1" dirty="0" smtClean="0">
                <a:solidFill>
                  <a:schemeClr val="bg1"/>
                </a:solidFill>
                <a:latin typeface="Times New Roman" pitchFamily="18" charset="0"/>
                <a:cs typeface="Times New Roman" pitchFamily="18" charset="0"/>
              </a:rPr>
              <a:t> </a:t>
            </a:r>
            <a:r>
              <a:rPr lang="en-US" altLang="en-US" sz="2200" b="1" dirty="0" err="1" smtClean="0">
                <a:solidFill>
                  <a:schemeClr val="bg1"/>
                </a:solidFill>
                <a:latin typeface="Times New Roman" pitchFamily="18" charset="0"/>
                <a:cs typeface="Times New Roman" pitchFamily="18" charset="0"/>
              </a:rPr>
              <a:t>được</a:t>
            </a:r>
            <a:r>
              <a:rPr lang="en-US" altLang="en-US" sz="2200" b="1" dirty="0" smtClean="0">
                <a:solidFill>
                  <a:schemeClr val="bg1"/>
                </a:solidFill>
                <a:latin typeface="Times New Roman" pitchFamily="18" charset="0"/>
                <a:cs typeface="Times New Roman" pitchFamily="18" charset="0"/>
              </a:rPr>
              <a:t>:        ………………</a:t>
            </a:r>
            <a:r>
              <a:rPr lang="en-US" altLang="en-US" sz="2200" b="1" dirty="0">
                <a:solidFill>
                  <a:schemeClr val="bg1"/>
                </a:solidFill>
                <a:latin typeface="Times New Roman" pitchFamily="18" charset="0"/>
                <a:cs typeface="Times New Roman" pitchFamily="18" charset="0"/>
              </a:rPr>
              <a:t> </a:t>
            </a:r>
            <a:r>
              <a:rPr lang="en-US" altLang="en-US" sz="2200" b="1" dirty="0" err="1" smtClean="0">
                <a:solidFill>
                  <a:schemeClr val="bg1"/>
                </a:solidFill>
                <a:latin typeface="Times New Roman" pitchFamily="18" charset="0"/>
                <a:cs typeface="Times New Roman" pitchFamily="18" charset="0"/>
              </a:rPr>
              <a:t>độc</a:t>
            </a:r>
            <a:r>
              <a:rPr lang="en-US" altLang="en-US" sz="2200" b="1" dirty="0" smtClean="0">
                <a:solidFill>
                  <a:schemeClr val="bg1"/>
                </a:solidFill>
                <a:latin typeface="Times New Roman" pitchFamily="18" charset="0"/>
                <a:cs typeface="Times New Roman" pitchFamily="18" charset="0"/>
              </a:rPr>
              <a:t> </a:t>
            </a:r>
            <a:r>
              <a:rPr lang="en-US" altLang="en-US" sz="2200" b="1" dirty="0" err="1" smtClean="0">
                <a:solidFill>
                  <a:schemeClr val="bg1"/>
                </a:solidFill>
                <a:latin typeface="Times New Roman" pitchFamily="18" charset="0"/>
                <a:cs typeface="Times New Roman" pitchFamily="18" charset="0"/>
              </a:rPr>
              <a:t>đáo</a:t>
            </a:r>
            <a:r>
              <a:rPr lang="en-US" altLang="en-US" sz="2200" b="1" dirty="0" smtClean="0">
                <a:solidFill>
                  <a:schemeClr val="bg1"/>
                </a:solidFill>
                <a:latin typeface="Times New Roman" pitchFamily="18" charset="0"/>
                <a:cs typeface="Times New Roman" pitchFamily="18" charset="0"/>
              </a:rPr>
              <a:t>, </a:t>
            </a:r>
            <a:r>
              <a:rPr lang="en-US" altLang="en-US" sz="2200" b="1" dirty="0" err="1" smtClean="0">
                <a:solidFill>
                  <a:schemeClr val="bg1"/>
                </a:solidFill>
                <a:latin typeface="Times New Roman" pitchFamily="18" charset="0"/>
                <a:cs typeface="Times New Roman" pitchFamily="18" charset="0"/>
              </a:rPr>
              <a:t>đặc</a:t>
            </a:r>
            <a:r>
              <a:rPr lang="en-US" altLang="en-US" sz="2200" b="1" dirty="0" smtClean="0">
                <a:solidFill>
                  <a:schemeClr val="bg1"/>
                </a:solidFill>
                <a:latin typeface="Times New Roman" pitchFamily="18" charset="0"/>
                <a:cs typeface="Times New Roman" pitchFamily="18" charset="0"/>
              </a:rPr>
              <a:t> </a:t>
            </a:r>
            <a:r>
              <a:rPr lang="en-US" altLang="en-US" sz="2200" b="1" dirty="0" err="1" smtClean="0">
                <a:solidFill>
                  <a:schemeClr val="bg1"/>
                </a:solidFill>
                <a:latin typeface="Times New Roman" pitchFamily="18" charset="0"/>
                <a:cs typeface="Times New Roman" pitchFamily="18" charset="0"/>
              </a:rPr>
              <a:t>sắc</a:t>
            </a:r>
            <a:r>
              <a:rPr lang="en-US" altLang="en-US" sz="2200" b="1" dirty="0" smtClean="0">
                <a:solidFill>
                  <a:schemeClr val="bg1"/>
                </a:solidFill>
                <a:latin typeface="Times New Roman" pitchFamily="18" charset="0"/>
                <a:cs typeface="Times New Roman" pitchFamily="18" charset="0"/>
              </a:rPr>
              <a:t>, </a:t>
            </a:r>
            <a:r>
              <a:rPr lang="en-US" altLang="en-US" sz="2200" b="1" dirty="0" err="1" smtClean="0">
                <a:solidFill>
                  <a:schemeClr val="bg1"/>
                </a:solidFill>
                <a:latin typeface="Times New Roman" pitchFamily="18" charset="0"/>
                <a:cs typeface="Times New Roman" pitchFamily="18" charset="0"/>
              </a:rPr>
              <a:t>giàu</a:t>
            </a:r>
            <a:r>
              <a:rPr lang="en-US" altLang="en-US" sz="2200" b="1" dirty="0" smtClean="0">
                <a:solidFill>
                  <a:schemeClr val="bg1"/>
                </a:solidFill>
                <a:latin typeface="Times New Roman" pitchFamily="18" charset="0"/>
                <a:cs typeface="Times New Roman" pitchFamily="18" charset="0"/>
              </a:rPr>
              <a:t> ý </a:t>
            </a:r>
            <a:r>
              <a:rPr lang="en-US" altLang="en-US" sz="2200" b="1" dirty="0" err="1" smtClean="0">
                <a:solidFill>
                  <a:schemeClr val="bg1"/>
                </a:solidFill>
                <a:latin typeface="Times New Roman" pitchFamily="18" charset="0"/>
                <a:cs typeface="Times New Roman" pitchFamily="18" charset="0"/>
              </a:rPr>
              <a:t>nghĩa</a:t>
            </a:r>
            <a:r>
              <a:rPr lang="en-US" altLang="en-US" sz="2200" b="1" dirty="0" smtClean="0">
                <a:solidFill>
                  <a:schemeClr val="bg1"/>
                </a:solidFill>
                <a:latin typeface="Times New Roman" pitchFamily="18" charset="0"/>
                <a:cs typeface="Times New Roman" pitchFamily="18" charset="0"/>
              </a:rPr>
              <a:t>.</a:t>
            </a:r>
            <a:endParaRPr lang="en-US" altLang="en-US" sz="2200" b="1" dirty="0">
              <a:solidFill>
                <a:schemeClr val="bg1"/>
              </a:solidFill>
              <a:latin typeface="Times New Roman" pitchFamily="18" charset="0"/>
              <a:cs typeface="Times New Roman" pitchFamily="18" charset="0"/>
            </a:endParaRPr>
          </a:p>
        </p:txBody>
      </p:sp>
      <p:sp>
        <p:nvSpPr>
          <p:cNvPr id="18" name="Oval 4"/>
          <p:cNvSpPr>
            <a:spLocks noChangeArrowheads="1"/>
          </p:cNvSpPr>
          <p:nvPr/>
        </p:nvSpPr>
        <p:spPr bwMode="auto">
          <a:xfrm>
            <a:off x="2831681" y="2576286"/>
            <a:ext cx="3108325" cy="2230438"/>
          </a:xfrm>
          <a:prstGeom prst="ellipse">
            <a:avLst/>
          </a:prstGeom>
          <a:solidFill>
            <a:srgbClr val="FFFFCC"/>
          </a:solidFill>
          <a:ln>
            <a:solidFill>
              <a:schemeClr val="accent1"/>
            </a:solidFill>
          </a:ln>
          <a:extLst/>
        </p:spPr>
        <p:txBody>
          <a:bodyPr wrap="none" anchor="ctr"/>
          <a:lstStyle/>
          <a:p>
            <a:pPr algn="ctr" eaLnBrk="1" hangingPunct="1"/>
            <a:r>
              <a:rPr lang="en-US" altLang="en-US" sz="4000" b="1" dirty="0" smtClean="0">
                <a:solidFill>
                  <a:srgbClr val="C00000"/>
                </a:solidFill>
                <a:latin typeface="Times New Roman" pitchFamily="18" charset="0"/>
                <a:cs typeface="Times New Roman" pitchFamily="18" charset="0"/>
              </a:rPr>
              <a:t>“VỢ NHẶT”</a:t>
            </a:r>
            <a:endParaRPr lang="en-US" altLang="en-US" sz="4000" b="1" dirty="0">
              <a:solidFill>
                <a:srgbClr val="C00000"/>
              </a:solidFill>
              <a:latin typeface="Times New Roman" pitchFamily="18" charset="0"/>
              <a:cs typeface="Times New Roman" pitchFamily="18" charset="0"/>
            </a:endParaRPr>
          </a:p>
        </p:txBody>
      </p:sp>
      <p:sp>
        <p:nvSpPr>
          <p:cNvPr id="20" name="TextBox 19"/>
          <p:cNvSpPr txBox="1">
            <a:spLocks noChangeArrowheads="1"/>
          </p:cNvSpPr>
          <p:nvPr/>
        </p:nvSpPr>
        <p:spPr bwMode="auto">
          <a:xfrm>
            <a:off x="4878098" y="1023666"/>
            <a:ext cx="3352974"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eaLnBrk="1" hangingPunct="1"/>
            <a:r>
              <a:rPr lang="en-US" altLang="en-US" sz="2000" b="1" dirty="0" err="1" smtClean="0">
                <a:solidFill>
                  <a:schemeClr val="bg1"/>
                </a:solidFill>
                <a:latin typeface="Times New Roman" pitchFamily="18" charset="0"/>
                <a:cs typeface="Times New Roman" pitchFamily="18" charset="0"/>
              </a:rPr>
              <a:t>Tác</a:t>
            </a:r>
            <a:r>
              <a:rPr lang="en-US" altLang="en-US" sz="2000" b="1" dirty="0" smtClean="0">
                <a:solidFill>
                  <a:schemeClr val="bg1"/>
                </a:solidFill>
                <a:latin typeface="Times New Roman" pitchFamily="18" charset="0"/>
                <a:cs typeface="Times New Roman" pitchFamily="18" charset="0"/>
              </a:rPr>
              <a:t> </a:t>
            </a:r>
            <a:r>
              <a:rPr lang="en-US" altLang="en-US" sz="2000" b="1" dirty="0" err="1" smtClean="0">
                <a:solidFill>
                  <a:schemeClr val="bg1"/>
                </a:solidFill>
                <a:latin typeface="Times New Roman" pitchFamily="18" charset="0"/>
                <a:cs typeface="Times New Roman" pitchFamily="18" charset="0"/>
              </a:rPr>
              <a:t>phẩm</a:t>
            </a:r>
            <a:r>
              <a:rPr lang="en-US" altLang="en-US" sz="2000" b="1" dirty="0" smtClean="0">
                <a:solidFill>
                  <a:schemeClr val="bg1"/>
                </a:solidFill>
                <a:latin typeface="Times New Roman" pitchFamily="18" charset="0"/>
                <a:cs typeface="Times New Roman" pitchFamily="18" charset="0"/>
              </a:rPr>
              <a:t> </a:t>
            </a:r>
            <a:r>
              <a:rPr lang="en-US" altLang="en-US" sz="2000" b="1" dirty="0" err="1" smtClean="0">
                <a:solidFill>
                  <a:schemeClr val="bg1"/>
                </a:solidFill>
                <a:latin typeface="Times New Roman" pitchFamily="18" charset="0"/>
                <a:cs typeface="Times New Roman" pitchFamily="18" charset="0"/>
              </a:rPr>
              <a:t>là</a:t>
            </a:r>
            <a:r>
              <a:rPr lang="en-US" altLang="en-US" sz="2000" b="1" dirty="0" smtClean="0">
                <a:solidFill>
                  <a:schemeClr val="bg1"/>
                </a:solidFill>
                <a:latin typeface="Times New Roman" pitchFamily="18" charset="0"/>
                <a:cs typeface="Times New Roman" pitchFamily="18" charset="0"/>
              </a:rPr>
              <a:t> </a:t>
            </a:r>
            <a:r>
              <a:rPr lang="en-US" altLang="en-US" sz="2000" b="1" dirty="0" err="1" smtClean="0">
                <a:solidFill>
                  <a:schemeClr val="bg1"/>
                </a:solidFill>
                <a:latin typeface="Times New Roman" pitchFamily="18" charset="0"/>
                <a:cs typeface="Times New Roman" pitchFamily="18" charset="0"/>
              </a:rPr>
              <a:t>bức</a:t>
            </a:r>
            <a:r>
              <a:rPr lang="en-US" altLang="en-US" sz="2000" b="1" dirty="0" smtClean="0">
                <a:solidFill>
                  <a:schemeClr val="bg1"/>
                </a:solidFill>
                <a:latin typeface="Times New Roman" pitchFamily="18" charset="0"/>
                <a:cs typeface="Times New Roman" pitchFamily="18" charset="0"/>
              </a:rPr>
              <a:t> </a:t>
            </a:r>
            <a:r>
              <a:rPr lang="en-US" altLang="en-US" sz="2000" b="1" dirty="0" err="1" smtClean="0">
                <a:solidFill>
                  <a:schemeClr val="bg1"/>
                </a:solidFill>
                <a:latin typeface="Times New Roman" pitchFamily="18" charset="0"/>
                <a:cs typeface="Times New Roman" pitchFamily="18" charset="0"/>
              </a:rPr>
              <a:t>tranh</a:t>
            </a:r>
            <a:r>
              <a:rPr lang="en-US" altLang="en-US" sz="2000" b="1" dirty="0" smtClean="0">
                <a:solidFill>
                  <a:schemeClr val="bg1"/>
                </a:solidFill>
                <a:latin typeface="Times New Roman" pitchFamily="18" charset="0"/>
                <a:cs typeface="Times New Roman" pitchFamily="18" charset="0"/>
              </a:rPr>
              <a:t> </a:t>
            </a:r>
            <a:r>
              <a:rPr lang="en-US" altLang="en-US" sz="2000" b="1" dirty="0" err="1" smtClean="0">
                <a:solidFill>
                  <a:schemeClr val="bg1"/>
                </a:solidFill>
                <a:latin typeface="Times New Roman" pitchFamily="18" charset="0"/>
                <a:cs typeface="Times New Roman" pitchFamily="18" charset="0"/>
              </a:rPr>
              <a:t>chân</a:t>
            </a:r>
            <a:r>
              <a:rPr lang="en-US" altLang="en-US" sz="2000" b="1" dirty="0" smtClean="0">
                <a:solidFill>
                  <a:schemeClr val="bg1"/>
                </a:solidFill>
                <a:latin typeface="Times New Roman" pitchFamily="18" charset="0"/>
                <a:cs typeface="Times New Roman" pitchFamily="18" charset="0"/>
              </a:rPr>
              <a:t> </a:t>
            </a:r>
            <a:r>
              <a:rPr lang="en-US" altLang="en-US" sz="2000" b="1" dirty="0" err="1" smtClean="0">
                <a:solidFill>
                  <a:schemeClr val="bg1"/>
                </a:solidFill>
                <a:latin typeface="Times New Roman" pitchFamily="18" charset="0"/>
                <a:cs typeface="Times New Roman" pitchFamily="18" charset="0"/>
              </a:rPr>
              <a:t>thực</a:t>
            </a:r>
            <a:r>
              <a:rPr lang="en-US" altLang="en-US" sz="2000" b="1" dirty="0" smtClean="0">
                <a:solidFill>
                  <a:schemeClr val="bg1"/>
                </a:solidFill>
                <a:latin typeface="Times New Roman" pitchFamily="18" charset="0"/>
                <a:cs typeface="Times New Roman" pitchFamily="18" charset="0"/>
              </a:rPr>
              <a:t> </a:t>
            </a:r>
            <a:r>
              <a:rPr lang="en-US" altLang="en-US" sz="2000" b="1" dirty="0" err="1" smtClean="0">
                <a:solidFill>
                  <a:schemeClr val="bg1"/>
                </a:solidFill>
                <a:latin typeface="Times New Roman" pitchFamily="18" charset="0"/>
                <a:cs typeface="Times New Roman" pitchFamily="18" charset="0"/>
              </a:rPr>
              <a:t>đầy</a:t>
            </a:r>
            <a:r>
              <a:rPr lang="en-US" altLang="en-US" sz="2000" b="1" dirty="0" smtClean="0">
                <a:solidFill>
                  <a:schemeClr val="bg1"/>
                </a:solidFill>
                <a:latin typeface="Times New Roman" pitchFamily="18" charset="0"/>
                <a:cs typeface="Times New Roman" pitchFamily="18" charset="0"/>
              </a:rPr>
              <a:t> </a:t>
            </a:r>
            <a:r>
              <a:rPr lang="en-US" altLang="en-US" sz="2000" b="1" dirty="0" err="1" smtClean="0">
                <a:solidFill>
                  <a:schemeClr val="bg1"/>
                </a:solidFill>
                <a:latin typeface="Times New Roman" pitchFamily="18" charset="0"/>
                <a:cs typeface="Times New Roman" pitchFamily="18" charset="0"/>
              </a:rPr>
              <a:t>ám</a:t>
            </a:r>
            <a:r>
              <a:rPr lang="en-US" altLang="en-US" sz="2000" b="1" dirty="0" smtClean="0">
                <a:solidFill>
                  <a:schemeClr val="bg1"/>
                </a:solidFill>
                <a:latin typeface="Times New Roman" pitchFamily="18" charset="0"/>
                <a:cs typeface="Times New Roman" pitchFamily="18" charset="0"/>
              </a:rPr>
              <a:t> </a:t>
            </a:r>
            <a:r>
              <a:rPr lang="en-US" altLang="en-US" sz="2000" b="1" dirty="0" err="1" smtClean="0">
                <a:solidFill>
                  <a:schemeClr val="bg1"/>
                </a:solidFill>
                <a:latin typeface="Times New Roman" pitchFamily="18" charset="0"/>
                <a:cs typeface="Times New Roman" pitchFamily="18" charset="0"/>
              </a:rPr>
              <a:t>ảnh</a:t>
            </a:r>
            <a:r>
              <a:rPr lang="en-US" altLang="en-US" sz="2000" b="1" dirty="0" smtClean="0">
                <a:solidFill>
                  <a:schemeClr val="bg1"/>
                </a:solidFill>
                <a:latin typeface="Times New Roman" pitchFamily="18" charset="0"/>
                <a:cs typeface="Times New Roman" pitchFamily="18" charset="0"/>
              </a:rPr>
              <a:t> </a:t>
            </a:r>
            <a:r>
              <a:rPr lang="en-US" altLang="en-US" sz="2000" b="1" dirty="0" err="1" smtClean="0">
                <a:solidFill>
                  <a:schemeClr val="bg1"/>
                </a:solidFill>
                <a:latin typeface="Times New Roman" pitchFamily="18" charset="0"/>
                <a:cs typeface="Times New Roman" pitchFamily="18" charset="0"/>
              </a:rPr>
              <a:t>về</a:t>
            </a:r>
            <a:r>
              <a:rPr lang="en-US" altLang="en-US" sz="2000" b="1" dirty="0" smtClean="0">
                <a:solidFill>
                  <a:schemeClr val="bg1"/>
                </a:solidFill>
                <a:latin typeface="Times New Roman" pitchFamily="18" charset="0"/>
                <a:cs typeface="Times New Roman" pitchFamily="18" charset="0"/>
              </a:rPr>
              <a:t>  </a:t>
            </a:r>
            <a:r>
              <a:rPr lang="en-US" altLang="en-US" sz="2000" b="1" dirty="0" err="1" smtClean="0">
                <a:solidFill>
                  <a:schemeClr val="bg1"/>
                </a:solidFill>
                <a:latin typeface="Times New Roman" pitchFamily="18" charset="0"/>
                <a:cs typeface="Times New Roman" pitchFamily="18" charset="0"/>
              </a:rPr>
              <a:t>hiện</a:t>
            </a:r>
            <a:r>
              <a:rPr lang="en-US" altLang="en-US" sz="2000" b="1" dirty="0" smtClean="0">
                <a:solidFill>
                  <a:schemeClr val="bg1"/>
                </a:solidFill>
                <a:latin typeface="Times New Roman" pitchFamily="18" charset="0"/>
                <a:cs typeface="Times New Roman" pitchFamily="18" charset="0"/>
              </a:rPr>
              <a:t> </a:t>
            </a:r>
            <a:r>
              <a:rPr lang="en-US" altLang="en-US" sz="2000" b="1" dirty="0" err="1" smtClean="0">
                <a:solidFill>
                  <a:schemeClr val="bg1"/>
                </a:solidFill>
                <a:latin typeface="Times New Roman" pitchFamily="18" charset="0"/>
                <a:cs typeface="Times New Roman" pitchFamily="18" charset="0"/>
              </a:rPr>
              <a:t>thực</a:t>
            </a:r>
            <a:r>
              <a:rPr lang="en-US" altLang="en-US" sz="2000" b="1" dirty="0" smtClean="0">
                <a:solidFill>
                  <a:schemeClr val="bg1"/>
                </a:solidFill>
                <a:latin typeface="Times New Roman" pitchFamily="18" charset="0"/>
                <a:cs typeface="Times New Roman" pitchFamily="18" charset="0"/>
              </a:rPr>
              <a:t> </a:t>
            </a:r>
            <a:r>
              <a:rPr lang="en-US" altLang="en-US" sz="2000" b="1" dirty="0" err="1" smtClean="0">
                <a:solidFill>
                  <a:schemeClr val="bg1"/>
                </a:solidFill>
                <a:latin typeface="Times New Roman" pitchFamily="18" charset="0"/>
                <a:cs typeface="Times New Roman" pitchFamily="18" charset="0"/>
              </a:rPr>
              <a:t>xã</a:t>
            </a:r>
            <a:r>
              <a:rPr lang="en-US" altLang="en-US" sz="2000" b="1" dirty="0" smtClean="0">
                <a:solidFill>
                  <a:schemeClr val="bg1"/>
                </a:solidFill>
                <a:latin typeface="Times New Roman" pitchFamily="18" charset="0"/>
                <a:cs typeface="Times New Roman" pitchFamily="18" charset="0"/>
              </a:rPr>
              <a:t> </a:t>
            </a:r>
            <a:r>
              <a:rPr lang="en-US" altLang="en-US" sz="2000" b="1" dirty="0" err="1" smtClean="0">
                <a:solidFill>
                  <a:schemeClr val="bg1"/>
                </a:solidFill>
                <a:latin typeface="Times New Roman" pitchFamily="18" charset="0"/>
                <a:cs typeface="Times New Roman" pitchFamily="18" charset="0"/>
              </a:rPr>
              <a:t>hội</a:t>
            </a:r>
            <a:r>
              <a:rPr lang="en-US" altLang="en-US" sz="2000" b="1" dirty="0" smtClean="0">
                <a:solidFill>
                  <a:schemeClr val="bg1"/>
                </a:solidFill>
                <a:latin typeface="Times New Roman" pitchFamily="18" charset="0"/>
                <a:cs typeface="Times New Roman" pitchFamily="18" charset="0"/>
              </a:rPr>
              <a:t> </a:t>
            </a:r>
            <a:r>
              <a:rPr lang="en-US" altLang="en-US" sz="2000" b="1" dirty="0" err="1" smtClean="0">
                <a:solidFill>
                  <a:schemeClr val="bg1"/>
                </a:solidFill>
                <a:latin typeface="Times New Roman" pitchFamily="18" charset="0"/>
                <a:cs typeface="Times New Roman" pitchFamily="18" charset="0"/>
              </a:rPr>
              <a:t>Việt</a:t>
            </a:r>
            <a:r>
              <a:rPr lang="en-US" altLang="en-US" sz="2000" b="1" dirty="0" smtClean="0">
                <a:solidFill>
                  <a:schemeClr val="bg1"/>
                </a:solidFill>
                <a:latin typeface="Times New Roman" pitchFamily="18" charset="0"/>
                <a:cs typeface="Times New Roman" pitchFamily="18" charset="0"/>
              </a:rPr>
              <a:t> Nam </a:t>
            </a:r>
            <a:r>
              <a:rPr lang="en-US" altLang="en-US" sz="2000" b="1" dirty="0" err="1" smtClean="0">
                <a:solidFill>
                  <a:schemeClr val="bg1"/>
                </a:solidFill>
                <a:latin typeface="Times New Roman" pitchFamily="18" charset="0"/>
                <a:cs typeface="Times New Roman" pitchFamily="18" charset="0"/>
              </a:rPr>
              <a:t>trong</a:t>
            </a:r>
            <a:r>
              <a:rPr lang="en-US" altLang="en-US" sz="2000" b="1" dirty="0" smtClean="0">
                <a:solidFill>
                  <a:schemeClr val="bg1"/>
                </a:solidFill>
                <a:latin typeface="Times New Roman" pitchFamily="18" charset="0"/>
                <a:cs typeface="Times New Roman" pitchFamily="18" charset="0"/>
              </a:rPr>
              <a:t> …………………..</a:t>
            </a:r>
            <a:endParaRPr lang="en-US" altLang="en-US" sz="2000" b="1" dirty="0">
              <a:solidFill>
                <a:schemeClr val="bg1"/>
              </a:solidFill>
              <a:latin typeface="Times New Roman" pitchFamily="18" charset="0"/>
              <a:cs typeface="Times New Roman" pitchFamily="18" charset="0"/>
            </a:endParaRPr>
          </a:p>
        </p:txBody>
      </p:sp>
      <p:sp>
        <p:nvSpPr>
          <p:cNvPr id="21" name="TextBox 20"/>
          <p:cNvSpPr txBox="1">
            <a:spLocks noChangeArrowheads="1"/>
          </p:cNvSpPr>
          <p:nvPr/>
        </p:nvSpPr>
        <p:spPr bwMode="auto">
          <a:xfrm>
            <a:off x="788193" y="4963626"/>
            <a:ext cx="3117850" cy="178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eaLnBrk="1" hangingPunct="1"/>
            <a:r>
              <a:rPr lang="en-US" altLang="en-US" sz="2200" b="1" dirty="0" err="1" smtClean="0">
                <a:solidFill>
                  <a:schemeClr val="bg1"/>
                </a:solidFill>
                <a:latin typeface="Times New Roman" pitchFamily="18" charset="0"/>
                <a:cs typeface="Times New Roman" pitchFamily="18" charset="0"/>
              </a:rPr>
              <a:t>Tình</a:t>
            </a:r>
            <a:r>
              <a:rPr lang="en-US" altLang="en-US" sz="2200" b="1" dirty="0" smtClean="0">
                <a:solidFill>
                  <a:schemeClr val="bg1"/>
                </a:solidFill>
                <a:latin typeface="Times New Roman" pitchFamily="18" charset="0"/>
                <a:cs typeface="Times New Roman" pitchFamily="18" charset="0"/>
              </a:rPr>
              <a:t> </a:t>
            </a:r>
            <a:r>
              <a:rPr lang="en-US" altLang="en-US" sz="2200" b="1" dirty="0" err="1" smtClean="0">
                <a:solidFill>
                  <a:schemeClr val="bg1"/>
                </a:solidFill>
                <a:latin typeface="Times New Roman" pitchFamily="18" charset="0"/>
                <a:cs typeface="Times New Roman" pitchFamily="18" charset="0"/>
              </a:rPr>
              <a:t>huống</a:t>
            </a:r>
            <a:r>
              <a:rPr lang="en-US" altLang="en-US" sz="2200" b="1" dirty="0" smtClean="0">
                <a:solidFill>
                  <a:schemeClr val="bg1"/>
                </a:solidFill>
                <a:latin typeface="Times New Roman" pitchFamily="18" charset="0"/>
                <a:cs typeface="Times New Roman" pitchFamily="18" charset="0"/>
              </a:rPr>
              <a:t> </a:t>
            </a:r>
            <a:r>
              <a:rPr lang="en-US" altLang="en-US" sz="2200" b="1" dirty="0" err="1" smtClean="0">
                <a:solidFill>
                  <a:schemeClr val="bg1"/>
                </a:solidFill>
                <a:latin typeface="Times New Roman" pitchFamily="18" charset="0"/>
                <a:cs typeface="Times New Roman" pitchFamily="18" charset="0"/>
              </a:rPr>
              <a:t>truyện</a:t>
            </a:r>
            <a:r>
              <a:rPr lang="en-US" altLang="en-US" sz="2200" b="1" dirty="0" smtClean="0">
                <a:solidFill>
                  <a:schemeClr val="bg1"/>
                </a:solidFill>
                <a:latin typeface="Times New Roman" pitchFamily="18" charset="0"/>
                <a:cs typeface="Times New Roman" pitchFamily="18" charset="0"/>
              </a:rPr>
              <a:t> </a:t>
            </a:r>
            <a:r>
              <a:rPr lang="en-US" altLang="en-US" sz="2200" b="1" dirty="0" err="1" smtClean="0">
                <a:solidFill>
                  <a:schemeClr val="bg1"/>
                </a:solidFill>
                <a:latin typeface="Times New Roman" pitchFamily="18" charset="0"/>
                <a:cs typeface="Times New Roman" pitchFamily="18" charset="0"/>
              </a:rPr>
              <a:t>giúp</a:t>
            </a:r>
            <a:r>
              <a:rPr lang="en-US" altLang="en-US" sz="2200" b="1" dirty="0" smtClean="0">
                <a:solidFill>
                  <a:schemeClr val="bg1"/>
                </a:solidFill>
                <a:latin typeface="Times New Roman" pitchFamily="18" charset="0"/>
                <a:cs typeface="Times New Roman" pitchFamily="18" charset="0"/>
              </a:rPr>
              <a:t> </a:t>
            </a:r>
            <a:r>
              <a:rPr lang="en-US" altLang="en-US" sz="2200" b="1" dirty="0" err="1" smtClean="0">
                <a:solidFill>
                  <a:schemeClr val="bg1"/>
                </a:solidFill>
                <a:latin typeface="Times New Roman" pitchFamily="18" charset="0"/>
                <a:cs typeface="Times New Roman" pitchFamily="18" charset="0"/>
              </a:rPr>
              <a:t>góp</a:t>
            </a:r>
            <a:r>
              <a:rPr lang="en-US" altLang="en-US" sz="2200" b="1" dirty="0" smtClean="0">
                <a:solidFill>
                  <a:schemeClr val="bg1"/>
                </a:solidFill>
                <a:latin typeface="Times New Roman" pitchFamily="18" charset="0"/>
                <a:cs typeface="Times New Roman" pitchFamily="18" charset="0"/>
              </a:rPr>
              <a:t> </a:t>
            </a:r>
            <a:r>
              <a:rPr lang="en-US" altLang="en-US" sz="2200" b="1" dirty="0" err="1" smtClean="0">
                <a:solidFill>
                  <a:schemeClr val="bg1"/>
                </a:solidFill>
                <a:latin typeface="Times New Roman" pitchFamily="18" charset="0"/>
                <a:cs typeface="Times New Roman" pitchFamily="18" charset="0"/>
              </a:rPr>
              <a:t>phần</a:t>
            </a:r>
            <a:r>
              <a:rPr lang="en-US" altLang="en-US" sz="2200" b="1" dirty="0" smtClean="0">
                <a:solidFill>
                  <a:schemeClr val="bg1"/>
                </a:solidFill>
                <a:latin typeface="Times New Roman" pitchFamily="18" charset="0"/>
                <a:cs typeface="Times New Roman" pitchFamily="18" charset="0"/>
              </a:rPr>
              <a:t> </a:t>
            </a:r>
            <a:r>
              <a:rPr lang="en-US" altLang="en-US" sz="2200" b="1" dirty="0" err="1" smtClean="0">
                <a:solidFill>
                  <a:schemeClr val="bg1"/>
                </a:solidFill>
                <a:latin typeface="Times New Roman" pitchFamily="18" charset="0"/>
                <a:cs typeface="Times New Roman" pitchFamily="18" charset="0"/>
              </a:rPr>
              <a:t>làm</a:t>
            </a:r>
            <a:r>
              <a:rPr lang="en-US" altLang="en-US" sz="2200" b="1" dirty="0" smtClean="0">
                <a:solidFill>
                  <a:schemeClr val="bg1"/>
                </a:solidFill>
                <a:latin typeface="Times New Roman" pitchFamily="18" charset="0"/>
                <a:cs typeface="Times New Roman" pitchFamily="18" charset="0"/>
              </a:rPr>
              <a:t> </a:t>
            </a:r>
            <a:r>
              <a:rPr lang="en-US" altLang="en-US" sz="2200" b="1" dirty="0" err="1" smtClean="0">
                <a:solidFill>
                  <a:schemeClr val="bg1"/>
                </a:solidFill>
                <a:latin typeface="Times New Roman" pitchFamily="18" charset="0"/>
                <a:cs typeface="Times New Roman" pitchFamily="18" charset="0"/>
              </a:rPr>
              <a:t>giá</a:t>
            </a:r>
            <a:r>
              <a:rPr lang="en-US" altLang="en-US" sz="2200" b="1" dirty="0" smtClean="0">
                <a:solidFill>
                  <a:schemeClr val="bg1"/>
                </a:solidFill>
                <a:latin typeface="Times New Roman" pitchFamily="18" charset="0"/>
                <a:cs typeface="Times New Roman" pitchFamily="18" charset="0"/>
              </a:rPr>
              <a:t> </a:t>
            </a:r>
            <a:r>
              <a:rPr lang="en-US" altLang="en-US" sz="2200" b="1" dirty="0" err="1" smtClean="0">
                <a:solidFill>
                  <a:schemeClr val="bg1"/>
                </a:solidFill>
                <a:latin typeface="Times New Roman" pitchFamily="18" charset="0"/>
                <a:cs typeface="Times New Roman" pitchFamily="18" charset="0"/>
              </a:rPr>
              <a:t>trị</a:t>
            </a:r>
            <a:r>
              <a:rPr lang="en-US" altLang="en-US" sz="2200" b="1" dirty="0" smtClean="0">
                <a:solidFill>
                  <a:schemeClr val="bg1"/>
                </a:solidFill>
                <a:latin typeface="Times New Roman" pitchFamily="18" charset="0"/>
                <a:cs typeface="Times New Roman" pitchFamily="18" charset="0"/>
              </a:rPr>
              <a:t> …….……….</a:t>
            </a:r>
            <a:r>
              <a:rPr lang="en-US" altLang="en-US" sz="2200" b="1" dirty="0" err="1" smtClean="0">
                <a:solidFill>
                  <a:schemeClr val="bg1"/>
                </a:solidFill>
                <a:latin typeface="Times New Roman" pitchFamily="18" charset="0"/>
                <a:cs typeface="Times New Roman" pitchFamily="18" charset="0"/>
              </a:rPr>
              <a:t>và</a:t>
            </a:r>
            <a:r>
              <a:rPr lang="en-US" altLang="en-US" sz="2200" b="1" dirty="0" smtClean="0">
                <a:solidFill>
                  <a:schemeClr val="bg1"/>
                </a:solidFill>
                <a:latin typeface="Times New Roman" pitchFamily="18" charset="0"/>
                <a:cs typeface="Times New Roman" pitchFamily="18" charset="0"/>
              </a:rPr>
              <a:t> </a:t>
            </a:r>
            <a:r>
              <a:rPr lang="en-US" altLang="en-US" sz="2200" b="1" dirty="0" err="1" smtClean="0">
                <a:solidFill>
                  <a:schemeClr val="bg1"/>
                </a:solidFill>
                <a:latin typeface="Times New Roman" pitchFamily="18" charset="0"/>
                <a:cs typeface="Times New Roman" pitchFamily="18" charset="0"/>
              </a:rPr>
              <a:t>giá</a:t>
            </a:r>
            <a:r>
              <a:rPr lang="en-US" altLang="en-US" sz="2200" b="1" dirty="0" smtClean="0">
                <a:solidFill>
                  <a:schemeClr val="bg1"/>
                </a:solidFill>
                <a:latin typeface="Times New Roman" pitchFamily="18" charset="0"/>
                <a:cs typeface="Times New Roman" pitchFamily="18" charset="0"/>
              </a:rPr>
              <a:t> </a:t>
            </a:r>
            <a:r>
              <a:rPr lang="en-US" altLang="en-US" sz="2200" b="1" dirty="0" err="1" smtClean="0">
                <a:solidFill>
                  <a:schemeClr val="bg1"/>
                </a:solidFill>
                <a:latin typeface="Times New Roman" pitchFamily="18" charset="0"/>
                <a:cs typeface="Times New Roman" pitchFamily="18" charset="0"/>
              </a:rPr>
              <a:t>trị</a:t>
            </a:r>
            <a:r>
              <a:rPr lang="en-US" altLang="en-US" sz="2200" b="1" dirty="0" smtClean="0">
                <a:solidFill>
                  <a:schemeClr val="bg1"/>
                </a:solidFill>
                <a:latin typeface="Times New Roman" pitchFamily="18" charset="0"/>
                <a:cs typeface="Times New Roman" pitchFamily="18" charset="0"/>
              </a:rPr>
              <a:t>……………. </a:t>
            </a:r>
            <a:r>
              <a:rPr lang="en-US" altLang="en-US" sz="2200" b="1" dirty="0" err="1" smtClean="0">
                <a:solidFill>
                  <a:schemeClr val="bg1"/>
                </a:solidFill>
                <a:latin typeface="Times New Roman" pitchFamily="18" charset="0"/>
                <a:cs typeface="Times New Roman" pitchFamily="18" charset="0"/>
              </a:rPr>
              <a:t>Của</a:t>
            </a:r>
            <a:r>
              <a:rPr lang="en-US" altLang="en-US" sz="2200" b="1" dirty="0" smtClean="0">
                <a:solidFill>
                  <a:schemeClr val="bg1"/>
                </a:solidFill>
                <a:latin typeface="Times New Roman" pitchFamily="18" charset="0"/>
                <a:cs typeface="Times New Roman" pitchFamily="18" charset="0"/>
              </a:rPr>
              <a:t> </a:t>
            </a:r>
            <a:r>
              <a:rPr lang="en-US" altLang="en-US" sz="2200" b="1" dirty="0" err="1" smtClean="0">
                <a:solidFill>
                  <a:schemeClr val="bg1"/>
                </a:solidFill>
                <a:latin typeface="Times New Roman" pitchFamily="18" charset="0"/>
                <a:cs typeface="Times New Roman" pitchFamily="18" charset="0"/>
              </a:rPr>
              <a:t>tác</a:t>
            </a:r>
            <a:r>
              <a:rPr lang="en-US" altLang="en-US" sz="2200" b="1" dirty="0" smtClean="0">
                <a:solidFill>
                  <a:schemeClr val="bg1"/>
                </a:solidFill>
                <a:latin typeface="Times New Roman" pitchFamily="18" charset="0"/>
                <a:cs typeface="Times New Roman" pitchFamily="18" charset="0"/>
              </a:rPr>
              <a:t> </a:t>
            </a:r>
            <a:r>
              <a:rPr lang="en-US" altLang="en-US" sz="2200" b="1" dirty="0" err="1" smtClean="0">
                <a:solidFill>
                  <a:schemeClr val="bg1"/>
                </a:solidFill>
                <a:latin typeface="Times New Roman" pitchFamily="18" charset="0"/>
                <a:cs typeface="Times New Roman" pitchFamily="18" charset="0"/>
              </a:rPr>
              <a:t>phẩm</a:t>
            </a:r>
            <a:endParaRPr lang="en-US" altLang="en-US" sz="2200" b="1" dirty="0">
              <a:solidFill>
                <a:schemeClr val="bg1"/>
              </a:solidFill>
              <a:latin typeface="Times New Roman" pitchFamily="18" charset="0"/>
              <a:cs typeface="Times New Roman" pitchFamily="18" charset="0"/>
            </a:endParaRPr>
          </a:p>
        </p:txBody>
      </p:sp>
      <p:sp>
        <p:nvSpPr>
          <p:cNvPr id="22" name="Oval 21"/>
          <p:cNvSpPr/>
          <p:nvPr/>
        </p:nvSpPr>
        <p:spPr>
          <a:xfrm>
            <a:off x="-686521" y="1707933"/>
            <a:ext cx="3004271" cy="569841"/>
          </a:xfrm>
          <a:prstGeom prst="ellipse">
            <a:avLst/>
          </a:prstGeom>
          <a:solidFill>
            <a:srgbClr val="CCEC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000" b="1" dirty="0" err="1">
                <a:solidFill>
                  <a:srgbClr val="002060"/>
                </a:solidFill>
              </a:rPr>
              <a:t>t</a:t>
            </a:r>
            <a:r>
              <a:rPr lang="en-US" sz="2000" b="1" dirty="0" err="1" smtClean="0">
                <a:solidFill>
                  <a:srgbClr val="002060"/>
                </a:solidFill>
              </a:rPr>
              <a:t>ình</a:t>
            </a:r>
            <a:r>
              <a:rPr lang="en-US" sz="2000" b="1" dirty="0" smtClean="0">
                <a:solidFill>
                  <a:srgbClr val="002060"/>
                </a:solidFill>
              </a:rPr>
              <a:t> </a:t>
            </a:r>
            <a:r>
              <a:rPr lang="en-US" sz="2000" b="1" dirty="0" err="1" smtClean="0">
                <a:solidFill>
                  <a:srgbClr val="002060"/>
                </a:solidFill>
              </a:rPr>
              <a:t>huống</a:t>
            </a:r>
            <a:r>
              <a:rPr lang="en-US" sz="2000" b="1" dirty="0" smtClean="0">
                <a:solidFill>
                  <a:srgbClr val="002060"/>
                </a:solidFill>
              </a:rPr>
              <a:t> </a:t>
            </a:r>
            <a:r>
              <a:rPr lang="en-US" sz="2000" b="1" dirty="0" err="1" smtClean="0">
                <a:solidFill>
                  <a:srgbClr val="002060"/>
                </a:solidFill>
              </a:rPr>
              <a:t>truyện</a:t>
            </a:r>
            <a:endParaRPr lang="en-US" sz="2000" b="1" dirty="0">
              <a:solidFill>
                <a:srgbClr val="002060"/>
              </a:solidFill>
            </a:endParaRPr>
          </a:p>
        </p:txBody>
      </p:sp>
      <p:sp>
        <p:nvSpPr>
          <p:cNvPr id="23" name="Oval 22"/>
          <p:cNvSpPr/>
          <p:nvPr/>
        </p:nvSpPr>
        <p:spPr>
          <a:xfrm>
            <a:off x="4878097" y="1833465"/>
            <a:ext cx="3365500" cy="669925"/>
          </a:xfrm>
          <a:prstGeom prst="ellipse">
            <a:avLst/>
          </a:prstGeom>
          <a:solidFill>
            <a:srgbClr val="CCEC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000" b="1" dirty="0" err="1">
                <a:solidFill>
                  <a:srgbClr val="002060"/>
                </a:solidFill>
              </a:rPr>
              <a:t>n</a:t>
            </a:r>
            <a:r>
              <a:rPr lang="en-US" sz="2000" b="1" dirty="0" err="1" smtClean="0">
                <a:solidFill>
                  <a:srgbClr val="002060"/>
                </a:solidFill>
              </a:rPr>
              <a:t>ạn</a:t>
            </a:r>
            <a:r>
              <a:rPr lang="en-US" sz="2000" b="1" dirty="0" smtClean="0">
                <a:solidFill>
                  <a:srgbClr val="002060"/>
                </a:solidFill>
              </a:rPr>
              <a:t> </a:t>
            </a:r>
            <a:r>
              <a:rPr lang="en-US" sz="2000" b="1" dirty="0" err="1" smtClean="0">
                <a:solidFill>
                  <a:srgbClr val="002060"/>
                </a:solidFill>
              </a:rPr>
              <a:t>đói</a:t>
            </a:r>
            <a:r>
              <a:rPr lang="en-US" sz="2000" b="1" dirty="0" smtClean="0">
                <a:solidFill>
                  <a:srgbClr val="002060"/>
                </a:solidFill>
              </a:rPr>
              <a:t> </a:t>
            </a:r>
            <a:r>
              <a:rPr lang="en-US" sz="2000" b="1" dirty="0" err="1" smtClean="0">
                <a:solidFill>
                  <a:srgbClr val="002060"/>
                </a:solidFill>
              </a:rPr>
              <a:t>năm</a:t>
            </a:r>
            <a:r>
              <a:rPr lang="en-US" sz="2000" b="1" dirty="0" smtClean="0">
                <a:solidFill>
                  <a:srgbClr val="002060"/>
                </a:solidFill>
              </a:rPr>
              <a:t> </a:t>
            </a:r>
            <a:r>
              <a:rPr lang="en-US" sz="2000" b="1" dirty="0" err="1" smtClean="0">
                <a:solidFill>
                  <a:srgbClr val="002060"/>
                </a:solidFill>
              </a:rPr>
              <a:t>Ất</a:t>
            </a:r>
            <a:r>
              <a:rPr lang="en-US" sz="2000" b="1" dirty="0" smtClean="0">
                <a:solidFill>
                  <a:srgbClr val="002060"/>
                </a:solidFill>
              </a:rPr>
              <a:t> </a:t>
            </a:r>
            <a:r>
              <a:rPr lang="en-US" sz="2000" b="1" dirty="0" err="1" smtClean="0">
                <a:solidFill>
                  <a:srgbClr val="002060"/>
                </a:solidFill>
              </a:rPr>
              <a:t>Dậu</a:t>
            </a:r>
            <a:endParaRPr lang="en-US" sz="2000" b="1" dirty="0">
              <a:solidFill>
                <a:srgbClr val="002060"/>
              </a:solidFill>
            </a:endParaRPr>
          </a:p>
        </p:txBody>
      </p:sp>
      <p:sp>
        <p:nvSpPr>
          <p:cNvPr id="24" name="Oval 23"/>
          <p:cNvSpPr/>
          <p:nvPr/>
        </p:nvSpPr>
        <p:spPr>
          <a:xfrm>
            <a:off x="7222872" y="5606580"/>
            <a:ext cx="1921128" cy="500648"/>
          </a:xfrm>
          <a:prstGeom prst="ellipse">
            <a:avLst/>
          </a:prstGeom>
          <a:solidFill>
            <a:srgbClr val="CCEC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000" b="1" dirty="0" err="1">
                <a:solidFill>
                  <a:srgbClr val="002060"/>
                </a:solidFill>
              </a:rPr>
              <a:t>t</a:t>
            </a:r>
            <a:r>
              <a:rPr lang="en-US" sz="2000" b="1" dirty="0" err="1" smtClean="0">
                <a:solidFill>
                  <a:srgbClr val="002060"/>
                </a:solidFill>
              </a:rPr>
              <a:t>ình</a:t>
            </a:r>
            <a:r>
              <a:rPr lang="en-US" sz="2000" b="1" dirty="0" smtClean="0">
                <a:solidFill>
                  <a:srgbClr val="002060"/>
                </a:solidFill>
              </a:rPr>
              <a:t> </a:t>
            </a:r>
            <a:r>
              <a:rPr lang="en-US" sz="2000" b="1" dirty="0" err="1" smtClean="0">
                <a:solidFill>
                  <a:srgbClr val="002060"/>
                </a:solidFill>
              </a:rPr>
              <a:t>người</a:t>
            </a:r>
            <a:endParaRPr lang="en-US" sz="2000" b="1" dirty="0">
              <a:solidFill>
                <a:srgbClr val="002060"/>
              </a:solidFill>
            </a:endParaRPr>
          </a:p>
        </p:txBody>
      </p:sp>
      <p:sp>
        <p:nvSpPr>
          <p:cNvPr id="25" name="Oval 24"/>
          <p:cNvSpPr/>
          <p:nvPr/>
        </p:nvSpPr>
        <p:spPr>
          <a:xfrm>
            <a:off x="798171" y="5551225"/>
            <a:ext cx="1795462" cy="470639"/>
          </a:xfrm>
          <a:prstGeom prst="ellipse">
            <a:avLst/>
          </a:prstGeom>
          <a:solidFill>
            <a:srgbClr val="CCEC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000" b="1" dirty="0" err="1">
                <a:solidFill>
                  <a:srgbClr val="002060"/>
                </a:solidFill>
              </a:rPr>
              <a:t>hiện</a:t>
            </a:r>
            <a:r>
              <a:rPr lang="en-US" sz="2000" b="1" dirty="0">
                <a:solidFill>
                  <a:srgbClr val="002060"/>
                </a:solidFill>
              </a:rPr>
              <a:t> </a:t>
            </a:r>
            <a:r>
              <a:rPr lang="en-US" sz="2000" b="1" dirty="0" err="1" smtClean="0">
                <a:solidFill>
                  <a:srgbClr val="002060"/>
                </a:solidFill>
              </a:rPr>
              <a:t>thực</a:t>
            </a:r>
            <a:endParaRPr lang="en-US" sz="2000" b="1" dirty="0">
              <a:solidFill>
                <a:srgbClr val="002060"/>
              </a:solidFill>
            </a:endParaRPr>
          </a:p>
        </p:txBody>
      </p:sp>
      <p:sp>
        <p:nvSpPr>
          <p:cNvPr id="26" name="Oval 25"/>
          <p:cNvSpPr/>
          <p:nvPr/>
        </p:nvSpPr>
        <p:spPr>
          <a:xfrm>
            <a:off x="927929" y="5916531"/>
            <a:ext cx="1960289" cy="474025"/>
          </a:xfrm>
          <a:prstGeom prst="ellipse">
            <a:avLst/>
          </a:prstGeom>
          <a:solidFill>
            <a:srgbClr val="CCEC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000" b="1" dirty="0" err="1" smtClean="0">
                <a:solidFill>
                  <a:srgbClr val="002060"/>
                </a:solidFill>
              </a:rPr>
              <a:t>Nhân</a:t>
            </a:r>
            <a:r>
              <a:rPr lang="en-US" sz="2000" b="1" dirty="0" smtClean="0">
                <a:solidFill>
                  <a:srgbClr val="002060"/>
                </a:solidFill>
              </a:rPr>
              <a:t> </a:t>
            </a:r>
            <a:r>
              <a:rPr lang="en-US" sz="2000" b="1" dirty="0" err="1" smtClean="0">
                <a:solidFill>
                  <a:srgbClr val="002060"/>
                </a:solidFill>
              </a:rPr>
              <a:t>đạo</a:t>
            </a:r>
            <a:endParaRPr lang="en-US" sz="2000" b="1" dirty="0">
              <a:solidFill>
                <a:srgbClr val="002060"/>
              </a:solidFill>
            </a:endParaRPr>
          </a:p>
        </p:txBody>
      </p:sp>
    </p:spTree>
    <p:extLst>
      <p:ext uri="{BB962C8B-B14F-4D97-AF65-F5344CB8AC3E}">
        <p14:creationId xmlns:p14="http://schemas.microsoft.com/office/powerpoint/2010/main" val="33877044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heel(1)">
                                      <p:cBhvr>
                                        <p:cTn id="10" dur="2000"/>
                                        <p:tgtEl>
                                          <p:spTgt spid="18"/>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45"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2000"/>
                                        <p:tgtEl>
                                          <p:spTgt spid="11"/>
                                        </p:tgtEl>
                                      </p:cBhvr>
                                    </p:animEffect>
                                    <p:anim calcmode="lin" valueType="num">
                                      <p:cBhvr>
                                        <p:cTn id="16" dur="2000" fill="hold"/>
                                        <p:tgtEl>
                                          <p:spTgt spid="11"/>
                                        </p:tgtEl>
                                        <p:attrNameLst>
                                          <p:attrName>ppt_w</p:attrName>
                                        </p:attrNameLst>
                                      </p:cBhvr>
                                      <p:tavLst>
                                        <p:tav tm="0" fmla="#ppt_w*sin(2.5*pi*$)">
                                          <p:val>
                                            <p:fltVal val="0"/>
                                          </p:val>
                                        </p:tav>
                                        <p:tav tm="100000">
                                          <p:val>
                                            <p:fltVal val="1"/>
                                          </p:val>
                                        </p:tav>
                                      </p:tavLst>
                                    </p:anim>
                                    <p:anim calcmode="lin" valueType="num">
                                      <p:cBhvr>
                                        <p:cTn id="17" dur="2000" fill="hold"/>
                                        <p:tgtEl>
                                          <p:spTgt spid="11"/>
                                        </p:tgtEl>
                                        <p:attrNameLst>
                                          <p:attrName>ppt_h</p:attrName>
                                        </p:attrNameLst>
                                      </p:cBhvr>
                                      <p:tavLst>
                                        <p:tav tm="0">
                                          <p:val>
                                            <p:strVal val="#ppt_h"/>
                                          </p:val>
                                        </p:tav>
                                        <p:tav tm="100000">
                                          <p:val>
                                            <p:strVal val="#ppt_h"/>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6"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80">
                                          <p:stCondLst>
                                            <p:cond delay="0"/>
                                          </p:stCondLst>
                                        </p:cTn>
                                        <p:tgtEl>
                                          <p:spTgt spid="8"/>
                                        </p:tgtEl>
                                      </p:cBhvr>
                                    </p:animEffect>
                                    <p:anim calcmode="lin" valueType="num">
                                      <p:cBhvr>
                                        <p:cTn id="23"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8" dur="26">
                                          <p:stCondLst>
                                            <p:cond delay="650"/>
                                          </p:stCondLst>
                                        </p:cTn>
                                        <p:tgtEl>
                                          <p:spTgt spid="8"/>
                                        </p:tgtEl>
                                      </p:cBhvr>
                                      <p:to x="100000" y="60000"/>
                                    </p:animScale>
                                    <p:animScale>
                                      <p:cBhvr>
                                        <p:cTn id="29" dur="166" decel="50000">
                                          <p:stCondLst>
                                            <p:cond delay="676"/>
                                          </p:stCondLst>
                                        </p:cTn>
                                        <p:tgtEl>
                                          <p:spTgt spid="8"/>
                                        </p:tgtEl>
                                      </p:cBhvr>
                                      <p:to x="100000" y="100000"/>
                                    </p:animScale>
                                    <p:animScale>
                                      <p:cBhvr>
                                        <p:cTn id="30" dur="26">
                                          <p:stCondLst>
                                            <p:cond delay="1312"/>
                                          </p:stCondLst>
                                        </p:cTn>
                                        <p:tgtEl>
                                          <p:spTgt spid="8"/>
                                        </p:tgtEl>
                                      </p:cBhvr>
                                      <p:to x="100000" y="80000"/>
                                    </p:animScale>
                                    <p:animScale>
                                      <p:cBhvr>
                                        <p:cTn id="31" dur="166" decel="50000">
                                          <p:stCondLst>
                                            <p:cond delay="1338"/>
                                          </p:stCondLst>
                                        </p:cTn>
                                        <p:tgtEl>
                                          <p:spTgt spid="8"/>
                                        </p:tgtEl>
                                      </p:cBhvr>
                                      <p:to x="100000" y="100000"/>
                                    </p:animScale>
                                    <p:animScale>
                                      <p:cBhvr>
                                        <p:cTn id="32" dur="26">
                                          <p:stCondLst>
                                            <p:cond delay="1642"/>
                                          </p:stCondLst>
                                        </p:cTn>
                                        <p:tgtEl>
                                          <p:spTgt spid="8"/>
                                        </p:tgtEl>
                                      </p:cBhvr>
                                      <p:to x="100000" y="90000"/>
                                    </p:animScale>
                                    <p:animScale>
                                      <p:cBhvr>
                                        <p:cTn id="33" dur="166" decel="50000">
                                          <p:stCondLst>
                                            <p:cond delay="1668"/>
                                          </p:stCondLst>
                                        </p:cTn>
                                        <p:tgtEl>
                                          <p:spTgt spid="8"/>
                                        </p:tgtEl>
                                      </p:cBhvr>
                                      <p:to x="100000" y="100000"/>
                                    </p:animScale>
                                    <p:animScale>
                                      <p:cBhvr>
                                        <p:cTn id="34" dur="26">
                                          <p:stCondLst>
                                            <p:cond delay="1808"/>
                                          </p:stCondLst>
                                        </p:cTn>
                                        <p:tgtEl>
                                          <p:spTgt spid="8"/>
                                        </p:tgtEl>
                                      </p:cBhvr>
                                      <p:to x="100000" y="95000"/>
                                    </p:animScale>
                                    <p:animScale>
                                      <p:cBhvr>
                                        <p:cTn id="35" dur="166" decel="50000">
                                          <p:stCondLst>
                                            <p:cond delay="1834"/>
                                          </p:stCondLst>
                                        </p:cTn>
                                        <p:tgtEl>
                                          <p:spTgt spid="8"/>
                                        </p:tgtEl>
                                      </p:cBhvr>
                                      <p:to x="100000" y="100000"/>
                                    </p:animScale>
                                  </p:childTnLst>
                                </p:cTn>
                              </p:par>
                              <p:par>
                                <p:cTn id="36" presetID="26" presetClass="entr" presetSubtype="0" fill="hold" grpId="0" nodeType="with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wipe(down)">
                                      <p:cBhvr>
                                        <p:cTn id="38" dur="580">
                                          <p:stCondLst>
                                            <p:cond delay="0"/>
                                          </p:stCondLst>
                                        </p:cTn>
                                        <p:tgtEl>
                                          <p:spTgt spid="9"/>
                                        </p:tgtEl>
                                      </p:cBhvr>
                                    </p:animEffect>
                                    <p:anim calcmode="lin" valueType="num">
                                      <p:cBhvr>
                                        <p:cTn id="39"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40"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41"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42"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43"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44" dur="26">
                                          <p:stCondLst>
                                            <p:cond delay="650"/>
                                          </p:stCondLst>
                                        </p:cTn>
                                        <p:tgtEl>
                                          <p:spTgt spid="9"/>
                                        </p:tgtEl>
                                      </p:cBhvr>
                                      <p:to x="100000" y="60000"/>
                                    </p:animScale>
                                    <p:animScale>
                                      <p:cBhvr>
                                        <p:cTn id="45" dur="166" decel="50000">
                                          <p:stCondLst>
                                            <p:cond delay="676"/>
                                          </p:stCondLst>
                                        </p:cTn>
                                        <p:tgtEl>
                                          <p:spTgt spid="9"/>
                                        </p:tgtEl>
                                      </p:cBhvr>
                                      <p:to x="100000" y="100000"/>
                                    </p:animScale>
                                    <p:animScale>
                                      <p:cBhvr>
                                        <p:cTn id="46" dur="26">
                                          <p:stCondLst>
                                            <p:cond delay="1312"/>
                                          </p:stCondLst>
                                        </p:cTn>
                                        <p:tgtEl>
                                          <p:spTgt spid="9"/>
                                        </p:tgtEl>
                                      </p:cBhvr>
                                      <p:to x="100000" y="80000"/>
                                    </p:animScale>
                                    <p:animScale>
                                      <p:cBhvr>
                                        <p:cTn id="47" dur="166" decel="50000">
                                          <p:stCondLst>
                                            <p:cond delay="1338"/>
                                          </p:stCondLst>
                                        </p:cTn>
                                        <p:tgtEl>
                                          <p:spTgt spid="9"/>
                                        </p:tgtEl>
                                      </p:cBhvr>
                                      <p:to x="100000" y="100000"/>
                                    </p:animScale>
                                    <p:animScale>
                                      <p:cBhvr>
                                        <p:cTn id="48" dur="26">
                                          <p:stCondLst>
                                            <p:cond delay="1642"/>
                                          </p:stCondLst>
                                        </p:cTn>
                                        <p:tgtEl>
                                          <p:spTgt spid="9"/>
                                        </p:tgtEl>
                                      </p:cBhvr>
                                      <p:to x="100000" y="90000"/>
                                    </p:animScale>
                                    <p:animScale>
                                      <p:cBhvr>
                                        <p:cTn id="49" dur="166" decel="50000">
                                          <p:stCondLst>
                                            <p:cond delay="1668"/>
                                          </p:stCondLst>
                                        </p:cTn>
                                        <p:tgtEl>
                                          <p:spTgt spid="9"/>
                                        </p:tgtEl>
                                      </p:cBhvr>
                                      <p:to x="100000" y="100000"/>
                                    </p:animScale>
                                    <p:animScale>
                                      <p:cBhvr>
                                        <p:cTn id="50" dur="26">
                                          <p:stCondLst>
                                            <p:cond delay="1808"/>
                                          </p:stCondLst>
                                        </p:cTn>
                                        <p:tgtEl>
                                          <p:spTgt spid="9"/>
                                        </p:tgtEl>
                                      </p:cBhvr>
                                      <p:to x="100000" y="95000"/>
                                    </p:animScale>
                                    <p:animScale>
                                      <p:cBhvr>
                                        <p:cTn id="51" dur="166" decel="50000">
                                          <p:stCondLst>
                                            <p:cond delay="1834"/>
                                          </p:stCondLst>
                                        </p:cTn>
                                        <p:tgtEl>
                                          <p:spTgt spid="9"/>
                                        </p:tgtEl>
                                      </p:cBhvr>
                                      <p:to x="100000" y="100000"/>
                                    </p:animScale>
                                  </p:childTnLst>
                                </p:cTn>
                              </p:par>
                              <p:par>
                                <p:cTn id="52" presetID="26" presetClass="entr" presetSubtype="0" fill="hold" grpId="0" nodeType="withEffect">
                                  <p:stCondLst>
                                    <p:cond delay="0"/>
                                  </p:stCondLst>
                                  <p:childTnLst>
                                    <p:set>
                                      <p:cBhvr>
                                        <p:cTn id="53" dur="1" fill="hold">
                                          <p:stCondLst>
                                            <p:cond delay="0"/>
                                          </p:stCondLst>
                                        </p:cTn>
                                        <p:tgtEl>
                                          <p:spTgt spid="14"/>
                                        </p:tgtEl>
                                        <p:attrNameLst>
                                          <p:attrName>style.visibility</p:attrName>
                                        </p:attrNameLst>
                                      </p:cBhvr>
                                      <p:to>
                                        <p:strVal val="visible"/>
                                      </p:to>
                                    </p:set>
                                    <p:animEffect transition="in" filter="wipe(down)">
                                      <p:cBhvr>
                                        <p:cTn id="54" dur="580">
                                          <p:stCondLst>
                                            <p:cond delay="0"/>
                                          </p:stCondLst>
                                        </p:cTn>
                                        <p:tgtEl>
                                          <p:spTgt spid="14"/>
                                        </p:tgtEl>
                                      </p:cBhvr>
                                    </p:animEffect>
                                    <p:anim calcmode="lin" valueType="num">
                                      <p:cBhvr>
                                        <p:cTn id="55"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56"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57"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58"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59"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60" dur="26">
                                          <p:stCondLst>
                                            <p:cond delay="650"/>
                                          </p:stCondLst>
                                        </p:cTn>
                                        <p:tgtEl>
                                          <p:spTgt spid="14"/>
                                        </p:tgtEl>
                                      </p:cBhvr>
                                      <p:to x="100000" y="60000"/>
                                    </p:animScale>
                                    <p:animScale>
                                      <p:cBhvr>
                                        <p:cTn id="61" dur="166" decel="50000">
                                          <p:stCondLst>
                                            <p:cond delay="676"/>
                                          </p:stCondLst>
                                        </p:cTn>
                                        <p:tgtEl>
                                          <p:spTgt spid="14"/>
                                        </p:tgtEl>
                                      </p:cBhvr>
                                      <p:to x="100000" y="100000"/>
                                    </p:animScale>
                                    <p:animScale>
                                      <p:cBhvr>
                                        <p:cTn id="62" dur="26">
                                          <p:stCondLst>
                                            <p:cond delay="1312"/>
                                          </p:stCondLst>
                                        </p:cTn>
                                        <p:tgtEl>
                                          <p:spTgt spid="14"/>
                                        </p:tgtEl>
                                      </p:cBhvr>
                                      <p:to x="100000" y="80000"/>
                                    </p:animScale>
                                    <p:animScale>
                                      <p:cBhvr>
                                        <p:cTn id="63" dur="166" decel="50000">
                                          <p:stCondLst>
                                            <p:cond delay="1338"/>
                                          </p:stCondLst>
                                        </p:cTn>
                                        <p:tgtEl>
                                          <p:spTgt spid="14"/>
                                        </p:tgtEl>
                                      </p:cBhvr>
                                      <p:to x="100000" y="100000"/>
                                    </p:animScale>
                                    <p:animScale>
                                      <p:cBhvr>
                                        <p:cTn id="64" dur="26">
                                          <p:stCondLst>
                                            <p:cond delay="1642"/>
                                          </p:stCondLst>
                                        </p:cTn>
                                        <p:tgtEl>
                                          <p:spTgt spid="14"/>
                                        </p:tgtEl>
                                      </p:cBhvr>
                                      <p:to x="100000" y="90000"/>
                                    </p:animScale>
                                    <p:animScale>
                                      <p:cBhvr>
                                        <p:cTn id="65" dur="166" decel="50000">
                                          <p:stCondLst>
                                            <p:cond delay="1668"/>
                                          </p:stCondLst>
                                        </p:cTn>
                                        <p:tgtEl>
                                          <p:spTgt spid="14"/>
                                        </p:tgtEl>
                                      </p:cBhvr>
                                      <p:to x="100000" y="100000"/>
                                    </p:animScale>
                                    <p:animScale>
                                      <p:cBhvr>
                                        <p:cTn id="66" dur="26">
                                          <p:stCondLst>
                                            <p:cond delay="1808"/>
                                          </p:stCondLst>
                                        </p:cTn>
                                        <p:tgtEl>
                                          <p:spTgt spid="14"/>
                                        </p:tgtEl>
                                      </p:cBhvr>
                                      <p:to x="100000" y="95000"/>
                                    </p:animScale>
                                    <p:animScale>
                                      <p:cBhvr>
                                        <p:cTn id="67" dur="166" decel="50000">
                                          <p:stCondLst>
                                            <p:cond delay="1834"/>
                                          </p:stCondLst>
                                        </p:cTn>
                                        <p:tgtEl>
                                          <p:spTgt spid="14"/>
                                        </p:tgtEl>
                                      </p:cBhvr>
                                      <p:to x="100000" y="100000"/>
                                    </p:animScale>
                                  </p:childTnLst>
                                </p:cTn>
                              </p:par>
                            </p:childTnLst>
                          </p:cTn>
                        </p:par>
                      </p:childTnLst>
                    </p:cTn>
                  </p:par>
                  <p:par>
                    <p:cTn id="68" fill="hold">
                      <p:stCondLst>
                        <p:cond delay="indefinite"/>
                      </p:stCondLst>
                      <p:childTnLst>
                        <p:par>
                          <p:cTn id="69" fill="hold">
                            <p:stCondLst>
                              <p:cond delay="0"/>
                            </p:stCondLst>
                            <p:childTnLst>
                              <p:par>
                                <p:cTn id="70" presetID="21" presetClass="entr" presetSubtype="1" fill="hold" grpId="0" nodeType="clickEffect">
                                  <p:stCondLst>
                                    <p:cond delay="0"/>
                                  </p:stCondLst>
                                  <p:childTnLst>
                                    <p:set>
                                      <p:cBhvr>
                                        <p:cTn id="71" dur="1" fill="hold">
                                          <p:stCondLst>
                                            <p:cond delay="0"/>
                                          </p:stCondLst>
                                        </p:cTn>
                                        <p:tgtEl>
                                          <p:spTgt spid="15"/>
                                        </p:tgtEl>
                                        <p:attrNameLst>
                                          <p:attrName>style.visibility</p:attrName>
                                        </p:attrNameLst>
                                      </p:cBhvr>
                                      <p:to>
                                        <p:strVal val="visible"/>
                                      </p:to>
                                    </p:set>
                                    <p:animEffect transition="in" filter="wheel(1)">
                                      <p:cBhvr>
                                        <p:cTn id="72" dur="2000"/>
                                        <p:tgtEl>
                                          <p:spTgt spid="15"/>
                                        </p:tgtEl>
                                      </p:cBhvr>
                                    </p:animEffect>
                                  </p:childTnLst>
                                </p:cTn>
                              </p:par>
                            </p:childTnLst>
                          </p:cTn>
                        </p:par>
                      </p:childTnLst>
                    </p:cTn>
                  </p:par>
                  <p:par>
                    <p:cTn id="73" fill="hold">
                      <p:stCondLst>
                        <p:cond delay="indefinite"/>
                      </p:stCondLst>
                      <p:childTnLst>
                        <p:par>
                          <p:cTn id="74" fill="hold">
                            <p:stCondLst>
                              <p:cond delay="0"/>
                            </p:stCondLst>
                            <p:childTnLst>
                              <p:par>
                                <p:cTn id="75" presetID="26" presetClass="entr" presetSubtype="0" fill="hold" grpId="0" nodeType="clickEffect">
                                  <p:stCondLst>
                                    <p:cond delay="0"/>
                                  </p:stCondLst>
                                  <p:childTnLst>
                                    <p:set>
                                      <p:cBhvr>
                                        <p:cTn id="76" dur="1" fill="hold">
                                          <p:stCondLst>
                                            <p:cond delay="0"/>
                                          </p:stCondLst>
                                        </p:cTn>
                                        <p:tgtEl>
                                          <p:spTgt spid="22"/>
                                        </p:tgtEl>
                                        <p:attrNameLst>
                                          <p:attrName>style.visibility</p:attrName>
                                        </p:attrNameLst>
                                      </p:cBhvr>
                                      <p:to>
                                        <p:strVal val="visible"/>
                                      </p:to>
                                    </p:set>
                                    <p:animEffect transition="in" filter="wipe(down)">
                                      <p:cBhvr>
                                        <p:cTn id="77" dur="580">
                                          <p:stCondLst>
                                            <p:cond delay="0"/>
                                          </p:stCondLst>
                                        </p:cTn>
                                        <p:tgtEl>
                                          <p:spTgt spid="22"/>
                                        </p:tgtEl>
                                      </p:cBhvr>
                                    </p:animEffect>
                                    <p:anim calcmode="lin" valueType="num">
                                      <p:cBhvr>
                                        <p:cTn id="78"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79"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80"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81"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82"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83" dur="26">
                                          <p:stCondLst>
                                            <p:cond delay="650"/>
                                          </p:stCondLst>
                                        </p:cTn>
                                        <p:tgtEl>
                                          <p:spTgt spid="22"/>
                                        </p:tgtEl>
                                      </p:cBhvr>
                                      <p:to x="100000" y="60000"/>
                                    </p:animScale>
                                    <p:animScale>
                                      <p:cBhvr>
                                        <p:cTn id="84" dur="166" decel="50000">
                                          <p:stCondLst>
                                            <p:cond delay="676"/>
                                          </p:stCondLst>
                                        </p:cTn>
                                        <p:tgtEl>
                                          <p:spTgt spid="22"/>
                                        </p:tgtEl>
                                      </p:cBhvr>
                                      <p:to x="100000" y="100000"/>
                                    </p:animScale>
                                    <p:animScale>
                                      <p:cBhvr>
                                        <p:cTn id="85" dur="26">
                                          <p:stCondLst>
                                            <p:cond delay="1312"/>
                                          </p:stCondLst>
                                        </p:cTn>
                                        <p:tgtEl>
                                          <p:spTgt spid="22"/>
                                        </p:tgtEl>
                                      </p:cBhvr>
                                      <p:to x="100000" y="80000"/>
                                    </p:animScale>
                                    <p:animScale>
                                      <p:cBhvr>
                                        <p:cTn id="86" dur="166" decel="50000">
                                          <p:stCondLst>
                                            <p:cond delay="1338"/>
                                          </p:stCondLst>
                                        </p:cTn>
                                        <p:tgtEl>
                                          <p:spTgt spid="22"/>
                                        </p:tgtEl>
                                      </p:cBhvr>
                                      <p:to x="100000" y="100000"/>
                                    </p:animScale>
                                    <p:animScale>
                                      <p:cBhvr>
                                        <p:cTn id="87" dur="26">
                                          <p:stCondLst>
                                            <p:cond delay="1642"/>
                                          </p:stCondLst>
                                        </p:cTn>
                                        <p:tgtEl>
                                          <p:spTgt spid="22"/>
                                        </p:tgtEl>
                                      </p:cBhvr>
                                      <p:to x="100000" y="90000"/>
                                    </p:animScale>
                                    <p:animScale>
                                      <p:cBhvr>
                                        <p:cTn id="88" dur="166" decel="50000">
                                          <p:stCondLst>
                                            <p:cond delay="1668"/>
                                          </p:stCondLst>
                                        </p:cTn>
                                        <p:tgtEl>
                                          <p:spTgt spid="22"/>
                                        </p:tgtEl>
                                      </p:cBhvr>
                                      <p:to x="100000" y="100000"/>
                                    </p:animScale>
                                    <p:animScale>
                                      <p:cBhvr>
                                        <p:cTn id="89" dur="26">
                                          <p:stCondLst>
                                            <p:cond delay="1808"/>
                                          </p:stCondLst>
                                        </p:cTn>
                                        <p:tgtEl>
                                          <p:spTgt spid="22"/>
                                        </p:tgtEl>
                                      </p:cBhvr>
                                      <p:to x="100000" y="95000"/>
                                    </p:animScale>
                                    <p:animScale>
                                      <p:cBhvr>
                                        <p:cTn id="90" dur="166" decel="50000">
                                          <p:stCondLst>
                                            <p:cond delay="1834"/>
                                          </p:stCondLst>
                                        </p:cTn>
                                        <p:tgtEl>
                                          <p:spTgt spid="22"/>
                                        </p:tgtEl>
                                      </p:cBhvr>
                                      <p:to x="100000" y="100000"/>
                                    </p:animScale>
                                  </p:childTnLst>
                                </p:cTn>
                              </p:par>
                            </p:childTnLst>
                          </p:cTn>
                        </p:par>
                      </p:childTnLst>
                    </p:cTn>
                  </p:par>
                  <p:par>
                    <p:cTn id="91" fill="hold" nodeType="clickPar">
                      <p:stCondLst>
                        <p:cond delay="indefinite"/>
                      </p:stCondLst>
                      <p:childTnLst>
                        <p:par>
                          <p:cTn id="92" fill="hold" nodeType="withGroup">
                            <p:stCondLst>
                              <p:cond delay="0"/>
                            </p:stCondLst>
                            <p:childTnLst>
                              <p:par>
                                <p:cTn id="93" presetID="26" presetClass="entr" presetSubtype="0" fill="hold" grpId="0" nodeType="clickEffect">
                                  <p:stCondLst>
                                    <p:cond delay="0"/>
                                  </p:stCondLst>
                                  <p:childTnLst>
                                    <p:set>
                                      <p:cBhvr>
                                        <p:cTn id="94" dur="1" fill="hold">
                                          <p:stCondLst>
                                            <p:cond delay="0"/>
                                          </p:stCondLst>
                                        </p:cTn>
                                        <p:tgtEl>
                                          <p:spTgt spid="5"/>
                                        </p:tgtEl>
                                        <p:attrNameLst>
                                          <p:attrName>style.visibility</p:attrName>
                                        </p:attrNameLst>
                                      </p:cBhvr>
                                      <p:to>
                                        <p:strVal val="visible"/>
                                      </p:to>
                                    </p:set>
                                    <p:animEffect transition="in" filter="wipe(down)">
                                      <p:cBhvr>
                                        <p:cTn id="95" dur="580">
                                          <p:stCondLst>
                                            <p:cond delay="0"/>
                                          </p:stCondLst>
                                        </p:cTn>
                                        <p:tgtEl>
                                          <p:spTgt spid="5"/>
                                        </p:tgtEl>
                                      </p:cBhvr>
                                    </p:animEffect>
                                    <p:anim calcmode="lin" valueType="num">
                                      <p:cBhvr>
                                        <p:cTn id="96"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7"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98"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99"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00"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01" dur="26">
                                          <p:stCondLst>
                                            <p:cond delay="650"/>
                                          </p:stCondLst>
                                        </p:cTn>
                                        <p:tgtEl>
                                          <p:spTgt spid="5"/>
                                        </p:tgtEl>
                                      </p:cBhvr>
                                      <p:to x="100000" y="60000"/>
                                    </p:animScale>
                                    <p:animScale>
                                      <p:cBhvr>
                                        <p:cTn id="102" dur="166" decel="50000">
                                          <p:stCondLst>
                                            <p:cond delay="676"/>
                                          </p:stCondLst>
                                        </p:cTn>
                                        <p:tgtEl>
                                          <p:spTgt spid="5"/>
                                        </p:tgtEl>
                                      </p:cBhvr>
                                      <p:to x="100000" y="100000"/>
                                    </p:animScale>
                                    <p:animScale>
                                      <p:cBhvr>
                                        <p:cTn id="103" dur="26">
                                          <p:stCondLst>
                                            <p:cond delay="1312"/>
                                          </p:stCondLst>
                                        </p:cTn>
                                        <p:tgtEl>
                                          <p:spTgt spid="5"/>
                                        </p:tgtEl>
                                      </p:cBhvr>
                                      <p:to x="100000" y="80000"/>
                                    </p:animScale>
                                    <p:animScale>
                                      <p:cBhvr>
                                        <p:cTn id="104" dur="166" decel="50000">
                                          <p:stCondLst>
                                            <p:cond delay="1338"/>
                                          </p:stCondLst>
                                        </p:cTn>
                                        <p:tgtEl>
                                          <p:spTgt spid="5"/>
                                        </p:tgtEl>
                                      </p:cBhvr>
                                      <p:to x="100000" y="100000"/>
                                    </p:animScale>
                                    <p:animScale>
                                      <p:cBhvr>
                                        <p:cTn id="105" dur="26">
                                          <p:stCondLst>
                                            <p:cond delay="1642"/>
                                          </p:stCondLst>
                                        </p:cTn>
                                        <p:tgtEl>
                                          <p:spTgt spid="5"/>
                                        </p:tgtEl>
                                      </p:cBhvr>
                                      <p:to x="100000" y="90000"/>
                                    </p:animScale>
                                    <p:animScale>
                                      <p:cBhvr>
                                        <p:cTn id="106" dur="166" decel="50000">
                                          <p:stCondLst>
                                            <p:cond delay="1668"/>
                                          </p:stCondLst>
                                        </p:cTn>
                                        <p:tgtEl>
                                          <p:spTgt spid="5"/>
                                        </p:tgtEl>
                                      </p:cBhvr>
                                      <p:to x="100000" y="100000"/>
                                    </p:animScale>
                                    <p:animScale>
                                      <p:cBhvr>
                                        <p:cTn id="107" dur="26">
                                          <p:stCondLst>
                                            <p:cond delay="1808"/>
                                          </p:stCondLst>
                                        </p:cTn>
                                        <p:tgtEl>
                                          <p:spTgt spid="5"/>
                                        </p:tgtEl>
                                      </p:cBhvr>
                                      <p:to x="100000" y="95000"/>
                                    </p:animScale>
                                    <p:animScale>
                                      <p:cBhvr>
                                        <p:cTn id="108" dur="166" decel="50000">
                                          <p:stCondLst>
                                            <p:cond delay="1834"/>
                                          </p:stCondLst>
                                        </p:cTn>
                                        <p:tgtEl>
                                          <p:spTgt spid="5"/>
                                        </p:tgtEl>
                                      </p:cBhvr>
                                      <p:to x="100000" y="100000"/>
                                    </p:animScale>
                                  </p:childTnLst>
                                </p:cTn>
                              </p:par>
                              <p:par>
                                <p:cTn id="109" presetID="26" presetClass="entr" presetSubtype="0" fill="hold" grpId="0" nodeType="withEffect">
                                  <p:stCondLst>
                                    <p:cond delay="0"/>
                                  </p:stCondLst>
                                  <p:childTnLst>
                                    <p:set>
                                      <p:cBhvr>
                                        <p:cTn id="110" dur="1" fill="hold">
                                          <p:stCondLst>
                                            <p:cond delay="0"/>
                                          </p:stCondLst>
                                        </p:cTn>
                                        <p:tgtEl>
                                          <p:spTgt spid="6"/>
                                        </p:tgtEl>
                                        <p:attrNameLst>
                                          <p:attrName>style.visibility</p:attrName>
                                        </p:attrNameLst>
                                      </p:cBhvr>
                                      <p:to>
                                        <p:strVal val="visible"/>
                                      </p:to>
                                    </p:set>
                                    <p:animEffect transition="in" filter="wipe(down)">
                                      <p:cBhvr>
                                        <p:cTn id="111" dur="580">
                                          <p:stCondLst>
                                            <p:cond delay="0"/>
                                          </p:stCondLst>
                                        </p:cTn>
                                        <p:tgtEl>
                                          <p:spTgt spid="6"/>
                                        </p:tgtEl>
                                      </p:cBhvr>
                                    </p:animEffect>
                                    <p:anim calcmode="lin" valueType="num">
                                      <p:cBhvr>
                                        <p:cTn id="112"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13"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14"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5"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16"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17" dur="26">
                                          <p:stCondLst>
                                            <p:cond delay="650"/>
                                          </p:stCondLst>
                                        </p:cTn>
                                        <p:tgtEl>
                                          <p:spTgt spid="6"/>
                                        </p:tgtEl>
                                      </p:cBhvr>
                                      <p:to x="100000" y="60000"/>
                                    </p:animScale>
                                    <p:animScale>
                                      <p:cBhvr>
                                        <p:cTn id="118" dur="166" decel="50000">
                                          <p:stCondLst>
                                            <p:cond delay="676"/>
                                          </p:stCondLst>
                                        </p:cTn>
                                        <p:tgtEl>
                                          <p:spTgt spid="6"/>
                                        </p:tgtEl>
                                      </p:cBhvr>
                                      <p:to x="100000" y="100000"/>
                                    </p:animScale>
                                    <p:animScale>
                                      <p:cBhvr>
                                        <p:cTn id="119" dur="26">
                                          <p:stCondLst>
                                            <p:cond delay="1312"/>
                                          </p:stCondLst>
                                        </p:cTn>
                                        <p:tgtEl>
                                          <p:spTgt spid="6"/>
                                        </p:tgtEl>
                                      </p:cBhvr>
                                      <p:to x="100000" y="80000"/>
                                    </p:animScale>
                                    <p:animScale>
                                      <p:cBhvr>
                                        <p:cTn id="120" dur="166" decel="50000">
                                          <p:stCondLst>
                                            <p:cond delay="1338"/>
                                          </p:stCondLst>
                                        </p:cTn>
                                        <p:tgtEl>
                                          <p:spTgt spid="6"/>
                                        </p:tgtEl>
                                      </p:cBhvr>
                                      <p:to x="100000" y="100000"/>
                                    </p:animScale>
                                    <p:animScale>
                                      <p:cBhvr>
                                        <p:cTn id="121" dur="26">
                                          <p:stCondLst>
                                            <p:cond delay="1642"/>
                                          </p:stCondLst>
                                        </p:cTn>
                                        <p:tgtEl>
                                          <p:spTgt spid="6"/>
                                        </p:tgtEl>
                                      </p:cBhvr>
                                      <p:to x="100000" y="90000"/>
                                    </p:animScale>
                                    <p:animScale>
                                      <p:cBhvr>
                                        <p:cTn id="122" dur="166" decel="50000">
                                          <p:stCondLst>
                                            <p:cond delay="1668"/>
                                          </p:stCondLst>
                                        </p:cTn>
                                        <p:tgtEl>
                                          <p:spTgt spid="6"/>
                                        </p:tgtEl>
                                      </p:cBhvr>
                                      <p:to x="100000" y="100000"/>
                                    </p:animScale>
                                    <p:animScale>
                                      <p:cBhvr>
                                        <p:cTn id="123" dur="26">
                                          <p:stCondLst>
                                            <p:cond delay="1808"/>
                                          </p:stCondLst>
                                        </p:cTn>
                                        <p:tgtEl>
                                          <p:spTgt spid="6"/>
                                        </p:tgtEl>
                                      </p:cBhvr>
                                      <p:to x="100000" y="95000"/>
                                    </p:animScale>
                                    <p:animScale>
                                      <p:cBhvr>
                                        <p:cTn id="124" dur="166" decel="50000">
                                          <p:stCondLst>
                                            <p:cond delay="1834"/>
                                          </p:stCondLst>
                                        </p:cTn>
                                        <p:tgtEl>
                                          <p:spTgt spid="6"/>
                                        </p:tgtEl>
                                      </p:cBhvr>
                                      <p:to x="100000" y="100000"/>
                                    </p:animScale>
                                  </p:childTnLst>
                                </p:cTn>
                              </p:par>
                            </p:childTnLst>
                          </p:cTn>
                        </p:par>
                      </p:childTnLst>
                    </p:cTn>
                  </p:par>
                  <p:par>
                    <p:cTn id="125" fill="hold" nodeType="clickPar">
                      <p:stCondLst>
                        <p:cond delay="indefinite"/>
                      </p:stCondLst>
                      <p:childTnLst>
                        <p:par>
                          <p:cTn id="126" fill="hold" nodeType="withGroup">
                            <p:stCondLst>
                              <p:cond delay="0"/>
                            </p:stCondLst>
                            <p:childTnLst>
                              <p:par>
                                <p:cTn id="127" presetID="21" presetClass="entr" presetSubtype="1" fill="hold" grpId="0" nodeType="clickEffect">
                                  <p:stCondLst>
                                    <p:cond delay="0"/>
                                  </p:stCondLst>
                                  <p:childTnLst>
                                    <p:set>
                                      <p:cBhvr>
                                        <p:cTn id="128" dur="1" fill="hold">
                                          <p:stCondLst>
                                            <p:cond delay="0"/>
                                          </p:stCondLst>
                                        </p:cTn>
                                        <p:tgtEl>
                                          <p:spTgt spid="21"/>
                                        </p:tgtEl>
                                        <p:attrNameLst>
                                          <p:attrName>style.visibility</p:attrName>
                                        </p:attrNameLst>
                                      </p:cBhvr>
                                      <p:to>
                                        <p:strVal val="visible"/>
                                      </p:to>
                                    </p:set>
                                    <p:animEffect transition="in" filter="wheel(1)">
                                      <p:cBhvr>
                                        <p:cTn id="129" dur="2000"/>
                                        <p:tgtEl>
                                          <p:spTgt spid="21"/>
                                        </p:tgtEl>
                                      </p:cBhvr>
                                    </p:animEffect>
                                  </p:childTnLst>
                                </p:cTn>
                              </p:par>
                            </p:childTnLst>
                          </p:cTn>
                        </p:par>
                      </p:childTnLst>
                    </p:cTn>
                  </p:par>
                  <p:par>
                    <p:cTn id="130" fill="hold" nodeType="clickPar">
                      <p:stCondLst>
                        <p:cond delay="indefinite"/>
                      </p:stCondLst>
                      <p:childTnLst>
                        <p:par>
                          <p:cTn id="131" fill="hold" nodeType="withGroup">
                            <p:stCondLst>
                              <p:cond delay="0"/>
                            </p:stCondLst>
                            <p:childTnLst>
                              <p:par>
                                <p:cTn id="132" presetID="26" presetClass="entr" presetSubtype="0" fill="hold" grpId="0" nodeType="clickEffect">
                                  <p:stCondLst>
                                    <p:cond delay="0"/>
                                  </p:stCondLst>
                                  <p:childTnLst>
                                    <p:set>
                                      <p:cBhvr>
                                        <p:cTn id="133" dur="1" fill="hold">
                                          <p:stCondLst>
                                            <p:cond delay="0"/>
                                          </p:stCondLst>
                                        </p:cTn>
                                        <p:tgtEl>
                                          <p:spTgt spid="25"/>
                                        </p:tgtEl>
                                        <p:attrNameLst>
                                          <p:attrName>style.visibility</p:attrName>
                                        </p:attrNameLst>
                                      </p:cBhvr>
                                      <p:to>
                                        <p:strVal val="visible"/>
                                      </p:to>
                                    </p:set>
                                    <p:animEffect transition="in" filter="wipe(down)">
                                      <p:cBhvr>
                                        <p:cTn id="134" dur="580">
                                          <p:stCondLst>
                                            <p:cond delay="0"/>
                                          </p:stCondLst>
                                        </p:cTn>
                                        <p:tgtEl>
                                          <p:spTgt spid="25"/>
                                        </p:tgtEl>
                                      </p:cBhvr>
                                    </p:animEffect>
                                    <p:anim calcmode="lin" valueType="num">
                                      <p:cBhvr>
                                        <p:cTn id="135"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136"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137"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138"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139"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140" dur="26">
                                          <p:stCondLst>
                                            <p:cond delay="650"/>
                                          </p:stCondLst>
                                        </p:cTn>
                                        <p:tgtEl>
                                          <p:spTgt spid="25"/>
                                        </p:tgtEl>
                                      </p:cBhvr>
                                      <p:to x="100000" y="60000"/>
                                    </p:animScale>
                                    <p:animScale>
                                      <p:cBhvr>
                                        <p:cTn id="141" dur="166" decel="50000">
                                          <p:stCondLst>
                                            <p:cond delay="676"/>
                                          </p:stCondLst>
                                        </p:cTn>
                                        <p:tgtEl>
                                          <p:spTgt spid="25"/>
                                        </p:tgtEl>
                                      </p:cBhvr>
                                      <p:to x="100000" y="100000"/>
                                    </p:animScale>
                                    <p:animScale>
                                      <p:cBhvr>
                                        <p:cTn id="142" dur="26">
                                          <p:stCondLst>
                                            <p:cond delay="1312"/>
                                          </p:stCondLst>
                                        </p:cTn>
                                        <p:tgtEl>
                                          <p:spTgt spid="25"/>
                                        </p:tgtEl>
                                      </p:cBhvr>
                                      <p:to x="100000" y="80000"/>
                                    </p:animScale>
                                    <p:animScale>
                                      <p:cBhvr>
                                        <p:cTn id="143" dur="166" decel="50000">
                                          <p:stCondLst>
                                            <p:cond delay="1338"/>
                                          </p:stCondLst>
                                        </p:cTn>
                                        <p:tgtEl>
                                          <p:spTgt spid="25"/>
                                        </p:tgtEl>
                                      </p:cBhvr>
                                      <p:to x="100000" y="100000"/>
                                    </p:animScale>
                                    <p:animScale>
                                      <p:cBhvr>
                                        <p:cTn id="144" dur="26">
                                          <p:stCondLst>
                                            <p:cond delay="1642"/>
                                          </p:stCondLst>
                                        </p:cTn>
                                        <p:tgtEl>
                                          <p:spTgt spid="25"/>
                                        </p:tgtEl>
                                      </p:cBhvr>
                                      <p:to x="100000" y="90000"/>
                                    </p:animScale>
                                    <p:animScale>
                                      <p:cBhvr>
                                        <p:cTn id="145" dur="166" decel="50000">
                                          <p:stCondLst>
                                            <p:cond delay="1668"/>
                                          </p:stCondLst>
                                        </p:cTn>
                                        <p:tgtEl>
                                          <p:spTgt spid="25"/>
                                        </p:tgtEl>
                                      </p:cBhvr>
                                      <p:to x="100000" y="100000"/>
                                    </p:animScale>
                                    <p:animScale>
                                      <p:cBhvr>
                                        <p:cTn id="146" dur="26">
                                          <p:stCondLst>
                                            <p:cond delay="1808"/>
                                          </p:stCondLst>
                                        </p:cTn>
                                        <p:tgtEl>
                                          <p:spTgt spid="25"/>
                                        </p:tgtEl>
                                      </p:cBhvr>
                                      <p:to x="100000" y="95000"/>
                                    </p:animScale>
                                    <p:animScale>
                                      <p:cBhvr>
                                        <p:cTn id="147" dur="166" decel="50000">
                                          <p:stCondLst>
                                            <p:cond delay="1834"/>
                                          </p:stCondLst>
                                        </p:cTn>
                                        <p:tgtEl>
                                          <p:spTgt spid="25"/>
                                        </p:tgtEl>
                                      </p:cBhvr>
                                      <p:to x="100000" y="100000"/>
                                    </p:animScale>
                                  </p:childTnLst>
                                </p:cTn>
                              </p:par>
                              <p:par>
                                <p:cTn id="148" presetID="26" presetClass="entr" presetSubtype="0" fill="hold" grpId="0" nodeType="withEffect">
                                  <p:stCondLst>
                                    <p:cond delay="0"/>
                                  </p:stCondLst>
                                  <p:childTnLst>
                                    <p:set>
                                      <p:cBhvr>
                                        <p:cTn id="149" dur="1" fill="hold">
                                          <p:stCondLst>
                                            <p:cond delay="0"/>
                                          </p:stCondLst>
                                        </p:cTn>
                                        <p:tgtEl>
                                          <p:spTgt spid="26"/>
                                        </p:tgtEl>
                                        <p:attrNameLst>
                                          <p:attrName>style.visibility</p:attrName>
                                        </p:attrNameLst>
                                      </p:cBhvr>
                                      <p:to>
                                        <p:strVal val="visible"/>
                                      </p:to>
                                    </p:set>
                                    <p:animEffect transition="in" filter="wipe(down)">
                                      <p:cBhvr>
                                        <p:cTn id="150" dur="580">
                                          <p:stCondLst>
                                            <p:cond delay="0"/>
                                          </p:stCondLst>
                                        </p:cTn>
                                        <p:tgtEl>
                                          <p:spTgt spid="26"/>
                                        </p:tgtEl>
                                      </p:cBhvr>
                                    </p:animEffect>
                                    <p:anim calcmode="lin" valueType="num">
                                      <p:cBhvr>
                                        <p:cTn id="151" dur="1822"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152" dur="664"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153" dur="664" tmFilter="0, 0; 0.125,0.2665; 0.25,0.4; 0.375,0.465; 0.5,0.5;  0.625,0.535; 0.75,0.6; 0.875,0.7335; 1,1">
                                          <p:stCondLst>
                                            <p:cond delay="664"/>
                                          </p:stCondLst>
                                        </p:cTn>
                                        <p:tgtEl>
                                          <p:spTgt spid="26"/>
                                        </p:tgtEl>
                                        <p:attrNameLst>
                                          <p:attrName>ppt_y</p:attrName>
                                        </p:attrNameLst>
                                      </p:cBhvr>
                                      <p:tavLst>
                                        <p:tav tm="0" fmla="#ppt_y-sin(pi*$)/9">
                                          <p:val>
                                            <p:fltVal val="0"/>
                                          </p:val>
                                        </p:tav>
                                        <p:tav tm="100000">
                                          <p:val>
                                            <p:fltVal val="1"/>
                                          </p:val>
                                        </p:tav>
                                      </p:tavLst>
                                    </p:anim>
                                    <p:anim calcmode="lin" valueType="num">
                                      <p:cBhvr>
                                        <p:cTn id="154" dur="332" tmFilter="0, 0; 0.125,0.2665; 0.25,0.4; 0.375,0.465; 0.5,0.5;  0.625,0.535; 0.75,0.6; 0.875,0.7335; 1,1">
                                          <p:stCondLst>
                                            <p:cond delay="1324"/>
                                          </p:stCondLst>
                                        </p:cTn>
                                        <p:tgtEl>
                                          <p:spTgt spid="26"/>
                                        </p:tgtEl>
                                        <p:attrNameLst>
                                          <p:attrName>ppt_y</p:attrName>
                                        </p:attrNameLst>
                                      </p:cBhvr>
                                      <p:tavLst>
                                        <p:tav tm="0" fmla="#ppt_y-sin(pi*$)/27">
                                          <p:val>
                                            <p:fltVal val="0"/>
                                          </p:val>
                                        </p:tav>
                                        <p:tav tm="100000">
                                          <p:val>
                                            <p:fltVal val="1"/>
                                          </p:val>
                                        </p:tav>
                                      </p:tavLst>
                                    </p:anim>
                                    <p:anim calcmode="lin" valueType="num">
                                      <p:cBhvr>
                                        <p:cTn id="155" dur="164" tmFilter="0, 0; 0.125,0.2665; 0.25,0.4; 0.375,0.465; 0.5,0.5;  0.625,0.535; 0.75,0.6; 0.875,0.7335; 1,1">
                                          <p:stCondLst>
                                            <p:cond delay="1656"/>
                                          </p:stCondLst>
                                        </p:cTn>
                                        <p:tgtEl>
                                          <p:spTgt spid="26"/>
                                        </p:tgtEl>
                                        <p:attrNameLst>
                                          <p:attrName>ppt_y</p:attrName>
                                        </p:attrNameLst>
                                      </p:cBhvr>
                                      <p:tavLst>
                                        <p:tav tm="0" fmla="#ppt_y-sin(pi*$)/81">
                                          <p:val>
                                            <p:fltVal val="0"/>
                                          </p:val>
                                        </p:tav>
                                        <p:tav tm="100000">
                                          <p:val>
                                            <p:fltVal val="1"/>
                                          </p:val>
                                        </p:tav>
                                      </p:tavLst>
                                    </p:anim>
                                    <p:animScale>
                                      <p:cBhvr>
                                        <p:cTn id="156" dur="26">
                                          <p:stCondLst>
                                            <p:cond delay="650"/>
                                          </p:stCondLst>
                                        </p:cTn>
                                        <p:tgtEl>
                                          <p:spTgt spid="26"/>
                                        </p:tgtEl>
                                      </p:cBhvr>
                                      <p:to x="100000" y="60000"/>
                                    </p:animScale>
                                    <p:animScale>
                                      <p:cBhvr>
                                        <p:cTn id="157" dur="166" decel="50000">
                                          <p:stCondLst>
                                            <p:cond delay="676"/>
                                          </p:stCondLst>
                                        </p:cTn>
                                        <p:tgtEl>
                                          <p:spTgt spid="26"/>
                                        </p:tgtEl>
                                      </p:cBhvr>
                                      <p:to x="100000" y="100000"/>
                                    </p:animScale>
                                    <p:animScale>
                                      <p:cBhvr>
                                        <p:cTn id="158" dur="26">
                                          <p:stCondLst>
                                            <p:cond delay="1312"/>
                                          </p:stCondLst>
                                        </p:cTn>
                                        <p:tgtEl>
                                          <p:spTgt spid="26"/>
                                        </p:tgtEl>
                                      </p:cBhvr>
                                      <p:to x="100000" y="80000"/>
                                    </p:animScale>
                                    <p:animScale>
                                      <p:cBhvr>
                                        <p:cTn id="159" dur="166" decel="50000">
                                          <p:stCondLst>
                                            <p:cond delay="1338"/>
                                          </p:stCondLst>
                                        </p:cTn>
                                        <p:tgtEl>
                                          <p:spTgt spid="26"/>
                                        </p:tgtEl>
                                      </p:cBhvr>
                                      <p:to x="100000" y="100000"/>
                                    </p:animScale>
                                    <p:animScale>
                                      <p:cBhvr>
                                        <p:cTn id="160" dur="26">
                                          <p:stCondLst>
                                            <p:cond delay="1642"/>
                                          </p:stCondLst>
                                        </p:cTn>
                                        <p:tgtEl>
                                          <p:spTgt spid="26"/>
                                        </p:tgtEl>
                                      </p:cBhvr>
                                      <p:to x="100000" y="90000"/>
                                    </p:animScale>
                                    <p:animScale>
                                      <p:cBhvr>
                                        <p:cTn id="161" dur="166" decel="50000">
                                          <p:stCondLst>
                                            <p:cond delay="1668"/>
                                          </p:stCondLst>
                                        </p:cTn>
                                        <p:tgtEl>
                                          <p:spTgt spid="26"/>
                                        </p:tgtEl>
                                      </p:cBhvr>
                                      <p:to x="100000" y="100000"/>
                                    </p:animScale>
                                    <p:animScale>
                                      <p:cBhvr>
                                        <p:cTn id="162" dur="26">
                                          <p:stCondLst>
                                            <p:cond delay="1808"/>
                                          </p:stCondLst>
                                        </p:cTn>
                                        <p:tgtEl>
                                          <p:spTgt spid="26"/>
                                        </p:tgtEl>
                                      </p:cBhvr>
                                      <p:to x="100000" y="95000"/>
                                    </p:animScale>
                                    <p:animScale>
                                      <p:cBhvr>
                                        <p:cTn id="163" dur="166" decel="50000">
                                          <p:stCondLst>
                                            <p:cond delay="1834"/>
                                          </p:stCondLst>
                                        </p:cTn>
                                        <p:tgtEl>
                                          <p:spTgt spid="26"/>
                                        </p:tgtEl>
                                      </p:cBhvr>
                                      <p:to x="100000" y="100000"/>
                                    </p:animScale>
                                  </p:childTnLst>
                                </p:cTn>
                              </p:par>
                              <p:par>
                                <p:cTn id="164" presetID="26" presetClass="entr" presetSubtype="0" fill="hold" grpId="0" nodeType="withEffect">
                                  <p:stCondLst>
                                    <p:cond delay="0"/>
                                  </p:stCondLst>
                                  <p:childTnLst>
                                    <p:set>
                                      <p:cBhvr>
                                        <p:cTn id="165" dur="1" fill="hold">
                                          <p:stCondLst>
                                            <p:cond delay="0"/>
                                          </p:stCondLst>
                                        </p:cTn>
                                        <p:tgtEl>
                                          <p:spTgt spid="13"/>
                                        </p:tgtEl>
                                        <p:attrNameLst>
                                          <p:attrName>style.visibility</p:attrName>
                                        </p:attrNameLst>
                                      </p:cBhvr>
                                      <p:to>
                                        <p:strVal val="visible"/>
                                      </p:to>
                                    </p:set>
                                    <p:animEffect transition="in" filter="wipe(down)">
                                      <p:cBhvr>
                                        <p:cTn id="166" dur="580">
                                          <p:stCondLst>
                                            <p:cond delay="0"/>
                                          </p:stCondLst>
                                        </p:cTn>
                                        <p:tgtEl>
                                          <p:spTgt spid="13"/>
                                        </p:tgtEl>
                                      </p:cBhvr>
                                    </p:animEffect>
                                    <p:anim calcmode="lin" valueType="num">
                                      <p:cBhvr>
                                        <p:cTn id="167"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68"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69"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70"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71"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72" dur="26">
                                          <p:stCondLst>
                                            <p:cond delay="650"/>
                                          </p:stCondLst>
                                        </p:cTn>
                                        <p:tgtEl>
                                          <p:spTgt spid="13"/>
                                        </p:tgtEl>
                                      </p:cBhvr>
                                      <p:to x="100000" y="60000"/>
                                    </p:animScale>
                                    <p:animScale>
                                      <p:cBhvr>
                                        <p:cTn id="173" dur="166" decel="50000">
                                          <p:stCondLst>
                                            <p:cond delay="676"/>
                                          </p:stCondLst>
                                        </p:cTn>
                                        <p:tgtEl>
                                          <p:spTgt spid="13"/>
                                        </p:tgtEl>
                                      </p:cBhvr>
                                      <p:to x="100000" y="100000"/>
                                    </p:animScale>
                                    <p:animScale>
                                      <p:cBhvr>
                                        <p:cTn id="174" dur="26">
                                          <p:stCondLst>
                                            <p:cond delay="1312"/>
                                          </p:stCondLst>
                                        </p:cTn>
                                        <p:tgtEl>
                                          <p:spTgt spid="13"/>
                                        </p:tgtEl>
                                      </p:cBhvr>
                                      <p:to x="100000" y="80000"/>
                                    </p:animScale>
                                    <p:animScale>
                                      <p:cBhvr>
                                        <p:cTn id="175" dur="166" decel="50000">
                                          <p:stCondLst>
                                            <p:cond delay="1338"/>
                                          </p:stCondLst>
                                        </p:cTn>
                                        <p:tgtEl>
                                          <p:spTgt spid="13"/>
                                        </p:tgtEl>
                                      </p:cBhvr>
                                      <p:to x="100000" y="100000"/>
                                    </p:animScale>
                                    <p:animScale>
                                      <p:cBhvr>
                                        <p:cTn id="176" dur="26">
                                          <p:stCondLst>
                                            <p:cond delay="1642"/>
                                          </p:stCondLst>
                                        </p:cTn>
                                        <p:tgtEl>
                                          <p:spTgt spid="13"/>
                                        </p:tgtEl>
                                      </p:cBhvr>
                                      <p:to x="100000" y="90000"/>
                                    </p:animScale>
                                    <p:animScale>
                                      <p:cBhvr>
                                        <p:cTn id="177" dur="166" decel="50000">
                                          <p:stCondLst>
                                            <p:cond delay="1668"/>
                                          </p:stCondLst>
                                        </p:cTn>
                                        <p:tgtEl>
                                          <p:spTgt spid="13"/>
                                        </p:tgtEl>
                                      </p:cBhvr>
                                      <p:to x="100000" y="100000"/>
                                    </p:animScale>
                                    <p:animScale>
                                      <p:cBhvr>
                                        <p:cTn id="178" dur="26">
                                          <p:stCondLst>
                                            <p:cond delay="1808"/>
                                          </p:stCondLst>
                                        </p:cTn>
                                        <p:tgtEl>
                                          <p:spTgt spid="13"/>
                                        </p:tgtEl>
                                      </p:cBhvr>
                                      <p:to x="100000" y="95000"/>
                                    </p:animScale>
                                    <p:animScale>
                                      <p:cBhvr>
                                        <p:cTn id="179" dur="166" decel="50000">
                                          <p:stCondLst>
                                            <p:cond delay="1834"/>
                                          </p:stCondLst>
                                        </p:cTn>
                                        <p:tgtEl>
                                          <p:spTgt spid="13"/>
                                        </p:tgtEl>
                                      </p:cBhvr>
                                      <p:to x="100000" y="100000"/>
                                    </p:animScale>
                                  </p:childTnLst>
                                </p:cTn>
                              </p:par>
                            </p:childTnLst>
                          </p:cTn>
                        </p:par>
                      </p:childTnLst>
                    </p:cTn>
                  </p:par>
                  <p:par>
                    <p:cTn id="180" fill="hold">
                      <p:stCondLst>
                        <p:cond delay="indefinite"/>
                      </p:stCondLst>
                      <p:childTnLst>
                        <p:par>
                          <p:cTn id="181" fill="hold">
                            <p:stCondLst>
                              <p:cond delay="0"/>
                            </p:stCondLst>
                            <p:childTnLst>
                              <p:par>
                                <p:cTn id="182" presetID="21" presetClass="entr" presetSubtype="1" fill="hold" grpId="0" nodeType="clickEffect">
                                  <p:stCondLst>
                                    <p:cond delay="0"/>
                                  </p:stCondLst>
                                  <p:childTnLst>
                                    <p:set>
                                      <p:cBhvr>
                                        <p:cTn id="183" dur="1" fill="hold">
                                          <p:stCondLst>
                                            <p:cond delay="0"/>
                                          </p:stCondLst>
                                        </p:cTn>
                                        <p:tgtEl>
                                          <p:spTgt spid="20"/>
                                        </p:tgtEl>
                                        <p:attrNameLst>
                                          <p:attrName>style.visibility</p:attrName>
                                        </p:attrNameLst>
                                      </p:cBhvr>
                                      <p:to>
                                        <p:strVal val="visible"/>
                                      </p:to>
                                    </p:set>
                                    <p:animEffect transition="in" filter="wheel(1)">
                                      <p:cBhvr>
                                        <p:cTn id="184" dur="2000"/>
                                        <p:tgtEl>
                                          <p:spTgt spid="20"/>
                                        </p:tgtEl>
                                      </p:cBhvr>
                                    </p:animEffect>
                                  </p:childTnLst>
                                </p:cTn>
                              </p:par>
                            </p:childTnLst>
                          </p:cTn>
                        </p:par>
                      </p:childTnLst>
                    </p:cTn>
                  </p:par>
                  <p:par>
                    <p:cTn id="185" fill="hold">
                      <p:stCondLst>
                        <p:cond delay="indefinite"/>
                      </p:stCondLst>
                      <p:childTnLst>
                        <p:par>
                          <p:cTn id="186" fill="hold">
                            <p:stCondLst>
                              <p:cond delay="0"/>
                            </p:stCondLst>
                            <p:childTnLst>
                              <p:par>
                                <p:cTn id="187" presetID="26" presetClass="entr" presetSubtype="0" fill="hold" grpId="0" nodeType="clickEffect">
                                  <p:stCondLst>
                                    <p:cond delay="0"/>
                                  </p:stCondLst>
                                  <p:childTnLst>
                                    <p:set>
                                      <p:cBhvr>
                                        <p:cTn id="188" dur="1" fill="hold">
                                          <p:stCondLst>
                                            <p:cond delay="0"/>
                                          </p:stCondLst>
                                        </p:cTn>
                                        <p:tgtEl>
                                          <p:spTgt spid="23"/>
                                        </p:tgtEl>
                                        <p:attrNameLst>
                                          <p:attrName>style.visibility</p:attrName>
                                        </p:attrNameLst>
                                      </p:cBhvr>
                                      <p:to>
                                        <p:strVal val="visible"/>
                                      </p:to>
                                    </p:set>
                                    <p:animEffect transition="in" filter="wipe(down)">
                                      <p:cBhvr>
                                        <p:cTn id="189" dur="580">
                                          <p:stCondLst>
                                            <p:cond delay="0"/>
                                          </p:stCondLst>
                                        </p:cTn>
                                        <p:tgtEl>
                                          <p:spTgt spid="23"/>
                                        </p:tgtEl>
                                      </p:cBhvr>
                                    </p:animEffect>
                                    <p:anim calcmode="lin" valueType="num">
                                      <p:cBhvr>
                                        <p:cTn id="190"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191"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192"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193"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194"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195" dur="26">
                                          <p:stCondLst>
                                            <p:cond delay="650"/>
                                          </p:stCondLst>
                                        </p:cTn>
                                        <p:tgtEl>
                                          <p:spTgt spid="23"/>
                                        </p:tgtEl>
                                      </p:cBhvr>
                                      <p:to x="100000" y="60000"/>
                                    </p:animScale>
                                    <p:animScale>
                                      <p:cBhvr>
                                        <p:cTn id="196" dur="166" decel="50000">
                                          <p:stCondLst>
                                            <p:cond delay="676"/>
                                          </p:stCondLst>
                                        </p:cTn>
                                        <p:tgtEl>
                                          <p:spTgt spid="23"/>
                                        </p:tgtEl>
                                      </p:cBhvr>
                                      <p:to x="100000" y="100000"/>
                                    </p:animScale>
                                    <p:animScale>
                                      <p:cBhvr>
                                        <p:cTn id="197" dur="26">
                                          <p:stCondLst>
                                            <p:cond delay="1312"/>
                                          </p:stCondLst>
                                        </p:cTn>
                                        <p:tgtEl>
                                          <p:spTgt spid="23"/>
                                        </p:tgtEl>
                                      </p:cBhvr>
                                      <p:to x="100000" y="80000"/>
                                    </p:animScale>
                                    <p:animScale>
                                      <p:cBhvr>
                                        <p:cTn id="198" dur="166" decel="50000">
                                          <p:stCondLst>
                                            <p:cond delay="1338"/>
                                          </p:stCondLst>
                                        </p:cTn>
                                        <p:tgtEl>
                                          <p:spTgt spid="23"/>
                                        </p:tgtEl>
                                      </p:cBhvr>
                                      <p:to x="100000" y="100000"/>
                                    </p:animScale>
                                    <p:animScale>
                                      <p:cBhvr>
                                        <p:cTn id="199" dur="26">
                                          <p:stCondLst>
                                            <p:cond delay="1642"/>
                                          </p:stCondLst>
                                        </p:cTn>
                                        <p:tgtEl>
                                          <p:spTgt spid="23"/>
                                        </p:tgtEl>
                                      </p:cBhvr>
                                      <p:to x="100000" y="90000"/>
                                    </p:animScale>
                                    <p:animScale>
                                      <p:cBhvr>
                                        <p:cTn id="200" dur="166" decel="50000">
                                          <p:stCondLst>
                                            <p:cond delay="1668"/>
                                          </p:stCondLst>
                                        </p:cTn>
                                        <p:tgtEl>
                                          <p:spTgt spid="23"/>
                                        </p:tgtEl>
                                      </p:cBhvr>
                                      <p:to x="100000" y="100000"/>
                                    </p:animScale>
                                    <p:animScale>
                                      <p:cBhvr>
                                        <p:cTn id="201" dur="26">
                                          <p:stCondLst>
                                            <p:cond delay="1808"/>
                                          </p:stCondLst>
                                        </p:cTn>
                                        <p:tgtEl>
                                          <p:spTgt spid="23"/>
                                        </p:tgtEl>
                                      </p:cBhvr>
                                      <p:to x="100000" y="95000"/>
                                    </p:animScale>
                                    <p:animScale>
                                      <p:cBhvr>
                                        <p:cTn id="202" dur="166" decel="50000">
                                          <p:stCondLst>
                                            <p:cond delay="1834"/>
                                          </p:stCondLst>
                                        </p:cTn>
                                        <p:tgtEl>
                                          <p:spTgt spid="23"/>
                                        </p:tgtEl>
                                      </p:cBhvr>
                                      <p:to x="100000" y="100000"/>
                                    </p:animScale>
                                  </p:childTnLst>
                                </p:cTn>
                              </p:par>
                            </p:childTnLst>
                          </p:cTn>
                        </p:par>
                      </p:childTnLst>
                    </p:cTn>
                  </p:par>
                  <p:par>
                    <p:cTn id="203" fill="hold">
                      <p:stCondLst>
                        <p:cond delay="indefinite"/>
                      </p:stCondLst>
                      <p:childTnLst>
                        <p:par>
                          <p:cTn id="204" fill="hold">
                            <p:stCondLst>
                              <p:cond delay="0"/>
                            </p:stCondLst>
                            <p:childTnLst>
                              <p:par>
                                <p:cTn id="205" presetID="21" presetClass="entr" presetSubtype="1" fill="hold" grpId="0" nodeType="clickEffect">
                                  <p:stCondLst>
                                    <p:cond delay="0"/>
                                  </p:stCondLst>
                                  <p:childTnLst>
                                    <p:set>
                                      <p:cBhvr>
                                        <p:cTn id="206" dur="1" fill="hold">
                                          <p:stCondLst>
                                            <p:cond delay="0"/>
                                          </p:stCondLst>
                                        </p:cTn>
                                        <p:tgtEl>
                                          <p:spTgt spid="12"/>
                                        </p:tgtEl>
                                        <p:attrNameLst>
                                          <p:attrName>style.visibility</p:attrName>
                                        </p:attrNameLst>
                                      </p:cBhvr>
                                      <p:to>
                                        <p:strVal val="visible"/>
                                      </p:to>
                                    </p:set>
                                    <p:animEffect transition="in" filter="wheel(1)">
                                      <p:cBhvr>
                                        <p:cTn id="207" dur="2000"/>
                                        <p:tgtEl>
                                          <p:spTgt spid="12"/>
                                        </p:tgtEl>
                                      </p:cBhvr>
                                    </p:animEffect>
                                  </p:childTnLst>
                                </p:cTn>
                              </p:par>
                            </p:childTnLst>
                          </p:cTn>
                        </p:par>
                      </p:childTnLst>
                    </p:cTn>
                  </p:par>
                  <p:par>
                    <p:cTn id="208" fill="hold">
                      <p:stCondLst>
                        <p:cond delay="indefinite"/>
                      </p:stCondLst>
                      <p:childTnLst>
                        <p:par>
                          <p:cTn id="209" fill="hold">
                            <p:stCondLst>
                              <p:cond delay="0"/>
                            </p:stCondLst>
                            <p:childTnLst>
                              <p:par>
                                <p:cTn id="210" presetID="26" presetClass="entr" presetSubtype="0" fill="hold" grpId="0" nodeType="clickEffect">
                                  <p:stCondLst>
                                    <p:cond delay="0"/>
                                  </p:stCondLst>
                                  <p:childTnLst>
                                    <p:set>
                                      <p:cBhvr>
                                        <p:cTn id="211" dur="1" fill="hold">
                                          <p:stCondLst>
                                            <p:cond delay="0"/>
                                          </p:stCondLst>
                                        </p:cTn>
                                        <p:tgtEl>
                                          <p:spTgt spid="24"/>
                                        </p:tgtEl>
                                        <p:attrNameLst>
                                          <p:attrName>style.visibility</p:attrName>
                                        </p:attrNameLst>
                                      </p:cBhvr>
                                      <p:to>
                                        <p:strVal val="visible"/>
                                      </p:to>
                                    </p:set>
                                    <p:animEffect transition="in" filter="wipe(down)">
                                      <p:cBhvr>
                                        <p:cTn id="212" dur="580">
                                          <p:stCondLst>
                                            <p:cond delay="0"/>
                                          </p:stCondLst>
                                        </p:cTn>
                                        <p:tgtEl>
                                          <p:spTgt spid="24"/>
                                        </p:tgtEl>
                                      </p:cBhvr>
                                    </p:animEffect>
                                    <p:anim calcmode="lin" valueType="num">
                                      <p:cBhvr>
                                        <p:cTn id="213"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214"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215"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216"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217"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218" dur="26">
                                          <p:stCondLst>
                                            <p:cond delay="650"/>
                                          </p:stCondLst>
                                        </p:cTn>
                                        <p:tgtEl>
                                          <p:spTgt spid="24"/>
                                        </p:tgtEl>
                                      </p:cBhvr>
                                      <p:to x="100000" y="60000"/>
                                    </p:animScale>
                                    <p:animScale>
                                      <p:cBhvr>
                                        <p:cTn id="219" dur="166" decel="50000">
                                          <p:stCondLst>
                                            <p:cond delay="676"/>
                                          </p:stCondLst>
                                        </p:cTn>
                                        <p:tgtEl>
                                          <p:spTgt spid="24"/>
                                        </p:tgtEl>
                                      </p:cBhvr>
                                      <p:to x="100000" y="100000"/>
                                    </p:animScale>
                                    <p:animScale>
                                      <p:cBhvr>
                                        <p:cTn id="220" dur="26">
                                          <p:stCondLst>
                                            <p:cond delay="1312"/>
                                          </p:stCondLst>
                                        </p:cTn>
                                        <p:tgtEl>
                                          <p:spTgt spid="24"/>
                                        </p:tgtEl>
                                      </p:cBhvr>
                                      <p:to x="100000" y="80000"/>
                                    </p:animScale>
                                    <p:animScale>
                                      <p:cBhvr>
                                        <p:cTn id="221" dur="166" decel="50000">
                                          <p:stCondLst>
                                            <p:cond delay="1338"/>
                                          </p:stCondLst>
                                        </p:cTn>
                                        <p:tgtEl>
                                          <p:spTgt spid="24"/>
                                        </p:tgtEl>
                                      </p:cBhvr>
                                      <p:to x="100000" y="100000"/>
                                    </p:animScale>
                                    <p:animScale>
                                      <p:cBhvr>
                                        <p:cTn id="222" dur="26">
                                          <p:stCondLst>
                                            <p:cond delay="1642"/>
                                          </p:stCondLst>
                                        </p:cTn>
                                        <p:tgtEl>
                                          <p:spTgt spid="24"/>
                                        </p:tgtEl>
                                      </p:cBhvr>
                                      <p:to x="100000" y="90000"/>
                                    </p:animScale>
                                    <p:animScale>
                                      <p:cBhvr>
                                        <p:cTn id="223" dur="166" decel="50000">
                                          <p:stCondLst>
                                            <p:cond delay="1668"/>
                                          </p:stCondLst>
                                        </p:cTn>
                                        <p:tgtEl>
                                          <p:spTgt spid="24"/>
                                        </p:tgtEl>
                                      </p:cBhvr>
                                      <p:to x="100000" y="100000"/>
                                    </p:animScale>
                                    <p:animScale>
                                      <p:cBhvr>
                                        <p:cTn id="224" dur="26">
                                          <p:stCondLst>
                                            <p:cond delay="1808"/>
                                          </p:stCondLst>
                                        </p:cTn>
                                        <p:tgtEl>
                                          <p:spTgt spid="24"/>
                                        </p:tgtEl>
                                      </p:cBhvr>
                                      <p:to x="100000" y="95000"/>
                                    </p:animScale>
                                    <p:animScale>
                                      <p:cBhvr>
                                        <p:cTn id="225" dur="166" decel="50000">
                                          <p:stCondLst>
                                            <p:cond delay="1834"/>
                                          </p:stCondLst>
                                        </p:cTn>
                                        <p:tgtEl>
                                          <p:spTgt spid="2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1" grpId="0" animBg="1"/>
      <p:bldP spid="12" grpId="0"/>
      <p:bldP spid="13" grpId="0" animBg="1"/>
      <p:bldP spid="14" grpId="0" animBg="1"/>
      <p:bldP spid="15" grpId="0"/>
      <p:bldP spid="18" grpId="0" animBg="1"/>
      <p:bldP spid="20" grpId="0"/>
      <p:bldP spid="21" grpId="0"/>
      <p:bldP spid="22" grpId="0" animBg="1"/>
      <p:bldP spid="23" grpId="0" animBg="1"/>
      <p:bldP spid="24" grpId="0" animBg="1"/>
      <p:bldP spid="25" grpId="0" animBg="1"/>
      <p:bldP spid="2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2" name="AutoShape 4"/>
          <p:cNvSpPr>
            <a:spLocks noChangeArrowheads="1"/>
          </p:cNvSpPr>
          <p:nvPr/>
        </p:nvSpPr>
        <p:spPr bwMode="auto">
          <a:xfrm>
            <a:off x="1828800" y="1371600"/>
            <a:ext cx="5486400" cy="3200400"/>
          </a:xfrm>
          <a:prstGeom prst="cloudCallout">
            <a:avLst>
              <a:gd name="adj1" fmla="val -55208"/>
              <a:gd name="adj2" fmla="val 112301"/>
            </a:avLst>
          </a:prstGeom>
          <a:solidFill>
            <a:srgbClr val="CCFFFF"/>
          </a:solidFill>
          <a:ln w="9525">
            <a:solidFill>
              <a:srgbClr val="9900CC"/>
            </a:solidFill>
            <a:round/>
            <a:headEnd/>
            <a:tailEnd/>
          </a:ln>
        </p:spPr>
        <p:txBody>
          <a:bodyPr/>
          <a:lstStyle/>
          <a:p>
            <a:endParaRPr lang="en-US" sz="3200" b="1" i="1" dirty="0" smtClean="0">
              <a:solidFill>
                <a:srgbClr val="002060"/>
              </a:solidFill>
              <a:latin typeface="Times New Roman" pitchFamily="18" charset="0"/>
            </a:endParaRPr>
          </a:p>
          <a:p>
            <a:r>
              <a:rPr lang="en-US" sz="3200" b="1" i="1" dirty="0" err="1" smtClean="0">
                <a:solidFill>
                  <a:srgbClr val="002060"/>
                </a:solidFill>
                <a:latin typeface="Times New Roman" pitchFamily="18" charset="0"/>
              </a:rPr>
              <a:t>Nêu</a:t>
            </a:r>
            <a:r>
              <a:rPr lang="en-US" sz="3200" b="1" i="1" dirty="0" smtClean="0">
                <a:solidFill>
                  <a:srgbClr val="002060"/>
                </a:solidFill>
                <a:latin typeface="Times New Roman" pitchFamily="18" charset="0"/>
              </a:rPr>
              <a:t> </a:t>
            </a:r>
            <a:r>
              <a:rPr lang="en-US" sz="3200" b="1" i="1" dirty="0" err="1" smtClean="0">
                <a:solidFill>
                  <a:srgbClr val="002060"/>
                </a:solidFill>
                <a:latin typeface="Times New Roman" pitchFamily="18" charset="0"/>
              </a:rPr>
              <a:t>cảm</a:t>
            </a:r>
            <a:r>
              <a:rPr lang="en-US" sz="3200" b="1" i="1" dirty="0" smtClean="0">
                <a:solidFill>
                  <a:srgbClr val="002060"/>
                </a:solidFill>
                <a:latin typeface="Times New Roman" pitchFamily="18" charset="0"/>
              </a:rPr>
              <a:t> </a:t>
            </a:r>
            <a:r>
              <a:rPr lang="en-US" sz="3200" b="1" i="1" dirty="0" err="1" smtClean="0">
                <a:solidFill>
                  <a:srgbClr val="002060"/>
                </a:solidFill>
                <a:latin typeface="Times New Roman" pitchFamily="18" charset="0"/>
              </a:rPr>
              <a:t>nhận</a:t>
            </a:r>
            <a:r>
              <a:rPr lang="en-US" sz="3200" b="1" i="1" dirty="0" smtClean="0">
                <a:solidFill>
                  <a:srgbClr val="002060"/>
                </a:solidFill>
                <a:latin typeface="Times New Roman" pitchFamily="18" charset="0"/>
              </a:rPr>
              <a:t> </a:t>
            </a:r>
            <a:r>
              <a:rPr lang="en-US" sz="3200" b="1" i="1" dirty="0" err="1" smtClean="0">
                <a:solidFill>
                  <a:srgbClr val="002060"/>
                </a:solidFill>
                <a:latin typeface="Times New Roman" pitchFamily="18" charset="0"/>
              </a:rPr>
              <a:t>của</a:t>
            </a:r>
            <a:r>
              <a:rPr lang="en-US" sz="3200" b="1" i="1" dirty="0" smtClean="0">
                <a:solidFill>
                  <a:srgbClr val="002060"/>
                </a:solidFill>
                <a:latin typeface="Times New Roman" pitchFamily="18" charset="0"/>
              </a:rPr>
              <a:t> </a:t>
            </a:r>
            <a:r>
              <a:rPr lang="en-US" sz="3200" b="1" i="1" dirty="0" err="1" smtClean="0">
                <a:solidFill>
                  <a:srgbClr val="002060"/>
                </a:solidFill>
                <a:latin typeface="Times New Roman" pitchFamily="18" charset="0"/>
              </a:rPr>
              <a:t>em</a:t>
            </a:r>
            <a:r>
              <a:rPr lang="en-US" sz="3200" b="1" i="1" dirty="0" smtClean="0">
                <a:solidFill>
                  <a:srgbClr val="002060"/>
                </a:solidFill>
                <a:latin typeface="Times New Roman" pitchFamily="18" charset="0"/>
              </a:rPr>
              <a:t> </a:t>
            </a:r>
            <a:r>
              <a:rPr lang="en-US" sz="3200" b="1" i="1" dirty="0" err="1" smtClean="0">
                <a:solidFill>
                  <a:srgbClr val="002060"/>
                </a:solidFill>
                <a:latin typeface="Times New Roman" pitchFamily="18" charset="0"/>
              </a:rPr>
              <a:t>về</a:t>
            </a:r>
            <a:r>
              <a:rPr lang="en-US" sz="3200" b="1" i="1" dirty="0" smtClean="0">
                <a:solidFill>
                  <a:srgbClr val="002060"/>
                </a:solidFill>
                <a:latin typeface="Times New Roman" pitchFamily="18" charset="0"/>
              </a:rPr>
              <a:t> video </a:t>
            </a:r>
            <a:r>
              <a:rPr lang="en-US" sz="3200" b="1" i="1" dirty="0" err="1" smtClean="0">
                <a:solidFill>
                  <a:srgbClr val="002060"/>
                </a:solidFill>
                <a:latin typeface="Times New Roman" pitchFamily="18" charset="0"/>
              </a:rPr>
              <a:t>trên</a:t>
            </a:r>
            <a:r>
              <a:rPr lang="en-US" sz="3200" b="1" i="1" dirty="0" smtClean="0">
                <a:solidFill>
                  <a:srgbClr val="002060"/>
                </a:solidFill>
                <a:latin typeface="Times New Roman" pitchFamily="18" charset="0"/>
              </a:rPr>
              <a:t>?</a:t>
            </a:r>
            <a:endParaRPr lang="en-US" sz="3200" b="1" i="1" dirty="0">
              <a:solidFill>
                <a:srgbClr val="002060"/>
              </a:solidFill>
              <a:latin typeface="Times New Roman" pitchFamily="18" charset="0"/>
            </a:endParaRPr>
          </a:p>
        </p:txBody>
      </p:sp>
    </p:spTree>
    <p:extLst>
      <p:ext uri="{BB962C8B-B14F-4D97-AF65-F5344CB8AC3E}">
        <p14:creationId xmlns:p14="http://schemas.microsoft.com/office/powerpoint/2010/main" val="25779217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2532"/>
                                        </p:tgtEl>
                                        <p:attrNameLst>
                                          <p:attrName>style.visibility</p:attrName>
                                        </p:attrNameLst>
                                      </p:cBhvr>
                                      <p:to>
                                        <p:strVal val="visible"/>
                                      </p:to>
                                    </p:set>
                                    <p:anim calcmode="lin" valueType="num">
                                      <p:cBhvr>
                                        <p:cTn id="7" dur="1000" fill="hold"/>
                                        <p:tgtEl>
                                          <p:spTgt spid="22532"/>
                                        </p:tgtEl>
                                        <p:attrNameLst>
                                          <p:attrName>ppt_w</p:attrName>
                                        </p:attrNameLst>
                                      </p:cBhvr>
                                      <p:tavLst>
                                        <p:tav tm="0">
                                          <p:val>
                                            <p:strVal val="#ppt_w*0.70"/>
                                          </p:val>
                                        </p:tav>
                                        <p:tav tm="100000">
                                          <p:val>
                                            <p:strVal val="#ppt_w"/>
                                          </p:val>
                                        </p:tav>
                                      </p:tavLst>
                                    </p:anim>
                                    <p:anim calcmode="lin" valueType="num">
                                      <p:cBhvr>
                                        <p:cTn id="8" dur="1000" fill="hold"/>
                                        <p:tgtEl>
                                          <p:spTgt spid="22532"/>
                                        </p:tgtEl>
                                        <p:attrNameLst>
                                          <p:attrName>ppt_h</p:attrName>
                                        </p:attrNameLst>
                                      </p:cBhvr>
                                      <p:tavLst>
                                        <p:tav tm="0">
                                          <p:val>
                                            <p:strVal val="#ppt_h"/>
                                          </p:val>
                                        </p:tav>
                                        <p:tav tm="100000">
                                          <p:val>
                                            <p:strVal val="#ppt_h"/>
                                          </p:val>
                                        </p:tav>
                                      </p:tavLst>
                                    </p:anim>
                                    <p:animEffect transition="in" filter="fade">
                                      <p:cBhvr>
                                        <p:cTn id="9" dur="1000"/>
                                        <p:tgtEl>
                                          <p:spTgt spid="22532"/>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 presetClass="exit" presetSubtype="10" fill="hold" grpId="1" nodeType="clickEffect">
                                  <p:stCondLst>
                                    <p:cond delay="0"/>
                                  </p:stCondLst>
                                  <p:childTnLst>
                                    <p:animEffect transition="out" filter="checkerboard(across)">
                                      <p:cBhvr>
                                        <p:cTn id="13" dur="500"/>
                                        <p:tgtEl>
                                          <p:spTgt spid="22532"/>
                                        </p:tgtEl>
                                      </p:cBhvr>
                                    </p:animEffect>
                                    <p:set>
                                      <p:cBhvr>
                                        <p:cTn id="14" dur="1" fill="hold">
                                          <p:stCondLst>
                                            <p:cond delay="499"/>
                                          </p:stCondLst>
                                        </p:cTn>
                                        <p:tgtEl>
                                          <p:spTgt spid="225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2" grpId="0" animBg="1"/>
      <p:bldP spid="22532" grpId="1"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2" name="Picture 4" descr="023o_5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381000"/>
            <a:ext cx="701040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3" name="WordArt 5"/>
          <p:cNvSpPr>
            <a:spLocks noChangeArrowheads="1" noChangeShapeType="1" noTextEdit="1"/>
          </p:cNvSpPr>
          <p:nvPr/>
        </p:nvSpPr>
        <p:spPr bwMode="auto">
          <a:xfrm>
            <a:off x="2438400" y="2743200"/>
            <a:ext cx="3886200" cy="685800"/>
          </a:xfrm>
          <a:prstGeom prst="rect">
            <a:avLst/>
          </a:prstGeom>
        </p:spPr>
        <p:txBody>
          <a:bodyPr wrap="none" fromWordArt="1">
            <a:prstTxWarp prst="textPlain">
              <a:avLst>
                <a:gd name="adj" fmla="val 50000"/>
              </a:avLst>
            </a:prstTxWarp>
          </a:bodyPr>
          <a:lstStyle/>
          <a:p>
            <a:pPr algn="ctr"/>
            <a:r>
              <a:rPr lang="vi-VN" sz="3600" kern="10">
                <a:ln w="9525">
                  <a:solidFill>
                    <a:srgbClr val="00FFFF"/>
                  </a:solidFill>
                  <a:round/>
                  <a:headEnd/>
                  <a:tailEnd/>
                </a:ln>
                <a:solidFill>
                  <a:schemeClr val="tx2"/>
                </a:solidFill>
                <a:effectLst>
                  <a:outerShdw dist="45791" dir="2021404" algn="ctr" rotWithShape="0">
                    <a:srgbClr val="B2B2B2">
                      <a:alpha val="80000"/>
                    </a:srgbClr>
                  </a:outerShdw>
                </a:effectLst>
                <a:latin typeface="Times New Roman"/>
                <a:cs typeface="Times New Roman"/>
              </a:rPr>
              <a:t>Cảm ơn các em!</a:t>
            </a:r>
            <a:endParaRPr lang="en-US" sz="3600" kern="10">
              <a:ln w="9525">
                <a:solidFill>
                  <a:srgbClr val="00FFFF"/>
                </a:solidFill>
                <a:round/>
                <a:headEnd/>
                <a:tailEnd/>
              </a:ln>
              <a:solidFill>
                <a:schemeClr val="tx2"/>
              </a:solidFill>
              <a:effectLst>
                <a:outerShdw dist="45791" dir="2021404" algn="ctr" rotWithShape="0">
                  <a:srgbClr val="B2B2B2">
                    <a:alpha val="80000"/>
                  </a:srgbClr>
                </a:outerShdw>
              </a:effectLst>
              <a:latin typeface="Times New Roman"/>
              <a:cs typeface="Times New Roman"/>
            </a:endParaRPr>
          </a:p>
        </p:txBody>
      </p:sp>
    </p:spTree>
    <p:extLst>
      <p:ext uri="{BB962C8B-B14F-4D97-AF65-F5344CB8AC3E}">
        <p14:creationId xmlns:p14="http://schemas.microsoft.com/office/powerpoint/2010/main" val="20571635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37892"/>
                                        </p:tgtEl>
                                        <p:attrNameLst>
                                          <p:attrName>style.visibility</p:attrName>
                                        </p:attrNameLst>
                                      </p:cBhvr>
                                      <p:to>
                                        <p:strVal val="visible"/>
                                      </p:to>
                                    </p:set>
                                    <p:anim calcmode="lin" valueType="num">
                                      <p:cBhvr>
                                        <p:cTn id="7" dur="1000" fill="hold"/>
                                        <p:tgtEl>
                                          <p:spTgt spid="37892"/>
                                        </p:tgtEl>
                                        <p:attrNameLst>
                                          <p:attrName>ppt_w</p:attrName>
                                        </p:attrNameLst>
                                      </p:cBhvr>
                                      <p:tavLst>
                                        <p:tav tm="0">
                                          <p:val>
                                            <p:fltVal val="0"/>
                                          </p:val>
                                        </p:tav>
                                        <p:tav tm="100000">
                                          <p:val>
                                            <p:strVal val="#ppt_w"/>
                                          </p:val>
                                        </p:tav>
                                      </p:tavLst>
                                    </p:anim>
                                    <p:anim calcmode="lin" valueType="num">
                                      <p:cBhvr>
                                        <p:cTn id="8" dur="1000" fill="hold"/>
                                        <p:tgtEl>
                                          <p:spTgt spid="37892"/>
                                        </p:tgtEl>
                                        <p:attrNameLst>
                                          <p:attrName>ppt_h</p:attrName>
                                        </p:attrNameLst>
                                      </p:cBhvr>
                                      <p:tavLst>
                                        <p:tav tm="0">
                                          <p:val>
                                            <p:fltVal val="0"/>
                                          </p:val>
                                        </p:tav>
                                        <p:tav tm="100000">
                                          <p:val>
                                            <p:strVal val="#ppt_h"/>
                                          </p:val>
                                        </p:tav>
                                      </p:tavLst>
                                    </p:anim>
                                    <p:anim calcmode="lin" valueType="num">
                                      <p:cBhvr>
                                        <p:cTn id="9" dur="1000" fill="hold"/>
                                        <p:tgtEl>
                                          <p:spTgt spid="37892"/>
                                        </p:tgtEl>
                                        <p:attrNameLst>
                                          <p:attrName>style.rotation</p:attrName>
                                        </p:attrNameLst>
                                      </p:cBhvr>
                                      <p:tavLst>
                                        <p:tav tm="0">
                                          <p:val>
                                            <p:fltVal val="90"/>
                                          </p:val>
                                        </p:tav>
                                        <p:tav tm="100000">
                                          <p:val>
                                            <p:fltVal val="0"/>
                                          </p:val>
                                        </p:tav>
                                      </p:tavLst>
                                    </p:anim>
                                    <p:animEffect transition="in" filter="fade">
                                      <p:cBhvr>
                                        <p:cTn id="10" dur="1000"/>
                                        <p:tgtEl>
                                          <p:spTgt spid="37892"/>
                                        </p:tgtEl>
                                      </p:cBhvr>
                                    </p:animEffect>
                                  </p:childTnLst>
                                </p:cTn>
                              </p:par>
                              <p:par>
                                <p:cTn id="11" presetID="31" presetClass="entr" presetSubtype="0" fill="hold" grpId="0" nodeType="withEffect">
                                  <p:stCondLst>
                                    <p:cond delay="0"/>
                                  </p:stCondLst>
                                  <p:iterate type="lt">
                                    <p:tmPct val="5000"/>
                                  </p:iterate>
                                  <p:childTnLst>
                                    <p:set>
                                      <p:cBhvr>
                                        <p:cTn id="12" dur="1" fill="hold">
                                          <p:stCondLst>
                                            <p:cond delay="0"/>
                                          </p:stCondLst>
                                        </p:cTn>
                                        <p:tgtEl>
                                          <p:spTgt spid="37893"/>
                                        </p:tgtEl>
                                        <p:attrNameLst>
                                          <p:attrName>style.visibility</p:attrName>
                                        </p:attrNameLst>
                                      </p:cBhvr>
                                      <p:to>
                                        <p:strVal val="visible"/>
                                      </p:to>
                                    </p:set>
                                    <p:anim calcmode="lin" valueType="num">
                                      <p:cBhvr>
                                        <p:cTn id="13" dur="1000" fill="hold"/>
                                        <p:tgtEl>
                                          <p:spTgt spid="37893"/>
                                        </p:tgtEl>
                                        <p:attrNameLst>
                                          <p:attrName>ppt_w</p:attrName>
                                        </p:attrNameLst>
                                      </p:cBhvr>
                                      <p:tavLst>
                                        <p:tav tm="0">
                                          <p:val>
                                            <p:fltVal val="0"/>
                                          </p:val>
                                        </p:tav>
                                        <p:tav tm="100000">
                                          <p:val>
                                            <p:strVal val="#ppt_w"/>
                                          </p:val>
                                        </p:tav>
                                      </p:tavLst>
                                    </p:anim>
                                    <p:anim calcmode="lin" valueType="num">
                                      <p:cBhvr>
                                        <p:cTn id="14" dur="1000" fill="hold"/>
                                        <p:tgtEl>
                                          <p:spTgt spid="37893"/>
                                        </p:tgtEl>
                                        <p:attrNameLst>
                                          <p:attrName>ppt_h</p:attrName>
                                        </p:attrNameLst>
                                      </p:cBhvr>
                                      <p:tavLst>
                                        <p:tav tm="0">
                                          <p:val>
                                            <p:fltVal val="0"/>
                                          </p:val>
                                        </p:tav>
                                        <p:tav tm="100000">
                                          <p:val>
                                            <p:strVal val="#ppt_h"/>
                                          </p:val>
                                        </p:tav>
                                      </p:tavLst>
                                    </p:anim>
                                    <p:anim calcmode="lin" valueType="num">
                                      <p:cBhvr>
                                        <p:cTn id="15" dur="1000" fill="hold"/>
                                        <p:tgtEl>
                                          <p:spTgt spid="37893"/>
                                        </p:tgtEl>
                                        <p:attrNameLst>
                                          <p:attrName>style.rotation</p:attrName>
                                        </p:attrNameLst>
                                      </p:cBhvr>
                                      <p:tavLst>
                                        <p:tav tm="0">
                                          <p:val>
                                            <p:fltVal val="90"/>
                                          </p:val>
                                        </p:tav>
                                        <p:tav tm="100000">
                                          <p:val>
                                            <p:fltVal val="0"/>
                                          </p:val>
                                        </p:tav>
                                      </p:tavLst>
                                    </p:anim>
                                    <p:animEffect transition="in" filter="fade">
                                      <p:cBhvr>
                                        <p:cTn id="16" dur="1000"/>
                                        <p:tgtEl>
                                          <p:spTgt spid="378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ChangeArrowheads="1"/>
          </p:cNvSpPr>
          <p:nvPr/>
        </p:nvSpPr>
        <p:spPr bwMode="auto">
          <a:xfrm>
            <a:off x="3686175" y="5105400"/>
            <a:ext cx="1371600" cy="1447800"/>
          </a:xfrm>
          <a:prstGeom prst="rect">
            <a:avLst/>
          </a:prstGeom>
          <a:gradFill rotWithShape="1">
            <a:gsLst>
              <a:gs pos="0">
                <a:schemeClr val="bg1"/>
              </a:gs>
              <a:gs pos="100000">
                <a:srgbClr val="66FF33"/>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en-US" altLang="en-US" sz="1800"/>
          </a:p>
        </p:txBody>
      </p:sp>
      <p:sp>
        <p:nvSpPr>
          <p:cNvPr id="10243" name="Text Box 3"/>
          <p:cNvSpPr txBox="1">
            <a:spLocks noChangeArrowheads="1"/>
          </p:cNvSpPr>
          <p:nvPr/>
        </p:nvSpPr>
        <p:spPr bwMode="auto">
          <a:xfrm>
            <a:off x="3686175" y="5181600"/>
            <a:ext cx="325755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en-US" altLang="en-US" sz="2400" b="1">
                <a:solidFill>
                  <a:srgbClr val="FF0000"/>
                </a:solidFill>
                <a:latin typeface=".VnTime" pitchFamily="34" charset="0"/>
              </a:rPr>
              <a:t>C¶m ¬n em, chóc em häc tèt vµ ngµy cµng yªu thÝch bé m«n §Þa LÝ</a:t>
            </a:r>
          </a:p>
        </p:txBody>
      </p:sp>
      <p:pic>
        <p:nvPicPr>
          <p:cNvPr id="10244" name="Picture 4" descr="xemanhdep.com_animation08.gif">
            <a:hlinkClick r:id="rId5" tooltip="click to view next image"/>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5" name="Rectangle 5"/>
          <p:cNvSpPr>
            <a:spLocks noChangeArrowheads="1"/>
          </p:cNvSpPr>
          <p:nvPr/>
        </p:nvSpPr>
        <p:spPr bwMode="auto">
          <a:xfrm>
            <a:off x="5686425" y="3048000"/>
            <a:ext cx="1371600" cy="1576714"/>
          </a:xfrm>
          <a:prstGeom prst="rect">
            <a:avLst/>
          </a:prstGeom>
          <a:gradFill rotWithShape="1">
            <a:gsLst>
              <a:gs pos="0">
                <a:schemeClr val="bg1"/>
              </a:gs>
              <a:gs pos="100000">
                <a:srgbClr val="FFFF00"/>
              </a:gs>
            </a:gsLst>
            <a:path path="shape">
              <a:fillToRect l="50000" t="50000" r="50000" b="50000"/>
            </a:path>
          </a:gradFill>
          <a:ln w="9525">
            <a:solidFill>
              <a:schemeClr val="tx1"/>
            </a:solidFill>
            <a:miter lim="800000"/>
            <a:headEnd/>
            <a:tailEnd/>
          </a:ln>
        </p:spPr>
        <p:txBody>
          <a:bodyPr wrap="none" anchor="ctr"/>
          <a:lstStyle/>
          <a:p>
            <a:pPr eaLnBrk="1" hangingPunct="1"/>
            <a:endParaRPr lang="en-US" altLang="en-US" sz="1800"/>
          </a:p>
        </p:txBody>
      </p:sp>
      <p:sp>
        <p:nvSpPr>
          <p:cNvPr id="52230" name="Text Box 6"/>
          <p:cNvSpPr txBox="1">
            <a:spLocks noChangeArrowheads="1"/>
          </p:cNvSpPr>
          <p:nvPr/>
        </p:nvSpPr>
        <p:spPr bwMode="auto">
          <a:xfrm>
            <a:off x="5750719" y="3200400"/>
            <a:ext cx="1257300" cy="1384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spAutoFit/>
          </a:bodyP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en-US" altLang="en-US" sz="2800" b="1" dirty="0" err="1">
                <a:solidFill>
                  <a:srgbClr val="FF3300"/>
                </a:solidFill>
                <a:latin typeface="Times New Roman" pitchFamily="18" charset="0"/>
              </a:rPr>
              <a:t>Một</a:t>
            </a:r>
            <a:r>
              <a:rPr lang="en-US" altLang="en-US" sz="2800" b="1" dirty="0">
                <a:solidFill>
                  <a:srgbClr val="FF3300"/>
                </a:solidFill>
                <a:latin typeface="Times New Roman" pitchFamily="18" charset="0"/>
              </a:rPr>
              <a:t> </a:t>
            </a:r>
            <a:r>
              <a:rPr lang="en-US" altLang="en-US" sz="2800" b="1" dirty="0" err="1">
                <a:solidFill>
                  <a:srgbClr val="FF3300"/>
                </a:solidFill>
                <a:latin typeface="Times New Roman" pitchFamily="18" charset="0"/>
              </a:rPr>
              <a:t>điểm</a:t>
            </a:r>
            <a:r>
              <a:rPr lang="en-US" altLang="en-US" sz="2800" b="1" dirty="0">
                <a:solidFill>
                  <a:srgbClr val="FF3300"/>
                </a:solidFill>
                <a:latin typeface="Times New Roman" pitchFamily="18" charset="0"/>
              </a:rPr>
              <a:t> </a:t>
            </a:r>
            <a:r>
              <a:rPr lang="en-US" altLang="en-US" sz="2800" b="1" dirty="0" err="1" smtClean="0">
                <a:solidFill>
                  <a:srgbClr val="FF3300"/>
                </a:solidFill>
                <a:latin typeface="Times New Roman" pitchFamily="18" charset="0"/>
              </a:rPr>
              <a:t>cộng</a:t>
            </a:r>
            <a:endParaRPr lang="en-US" altLang="en-US" sz="2800" b="1" dirty="0">
              <a:solidFill>
                <a:srgbClr val="FF3300"/>
              </a:solidFill>
              <a:latin typeface="Times New Roman" pitchFamily="18" charset="0"/>
            </a:endParaRPr>
          </a:p>
        </p:txBody>
      </p:sp>
      <p:pic>
        <p:nvPicPr>
          <p:cNvPr id="10247" name="Picture 7" descr="santwav[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200400" y="1371601"/>
            <a:ext cx="2286000" cy="104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2" name="Rectangle 8"/>
          <p:cNvSpPr>
            <a:spLocks noChangeArrowheads="1"/>
          </p:cNvSpPr>
          <p:nvPr/>
        </p:nvSpPr>
        <p:spPr bwMode="auto">
          <a:xfrm>
            <a:off x="5863565" y="2883995"/>
            <a:ext cx="342900" cy="1752600"/>
          </a:xfrm>
          <a:prstGeom prst="rect">
            <a:avLst/>
          </a:prstGeom>
          <a:solidFill>
            <a:schemeClr val="accent1"/>
          </a:solidFill>
          <a:ln w="9525">
            <a:miter lim="800000"/>
            <a:headEnd/>
            <a:tailEnd/>
          </a:ln>
          <a:scene3d>
            <a:camera prst="legacyObliqueTopLeft"/>
            <a:lightRig rig="legacyFlat3" dir="t"/>
          </a:scene3d>
          <a:sp3d extrusionH="430200" prstMaterial="legacyMatte">
            <a:bevelT w="13500" h="13500" prst="angle"/>
            <a:bevelB w="13500" h="13500" prst="angle"/>
            <a:extrusionClr>
              <a:schemeClr val="accent1"/>
            </a:extrusionClr>
          </a:sp3d>
        </p:spPr>
        <p:txBody>
          <a:bodyPr wrap="none" anchor="ctr">
            <a:flatTx/>
          </a:bodyPr>
          <a:lstStyle/>
          <a:p>
            <a:pPr eaLnBrk="1" hangingPunct="1"/>
            <a:endParaRPr lang="en-US" altLang="en-US" sz="1800"/>
          </a:p>
        </p:txBody>
      </p:sp>
      <p:sp>
        <p:nvSpPr>
          <p:cNvPr id="52233" name="Rectangle 9"/>
          <p:cNvSpPr>
            <a:spLocks noChangeArrowheads="1"/>
          </p:cNvSpPr>
          <p:nvPr/>
        </p:nvSpPr>
        <p:spPr bwMode="auto">
          <a:xfrm>
            <a:off x="6875380" y="2829041"/>
            <a:ext cx="342900" cy="1752600"/>
          </a:xfrm>
          <a:prstGeom prst="rect">
            <a:avLst/>
          </a:prstGeom>
          <a:solidFill>
            <a:srgbClr val="FF00FF"/>
          </a:solidFill>
          <a:ln w="9525">
            <a:miter lim="800000"/>
            <a:headEnd/>
            <a:tailEnd/>
          </a:ln>
          <a:scene3d>
            <a:camera prst="legacyObliqueTopLeft"/>
            <a:lightRig rig="legacyFlat3" dir="t"/>
          </a:scene3d>
          <a:sp3d extrusionH="430200" prstMaterial="legacyMatte">
            <a:bevelT w="13500" h="13500" prst="angle"/>
            <a:bevelB w="13500" h="13500" prst="angle"/>
            <a:extrusionClr>
              <a:srgbClr val="FF00FF"/>
            </a:extrusionClr>
          </a:sp3d>
        </p:spPr>
        <p:txBody>
          <a:bodyPr wrap="none" anchor="ctr">
            <a:flatTx/>
          </a:bodyPr>
          <a:lstStyle/>
          <a:p>
            <a:pPr eaLnBrk="1" hangingPunct="1"/>
            <a:endParaRPr lang="en-US" altLang="en-US" sz="1800"/>
          </a:p>
        </p:txBody>
      </p:sp>
      <p:sp>
        <p:nvSpPr>
          <p:cNvPr id="52234" name="Rectangle 10"/>
          <p:cNvSpPr>
            <a:spLocks noChangeArrowheads="1"/>
          </p:cNvSpPr>
          <p:nvPr/>
        </p:nvSpPr>
        <p:spPr bwMode="auto">
          <a:xfrm>
            <a:off x="5863174" y="2932980"/>
            <a:ext cx="342900" cy="1752600"/>
          </a:xfrm>
          <a:prstGeom prst="rect">
            <a:avLst/>
          </a:prstGeom>
          <a:solidFill>
            <a:schemeClr val="bg1"/>
          </a:solidFill>
          <a:ln w="9525">
            <a:miter lim="800000"/>
            <a:headEnd/>
            <a:tailEnd/>
          </a:ln>
          <a:scene3d>
            <a:camera prst="legacyObliqueTopLeft"/>
            <a:lightRig rig="legacyFlat3" dir="t"/>
          </a:scene3d>
          <a:sp3d extrusionH="430200" prstMaterial="legacyMatte">
            <a:bevelT w="13500" h="13500" prst="angle"/>
            <a:bevelB w="13500" h="13500" prst="angle"/>
            <a:extrusionClr>
              <a:schemeClr val="bg1"/>
            </a:extrusionClr>
          </a:sp3d>
        </p:spPr>
        <p:txBody>
          <a:bodyPr wrap="none" anchor="ctr">
            <a:flatTx/>
          </a:bodyPr>
          <a:lstStyle/>
          <a:p>
            <a:pPr eaLnBrk="1" hangingPunct="1"/>
            <a:endParaRPr lang="en-US" altLang="en-US" sz="1800"/>
          </a:p>
        </p:txBody>
      </p:sp>
      <p:sp>
        <p:nvSpPr>
          <p:cNvPr id="52236" name="Rectangle 12"/>
          <p:cNvSpPr>
            <a:spLocks noChangeArrowheads="1"/>
          </p:cNvSpPr>
          <p:nvPr/>
        </p:nvSpPr>
        <p:spPr bwMode="auto">
          <a:xfrm>
            <a:off x="6794850" y="2883995"/>
            <a:ext cx="342900" cy="1752600"/>
          </a:xfrm>
          <a:prstGeom prst="rect">
            <a:avLst/>
          </a:prstGeom>
          <a:solidFill>
            <a:srgbClr val="FF9900"/>
          </a:solidFill>
          <a:ln w="9525">
            <a:miter lim="800000"/>
            <a:headEnd/>
            <a:tailEnd/>
          </a:ln>
          <a:scene3d>
            <a:camera prst="legacyObliqueTopLeft"/>
            <a:lightRig rig="legacyFlat3" dir="t"/>
          </a:scene3d>
          <a:sp3d extrusionH="430200" prstMaterial="legacyMatte">
            <a:bevelT w="13500" h="13500" prst="angle"/>
            <a:bevelB w="13500" h="13500" prst="angle"/>
            <a:extrusionClr>
              <a:srgbClr val="FF9900"/>
            </a:extrusionClr>
          </a:sp3d>
        </p:spPr>
        <p:txBody>
          <a:bodyPr wrap="none" anchor="ctr">
            <a:flatTx/>
          </a:bodyPr>
          <a:lstStyle/>
          <a:p>
            <a:pPr eaLnBrk="1" hangingPunct="1"/>
            <a:endParaRPr lang="en-US" altLang="en-US" sz="1800"/>
          </a:p>
        </p:txBody>
      </p:sp>
      <p:sp>
        <p:nvSpPr>
          <p:cNvPr id="52237" name="Rectangle 13"/>
          <p:cNvSpPr>
            <a:spLocks noChangeArrowheads="1"/>
          </p:cNvSpPr>
          <p:nvPr/>
        </p:nvSpPr>
        <p:spPr bwMode="auto">
          <a:xfrm>
            <a:off x="6635090" y="2897850"/>
            <a:ext cx="342900" cy="1752600"/>
          </a:xfrm>
          <a:prstGeom prst="rect">
            <a:avLst/>
          </a:prstGeom>
          <a:solidFill>
            <a:srgbClr val="66FF99"/>
          </a:solidFill>
          <a:ln w="9525">
            <a:miter lim="800000"/>
            <a:headEnd/>
            <a:tailEnd/>
          </a:ln>
          <a:scene3d>
            <a:camera prst="legacyObliqueTopLeft"/>
            <a:lightRig rig="legacyFlat3" dir="t"/>
          </a:scene3d>
          <a:sp3d extrusionH="430200" prstMaterial="legacyMatte">
            <a:bevelT w="13500" h="13500" prst="angle"/>
            <a:bevelB w="13500" h="13500" prst="angle"/>
            <a:extrusionClr>
              <a:srgbClr val="66FF99"/>
            </a:extrusionClr>
          </a:sp3d>
        </p:spPr>
        <p:txBody>
          <a:bodyPr wrap="none" anchor="ctr">
            <a:flatTx/>
          </a:bodyPr>
          <a:lstStyle/>
          <a:p>
            <a:pPr eaLnBrk="1" hangingPunct="1"/>
            <a:endParaRPr lang="en-US" altLang="en-US" sz="1800"/>
          </a:p>
        </p:txBody>
      </p:sp>
      <p:sp>
        <p:nvSpPr>
          <p:cNvPr id="52239" name="Rectangle 15"/>
          <p:cNvSpPr>
            <a:spLocks noChangeArrowheads="1"/>
          </p:cNvSpPr>
          <p:nvPr/>
        </p:nvSpPr>
        <p:spPr bwMode="auto">
          <a:xfrm>
            <a:off x="6124204" y="2883995"/>
            <a:ext cx="342900" cy="1752600"/>
          </a:xfrm>
          <a:prstGeom prst="rect">
            <a:avLst/>
          </a:prstGeom>
          <a:solidFill>
            <a:srgbClr val="FF9900"/>
          </a:solidFill>
          <a:ln w="9525">
            <a:miter lim="800000"/>
            <a:headEnd/>
            <a:tailEnd/>
          </a:ln>
          <a:scene3d>
            <a:camera prst="legacyObliqueTopLeft"/>
            <a:lightRig rig="legacyFlat3" dir="t"/>
          </a:scene3d>
          <a:sp3d extrusionH="430200" prstMaterial="legacyMatte">
            <a:bevelT w="13500" h="13500" prst="angle"/>
            <a:bevelB w="13500" h="13500" prst="angle"/>
            <a:extrusionClr>
              <a:srgbClr val="FF9900"/>
            </a:extrusionClr>
          </a:sp3d>
        </p:spPr>
        <p:txBody>
          <a:bodyPr wrap="none" anchor="ctr">
            <a:flatTx/>
          </a:bodyPr>
          <a:lstStyle/>
          <a:p>
            <a:pPr eaLnBrk="1" hangingPunct="1"/>
            <a:endParaRPr lang="en-US" altLang="en-US" sz="1800"/>
          </a:p>
        </p:txBody>
      </p:sp>
      <p:sp>
        <p:nvSpPr>
          <p:cNvPr id="52241" name="Rectangle 17"/>
          <p:cNvSpPr>
            <a:spLocks noChangeArrowheads="1"/>
          </p:cNvSpPr>
          <p:nvPr/>
        </p:nvSpPr>
        <p:spPr bwMode="auto">
          <a:xfrm>
            <a:off x="6467104" y="2918631"/>
            <a:ext cx="342900" cy="1752600"/>
          </a:xfrm>
          <a:prstGeom prst="rect">
            <a:avLst/>
          </a:prstGeom>
          <a:solidFill>
            <a:srgbClr val="FF00FF"/>
          </a:solidFill>
          <a:ln w="9525">
            <a:miter lim="800000"/>
            <a:headEnd/>
            <a:tailEnd/>
          </a:ln>
          <a:scene3d>
            <a:camera prst="legacyObliqueTopLeft"/>
            <a:lightRig rig="legacyFlat3" dir="t"/>
          </a:scene3d>
          <a:sp3d extrusionH="430200" prstMaterial="legacyMatte">
            <a:bevelT w="13500" h="13500" prst="angle"/>
            <a:bevelB w="13500" h="13500" prst="angle"/>
            <a:extrusionClr>
              <a:srgbClr val="FF00FF"/>
            </a:extrusionClr>
          </a:sp3d>
        </p:spPr>
        <p:txBody>
          <a:bodyPr wrap="none" anchor="ctr">
            <a:flatTx/>
          </a:bodyPr>
          <a:lstStyle/>
          <a:p>
            <a:pPr eaLnBrk="1" hangingPunct="1"/>
            <a:endParaRPr lang="en-US" altLang="en-US" sz="1800"/>
          </a:p>
        </p:txBody>
      </p:sp>
      <p:sp>
        <p:nvSpPr>
          <p:cNvPr id="52242" name="Oval 18"/>
          <p:cNvSpPr>
            <a:spLocks noChangeArrowheads="1"/>
          </p:cNvSpPr>
          <p:nvPr/>
        </p:nvSpPr>
        <p:spPr bwMode="auto">
          <a:xfrm>
            <a:off x="5857875" y="3303095"/>
            <a:ext cx="1200150" cy="914400"/>
          </a:xfrm>
          <a:prstGeom prst="ellipse">
            <a:avLst/>
          </a:prstGeom>
          <a:gradFill rotWithShape="1">
            <a:gsLst>
              <a:gs pos="0">
                <a:srgbClr val="66FF99"/>
              </a:gs>
              <a:gs pos="50000">
                <a:schemeClr val="bg1"/>
              </a:gs>
              <a:gs pos="100000">
                <a:srgbClr val="66FF99"/>
              </a:gs>
            </a:gsLst>
            <a:lin ang="5400000" scaled="1"/>
          </a:gradFill>
          <a:ln w="9525">
            <a:solidFill>
              <a:schemeClr val="tx1"/>
            </a:solidFill>
            <a:round/>
            <a:headEnd/>
            <a:tailEnd/>
          </a:ln>
          <a:effectLst/>
        </p:spPr>
        <p:txBody>
          <a:bodyPr wrap="none" anchor="ctr"/>
          <a:lstStyle/>
          <a:p>
            <a:pPr algn="ctr">
              <a:defRPr/>
            </a:pPr>
            <a:r>
              <a:rPr lang="en-US" sz="2400" b="1" dirty="0">
                <a:latin typeface=".VnBook-Antiqua" pitchFamily="34" charset="0"/>
                <a:cs typeface="Arial" charset="0"/>
              </a:rPr>
              <a:t>3</a:t>
            </a:r>
          </a:p>
        </p:txBody>
      </p:sp>
      <p:sp>
        <p:nvSpPr>
          <p:cNvPr id="10256" name="Rectangle 19"/>
          <p:cNvSpPr>
            <a:spLocks noChangeArrowheads="1"/>
          </p:cNvSpPr>
          <p:nvPr/>
        </p:nvSpPr>
        <p:spPr bwMode="auto">
          <a:xfrm>
            <a:off x="3943350" y="2836238"/>
            <a:ext cx="1371600" cy="1749152"/>
          </a:xfrm>
          <a:prstGeom prst="rect">
            <a:avLst/>
          </a:prstGeom>
          <a:gradFill rotWithShape="1">
            <a:gsLst>
              <a:gs pos="0">
                <a:schemeClr val="bg1"/>
              </a:gs>
              <a:gs pos="100000">
                <a:srgbClr val="66FF99"/>
              </a:gs>
            </a:gsLst>
            <a:path path="shape">
              <a:fillToRect l="50000" t="50000" r="50000" b="50000"/>
            </a:path>
          </a:gradFill>
          <a:ln w="9525">
            <a:solidFill>
              <a:schemeClr val="tx1"/>
            </a:solidFill>
            <a:miter lim="800000"/>
            <a:headEnd/>
            <a:tailEnd/>
          </a:ln>
        </p:spPr>
        <p:txBody>
          <a:bodyPr wrap="none" anchor="ctr"/>
          <a:lstStyle/>
          <a:p>
            <a:pPr eaLnBrk="1" hangingPunct="1"/>
            <a:endParaRPr lang="en-US" altLang="en-US" sz="1800"/>
          </a:p>
        </p:txBody>
      </p:sp>
      <p:sp>
        <p:nvSpPr>
          <p:cNvPr id="52244" name="Text Box 20"/>
          <p:cNvSpPr txBox="1">
            <a:spLocks noChangeArrowheads="1"/>
          </p:cNvSpPr>
          <p:nvPr/>
        </p:nvSpPr>
        <p:spPr bwMode="auto">
          <a:xfrm>
            <a:off x="4094445" y="2886992"/>
            <a:ext cx="1257300" cy="1815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spAutoFit/>
          </a:bodyP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en-US" altLang="en-US" sz="2800">
                <a:solidFill>
                  <a:srgbClr val="FF3300"/>
                </a:solidFill>
                <a:latin typeface="Times New Roman" pitchFamily="18" charset="0"/>
              </a:rPr>
              <a:t>Một tràng pháo tay.</a:t>
            </a:r>
          </a:p>
        </p:txBody>
      </p:sp>
      <p:sp>
        <p:nvSpPr>
          <p:cNvPr id="52245" name="Rectangle 21"/>
          <p:cNvSpPr>
            <a:spLocks noChangeArrowheads="1"/>
          </p:cNvSpPr>
          <p:nvPr/>
        </p:nvSpPr>
        <p:spPr bwMode="auto">
          <a:xfrm>
            <a:off x="4857750" y="2819400"/>
            <a:ext cx="342900" cy="1752600"/>
          </a:xfrm>
          <a:prstGeom prst="rect">
            <a:avLst/>
          </a:prstGeom>
          <a:gradFill rotWithShape="1">
            <a:gsLst>
              <a:gs pos="0">
                <a:srgbClr val="FF3399"/>
              </a:gs>
              <a:gs pos="25000">
                <a:srgbClr val="FF6633"/>
              </a:gs>
              <a:gs pos="50000">
                <a:srgbClr val="FFFF00"/>
              </a:gs>
              <a:gs pos="75000">
                <a:srgbClr val="01A78F"/>
              </a:gs>
              <a:gs pos="100000">
                <a:srgbClr val="3366FF"/>
              </a:gs>
            </a:gsLst>
            <a:lin ang="0" scaled="1"/>
          </a:gradFill>
          <a:ln w="9525">
            <a:miter lim="800000"/>
            <a:headEnd/>
            <a:tailEnd/>
          </a:ln>
          <a:scene3d>
            <a:camera prst="legacyPerspectiveBottomLeft"/>
            <a:lightRig rig="legacyFlat3" dir="t"/>
          </a:scene3d>
          <a:sp3d extrusionH="887400" prstMaterial="legacyMatte">
            <a:bevelT w="13500" h="13500" prst="angle"/>
            <a:bevelB w="13500" h="13500" prst="angle"/>
            <a:extrusionClr>
              <a:srgbClr val="FF3399"/>
            </a:extrusionClr>
          </a:sp3d>
        </p:spPr>
        <p:txBody>
          <a:bodyPr wrap="none" anchor="ctr">
            <a:flatTx/>
          </a:bodyPr>
          <a:lstStyle/>
          <a:p>
            <a:pPr eaLnBrk="1" hangingPunct="1"/>
            <a:endParaRPr lang="en-US" altLang="en-US" sz="1800"/>
          </a:p>
        </p:txBody>
      </p:sp>
      <p:sp>
        <p:nvSpPr>
          <p:cNvPr id="52246" name="Rectangle 22"/>
          <p:cNvSpPr>
            <a:spLocks noChangeArrowheads="1"/>
          </p:cNvSpPr>
          <p:nvPr/>
        </p:nvSpPr>
        <p:spPr bwMode="auto">
          <a:xfrm>
            <a:off x="3974666" y="2867920"/>
            <a:ext cx="441542" cy="1717470"/>
          </a:xfrm>
          <a:prstGeom prst="rect">
            <a:avLst/>
          </a:prstGeom>
          <a:solidFill>
            <a:srgbClr val="FF00FF"/>
          </a:solidFill>
          <a:ln w="9525">
            <a:miter lim="800000"/>
            <a:headEnd/>
            <a:tailEnd/>
          </a:ln>
          <a:scene3d>
            <a:camera prst="legacyPerspectiveBottomLeft"/>
            <a:lightRig rig="legacyFlat3" dir="t"/>
          </a:scene3d>
          <a:sp3d extrusionH="887400" prstMaterial="legacyMatte">
            <a:bevelT w="13500" h="13500" prst="angle"/>
            <a:bevelB w="13500" h="13500" prst="angle"/>
            <a:extrusionClr>
              <a:srgbClr val="FF00FF"/>
            </a:extrusionClr>
          </a:sp3d>
        </p:spPr>
        <p:txBody>
          <a:bodyPr wrap="none" anchor="ctr">
            <a:flatTx/>
          </a:bodyPr>
          <a:lstStyle/>
          <a:p>
            <a:pPr eaLnBrk="1" hangingPunct="1"/>
            <a:endParaRPr lang="en-US" altLang="en-US" sz="1800"/>
          </a:p>
        </p:txBody>
      </p:sp>
      <p:sp>
        <p:nvSpPr>
          <p:cNvPr id="52247" name="Rectangle 23"/>
          <p:cNvSpPr>
            <a:spLocks noChangeArrowheads="1"/>
          </p:cNvSpPr>
          <p:nvPr/>
        </p:nvSpPr>
        <p:spPr bwMode="auto">
          <a:xfrm>
            <a:off x="4314825" y="2812009"/>
            <a:ext cx="342900" cy="1752600"/>
          </a:xfrm>
          <a:prstGeom prst="rect">
            <a:avLst/>
          </a:prstGeom>
          <a:solidFill>
            <a:schemeClr val="bg1"/>
          </a:solidFill>
          <a:ln w="9525">
            <a:miter lim="800000"/>
            <a:headEnd/>
            <a:tailEnd/>
          </a:ln>
          <a:scene3d>
            <a:camera prst="legacyPerspectiveBottomLeft"/>
            <a:lightRig rig="legacyFlat3" dir="t"/>
          </a:scene3d>
          <a:sp3d extrusionH="887400" prstMaterial="legacyMatte">
            <a:bevelT w="13500" h="13500" prst="angle"/>
            <a:bevelB w="13500" h="13500" prst="angle"/>
            <a:extrusionClr>
              <a:schemeClr val="bg1"/>
            </a:extrusionClr>
          </a:sp3d>
        </p:spPr>
        <p:txBody>
          <a:bodyPr wrap="none" anchor="ctr">
            <a:flatTx/>
          </a:bodyPr>
          <a:lstStyle/>
          <a:p>
            <a:pPr eaLnBrk="1" hangingPunct="1"/>
            <a:endParaRPr lang="en-US" altLang="en-US" sz="1800"/>
          </a:p>
        </p:txBody>
      </p:sp>
      <p:sp>
        <p:nvSpPr>
          <p:cNvPr id="52248" name="Rectangle 24"/>
          <p:cNvSpPr>
            <a:spLocks noChangeArrowheads="1"/>
          </p:cNvSpPr>
          <p:nvPr/>
        </p:nvSpPr>
        <p:spPr bwMode="auto">
          <a:xfrm>
            <a:off x="4199742" y="2829041"/>
            <a:ext cx="342900" cy="1752600"/>
          </a:xfrm>
          <a:prstGeom prst="rect">
            <a:avLst/>
          </a:prstGeom>
          <a:solidFill>
            <a:srgbClr val="33CC33"/>
          </a:solidFill>
          <a:ln w="9525">
            <a:miter lim="800000"/>
            <a:headEnd/>
            <a:tailEnd/>
          </a:ln>
          <a:scene3d>
            <a:camera prst="legacyPerspectiveBottomLeft"/>
            <a:lightRig rig="legacyFlat3" dir="t"/>
          </a:scene3d>
          <a:sp3d extrusionH="887400" prstMaterial="legacyMatte">
            <a:bevelT w="13500" h="13500" prst="angle"/>
            <a:bevelB w="13500" h="13500" prst="angle"/>
            <a:extrusionClr>
              <a:srgbClr val="33CC33"/>
            </a:extrusionClr>
          </a:sp3d>
        </p:spPr>
        <p:txBody>
          <a:bodyPr wrap="none" anchor="ctr">
            <a:flatTx/>
          </a:bodyPr>
          <a:lstStyle/>
          <a:p>
            <a:pPr eaLnBrk="1" hangingPunct="1"/>
            <a:endParaRPr lang="en-US" altLang="en-US" sz="1800"/>
          </a:p>
        </p:txBody>
      </p:sp>
      <p:sp>
        <p:nvSpPr>
          <p:cNvPr id="52249" name="Rectangle 25"/>
          <p:cNvSpPr>
            <a:spLocks noChangeArrowheads="1"/>
          </p:cNvSpPr>
          <p:nvPr/>
        </p:nvSpPr>
        <p:spPr bwMode="auto">
          <a:xfrm>
            <a:off x="4457700" y="2860110"/>
            <a:ext cx="342900" cy="1752600"/>
          </a:xfrm>
          <a:prstGeom prst="rect">
            <a:avLst/>
          </a:prstGeom>
          <a:gradFill rotWithShape="1">
            <a:gsLst>
              <a:gs pos="0">
                <a:srgbClr val="0000FF"/>
              </a:gs>
              <a:gs pos="50000">
                <a:schemeClr val="bg1"/>
              </a:gs>
              <a:gs pos="100000">
                <a:srgbClr val="0000FF"/>
              </a:gs>
            </a:gsLst>
            <a:lin ang="0" scaled="1"/>
          </a:gradFill>
          <a:ln w="9525">
            <a:miter lim="800000"/>
            <a:headEnd/>
            <a:tailEnd/>
          </a:ln>
          <a:effectLst/>
          <a:scene3d>
            <a:camera prst="legacyPerspectiveBottomLeft"/>
            <a:lightRig rig="legacyFlat3" dir="t"/>
          </a:scene3d>
          <a:sp3d extrusionH="887400" prstMaterial="legacyMatte">
            <a:bevelT w="13500" h="13500" prst="angle"/>
            <a:bevelB w="13500" h="13500" prst="angle"/>
            <a:extrusionClr>
              <a:srgbClr val="0000FF"/>
            </a:extrusionClr>
          </a:sp3d>
        </p:spPr>
        <p:txBody>
          <a:bodyPr wrap="none" anchor="ctr">
            <a:flatTx/>
          </a:bodyPr>
          <a:lstStyle/>
          <a:p>
            <a:pPr>
              <a:defRPr/>
            </a:pPr>
            <a:endParaRPr lang="en-US">
              <a:cs typeface="Arial" charset="0"/>
            </a:endParaRPr>
          </a:p>
        </p:txBody>
      </p:sp>
      <p:sp>
        <p:nvSpPr>
          <p:cNvPr id="52250" name="Rectangle 26"/>
          <p:cNvSpPr>
            <a:spLocks noChangeArrowheads="1"/>
          </p:cNvSpPr>
          <p:nvPr/>
        </p:nvSpPr>
        <p:spPr bwMode="auto">
          <a:xfrm>
            <a:off x="4371975" y="2799596"/>
            <a:ext cx="342900" cy="1752600"/>
          </a:xfrm>
          <a:prstGeom prst="rect">
            <a:avLst/>
          </a:prstGeom>
          <a:solidFill>
            <a:schemeClr val="bg1"/>
          </a:solidFill>
          <a:ln w="9525">
            <a:miter lim="800000"/>
            <a:headEnd/>
            <a:tailEnd/>
          </a:ln>
          <a:scene3d>
            <a:camera prst="legacyPerspectiveBottomLeft"/>
            <a:lightRig rig="legacyFlat3" dir="t"/>
          </a:scene3d>
          <a:sp3d extrusionH="887400" prstMaterial="legacyMatte">
            <a:bevelT w="13500" h="13500" prst="angle"/>
            <a:bevelB w="13500" h="13500" prst="angle"/>
            <a:extrusionClr>
              <a:schemeClr val="bg1"/>
            </a:extrusionClr>
          </a:sp3d>
        </p:spPr>
        <p:txBody>
          <a:bodyPr wrap="none" anchor="ctr">
            <a:flatTx/>
          </a:bodyPr>
          <a:lstStyle/>
          <a:p>
            <a:pPr eaLnBrk="1" hangingPunct="1"/>
            <a:endParaRPr lang="en-US" altLang="en-US" sz="1800"/>
          </a:p>
        </p:txBody>
      </p:sp>
      <p:sp>
        <p:nvSpPr>
          <p:cNvPr id="52251" name="Rectangle 27"/>
          <p:cNvSpPr>
            <a:spLocks noChangeArrowheads="1"/>
          </p:cNvSpPr>
          <p:nvPr/>
        </p:nvSpPr>
        <p:spPr bwMode="auto">
          <a:xfrm>
            <a:off x="4686300" y="2819400"/>
            <a:ext cx="342900" cy="1752600"/>
          </a:xfrm>
          <a:prstGeom prst="rect">
            <a:avLst/>
          </a:prstGeom>
          <a:solidFill>
            <a:srgbClr val="66FF99"/>
          </a:solidFill>
          <a:ln w="9525">
            <a:miter lim="800000"/>
            <a:headEnd/>
            <a:tailEnd/>
          </a:ln>
          <a:scene3d>
            <a:camera prst="legacyPerspectiveBottomLeft"/>
            <a:lightRig rig="legacyFlat3" dir="t"/>
          </a:scene3d>
          <a:sp3d extrusionH="887400" prstMaterial="legacyMatte">
            <a:bevelT w="13500" h="13500" prst="angle"/>
            <a:bevelB w="13500" h="13500" prst="angle"/>
            <a:extrusionClr>
              <a:srgbClr val="66FF99"/>
            </a:extrusionClr>
          </a:sp3d>
        </p:spPr>
        <p:txBody>
          <a:bodyPr wrap="none" anchor="ctr">
            <a:flatTx/>
          </a:bodyPr>
          <a:lstStyle/>
          <a:p>
            <a:pPr eaLnBrk="1" hangingPunct="1"/>
            <a:endParaRPr lang="en-US" altLang="en-US" sz="1800"/>
          </a:p>
        </p:txBody>
      </p:sp>
      <p:sp>
        <p:nvSpPr>
          <p:cNvPr id="52252" name="Rectangle 28"/>
          <p:cNvSpPr>
            <a:spLocks noChangeArrowheads="1"/>
          </p:cNvSpPr>
          <p:nvPr/>
        </p:nvSpPr>
        <p:spPr bwMode="auto">
          <a:xfrm>
            <a:off x="4972050" y="2812009"/>
            <a:ext cx="342900" cy="1752600"/>
          </a:xfrm>
          <a:prstGeom prst="rect">
            <a:avLst/>
          </a:prstGeom>
          <a:solidFill>
            <a:srgbClr val="FF0000"/>
          </a:solidFill>
          <a:ln w="9525">
            <a:miter lim="800000"/>
            <a:headEnd/>
            <a:tailEnd/>
          </a:ln>
          <a:scene3d>
            <a:camera prst="legacyPerspectiveBottomLeft"/>
            <a:lightRig rig="legacyFlat3" dir="t"/>
          </a:scene3d>
          <a:sp3d extrusionH="887400" prstMaterial="legacyMatte">
            <a:bevelT w="13500" h="13500" prst="angle"/>
            <a:bevelB w="13500" h="13500" prst="angle"/>
            <a:extrusionClr>
              <a:srgbClr val="FF0000"/>
            </a:extrusionClr>
          </a:sp3d>
        </p:spPr>
        <p:txBody>
          <a:bodyPr wrap="none" anchor="ctr">
            <a:flatTx/>
          </a:bodyPr>
          <a:lstStyle/>
          <a:p>
            <a:pPr eaLnBrk="1" hangingPunct="1"/>
            <a:endParaRPr lang="en-US" altLang="en-US" sz="1800"/>
          </a:p>
        </p:txBody>
      </p:sp>
      <p:sp>
        <p:nvSpPr>
          <p:cNvPr id="52255" name="Oval 31"/>
          <p:cNvSpPr>
            <a:spLocks noChangeArrowheads="1"/>
          </p:cNvSpPr>
          <p:nvPr/>
        </p:nvSpPr>
        <p:spPr bwMode="auto">
          <a:xfrm>
            <a:off x="4057650" y="3475038"/>
            <a:ext cx="1200150" cy="914400"/>
          </a:xfrm>
          <a:prstGeom prst="ellipse">
            <a:avLst/>
          </a:prstGeom>
          <a:gradFill rotWithShape="1">
            <a:gsLst>
              <a:gs pos="0">
                <a:srgbClr val="FF6600"/>
              </a:gs>
              <a:gs pos="50000">
                <a:schemeClr val="bg1"/>
              </a:gs>
              <a:gs pos="100000">
                <a:srgbClr val="FF6600"/>
              </a:gs>
            </a:gsLst>
            <a:lin ang="5400000" scaled="1"/>
          </a:gradFill>
          <a:ln w="9525">
            <a:solidFill>
              <a:schemeClr val="tx1"/>
            </a:solidFill>
            <a:round/>
            <a:headEnd/>
            <a:tailEnd/>
          </a:ln>
          <a:effectLst/>
        </p:spPr>
        <p:txBody>
          <a:bodyPr wrap="none" anchor="ctr"/>
          <a:lstStyle/>
          <a:p>
            <a:pPr algn="ctr">
              <a:defRPr/>
            </a:pPr>
            <a:r>
              <a:rPr lang="en-US" sz="2400" b="1" dirty="0">
                <a:latin typeface=".VnBook-Antiqua" pitchFamily="34" charset="0"/>
                <a:cs typeface="Arial" charset="0"/>
              </a:rPr>
              <a:t>2</a:t>
            </a:r>
          </a:p>
        </p:txBody>
      </p:sp>
      <p:sp>
        <p:nvSpPr>
          <p:cNvPr id="10267" name="Rectangle 32"/>
          <p:cNvSpPr>
            <a:spLocks noChangeArrowheads="1"/>
          </p:cNvSpPr>
          <p:nvPr/>
        </p:nvSpPr>
        <p:spPr bwMode="auto">
          <a:xfrm>
            <a:off x="2114550" y="3048000"/>
            <a:ext cx="1371600" cy="1447800"/>
          </a:xfrm>
          <a:prstGeom prst="rect">
            <a:avLst/>
          </a:prstGeom>
          <a:gradFill rotWithShape="1">
            <a:gsLst>
              <a:gs pos="0">
                <a:schemeClr val="bg1"/>
              </a:gs>
              <a:gs pos="100000">
                <a:srgbClr val="66FF33"/>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en-US" altLang="en-US" sz="1800"/>
          </a:p>
        </p:txBody>
      </p:sp>
      <p:sp>
        <p:nvSpPr>
          <p:cNvPr id="52257" name="Text Box 33"/>
          <p:cNvSpPr txBox="1">
            <a:spLocks noChangeArrowheads="1"/>
          </p:cNvSpPr>
          <p:nvPr/>
        </p:nvSpPr>
        <p:spPr bwMode="auto">
          <a:xfrm>
            <a:off x="2114550" y="3352800"/>
            <a:ext cx="12573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spAutoFit/>
          </a:bodyP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en-US" altLang="en-US" sz="2800">
                <a:solidFill>
                  <a:srgbClr val="FF3300"/>
                </a:solidFill>
                <a:latin typeface="Times New Roman" pitchFamily="18" charset="0"/>
              </a:rPr>
              <a:t>Một</a:t>
            </a:r>
            <a:r>
              <a:rPr lang="en-US" altLang="en-US" sz="2800">
                <a:solidFill>
                  <a:srgbClr val="FF3300"/>
                </a:solidFill>
                <a:latin typeface=".VnHelvetIns" pitchFamily="34" charset="0"/>
              </a:rPr>
              <a:t> </a:t>
            </a:r>
            <a:r>
              <a:rPr lang="en-US" altLang="en-US" sz="2800" b="1">
                <a:solidFill>
                  <a:srgbClr val="FF3300"/>
                </a:solidFill>
                <a:latin typeface="Times New Roman" pitchFamily="18" charset="0"/>
              </a:rPr>
              <a:t>điểm 9</a:t>
            </a:r>
            <a:endParaRPr lang="en-US" altLang="en-US" sz="2800" b="1">
              <a:solidFill>
                <a:srgbClr val="FF3300"/>
              </a:solidFill>
              <a:latin typeface=".VnHelvetIns" pitchFamily="34" charset="0"/>
            </a:endParaRPr>
          </a:p>
        </p:txBody>
      </p:sp>
      <p:sp>
        <p:nvSpPr>
          <p:cNvPr id="52258" name="Rectangle 34"/>
          <p:cNvSpPr>
            <a:spLocks noChangeArrowheads="1"/>
          </p:cNvSpPr>
          <p:nvPr/>
        </p:nvSpPr>
        <p:spPr bwMode="auto">
          <a:xfrm>
            <a:off x="2057400" y="2895600"/>
            <a:ext cx="342900" cy="1752600"/>
          </a:xfrm>
          <a:prstGeom prst="rect">
            <a:avLst/>
          </a:prstGeom>
          <a:gradFill rotWithShape="1">
            <a:gsLst>
              <a:gs pos="0">
                <a:srgbClr val="FF6600"/>
              </a:gs>
              <a:gs pos="50000">
                <a:srgbClr val="FFFF00"/>
              </a:gs>
              <a:gs pos="100000">
                <a:srgbClr val="FF6600"/>
              </a:gs>
            </a:gsLst>
            <a:lin ang="0" scaled="1"/>
          </a:gradFill>
          <a:ln w="9525">
            <a:miter lim="800000"/>
            <a:headEnd/>
            <a:tailEnd/>
          </a:ln>
          <a:scene3d>
            <a:camera prst="legacyPerspectiveBottom"/>
            <a:lightRig rig="legacyFlat3" dir="t"/>
          </a:scene3d>
          <a:sp3d extrusionH="887400" prstMaterial="legacyMatte">
            <a:bevelT w="13500" h="13500" prst="angle"/>
            <a:bevelB w="13500" h="13500" prst="angle"/>
            <a:extrusionClr>
              <a:srgbClr val="FF6600"/>
            </a:extrusionClr>
          </a:sp3d>
        </p:spPr>
        <p:txBody>
          <a:bodyPr wrap="none" anchor="ctr">
            <a:flatTx/>
          </a:bodyPr>
          <a:lstStyle/>
          <a:p>
            <a:pPr eaLnBrk="1" hangingPunct="1"/>
            <a:endParaRPr lang="en-US" altLang="en-US" sz="1800"/>
          </a:p>
        </p:txBody>
      </p:sp>
      <p:sp>
        <p:nvSpPr>
          <p:cNvPr id="52259" name="Rectangle 35"/>
          <p:cNvSpPr>
            <a:spLocks noChangeArrowheads="1"/>
          </p:cNvSpPr>
          <p:nvPr/>
        </p:nvSpPr>
        <p:spPr bwMode="auto">
          <a:xfrm>
            <a:off x="2044377" y="2949575"/>
            <a:ext cx="342900" cy="1752600"/>
          </a:xfrm>
          <a:prstGeom prst="rect">
            <a:avLst/>
          </a:prstGeom>
          <a:solidFill>
            <a:srgbClr val="FF00FF"/>
          </a:solidFill>
          <a:ln w="9525">
            <a:miter lim="800000"/>
            <a:headEnd/>
            <a:tailEnd/>
          </a:ln>
          <a:scene3d>
            <a:camera prst="legacyPerspectiveBottom"/>
            <a:lightRig rig="legacyFlat3" dir="t"/>
          </a:scene3d>
          <a:sp3d extrusionH="887400" prstMaterial="legacyMatte">
            <a:bevelT w="13500" h="13500" prst="angle"/>
            <a:bevelB w="13500" h="13500" prst="angle"/>
            <a:extrusionClr>
              <a:srgbClr val="FF00FF"/>
            </a:extrusionClr>
          </a:sp3d>
        </p:spPr>
        <p:txBody>
          <a:bodyPr wrap="none" anchor="ctr">
            <a:flatTx/>
          </a:bodyPr>
          <a:lstStyle/>
          <a:p>
            <a:pPr eaLnBrk="1" hangingPunct="1"/>
            <a:endParaRPr lang="en-US" altLang="en-US" sz="1800"/>
          </a:p>
        </p:txBody>
      </p:sp>
      <p:sp>
        <p:nvSpPr>
          <p:cNvPr id="52261" name="Rectangle 37"/>
          <p:cNvSpPr>
            <a:spLocks noChangeArrowheads="1"/>
          </p:cNvSpPr>
          <p:nvPr/>
        </p:nvSpPr>
        <p:spPr bwMode="auto">
          <a:xfrm>
            <a:off x="2286000" y="2856616"/>
            <a:ext cx="342900" cy="1752600"/>
          </a:xfrm>
          <a:prstGeom prst="rect">
            <a:avLst/>
          </a:prstGeom>
          <a:solidFill>
            <a:srgbClr val="33CC33"/>
          </a:solidFill>
          <a:ln w="9525">
            <a:miter lim="800000"/>
            <a:headEnd/>
            <a:tailEnd/>
          </a:ln>
          <a:scene3d>
            <a:camera prst="legacyPerspectiveBottom"/>
            <a:lightRig rig="legacyFlat3" dir="t"/>
          </a:scene3d>
          <a:sp3d extrusionH="887400" prstMaterial="legacyMatte">
            <a:bevelT w="13500" h="13500" prst="angle"/>
            <a:bevelB w="13500" h="13500" prst="angle"/>
            <a:extrusionClr>
              <a:srgbClr val="33CC33"/>
            </a:extrusionClr>
          </a:sp3d>
        </p:spPr>
        <p:txBody>
          <a:bodyPr wrap="none" anchor="ctr">
            <a:flatTx/>
          </a:bodyPr>
          <a:lstStyle/>
          <a:p>
            <a:pPr eaLnBrk="1" hangingPunct="1"/>
            <a:endParaRPr lang="en-US" altLang="en-US" sz="1800"/>
          </a:p>
        </p:txBody>
      </p:sp>
      <p:sp>
        <p:nvSpPr>
          <p:cNvPr id="52262" name="Rectangle 38"/>
          <p:cNvSpPr>
            <a:spLocks noChangeArrowheads="1"/>
          </p:cNvSpPr>
          <p:nvPr/>
        </p:nvSpPr>
        <p:spPr bwMode="auto">
          <a:xfrm>
            <a:off x="3143250" y="2895600"/>
            <a:ext cx="342900" cy="1752600"/>
          </a:xfrm>
          <a:prstGeom prst="rect">
            <a:avLst/>
          </a:prstGeom>
          <a:gradFill rotWithShape="1">
            <a:gsLst>
              <a:gs pos="0">
                <a:srgbClr val="FF0000"/>
              </a:gs>
              <a:gs pos="50000">
                <a:schemeClr val="bg1"/>
              </a:gs>
              <a:gs pos="100000">
                <a:srgbClr val="FF0000"/>
              </a:gs>
            </a:gsLst>
            <a:lin ang="0" scaled="1"/>
          </a:gradFill>
          <a:ln w="9525">
            <a:miter lim="800000"/>
            <a:headEnd/>
            <a:tailEnd/>
          </a:ln>
          <a:effectLst/>
          <a:scene3d>
            <a:camera prst="legacyPerspectiveBottom"/>
            <a:lightRig rig="legacyFlat3" dir="t"/>
          </a:scene3d>
          <a:sp3d extrusionH="887400" prstMaterial="legacyMatte">
            <a:bevelT w="13500" h="13500" prst="angle"/>
            <a:bevelB w="13500" h="13500" prst="angle"/>
            <a:extrusionClr>
              <a:srgbClr val="FF0000"/>
            </a:extrusionClr>
          </a:sp3d>
        </p:spPr>
        <p:txBody>
          <a:bodyPr wrap="none" anchor="ctr">
            <a:flatTx/>
          </a:bodyPr>
          <a:lstStyle/>
          <a:p>
            <a:pPr>
              <a:defRPr/>
            </a:pPr>
            <a:endParaRPr lang="en-US">
              <a:cs typeface="Arial" charset="0"/>
            </a:endParaRPr>
          </a:p>
        </p:txBody>
      </p:sp>
      <p:sp>
        <p:nvSpPr>
          <p:cNvPr id="52263" name="Rectangle 39"/>
          <p:cNvSpPr>
            <a:spLocks noChangeArrowheads="1"/>
          </p:cNvSpPr>
          <p:nvPr/>
        </p:nvSpPr>
        <p:spPr bwMode="auto">
          <a:xfrm>
            <a:off x="2571750" y="2895600"/>
            <a:ext cx="342900" cy="1752600"/>
          </a:xfrm>
          <a:prstGeom prst="rect">
            <a:avLst/>
          </a:prstGeom>
          <a:solidFill>
            <a:srgbClr val="00FFFF"/>
          </a:solidFill>
          <a:ln w="9525">
            <a:miter lim="800000"/>
            <a:headEnd/>
            <a:tailEnd/>
          </a:ln>
          <a:scene3d>
            <a:camera prst="legacyPerspectiveBottom"/>
            <a:lightRig rig="legacyFlat3" dir="t"/>
          </a:scene3d>
          <a:sp3d extrusionH="887400" prstMaterial="legacyMatte">
            <a:bevelT w="13500" h="13500" prst="angle"/>
            <a:bevelB w="13500" h="13500" prst="angle"/>
            <a:extrusionClr>
              <a:srgbClr val="00FFFF"/>
            </a:extrusionClr>
          </a:sp3d>
        </p:spPr>
        <p:txBody>
          <a:bodyPr wrap="none" anchor="ctr">
            <a:flatTx/>
          </a:bodyPr>
          <a:lstStyle/>
          <a:p>
            <a:pPr eaLnBrk="1" hangingPunct="1"/>
            <a:endParaRPr lang="en-US" altLang="en-US" sz="1800"/>
          </a:p>
        </p:txBody>
      </p:sp>
      <p:sp>
        <p:nvSpPr>
          <p:cNvPr id="52265" name="Rectangle 41"/>
          <p:cNvSpPr>
            <a:spLocks noChangeArrowheads="1"/>
          </p:cNvSpPr>
          <p:nvPr/>
        </p:nvSpPr>
        <p:spPr bwMode="auto">
          <a:xfrm>
            <a:off x="3028950" y="2895600"/>
            <a:ext cx="342900" cy="1752600"/>
          </a:xfrm>
          <a:prstGeom prst="rect">
            <a:avLst/>
          </a:prstGeom>
          <a:solidFill>
            <a:srgbClr val="FF0000"/>
          </a:solidFill>
          <a:ln w="9525">
            <a:miter lim="800000"/>
            <a:headEnd/>
            <a:tailEnd/>
          </a:ln>
          <a:scene3d>
            <a:camera prst="legacyPerspectiveBottom"/>
            <a:lightRig rig="legacyFlat3" dir="t"/>
          </a:scene3d>
          <a:sp3d extrusionH="887400" prstMaterial="legacyMatte">
            <a:bevelT w="13500" h="13500" prst="angle"/>
            <a:bevelB w="13500" h="13500" prst="angle"/>
            <a:extrusionClr>
              <a:srgbClr val="FF0000"/>
            </a:extrusionClr>
          </a:sp3d>
        </p:spPr>
        <p:txBody>
          <a:bodyPr wrap="none" anchor="ctr">
            <a:flatTx/>
          </a:bodyPr>
          <a:lstStyle/>
          <a:p>
            <a:pPr eaLnBrk="1" hangingPunct="1"/>
            <a:endParaRPr lang="en-US" altLang="en-US" sz="1800"/>
          </a:p>
        </p:txBody>
      </p:sp>
      <p:sp>
        <p:nvSpPr>
          <p:cNvPr id="52266" name="Rectangle 42"/>
          <p:cNvSpPr>
            <a:spLocks noChangeArrowheads="1"/>
          </p:cNvSpPr>
          <p:nvPr/>
        </p:nvSpPr>
        <p:spPr bwMode="auto">
          <a:xfrm>
            <a:off x="2849671" y="2883995"/>
            <a:ext cx="342900" cy="1752600"/>
          </a:xfrm>
          <a:prstGeom prst="rect">
            <a:avLst/>
          </a:prstGeom>
          <a:gradFill rotWithShape="1">
            <a:gsLst>
              <a:gs pos="0">
                <a:srgbClr val="0000FF"/>
              </a:gs>
              <a:gs pos="50000">
                <a:schemeClr val="bg1"/>
              </a:gs>
              <a:gs pos="100000">
                <a:srgbClr val="0000FF"/>
              </a:gs>
            </a:gsLst>
            <a:lin ang="0" scaled="1"/>
          </a:gradFill>
          <a:ln w="9525">
            <a:miter lim="800000"/>
            <a:headEnd/>
            <a:tailEnd/>
          </a:ln>
          <a:effectLst/>
          <a:scene3d>
            <a:camera prst="legacyPerspectiveBottom"/>
            <a:lightRig rig="legacyFlat3" dir="t"/>
          </a:scene3d>
          <a:sp3d extrusionH="887400" prstMaterial="legacyMatte">
            <a:bevelT w="13500" h="13500" prst="angle"/>
            <a:bevelB w="13500" h="13500" prst="angle"/>
            <a:extrusionClr>
              <a:srgbClr val="0000FF"/>
            </a:extrusionClr>
          </a:sp3d>
        </p:spPr>
        <p:txBody>
          <a:bodyPr wrap="none" anchor="ctr">
            <a:flatTx/>
          </a:bodyPr>
          <a:lstStyle/>
          <a:p>
            <a:pPr>
              <a:defRPr/>
            </a:pPr>
            <a:endParaRPr lang="en-US">
              <a:cs typeface="Arial" charset="0"/>
            </a:endParaRPr>
          </a:p>
        </p:txBody>
      </p:sp>
      <p:sp>
        <p:nvSpPr>
          <p:cNvPr id="52268" name="Oval 44"/>
          <p:cNvSpPr>
            <a:spLocks noChangeArrowheads="1"/>
          </p:cNvSpPr>
          <p:nvPr/>
        </p:nvSpPr>
        <p:spPr bwMode="auto">
          <a:xfrm>
            <a:off x="2114550" y="3200400"/>
            <a:ext cx="1200150" cy="914400"/>
          </a:xfrm>
          <a:prstGeom prst="ellipse">
            <a:avLst/>
          </a:prstGeom>
          <a:gradFill rotWithShape="1">
            <a:gsLst>
              <a:gs pos="0">
                <a:srgbClr val="008000"/>
              </a:gs>
              <a:gs pos="50000">
                <a:srgbClr val="FFFF00"/>
              </a:gs>
              <a:gs pos="100000">
                <a:srgbClr val="008000"/>
              </a:gs>
            </a:gsLst>
            <a:lin ang="18900000" scaled="1"/>
          </a:gradFill>
          <a:ln w="9525">
            <a:solidFill>
              <a:schemeClr val="tx1"/>
            </a:solidFill>
            <a:round/>
            <a:headEnd/>
            <a:tailEnd/>
          </a:ln>
        </p:spPr>
        <p:txBody>
          <a:bodyPr wrap="none" anchor="ctr"/>
          <a:lstStyle/>
          <a:p>
            <a:pPr algn="ctr"/>
            <a:r>
              <a:rPr lang="en-US" altLang="en-US" sz="2400" b="1" dirty="0">
                <a:solidFill>
                  <a:srgbClr val="FF0000"/>
                </a:solidFill>
                <a:latin typeface=".VnBook-Antiqua" pitchFamily="34" charset="0"/>
              </a:rPr>
              <a:t>1</a:t>
            </a:r>
          </a:p>
        </p:txBody>
      </p:sp>
      <p:pic>
        <p:nvPicPr>
          <p:cNvPr id="10277" name="Picture 45" descr="anime"/>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7343776" y="4010495"/>
            <a:ext cx="1548704" cy="2737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8" name="Picture 46" descr="kitty"/>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rot="-281151">
            <a:off x="742950" y="-228600"/>
            <a:ext cx="1559719" cy="213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9" name="Picture 47" descr="Santa"/>
          <p:cNvPicPr>
            <a:picLocks noGrp="1"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6572250" y="0"/>
            <a:ext cx="154305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76" name="WordArt 52"/>
          <p:cNvSpPr>
            <a:spLocks noChangeArrowheads="1" noChangeShapeType="1" noTextEdit="1"/>
          </p:cNvSpPr>
          <p:nvPr/>
        </p:nvSpPr>
        <p:spPr bwMode="auto">
          <a:xfrm>
            <a:off x="2114550" y="573088"/>
            <a:ext cx="4057650" cy="1408112"/>
          </a:xfrm>
          <a:prstGeom prst="rect">
            <a:avLst/>
          </a:prstGeom>
        </p:spPr>
        <p:txBody>
          <a:bodyPr wrap="none" fromWordArt="1">
            <a:prstTxWarp prst="textDeflate">
              <a:avLst>
                <a:gd name="adj" fmla="val 26227"/>
              </a:avLst>
            </a:prstTxWarp>
          </a:bodyPr>
          <a:lstStyle/>
          <a:p>
            <a:pPr algn="ctr"/>
            <a:r>
              <a:rPr lang="en-US" sz="3600" kern="10" dirty="0">
                <a:ln w="9525">
                  <a:solidFill>
                    <a:srgbClr val="000000"/>
                  </a:solidFill>
                  <a:round/>
                  <a:headEnd/>
                  <a:tailEnd/>
                </a:ln>
                <a:gradFill rotWithShape="1">
                  <a:gsLst>
                    <a:gs pos="0">
                      <a:srgbClr val="A603AB"/>
                    </a:gs>
                    <a:gs pos="10501">
                      <a:srgbClr val="0819FB"/>
                    </a:gs>
                    <a:gs pos="17500">
                      <a:srgbClr val="1A8D48"/>
                    </a:gs>
                    <a:gs pos="25999">
                      <a:srgbClr val="FFFF00"/>
                    </a:gs>
                    <a:gs pos="36501">
                      <a:srgbClr val="EE3F17"/>
                    </a:gs>
                    <a:gs pos="44000">
                      <a:srgbClr val="E81766"/>
                    </a:gs>
                    <a:gs pos="50000">
                      <a:srgbClr val="A603AB"/>
                    </a:gs>
                    <a:gs pos="56000">
                      <a:srgbClr val="E81766"/>
                    </a:gs>
                    <a:gs pos="63499">
                      <a:srgbClr val="EE3F17"/>
                    </a:gs>
                    <a:gs pos="74001">
                      <a:srgbClr val="FFFF00"/>
                    </a:gs>
                    <a:gs pos="82500">
                      <a:srgbClr val="1A8D48"/>
                    </a:gs>
                    <a:gs pos="89500">
                      <a:srgbClr val="0819FB"/>
                    </a:gs>
                    <a:gs pos="100000">
                      <a:srgbClr val="A603AB"/>
                    </a:gs>
                  </a:gsLst>
                  <a:lin ang="18900000" scaled="1"/>
                </a:gradFill>
                <a:latin typeface="Times New Roman"/>
                <a:cs typeface="Times New Roman"/>
              </a:rPr>
              <a:t>QUÀ TẶNG</a:t>
            </a:r>
          </a:p>
        </p:txBody>
      </p:sp>
      <p:pic>
        <p:nvPicPr>
          <p:cNvPr id="52294" name="Loi ru au lac - Hoang Hai Dang [NCT 0612264358].mp3">
            <a:hlinkClick r:id="" action="ppaction://media"/>
          </p:cNvPr>
          <p:cNvPicPr>
            <a:picLocks noRot="1" noChangeAspect="1" noChangeArrowheads="1"/>
          </p:cNvPicPr>
          <p:nvPr>
            <a:audioFile r:link="rId1"/>
          </p:nvPr>
        </p:nvPicPr>
        <p:blipFill>
          <a:blip r:embed="rId11">
            <a:extLst>
              <a:ext uri="{28A0092B-C50C-407E-A947-70E740481C1C}">
                <a14:useLocalDpi xmlns:a14="http://schemas.microsoft.com/office/drawing/2010/main" val="0"/>
              </a:ext>
            </a:extLst>
          </a:blip>
          <a:srcRect/>
          <a:stretch>
            <a:fillRect/>
          </a:stretch>
        </p:blipFill>
        <p:spPr bwMode="auto">
          <a:xfrm>
            <a:off x="7372350" y="6172200"/>
            <a:ext cx="228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785845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0" presetClass="path" presetSubtype="0" accel="50000" decel="50000" fill="hold" grpId="0" nodeType="withEffect">
                                  <p:stCondLst>
                                    <p:cond delay="0"/>
                                  </p:stCondLst>
                                  <p:childTnLst>
                                    <p:animMotion origin="layout" path="M 0.04271 -0.15625 C 0.054 -0.15718 0.06268 -0.16019 0.07361 -0.1625 C 0.11337 -0.18889 0.1974 -0.16134 0.24983 -0.15764 C 0.2757 -0.15255 0.30122 -0.14421 0.32726 -0.14028 C 0.33716 -0.13588 0.32361 -0.14259 0.33438 -0.13588 C 0.33837 -0.13287 0.34323 -0.13264 0.3474 -0.13125 C 0.34861 -0.12917 0.34966 -0.12732 0.35105 -0.12593 C 0.35209 -0.125 0.35365 -0.12546 0.35452 -0.12431 C 0.36077 -0.11597 0.34983 -0.12245 0.35938 -0.11806 C 0.36702 -0.10741 0.3691 -0.09491 0.3724 -0.08148 C 0.37205 -0.05926 0.37223 -0.03704 0.37118 -0.01482 C 0.37101 -0.01296 0.36945 -0.01227 0.36893 -0.01019 C 0.36459 0.00116 0.35955 0.01088 0.35348 0.02153 C 0.34028 0.04282 0.35539 0.02199 0.33907 0.04375 C 0.33768 0.0456 0.33004 0.05139 0.32952 0.05185 C 0.3191 0.06111 0.30799 0.06805 0.2974 0.07708 C 0.29653 0.07731 0.29063 0.08449 0.28907 0.08518 C 0.27309 0.09282 0.25591 0.10139 0.23907 0.10393 C 0.22865 0.10856 0.21493 0.1081 0.20452 0.10856 C 0.19045 0.1162 0.17431 0.11435 0.15938 0.1169 C 0.12969 0.12176 0.1 0.12361 0.07014 0.12639 C 0.00903 0.12592 -0.05208 0.12639 -0.11319 0.12477 C -0.11736 0.12477 -0.121 0.12083 -0.12517 0.12014 C -0.12882 0.11852 -0.13281 0.11782 -0.13593 0.11528 C -0.13715 0.11412 -0.13819 0.11273 -0.13941 0.11204 C -0.14635 0.1081 -0.15399 0.10648 -0.16093 0.10255 C -0.16666 0.0993 -0.17882 0.09467 -0.17882 0.09491 C -0.18889 0.08542 -0.18333 0.08981 -0.19548 0.08148 C -0.20139 0.07824 -0.2033 0.0706 -0.2085 0.06597 C -0.21232 0.0588 -0.21493 0.05185 -0.22048 0.04653 C -0.22639 0.03079 -0.22847 0.01296 -0.2335 -0.0037 C -0.23385 -0.00857 -0.23402 -0.01343 -0.23472 -0.01806 C -0.23524 -0.0213 -0.23715 -0.02315 -0.23715 -0.02593 C -0.2375 -0.04491 -0.23698 -0.06412 -0.23593 -0.0831 C -0.23559 -0.08982 -0.23264 -0.09676 -0.22986 -0.10255 C -0.22708 -0.10764 -0.22413 -0.11482 -0.22048 -0.11968 C -0.21354 -0.12917 -0.19774 -0.13588 -0.18819 -0.13912 C -0.17916 -0.14491 -0.17048 -0.1463 -0.15972 -0.14699 C -0.08472 -0.14745 -0.00972 -0.14699 0.06528 -0.14699 L 0.04271 -0.15625 Z " pathEditMode="relative" rAng="0" ptsTypes="ffffffffffffffffffffffffffffffffffffffAf">
                                      <p:cBhvr>
                                        <p:cTn id="6" dur="3000" fill="hold"/>
                                        <p:tgtEl>
                                          <p:spTgt spid="52276"/>
                                        </p:tgtEl>
                                        <p:attrNameLst>
                                          <p:attrName>ppt_x</p:attrName>
                                          <p:attrName>ppt_y</p:attrName>
                                        </p:attrNameLst>
                                      </p:cBhvr>
                                      <p:rCtr x="2465" y="12500"/>
                                    </p:animMotion>
                                  </p:childTnLst>
                                </p:cTn>
                              </p:par>
                            </p:childTnLst>
                          </p:cTn>
                        </p:par>
                        <p:par>
                          <p:cTn id="7" fill="hold" nodeType="afterGroup">
                            <p:stCondLst>
                              <p:cond delay="3000"/>
                            </p:stCondLst>
                            <p:childTnLst>
                              <p:par>
                                <p:cTn id="8" presetID="1" presetClass="mediacall" presetSubtype="0" fill="hold" nodeType="afterEffect">
                                  <p:stCondLst>
                                    <p:cond delay="0"/>
                                  </p:stCondLst>
                                  <p:childTnLst>
                                    <p:cmd type="call" cmd="playFrom(0.0)">
                                      <p:cBhvr>
                                        <p:cTn id="9" dur="268126" fill="hold"/>
                                        <p:tgtEl>
                                          <p:spTgt spid="5229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52242"/>
                    </p:tgtEl>
                  </p:cond>
                </p:stCondLst>
                <p:endSync evt="end" delay="0">
                  <p:rtn val="all"/>
                </p:endSync>
                <p:childTnLst>
                  <p:par>
                    <p:cTn id="11" fill="hold" nodeType="clickPar">
                      <p:stCondLst>
                        <p:cond delay="0"/>
                      </p:stCondLst>
                      <p:childTnLst>
                        <p:par>
                          <p:cTn id="12" fill="hold" nodeType="withGroup">
                            <p:stCondLst>
                              <p:cond delay="0"/>
                            </p:stCondLst>
                            <p:childTnLst>
                              <p:par>
                                <p:cTn id="13" presetID="4" presetClass="exit" presetSubtype="16" fill="hold" grpId="0" nodeType="afterEffect">
                                  <p:stCondLst>
                                    <p:cond delay="0"/>
                                  </p:stCondLst>
                                  <p:childTnLst>
                                    <p:animEffect transition="out" filter="box(in)">
                                      <p:cBhvr>
                                        <p:cTn id="14" dur="500"/>
                                        <p:tgtEl>
                                          <p:spTgt spid="52242"/>
                                        </p:tgtEl>
                                      </p:cBhvr>
                                    </p:animEffect>
                                    <p:set>
                                      <p:cBhvr>
                                        <p:cTn id="15" dur="1" fill="hold">
                                          <p:stCondLst>
                                            <p:cond delay="499"/>
                                          </p:stCondLst>
                                        </p:cTn>
                                        <p:tgtEl>
                                          <p:spTgt spid="52242"/>
                                        </p:tgtEl>
                                        <p:attrNameLst>
                                          <p:attrName>style.visibility</p:attrName>
                                        </p:attrNameLst>
                                      </p:cBhvr>
                                      <p:to>
                                        <p:strVal val="hidden"/>
                                      </p:to>
                                    </p:set>
                                  </p:childTnLst>
                                  <p:subTnLst>
                                    <p:audio>
                                      <p:cMediaNode>
                                        <p:cTn display="0" masterRel="sameClick">
                                          <p:stCondLst>
                                            <p:cond evt="begin" delay="0">
                                              <p:tn val="13"/>
                                            </p:cond>
                                          </p:stCondLst>
                                          <p:endCondLst>
                                            <p:cond evt="onStopAudio" delay="0">
                                              <p:tgtEl>
                                                <p:sldTgt/>
                                              </p:tgtEl>
                                            </p:cond>
                                          </p:endCondLst>
                                        </p:cTn>
                                        <p:tgtEl>
                                          <p:sndTgt r:embed="rId3" name="applause.wav"/>
                                        </p:tgtEl>
                                      </p:cMediaNode>
                                    </p:audio>
                                  </p:subTnLst>
                                </p:cTn>
                              </p:par>
                            </p:childTnLst>
                          </p:cTn>
                        </p:par>
                        <p:par>
                          <p:cTn id="16" fill="hold" nodeType="afterGroup">
                            <p:stCondLst>
                              <p:cond delay="500"/>
                            </p:stCondLst>
                            <p:childTnLst>
                              <p:par>
                                <p:cTn id="17" presetID="22" presetClass="exit" presetSubtype="2" fill="hold" grpId="0" nodeType="afterEffect">
                                  <p:stCondLst>
                                    <p:cond delay="0"/>
                                  </p:stCondLst>
                                  <p:childTnLst>
                                    <p:animEffect transition="out" filter="wipe(right)">
                                      <p:cBhvr>
                                        <p:cTn id="18" dur="500"/>
                                        <p:tgtEl>
                                          <p:spTgt spid="52241"/>
                                        </p:tgtEl>
                                      </p:cBhvr>
                                    </p:animEffect>
                                    <p:set>
                                      <p:cBhvr>
                                        <p:cTn id="19" dur="1" fill="hold">
                                          <p:stCondLst>
                                            <p:cond delay="499"/>
                                          </p:stCondLst>
                                        </p:cTn>
                                        <p:tgtEl>
                                          <p:spTgt spid="52241"/>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3" name="applause.wav"/>
                                        </p:tgtEl>
                                      </p:cMediaNode>
                                    </p:audio>
                                  </p:subTnLst>
                                </p:cTn>
                              </p:par>
                            </p:childTnLst>
                          </p:cTn>
                        </p:par>
                        <p:par>
                          <p:cTn id="20" fill="hold" nodeType="afterGroup">
                            <p:stCondLst>
                              <p:cond delay="1000"/>
                            </p:stCondLst>
                            <p:childTnLst>
                              <p:par>
                                <p:cTn id="21" presetID="22" presetClass="exit" presetSubtype="2" fill="hold" grpId="0" nodeType="afterEffect">
                                  <p:stCondLst>
                                    <p:cond delay="0"/>
                                  </p:stCondLst>
                                  <p:childTnLst>
                                    <p:animEffect transition="out" filter="wipe(right)">
                                      <p:cBhvr>
                                        <p:cTn id="22" dur="500"/>
                                        <p:tgtEl>
                                          <p:spTgt spid="52239"/>
                                        </p:tgtEl>
                                      </p:cBhvr>
                                    </p:animEffect>
                                    <p:set>
                                      <p:cBhvr>
                                        <p:cTn id="23" dur="1" fill="hold">
                                          <p:stCondLst>
                                            <p:cond delay="499"/>
                                          </p:stCondLst>
                                        </p:cTn>
                                        <p:tgtEl>
                                          <p:spTgt spid="52239"/>
                                        </p:tgtEl>
                                        <p:attrNameLst>
                                          <p:attrName>style.visibility</p:attrName>
                                        </p:attrNameLst>
                                      </p:cBhvr>
                                      <p:to>
                                        <p:strVal val="hidden"/>
                                      </p:to>
                                    </p:set>
                                  </p:childTnLst>
                                  <p:subTnLst>
                                    <p:audio>
                                      <p:cMediaNode>
                                        <p:cTn display="0" masterRel="sameClick">
                                          <p:stCondLst>
                                            <p:cond evt="begin" delay="0">
                                              <p:tn val="21"/>
                                            </p:cond>
                                          </p:stCondLst>
                                          <p:endCondLst>
                                            <p:cond evt="onStopAudio" delay="0">
                                              <p:tgtEl>
                                                <p:sldTgt/>
                                              </p:tgtEl>
                                            </p:cond>
                                          </p:endCondLst>
                                        </p:cTn>
                                        <p:tgtEl>
                                          <p:sndTgt r:embed="rId3" name="applause.wav"/>
                                        </p:tgtEl>
                                      </p:cMediaNode>
                                    </p:audio>
                                  </p:subTnLst>
                                </p:cTn>
                              </p:par>
                            </p:childTnLst>
                          </p:cTn>
                        </p:par>
                        <p:par>
                          <p:cTn id="24" fill="hold" nodeType="afterGroup">
                            <p:stCondLst>
                              <p:cond delay="1500"/>
                            </p:stCondLst>
                            <p:childTnLst>
                              <p:par>
                                <p:cTn id="25" presetID="22" presetClass="exit" presetSubtype="2" fill="hold" grpId="0" nodeType="afterEffect">
                                  <p:stCondLst>
                                    <p:cond delay="0"/>
                                  </p:stCondLst>
                                  <p:childTnLst>
                                    <p:animEffect transition="out" filter="wipe(right)">
                                      <p:cBhvr>
                                        <p:cTn id="26" dur="500"/>
                                        <p:tgtEl>
                                          <p:spTgt spid="52237"/>
                                        </p:tgtEl>
                                      </p:cBhvr>
                                    </p:animEffect>
                                    <p:set>
                                      <p:cBhvr>
                                        <p:cTn id="27" dur="1" fill="hold">
                                          <p:stCondLst>
                                            <p:cond delay="499"/>
                                          </p:stCondLst>
                                        </p:cTn>
                                        <p:tgtEl>
                                          <p:spTgt spid="52237"/>
                                        </p:tgtEl>
                                        <p:attrNameLst>
                                          <p:attrName>style.visibility</p:attrName>
                                        </p:attrNameLst>
                                      </p:cBhvr>
                                      <p:to>
                                        <p:strVal val="hidden"/>
                                      </p:to>
                                    </p:set>
                                  </p:childTnLst>
                                  <p:subTnLst>
                                    <p:audio>
                                      <p:cMediaNode>
                                        <p:cTn display="0" masterRel="sameClick">
                                          <p:stCondLst>
                                            <p:cond evt="begin" delay="0">
                                              <p:tn val="25"/>
                                            </p:cond>
                                          </p:stCondLst>
                                          <p:endCondLst>
                                            <p:cond evt="onStopAudio" delay="0">
                                              <p:tgtEl>
                                                <p:sldTgt/>
                                              </p:tgtEl>
                                            </p:cond>
                                          </p:endCondLst>
                                        </p:cTn>
                                        <p:tgtEl>
                                          <p:sndTgt r:embed="rId3" name="applause.wav"/>
                                        </p:tgtEl>
                                      </p:cMediaNode>
                                    </p:audio>
                                  </p:subTnLst>
                                </p:cTn>
                              </p:par>
                            </p:childTnLst>
                          </p:cTn>
                        </p:par>
                        <p:par>
                          <p:cTn id="28" fill="hold" nodeType="afterGroup">
                            <p:stCondLst>
                              <p:cond delay="2000"/>
                            </p:stCondLst>
                            <p:childTnLst>
                              <p:par>
                                <p:cTn id="29" presetID="35" presetClass="entr" presetSubtype="0" fill="hold" grpId="0" nodeType="afterEffect">
                                  <p:stCondLst>
                                    <p:cond delay="0"/>
                                  </p:stCondLst>
                                  <p:iterate type="lt">
                                    <p:tmPct val="0"/>
                                  </p:iterate>
                                  <p:childTnLst>
                                    <p:set>
                                      <p:cBhvr>
                                        <p:cTn id="30" dur="1" fill="hold">
                                          <p:stCondLst>
                                            <p:cond delay="0"/>
                                          </p:stCondLst>
                                        </p:cTn>
                                        <p:tgtEl>
                                          <p:spTgt spid="52230">
                                            <p:txEl>
                                              <p:pRg st="0" end="0"/>
                                            </p:txEl>
                                          </p:spTgt>
                                        </p:tgtEl>
                                        <p:attrNameLst>
                                          <p:attrName>style.visibility</p:attrName>
                                        </p:attrNameLst>
                                      </p:cBhvr>
                                      <p:to>
                                        <p:strVal val="visible"/>
                                      </p:to>
                                    </p:set>
                                    <p:animEffect transition="in" filter="fade">
                                      <p:cBhvr>
                                        <p:cTn id="31" dur="2000"/>
                                        <p:tgtEl>
                                          <p:spTgt spid="52230">
                                            <p:txEl>
                                              <p:pRg st="0" end="0"/>
                                            </p:txEl>
                                          </p:spTgt>
                                        </p:tgtEl>
                                      </p:cBhvr>
                                    </p:animEffect>
                                    <p:anim calcmode="lin" valueType="num">
                                      <p:cBhvr>
                                        <p:cTn id="32" dur="2000" fill="hold"/>
                                        <p:tgtEl>
                                          <p:spTgt spid="52230">
                                            <p:txEl>
                                              <p:pRg st="0" end="0"/>
                                            </p:txEl>
                                          </p:spTgt>
                                        </p:tgtEl>
                                        <p:attrNameLst>
                                          <p:attrName>style.rotation</p:attrName>
                                        </p:attrNameLst>
                                      </p:cBhvr>
                                      <p:tavLst>
                                        <p:tav tm="0">
                                          <p:val>
                                            <p:fltVal val="720"/>
                                          </p:val>
                                        </p:tav>
                                        <p:tav tm="100000">
                                          <p:val>
                                            <p:fltVal val="0"/>
                                          </p:val>
                                        </p:tav>
                                      </p:tavLst>
                                    </p:anim>
                                    <p:anim calcmode="lin" valueType="num">
                                      <p:cBhvr>
                                        <p:cTn id="33" dur="2000" fill="hold"/>
                                        <p:tgtEl>
                                          <p:spTgt spid="52230">
                                            <p:txEl>
                                              <p:pRg st="0" end="0"/>
                                            </p:txEl>
                                          </p:spTgt>
                                        </p:tgtEl>
                                        <p:attrNameLst>
                                          <p:attrName>ppt_h</p:attrName>
                                        </p:attrNameLst>
                                      </p:cBhvr>
                                      <p:tavLst>
                                        <p:tav tm="0">
                                          <p:val>
                                            <p:fltVal val="0"/>
                                          </p:val>
                                        </p:tav>
                                        <p:tav tm="100000">
                                          <p:val>
                                            <p:strVal val="#ppt_h"/>
                                          </p:val>
                                        </p:tav>
                                      </p:tavLst>
                                    </p:anim>
                                    <p:anim calcmode="lin" valueType="num">
                                      <p:cBhvr>
                                        <p:cTn id="34" dur="2000" fill="hold"/>
                                        <p:tgtEl>
                                          <p:spTgt spid="52230">
                                            <p:txEl>
                                              <p:pRg st="0" end="0"/>
                                            </p:txEl>
                                          </p:spTgt>
                                        </p:tgtEl>
                                        <p:attrNameLst>
                                          <p:attrName>ppt_w</p:attrName>
                                        </p:attrNameLst>
                                      </p:cBhvr>
                                      <p:tavLst>
                                        <p:tav tm="0">
                                          <p:val>
                                            <p:fltVal val="0"/>
                                          </p:val>
                                        </p:tav>
                                        <p:tav tm="100000">
                                          <p:val>
                                            <p:strVal val="#ppt_w"/>
                                          </p:val>
                                        </p:tav>
                                      </p:tavLst>
                                    </p:anim>
                                  </p:childTnLst>
                                  <p:subTnLst>
                                    <p:audio>
                                      <p:cMediaNode>
                                        <p:cTn display="0" masterRel="sameClick">
                                          <p:stCondLst>
                                            <p:cond evt="begin" delay="0">
                                              <p:tn val="29"/>
                                            </p:cond>
                                          </p:stCondLst>
                                          <p:endCondLst>
                                            <p:cond evt="onStopAudio" delay="0">
                                              <p:tgtEl>
                                                <p:sldTgt/>
                                              </p:tgtEl>
                                            </p:cond>
                                          </p:endCondLst>
                                        </p:cTn>
                                        <p:tgtEl>
                                          <p:sndTgt r:embed="rId3" name="applause.wav"/>
                                        </p:tgtEl>
                                      </p:cMediaNode>
                                    </p:audio>
                                  </p:subTnLst>
                                </p:cTn>
                              </p:par>
                            </p:childTnLst>
                          </p:cTn>
                        </p:par>
                        <p:par>
                          <p:cTn id="35" fill="hold" nodeType="afterGroup">
                            <p:stCondLst>
                              <p:cond delay="4000"/>
                            </p:stCondLst>
                            <p:childTnLst>
                              <p:par>
                                <p:cTn id="36" presetID="22" presetClass="exit" presetSubtype="2" fill="hold" grpId="0" nodeType="afterEffect">
                                  <p:stCondLst>
                                    <p:cond delay="0"/>
                                  </p:stCondLst>
                                  <p:childTnLst>
                                    <p:animEffect transition="out" filter="wipe(right)">
                                      <p:cBhvr>
                                        <p:cTn id="37" dur="500"/>
                                        <p:tgtEl>
                                          <p:spTgt spid="52236"/>
                                        </p:tgtEl>
                                      </p:cBhvr>
                                    </p:animEffect>
                                    <p:set>
                                      <p:cBhvr>
                                        <p:cTn id="38" dur="1" fill="hold">
                                          <p:stCondLst>
                                            <p:cond delay="499"/>
                                          </p:stCondLst>
                                        </p:cTn>
                                        <p:tgtEl>
                                          <p:spTgt spid="52236"/>
                                        </p:tgtEl>
                                        <p:attrNameLst>
                                          <p:attrName>style.visibility</p:attrName>
                                        </p:attrNameLst>
                                      </p:cBhvr>
                                      <p:to>
                                        <p:strVal val="hidden"/>
                                      </p:to>
                                    </p:set>
                                  </p:childTnLst>
                                  <p:subTnLst>
                                    <p:audio>
                                      <p:cMediaNode>
                                        <p:cTn display="0" masterRel="sameClick">
                                          <p:stCondLst>
                                            <p:cond evt="begin" delay="0">
                                              <p:tn val="36"/>
                                            </p:cond>
                                          </p:stCondLst>
                                          <p:endCondLst>
                                            <p:cond evt="onStopAudio" delay="0">
                                              <p:tgtEl>
                                                <p:sldTgt/>
                                              </p:tgtEl>
                                            </p:cond>
                                          </p:endCondLst>
                                        </p:cTn>
                                        <p:tgtEl>
                                          <p:sndTgt r:embed="rId3" name="applause.wav"/>
                                        </p:tgtEl>
                                      </p:cMediaNode>
                                    </p:audio>
                                  </p:subTnLst>
                                </p:cTn>
                              </p:par>
                            </p:childTnLst>
                          </p:cTn>
                        </p:par>
                        <p:par>
                          <p:cTn id="39" fill="hold" nodeType="afterGroup">
                            <p:stCondLst>
                              <p:cond delay="4500"/>
                            </p:stCondLst>
                            <p:childTnLst>
                              <p:par>
                                <p:cTn id="40" presetID="22" presetClass="exit" presetSubtype="2" fill="hold" grpId="0" nodeType="afterEffect">
                                  <p:stCondLst>
                                    <p:cond delay="0"/>
                                  </p:stCondLst>
                                  <p:childTnLst>
                                    <p:animEffect transition="out" filter="wipe(right)">
                                      <p:cBhvr>
                                        <p:cTn id="41" dur="500"/>
                                        <p:tgtEl>
                                          <p:spTgt spid="52234"/>
                                        </p:tgtEl>
                                      </p:cBhvr>
                                    </p:animEffect>
                                    <p:set>
                                      <p:cBhvr>
                                        <p:cTn id="42" dur="1" fill="hold">
                                          <p:stCondLst>
                                            <p:cond delay="499"/>
                                          </p:stCondLst>
                                        </p:cTn>
                                        <p:tgtEl>
                                          <p:spTgt spid="52234"/>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3" name="applause.wav"/>
                                        </p:tgtEl>
                                      </p:cMediaNode>
                                    </p:audio>
                                  </p:subTnLst>
                                </p:cTn>
                              </p:par>
                            </p:childTnLst>
                          </p:cTn>
                        </p:par>
                        <p:par>
                          <p:cTn id="43" fill="hold" nodeType="afterGroup">
                            <p:stCondLst>
                              <p:cond delay="5000"/>
                            </p:stCondLst>
                            <p:childTnLst>
                              <p:par>
                                <p:cTn id="44" presetID="22" presetClass="exit" presetSubtype="2" fill="hold" grpId="0" nodeType="afterEffect">
                                  <p:stCondLst>
                                    <p:cond delay="0"/>
                                  </p:stCondLst>
                                  <p:childTnLst>
                                    <p:animEffect transition="out" filter="wipe(right)">
                                      <p:cBhvr>
                                        <p:cTn id="45" dur="500"/>
                                        <p:tgtEl>
                                          <p:spTgt spid="52233"/>
                                        </p:tgtEl>
                                      </p:cBhvr>
                                    </p:animEffect>
                                    <p:set>
                                      <p:cBhvr>
                                        <p:cTn id="46" dur="1" fill="hold">
                                          <p:stCondLst>
                                            <p:cond delay="499"/>
                                          </p:stCondLst>
                                        </p:cTn>
                                        <p:tgtEl>
                                          <p:spTgt spid="52233"/>
                                        </p:tgtEl>
                                        <p:attrNameLst>
                                          <p:attrName>style.visibility</p:attrName>
                                        </p:attrNameLst>
                                      </p:cBhvr>
                                      <p:to>
                                        <p:strVal val="hidden"/>
                                      </p:to>
                                    </p:set>
                                  </p:childTnLst>
                                  <p:subTnLst>
                                    <p:audio>
                                      <p:cMediaNode>
                                        <p:cTn display="0" masterRel="sameClick">
                                          <p:stCondLst>
                                            <p:cond evt="begin" delay="0">
                                              <p:tn val="44"/>
                                            </p:cond>
                                          </p:stCondLst>
                                          <p:endCondLst>
                                            <p:cond evt="onStopAudio" delay="0">
                                              <p:tgtEl>
                                                <p:sldTgt/>
                                              </p:tgtEl>
                                            </p:cond>
                                          </p:endCondLst>
                                        </p:cTn>
                                        <p:tgtEl>
                                          <p:sndTgt r:embed="rId3" name="applause.wav"/>
                                        </p:tgtEl>
                                      </p:cMediaNode>
                                    </p:audio>
                                  </p:subTnLst>
                                </p:cTn>
                              </p:par>
                            </p:childTnLst>
                          </p:cTn>
                        </p:par>
                        <p:par>
                          <p:cTn id="47" fill="hold" nodeType="afterGroup">
                            <p:stCondLst>
                              <p:cond delay="5500"/>
                            </p:stCondLst>
                            <p:childTnLst>
                              <p:par>
                                <p:cTn id="48" presetID="22" presetClass="exit" presetSubtype="2" fill="hold" grpId="0" nodeType="afterEffect">
                                  <p:stCondLst>
                                    <p:cond delay="0"/>
                                  </p:stCondLst>
                                  <p:childTnLst>
                                    <p:animEffect transition="out" filter="wipe(right)">
                                      <p:cBhvr>
                                        <p:cTn id="49" dur="500"/>
                                        <p:tgtEl>
                                          <p:spTgt spid="52232"/>
                                        </p:tgtEl>
                                      </p:cBhvr>
                                    </p:animEffect>
                                    <p:set>
                                      <p:cBhvr>
                                        <p:cTn id="50" dur="1" fill="hold">
                                          <p:stCondLst>
                                            <p:cond delay="499"/>
                                          </p:stCondLst>
                                        </p:cTn>
                                        <p:tgtEl>
                                          <p:spTgt spid="52232"/>
                                        </p:tgtEl>
                                        <p:attrNameLst>
                                          <p:attrName>style.visibility</p:attrName>
                                        </p:attrNameLst>
                                      </p:cBhvr>
                                      <p:to>
                                        <p:strVal val="hidden"/>
                                      </p:to>
                                    </p:set>
                                  </p:childTnLst>
                                  <p:subTnLst>
                                    <p:audio>
                                      <p:cMediaNode>
                                        <p:cTn display="0" masterRel="sameClick">
                                          <p:stCondLst>
                                            <p:cond evt="begin" delay="0">
                                              <p:tn val="48"/>
                                            </p:cond>
                                          </p:stCondLst>
                                          <p:endCondLst>
                                            <p:cond evt="onStopAudio" delay="0">
                                              <p:tgtEl>
                                                <p:sldTgt/>
                                              </p:tgtEl>
                                            </p:cond>
                                          </p:endCondLst>
                                        </p:cTn>
                                        <p:tgtEl>
                                          <p:sndTgt r:embed="rId3" name="applause.wav"/>
                                        </p:tgtEl>
                                      </p:cMediaNode>
                                    </p:audio>
                                  </p:subTnLst>
                                </p:cTn>
                              </p:par>
                              <p:par>
                                <p:cTn id="51" presetID="3" presetClass="emph" presetSubtype="6" repeatCount="indefinite" fill="hold" nodeType="withEffect">
                                  <p:stCondLst>
                                    <p:cond delay="0"/>
                                  </p:stCondLst>
                                  <p:iterate type="lt">
                                    <p:tmPct val="0"/>
                                  </p:iterate>
                                  <p:childTnLst>
                                    <p:animClr clrSpc="hsl" dir="cw">
                                      <p:cBhvr override="childStyle">
                                        <p:cTn id="52" dur="500" fill="hold"/>
                                        <p:tgtEl>
                                          <p:spTgt spid="52230">
                                            <p:txEl>
                                              <p:pRg st="0" end="0"/>
                                            </p:txEl>
                                          </p:spTgt>
                                        </p:tgtEl>
                                        <p:attrNameLst>
                                          <p:attrName>style.color</p:attrName>
                                        </p:attrNameLst>
                                      </p:cBhvr>
                                      <p:to>
                                        <a:srgbClr val="FF00FF"/>
                                      </p:to>
                                    </p:animClr>
                                  </p:childTnLst>
                                  <p:subTnLst>
                                    <p:audio>
                                      <p:cMediaNode>
                                        <p:cTn display="0" masterRel="sameClick">
                                          <p:stCondLst>
                                            <p:cond evt="begin" delay="0">
                                              <p:tn val="51"/>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52242"/>
                  </p:tgtEl>
                </p:cond>
              </p:nextCondLst>
            </p:seq>
            <p:seq concurrent="1" nextAc="seek">
              <p:cTn id="53" restart="whenNotActive" fill="hold" evtFilter="cancelBubble" nodeType="interactiveSeq">
                <p:stCondLst>
                  <p:cond evt="onClick" delay="0">
                    <p:tgtEl>
                      <p:spTgt spid="52255"/>
                    </p:tgtEl>
                  </p:cond>
                </p:stCondLst>
                <p:endSync evt="end" delay="0">
                  <p:rtn val="all"/>
                </p:endSync>
                <p:childTnLst>
                  <p:par>
                    <p:cTn id="54" fill="hold" nodeType="clickPar">
                      <p:stCondLst>
                        <p:cond delay="0"/>
                      </p:stCondLst>
                      <p:childTnLst>
                        <p:par>
                          <p:cTn id="55" fill="hold" nodeType="withGroup">
                            <p:stCondLst>
                              <p:cond delay="0"/>
                            </p:stCondLst>
                            <p:childTnLst>
                              <p:par>
                                <p:cTn id="56" presetID="4" presetClass="exit" presetSubtype="16" fill="hold" grpId="0" nodeType="afterEffect">
                                  <p:stCondLst>
                                    <p:cond delay="0"/>
                                  </p:stCondLst>
                                  <p:childTnLst>
                                    <p:animEffect transition="out" filter="box(in)">
                                      <p:cBhvr>
                                        <p:cTn id="57" dur="500"/>
                                        <p:tgtEl>
                                          <p:spTgt spid="52255"/>
                                        </p:tgtEl>
                                      </p:cBhvr>
                                    </p:animEffect>
                                    <p:set>
                                      <p:cBhvr>
                                        <p:cTn id="58" dur="1" fill="hold">
                                          <p:stCondLst>
                                            <p:cond delay="499"/>
                                          </p:stCondLst>
                                        </p:cTn>
                                        <p:tgtEl>
                                          <p:spTgt spid="52255"/>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3" name="applause.wav"/>
                                        </p:tgtEl>
                                      </p:cMediaNode>
                                    </p:audio>
                                  </p:subTnLst>
                                </p:cTn>
                              </p:par>
                            </p:childTnLst>
                          </p:cTn>
                        </p:par>
                        <p:par>
                          <p:cTn id="59" fill="hold" nodeType="afterGroup">
                            <p:stCondLst>
                              <p:cond delay="500"/>
                            </p:stCondLst>
                            <p:childTnLst>
                              <p:par>
                                <p:cTn id="60" presetID="22" presetClass="exit" presetSubtype="2" fill="hold" grpId="0" nodeType="afterEffect">
                                  <p:stCondLst>
                                    <p:cond delay="0"/>
                                  </p:stCondLst>
                                  <p:childTnLst>
                                    <p:animEffect transition="out" filter="wipe(right)">
                                      <p:cBhvr>
                                        <p:cTn id="61" dur="500"/>
                                        <p:tgtEl>
                                          <p:spTgt spid="52252"/>
                                        </p:tgtEl>
                                      </p:cBhvr>
                                    </p:animEffect>
                                    <p:set>
                                      <p:cBhvr>
                                        <p:cTn id="62" dur="1" fill="hold">
                                          <p:stCondLst>
                                            <p:cond delay="499"/>
                                          </p:stCondLst>
                                        </p:cTn>
                                        <p:tgtEl>
                                          <p:spTgt spid="52252"/>
                                        </p:tgtEl>
                                        <p:attrNameLst>
                                          <p:attrName>style.visibility</p:attrName>
                                        </p:attrNameLst>
                                      </p:cBhvr>
                                      <p:to>
                                        <p:strVal val="hidden"/>
                                      </p:to>
                                    </p:set>
                                  </p:childTnLst>
                                  <p:subTnLst>
                                    <p:audio>
                                      <p:cMediaNode>
                                        <p:cTn display="0" masterRel="sameClick">
                                          <p:stCondLst>
                                            <p:cond evt="begin" delay="0">
                                              <p:tn val="60"/>
                                            </p:cond>
                                          </p:stCondLst>
                                          <p:endCondLst>
                                            <p:cond evt="onStopAudio" delay="0">
                                              <p:tgtEl>
                                                <p:sldTgt/>
                                              </p:tgtEl>
                                            </p:cond>
                                          </p:endCondLst>
                                        </p:cTn>
                                        <p:tgtEl>
                                          <p:sndTgt r:embed="rId3" name="applause.wav"/>
                                        </p:tgtEl>
                                      </p:cMediaNode>
                                    </p:audio>
                                  </p:subTnLst>
                                </p:cTn>
                              </p:par>
                            </p:childTnLst>
                          </p:cTn>
                        </p:par>
                        <p:par>
                          <p:cTn id="63" fill="hold" nodeType="afterGroup">
                            <p:stCondLst>
                              <p:cond delay="1000"/>
                            </p:stCondLst>
                            <p:childTnLst>
                              <p:par>
                                <p:cTn id="64" presetID="22" presetClass="exit" presetSubtype="2" fill="hold" grpId="0" nodeType="afterEffect">
                                  <p:stCondLst>
                                    <p:cond delay="0"/>
                                  </p:stCondLst>
                                  <p:childTnLst>
                                    <p:animEffect transition="out" filter="wipe(right)">
                                      <p:cBhvr>
                                        <p:cTn id="65" dur="500"/>
                                        <p:tgtEl>
                                          <p:spTgt spid="52251"/>
                                        </p:tgtEl>
                                      </p:cBhvr>
                                    </p:animEffect>
                                    <p:set>
                                      <p:cBhvr>
                                        <p:cTn id="66" dur="1" fill="hold">
                                          <p:stCondLst>
                                            <p:cond delay="499"/>
                                          </p:stCondLst>
                                        </p:cTn>
                                        <p:tgtEl>
                                          <p:spTgt spid="52251"/>
                                        </p:tgtEl>
                                        <p:attrNameLst>
                                          <p:attrName>style.visibility</p:attrName>
                                        </p:attrNameLst>
                                      </p:cBhvr>
                                      <p:to>
                                        <p:strVal val="hidden"/>
                                      </p:to>
                                    </p:set>
                                  </p:childTnLst>
                                  <p:subTnLst>
                                    <p:audio>
                                      <p:cMediaNode>
                                        <p:cTn display="0" masterRel="sameClick">
                                          <p:stCondLst>
                                            <p:cond evt="begin" delay="0">
                                              <p:tn val="64"/>
                                            </p:cond>
                                          </p:stCondLst>
                                          <p:endCondLst>
                                            <p:cond evt="onStopAudio" delay="0">
                                              <p:tgtEl>
                                                <p:sldTgt/>
                                              </p:tgtEl>
                                            </p:cond>
                                          </p:endCondLst>
                                        </p:cTn>
                                        <p:tgtEl>
                                          <p:sndTgt r:embed="rId3" name="applause.wav"/>
                                        </p:tgtEl>
                                      </p:cMediaNode>
                                    </p:audio>
                                  </p:subTnLst>
                                </p:cTn>
                              </p:par>
                            </p:childTnLst>
                          </p:cTn>
                        </p:par>
                        <p:par>
                          <p:cTn id="67" fill="hold" nodeType="afterGroup">
                            <p:stCondLst>
                              <p:cond delay="1500"/>
                            </p:stCondLst>
                            <p:childTnLst>
                              <p:par>
                                <p:cTn id="68" presetID="22" presetClass="exit" presetSubtype="2" fill="hold" grpId="0" nodeType="afterEffect">
                                  <p:stCondLst>
                                    <p:cond delay="0"/>
                                  </p:stCondLst>
                                  <p:childTnLst>
                                    <p:animEffect transition="out" filter="wipe(right)">
                                      <p:cBhvr>
                                        <p:cTn id="69" dur="500"/>
                                        <p:tgtEl>
                                          <p:spTgt spid="52250"/>
                                        </p:tgtEl>
                                      </p:cBhvr>
                                    </p:animEffect>
                                    <p:set>
                                      <p:cBhvr>
                                        <p:cTn id="70" dur="1" fill="hold">
                                          <p:stCondLst>
                                            <p:cond delay="499"/>
                                          </p:stCondLst>
                                        </p:cTn>
                                        <p:tgtEl>
                                          <p:spTgt spid="52250"/>
                                        </p:tgtEl>
                                        <p:attrNameLst>
                                          <p:attrName>style.visibility</p:attrName>
                                        </p:attrNameLst>
                                      </p:cBhvr>
                                      <p:to>
                                        <p:strVal val="hidden"/>
                                      </p:to>
                                    </p:set>
                                  </p:childTnLst>
                                  <p:subTnLst>
                                    <p:audio>
                                      <p:cMediaNode>
                                        <p:cTn display="0" masterRel="sameClick">
                                          <p:stCondLst>
                                            <p:cond evt="begin" delay="0">
                                              <p:tn val="68"/>
                                            </p:cond>
                                          </p:stCondLst>
                                          <p:endCondLst>
                                            <p:cond evt="onStopAudio" delay="0">
                                              <p:tgtEl>
                                                <p:sldTgt/>
                                              </p:tgtEl>
                                            </p:cond>
                                          </p:endCondLst>
                                        </p:cTn>
                                        <p:tgtEl>
                                          <p:sndTgt r:embed="rId3" name="applause.wav"/>
                                        </p:tgtEl>
                                      </p:cMediaNode>
                                    </p:audio>
                                  </p:subTnLst>
                                </p:cTn>
                              </p:par>
                            </p:childTnLst>
                          </p:cTn>
                        </p:par>
                        <p:par>
                          <p:cTn id="71" fill="hold" nodeType="afterGroup">
                            <p:stCondLst>
                              <p:cond delay="2000"/>
                            </p:stCondLst>
                            <p:childTnLst>
                              <p:par>
                                <p:cTn id="72" presetID="22" presetClass="exit" presetSubtype="2" fill="hold" grpId="0" nodeType="afterEffect">
                                  <p:stCondLst>
                                    <p:cond delay="0"/>
                                  </p:stCondLst>
                                  <p:childTnLst>
                                    <p:animEffect transition="out" filter="wipe(right)">
                                      <p:cBhvr>
                                        <p:cTn id="73" dur="500"/>
                                        <p:tgtEl>
                                          <p:spTgt spid="52249"/>
                                        </p:tgtEl>
                                      </p:cBhvr>
                                    </p:animEffect>
                                    <p:set>
                                      <p:cBhvr>
                                        <p:cTn id="74" dur="1" fill="hold">
                                          <p:stCondLst>
                                            <p:cond delay="499"/>
                                          </p:stCondLst>
                                        </p:cTn>
                                        <p:tgtEl>
                                          <p:spTgt spid="52249"/>
                                        </p:tgtEl>
                                        <p:attrNameLst>
                                          <p:attrName>style.visibility</p:attrName>
                                        </p:attrNameLst>
                                      </p:cBhvr>
                                      <p:to>
                                        <p:strVal val="hidden"/>
                                      </p:to>
                                    </p:set>
                                  </p:childTnLst>
                                  <p:subTnLst>
                                    <p:audio>
                                      <p:cMediaNode>
                                        <p:cTn display="0" masterRel="sameClick">
                                          <p:stCondLst>
                                            <p:cond evt="begin" delay="0">
                                              <p:tn val="72"/>
                                            </p:cond>
                                          </p:stCondLst>
                                          <p:endCondLst>
                                            <p:cond evt="onStopAudio" delay="0">
                                              <p:tgtEl>
                                                <p:sldTgt/>
                                              </p:tgtEl>
                                            </p:cond>
                                          </p:endCondLst>
                                        </p:cTn>
                                        <p:tgtEl>
                                          <p:sndTgt r:embed="rId3" name="applause.wav"/>
                                        </p:tgtEl>
                                      </p:cMediaNode>
                                    </p:audio>
                                  </p:subTnLst>
                                </p:cTn>
                              </p:par>
                            </p:childTnLst>
                          </p:cTn>
                        </p:par>
                        <p:par>
                          <p:cTn id="75" fill="hold" nodeType="afterGroup">
                            <p:stCondLst>
                              <p:cond delay="2500"/>
                            </p:stCondLst>
                            <p:childTnLst>
                              <p:par>
                                <p:cTn id="76" presetID="22" presetClass="exit" presetSubtype="2" fill="hold" grpId="0" nodeType="afterEffect">
                                  <p:stCondLst>
                                    <p:cond delay="0"/>
                                  </p:stCondLst>
                                  <p:childTnLst>
                                    <p:animEffect transition="out" filter="wipe(right)">
                                      <p:cBhvr>
                                        <p:cTn id="77" dur="500"/>
                                        <p:tgtEl>
                                          <p:spTgt spid="52248"/>
                                        </p:tgtEl>
                                      </p:cBhvr>
                                    </p:animEffect>
                                    <p:set>
                                      <p:cBhvr>
                                        <p:cTn id="78" dur="1" fill="hold">
                                          <p:stCondLst>
                                            <p:cond delay="499"/>
                                          </p:stCondLst>
                                        </p:cTn>
                                        <p:tgtEl>
                                          <p:spTgt spid="52248"/>
                                        </p:tgtEl>
                                        <p:attrNameLst>
                                          <p:attrName>style.visibility</p:attrName>
                                        </p:attrNameLst>
                                      </p:cBhvr>
                                      <p:to>
                                        <p:strVal val="hidden"/>
                                      </p:to>
                                    </p:set>
                                  </p:childTnLst>
                                  <p:subTnLst>
                                    <p:audio>
                                      <p:cMediaNode>
                                        <p:cTn display="0" masterRel="sameClick">
                                          <p:stCondLst>
                                            <p:cond evt="begin" delay="0">
                                              <p:tn val="76"/>
                                            </p:cond>
                                          </p:stCondLst>
                                          <p:endCondLst>
                                            <p:cond evt="onStopAudio" delay="0">
                                              <p:tgtEl>
                                                <p:sldTgt/>
                                              </p:tgtEl>
                                            </p:cond>
                                          </p:endCondLst>
                                        </p:cTn>
                                        <p:tgtEl>
                                          <p:sndTgt r:embed="rId3" name="applause.wav"/>
                                        </p:tgtEl>
                                      </p:cMediaNode>
                                    </p:audio>
                                  </p:subTnLst>
                                </p:cTn>
                              </p:par>
                            </p:childTnLst>
                          </p:cTn>
                        </p:par>
                        <p:par>
                          <p:cTn id="79" fill="hold" nodeType="afterGroup">
                            <p:stCondLst>
                              <p:cond delay="3000"/>
                            </p:stCondLst>
                            <p:childTnLst>
                              <p:par>
                                <p:cTn id="80" presetID="35" presetClass="entr" presetSubtype="0" fill="hold" grpId="0" nodeType="afterEffect">
                                  <p:stCondLst>
                                    <p:cond delay="0"/>
                                  </p:stCondLst>
                                  <p:iterate type="lt">
                                    <p:tmPct val="0"/>
                                  </p:iterate>
                                  <p:childTnLst>
                                    <p:set>
                                      <p:cBhvr>
                                        <p:cTn id="81" dur="1" fill="hold">
                                          <p:stCondLst>
                                            <p:cond delay="0"/>
                                          </p:stCondLst>
                                        </p:cTn>
                                        <p:tgtEl>
                                          <p:spTgt spid="52244">
                                            <p:txEl>
                                              <p:pRg st="0" end="0"/>
                                            </p:txEl>
                                          </p:spTgt>
                                        </p:tgtEl>
                                        <p:attrNameLst>
                                          <p:attrName>style.visibility</p:attrName>
                                        </p:attrNameLst>
                                      </p:cBhvr>
                                      <p:to>
                                        <p:strVal val="visible"/>
                                      </p:to>
                                    </p:set>
                                    <p:animEffect transition="in" filter="fade">
                                      <p:cBhvr>
                                        <p:cTn id="82" dur="2000"/>
                                        <p:tgtEl>
                                          <p:spTgt spid="52244">
                                            <p:txEl>
                                              <p:pRg st="0" end="0"/>
                                            </p:txEl>
                                          </p:spTgt>
                                        </p:tgtEl>
                                      </p:cBhvr>
                                    </p:animEffect>
                                    <p:anim calcmode="lin" valueType="num">
                                      <p:cBhvr>
                                        <p:cTn id="83" dur="2000" fill="hold"/>
                                        <p:tgtEl>
                                          <p:spTgt spid="52244">
                                            <p:txEl>
                                              <p:pRg st="0" end="0"/>
                                            </p:txEl>
                                          </p:spTgt>
                                        </p:tgtEl>
                                        <p:attrNameLst>
                                          <p:attrName>style.rotation</p:attrName>
                                        </p:attrNameLst>
                                      </p:cBhvr>
                                      <p:tavLst>
                                        <p:tav tm="0">
                                          <p:val>
                                            <p:fltVal val="720"/>
                                          </p:val>
                                        </p:tav>
                                        <p:tav tm="100000">
                                          <p:val>
                                            <p:fltVal val="0"/>
                                          </p:val>
                                        </p:tav>
                                      </p:tavLst>
                                    </p:anim>
                                    <p:anim calcmode="lin" valueType="num">
                                      <p:cBhvr>
                                        <p:cTn id="84" dur="2000" fill="hold"/>
                                        <p:tgtEl>
                                          <p:spTgt spid="52244">
                                            <p:txEl>
                                              <p:pRg st="0" end="0"/>
                                            </p:txEl>
                                          </p:spTgt>
                                        </p:tgtEl>
                                        <p:attrNameLst>
                                          <p:attrName>ppt_h</p:attrName>
                                        </p:attrNameLst>
                                      </p:cBhvr>
                                      <p:tavLst>
                                        <p:tav tm="0">
                                          <p:val>
                                            <p:fltVal val="0"/>
                                          </p:val>
                                        </p:tav>
                                        <p:tav tm="100000">
                                          <p:val>
                                            <p:strVal val="#ppt_h"/>
                                          </p:val>
                                        </p:tav>
                                      </p:tavLst>
                                    </p:anim>
                                    <p:anim calcmode="lin" valueType="num">
                                      <p:cBhvr>
                                        <p:cTn id="85" dur="2000" fill="hold"/>
                                        <p:tgtEl>
                                          <p:spTgt spid="52244">
                                            <p:txEl>
                                              <p:pRg st="0" end="0"/>
                                            </p:txEl>
                                          </p:spTgt>
                                        </p:tgtEl>
                                        <p:attrNameLst>
                                          <p:attrName>ppt_w</p:attrName>
                                        </p:attrNameLst>
                                      </p:cBhvr>
                                      <p:tavLst>
                                        <p:tav tm="0">
                                          <p:val>
                                            <p:fltVal val="0"/>
                                          </p:val>
                                        </p:tav>
                                        <p:tav tm="100000">
                                          <p:val>
                                            <p:strVal val="#ppt_w"/>
                                          </p:val>
                                        </p:tav>
                                      </p:tavLst>
                                    </p:anim>
                                  </p:childTnLst>
                                  <p:subTnLst>
                                    <p:audio>
                                      <p:cMediaNode>
                                        <p:cTn display="0" masterRel="sameClick">
                                          <p:stCondLst>
                                            <p:cond evt="begin" delay="0">
                                              <p:tn val="80"/>
                                            </p:cond>
                                          </p:stCondLst>
                                          <p:endCondLst>
                                            <p:cond evt="onStopAudio" delay="0">
                                              <p:tgtEl>
                                                <p:sldTgt/>
                                              </p:tgtEl>
                                            </p:cond>
                                          </p:endCondLst>
                                        </p:cTn>
                                        <p:tgtEl>
                                          <p:sndTgt r:embed="rId3" name="applause.wav"/>
                                        </p:tgtEl>
                                      </p:cMediaNode>
                                    </p:audio>
                                  </p:subTnLst>
                                </p:cTn>
                              </p:par>
                            </p:childTnLst>
                          </p:cTn>
                        </p:par>
                        <p:par>
                          <p:cTn id="86" fill="hold" nodeType="afterGroup">
                            <p:stCondLst>
                              <p:cond delay="5000"/>
                            </p:stCondLst>
                            <p:childTnLst>
                              <p:par>
                                <p:cTn id="87" presetID="22" presetClass="exit" presetSubtype="2" fill="hold" grpId="0" nodeType="afterEffect">
                                  <p:stCondLst>
                                    <p:cond delay="0"/>
                                  </p:stCondLst>
                                  <p:childTnLst>
                                    <p:animEffect transition="out" filter="wipe(right)">
                                      <p:cBhvr>
                                        <p:cTn id="88" dur="500"/>
                                        <p:tgtEl>
                                          <p:spTgt spid="52247"/>
                                        </p:tgtEl>
                                      </p:cBhvr>
                                    </p:animEffect>
                                    <p:set>
                                      <p:cBhvr>
                                        <p:cTn id="89" dur="1" fill="hold">
                                          <p:stCondLst>
                                            <p:cond delay="499"/>
                                          </p:stCondLst>
                                        </p:cTn>
                                        <p:tgtEl>
                                          <p:spTgt spid="52247"/>
                                        </p:tgtEl>
                                        <p:attrNameLst>
                                          <p:attrName>style.visibility</p:attrName>
                                        </p:attrNameLst>
                                      </p:cBhvr>
                                      <p:to>
                                        <p:strVal val="hidden"/>
                                      </p:to>
                                    </p:set>
                                  </p:childTnLst>
                                  <p:subTnLst>
                                    <p:audio>
                                      <p:cMediaNode>
                                        <p:cTn display="0" masterRel="sameClick">
                                          <p:stCondLst>
                                            <p:cond evt="begin" delay="0">
                                              <p:tn val="87"/>
                                            </p:cond>
                                          </p:stCondLst>
                                          <p:endCondLst>
                                            <p:cond evt="onStopAudio" delay="0">
                                              <p:tgtEl>
                                                <p:sldTgt/>
                                              </p:tgtEl>
                                            </p:cond>
                                          </p:endCondLst>
                                        </p:cTn>
                                        <p:tgtEl>
                                          <p:sndTgt r:embed="rId3" name="applause.wav"/>
                                        </p:tgtEl>
                                      </p:cMediaNode>
                                    </p:audio>
                                  </p:subTnLst>
                                </p:cTn>
                              </p:par>
                            </p:childTnLst>
                          </p:cTn>
                        </p:par>
                        <p:par>
                          <p:cTn id="90" fill="hold" nodeType="afterGroup">
                            <p:stCondLst>
                              <p:cond delay="5500"/>
                            </p:stCondLst>
                            <p:childTnLst>
                              <p:par>
                                <p:cTn id="91" presetID="22" presetClass="exit" presetSubtype="2" fill="hold" grpId="0" nodeType="afterEffect">
                                  <p:stCondLst>
                                    <p:cond delay="0"/>
                                  </p:stCondLst>
                                  <p:childTnLst>
                                    <p:animEffect transition="out" filter="wipe(right)">
                                      <p:cBhvr>
                                        <p:cTn id="92" dur="500"/>
                                        <p:tgtEl>
                                          <p:spTgt spid="52246"/>
                                        </p:tgtEl>
                                      </p:cBhvr>
                                    </p:animEffect>
                                    <p:set>
                                      <p:cBhvr>
                                        <p:cTn id="93" dur="1" fill="hold">
                                          <p:stCondLst>
                                            <p:cond delay="499"/>
                                          </p:stCondLst>
                                        </p:cTn>
                                        <p:tgtEl>
                                          <p:spTgt spid="52246"/>
                                        </p:tgtEl>
                                        <p:attrNameLst>
                                          <p:attrName>style.visibility</p:attrName>
                                        </p:attrNameLst>
                                      </p:cBhvr>
                                      <p:to>
                                        <p:strVal val="hidden"/>
                                      </p:to>
                                    </p:set>
                                  </p:childTnLst>
                                  <p:subTnLst>
                                    <p:audio>
                                      <p:cMediaNode>
                                        <p:cTn display="0" masterRel="sameClick">
                                          <p:stCondLst>
                                            <p:cond evt="begin" delay="0">
                                              <p:tn val="91"/>
                                            </p:cond>
                                          </p:stCondLst>
                                          <p:endCondLst>
                                            <p:cond evt="onStopAudio" delay="0">
                                              <p:tgtEl>
                                                <p:sldTgt/>
                                              </p:tgtEl>
                                            </p:cond>
                                          </p:endCondLst>
                                        </p:cTn>
                                        <p:tgtEl>
                                          <p:sndTgt r:embed="rId3" name="applause.wav"/>
                                        </p:tgtEl>
                                      </p:cMediaNode>
                                    </p:audio>
                                  </p:subTnLst>
                                </p:cTn>
                              </p:par>
                            </p:childTnLst>
                          </p:cTn>
                        </p:par>
                        <p:par>
                          <p:cTn id="94" fill="hold" nodeType="afterGroup">
                            <p:stCondLst>
                              <p:cond delay="6000"/>
                            </p:stCondLst>
                            <p:childTnLst>
                              <p:par>
                                <p:cTn id="95" presetID="22" presetClass="exit" presetSubtype="2" fill="hold" grpId="0" nodeType="afterEffect">
                                  <p:stCondLst>
                                    <p:cond delay="0"/>
                                  </p:stCondLst>
                                  <p:childTnLst>
                                    <p:animEffect transition="out" filter="wipe(right)">
                                      <p:cBhvr>
                                        <p:cTn id="96" dur="500"/>
                                        <p:tgtEl>
                                          <p:spTgt spid="52245"/>
                                        </p:tgtEl>
                                      </p:cBhvr>
                                    </p:animEffect>
                                    <p:set>
                                      <p:cBhvr>
                                        <p:cTn id="97" dur="1" fill="hold">
                                          <p:stCondLst>
                                            <p:cond delay="499"/>
                                          </p:stCondLst>
                                        </p:cTn>
                                        <p:tgtEl>
                                          <p:spTgt spid="52245"/>
                                        </p:tgtEl>
                                        <p:attrNameLst>
                                          <p:attrName>style.visibility</p:attrName>
                                        </p:attrNameLst>
                                      </p:cBhvr>
                                      <p:to>
                                        <p:strVal val="hidden"/>
                                      </p:to>
                                    </p:set>
                                  </p:childTnLst>
                                  <p:subTnLst>
                                    <p:audio>
                                      <p:cMediaNode>
                                        <p:cTn display="0" masterRel="sameClick">
                                          <p:stCondLst>
                                            <p:cond evt="begin" delay="0">
                                              <p:tn val="95"/>
                                            </p:cond>
                                          </p:stCondLst>
                                          <p:endCondLst>
                                            <p:cond evt="onStopAudio" delay="0">
                                              <p:tgtEl>
                                                <p:sldTgt/>
                                              </p:tgtEl>
                                            </p:cond>
                                          </p:endCondLst>
                                        </p:cTn>
                                        <p:tgtEl>
                                          <p:sndTgt r:embed="rId3" name="applause.wav"/>
                                        </p:tgtEl>
                                      </p:cMediaNode>
                                    </p:audio>
                                  </p:subTnLst>
                                </p:cTn>
                              </p:par>
                              <p:par>
                                <p:cTn id="98" presetID="3" presetClass="emph" presetSubtype="6" repeatCount="indefinite" fill="hold" nodeType="withEffect">
                                  <p:stCondLst>
                                    <p:cond delay="0"/>
                                  </p:stCondLst>
                                  <p:iterate type="lt">
                                    <p:tmPct val="0"/>
                                  </p:iterate>
                                  <p:childTnLst>
                                    <p:animClr clrSpc="hsl" dir="cw">
                                      <p:cBhvr override="childStyle">
                                        <p:cTn id="99" dur="500" fill="hold"/>
                                        <p:tgtEl>
                                          <p:spTgt spid="52244">
                                            <p:txEl>
                                              <p:pRg st="0" end="0"/>
                                            </p:txEl>
                                          </p:spTgt>
                                        </p:tgtEl>
                                        <p:attrNameLst>
                                          <p:attrName>style.color</p:attrName>
                                        </p:attrNameLst>
                                      </p:cBhvr>
                                      <p:to>
                                        <a:srgbClr val="FF00FF"/>
                                      </p:to>
                                    </p:animClr>
                                  </p:childTnLst>
                                  <p:subTnLst>
                                    <p:audio>
                                      <p:cMediaNode>
                                        <p:cTn display="0" masterRel="sameClick">
                                          <p:stCondLst>
                                            <p:cond evt="begin" delay="0">
                                              <p:tn val="98"/>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52255"/>
                  </p:tgtEl>
                </p:cond>
              </p:nextCondLst>
            </p:seq>
            <p:seq concurrent="1" nextAc="seek">
              <p:cTn id="100" restart="whenNotActive" fill="hold" evtFilter="cancelBubble" nodeType="interactiveSeq">
                <p:stCondLst>
                  <p:cond evt="onClick" delay="0">
                    <p:tgtEl>
                      <p:spTgt spid="52268"/>
                    </p:tgtEl>
                  </p:cond>
                </p:stCondLst>
                <p:endSync evt="end" delay="0">
                  <p:rtn val="all"/>
                </p:endSync>
                <p:childTnLst>
                  <p:par>
                    <p:cTn id="101" fill="hold" nodeType="clickPar">
                      <p:stCondLst>
                        <p:cond delay="0"/>
                      </p:stCondLst>
                      <p:childTnLst>
                        <p:par>
                          <p:cTn id="102" fill="hold" nodeType="withGroup">
                            <p:stCondLst>
                              <p:cond delay="0"/>
                            </p:stCondLst>
                            <p:childTnLst>
                              <p:par>
                                <p:cTn id="103" presetID="4" presetClass="exit" presetSubtype="16" fill="hold" grpId="0" nodeType="afterEffect">
                                  <p:stCondLst>
                                    <p:cond delay="0"/>
                                  </p:stCondLst>
                                  <p:childTnLst>
                                    <p:animEffect transition="out" filter="box(in)">
                                      <p:cBhvr>
                                        <p:cTn id="104" dur="500"/>
                                        <p:tgtEl>
                                          <p:spTgt spid="52268"/>
                                        </p:tgtEl>
                                      </p:cBhvr>
                                    </p:animEffect>
                                    <p:set>
                                      <p:cBhvr>
                                        <p:cTn id="105" dur="1" fill="hold">
                                          <p:stCondLst>
                                            <p:cond delay="499"/>
                                          </p:stCondLst>
                                        </p:cTn>
                                        <p:tgtEl>
                                          <p:spTgt spid="52268"/>
                                        </p:tgtEl>
                                        <p:attrNameLst>
                                          <p:attrName>style.visibility</p:attrName>
                                        </p:attrNameLst>
                                      </p:cBhvr>
                                      <p:to>
                                        <p:strVal val="hidden"/>
                                      </p:to>
                                    </p:set>
                                  </p:childTnLst>
                                  <p:subTnLst>
                                    <p:audio>
                                      <p:cMediaNode>
                                        <p:cTn display="0" masterRel="sameClick">
                                          <p:stCondLst>
                                            <p:cond evt="begin" delay="0">
                                              <p:tn val="103"/>
                                            </p:cond>
                                          </p:stCondLst>
                                          <p:endCondLst>
                                            <p:cond evt="onStopAudio" delay="0">
                                              <p:tgtEl>
                                                <p:sldTgt/>
                                              </p:tgtEl>
                                            </p:cond>
                                          </p:endCondLst>
                                        </p:cTn>
                                        <p:tgtEl>
                                          <p:sndTgt r:embed="rId3" name="applause.wav"/>
                                        </p:tgtEl>
                                      </p:cMediaNode>
                                    </p:audio>
                                  </p:subTnLst>
                                </p:cTn>
                              </p:par>
                            </p:childTnLst>
                          </p:cTn>
                        </p:par>
                        <p:par>
                          <p:cTn id="106" fill="hold" nodeType="afterGroup">
                            <p:stCondLst>
                              <p:cond delay="500"/>
                            </p:stCondLst>
                            <p:childTnLst>
                              <p:par>
                                <p:cTn id="107" presetID="22" presetClass="exit" presetSubtype="2" fill="hold" grpId="0" nodeType="afterEffect">
                                  <p:stCondLst>
                                    <p:cond delay="0"/>
                                  </p:stCondLst>
                                  <p:childTnLst>
                                    <p:animEffect transition="out" filter="wipe(right)">
                                      <p:cBhvr>
                                        <p:cTn id="108" dur="500"/>
                                        <p:tgtEl>
                                          <p:spTgt spid="52266"/>
                                        </p:tgtEl>
                                      </p:cBhvr>
                                    </p:animEffect>
                                    <p:set>
                                      <p:cBhvr>
                                        <p:cTn id="109" dur="1" fill="hold">
                                          <p:stCondLst>
                                            <p:cond delay="499"/>
                                          </p:stCondLst>
                                        </p:cTn>
                                        <p:tgtEl>
                                          <p:spTgt spid="52266"/>
                                        </p:tgtEl>
                                        <p:attrNameLst>
                                          <p:attrName>style.visibility</p:attrName>
                                        </p:attrNameLst>
                                      </p:cBhvr>
                                      <p:to>
                                        <p:strVal val="hidden"/>
                                      </p:to>
                                    </p:set>
                                  </p:childTnLst>
                                  <p:subTnLst>
                                    <p:audio>
                                      <p:cMediaNode>
                                        <p:cTn display="0" masterRel="sameClick">
                                          <p:stCondLst>
                                            <p:cond evt="begin" delay="0">
                                              <p:tn val="107"/>
                                            </p:cond>
                                          </p:stCondLst>
                                          <p:endCondLst>
                                            <p:cond evt="onStopAudio" delay="0">
                                              <p:tgtEl>
                                                <p:sldTgt/>
                                              </p:tgtEl>
                                            </p:cond>
                                          </p:endCondLst>
                                        </p:cTn>
                                        <p:tgtEl>
                                          <p:sndTgt r:embed="rId3" name="applause.wav"/>
                                        </p:tgtEl>
                                      </p:cMediaNode>
                                    </p:audio>
                                  </p:subTnLst>
                                </p:cTn>
                              </p:par>
                            </p:childTnLst>
                          </p:cTn>
                        </p:par>
                        <p:par>
                          <p:cTn id="110" fill="hold" nodeType="afterGroup">
                            <p:stCondLst>
                              <p:cond delay="1000"/>
                            </p:stCondLst>
                            <p:childTnLst>
                              <p:par>
                                <p:cTn id="111" presetID="22" presetClass="exit" presetSubtype="2" fill="hold" grpId="0" nodeType="afterEffect">
                                  <p:stCondLst>
                                    <p:cond delay="0"/>
                                  </p:stCondLst>
                                  <p:childTnLst>
                                    <p:animEffect transition="out" filter="wipe(right)">
                                      <p:cBhvr>
                                        <p:cTn id="112" dur="500"/>
                                        <p:tgtEl>
                                          <p:spTgt spid="52265"/>
                                        </p:tgtEl>
                                      </p:cBhvr>
                                    </p:animEffect>
                                    <p:set>
                                      <p:cBhvr>
                                        <p:cTn id="113" dur="1" fill="hold">
                                          <p:stCondLst>
                                            <p:cond delay="499"/>
                                          </p:stCondLst>
                                        </p:cTn>
                                        <p:tgtEl>
                                          <p:spTgt spid="52265"/>
                                        </p:tgtEl>
                                        <p:attrNameLst>
                                          <p:attrName>style.visibility</p:attrName>
                                        </p:attrNameLst>
                                      </p:cBhvr>
                                      <p:to>
                                        <p:strVal val="hidden"/>
                                      </p:to>
                                    </p:set>
                                  </p:childTnLst>
                                  <p:subTnLst>
                                    <p:audio>
                                      <p:cMediaNode>
                                        <p:cTn display="0" masterRel="sameClick">
                                          <p:stCondLst>
                                            <p:cond evt="begin" delay="0">
                                              <p:tn val="111"/>
                                            </p:cond>
                                          </p:stCondLst>
                                          <p:endCondLst>
                                            <p:cond evt="onStopAudio" delay="0">
                                              <p:tgtEl>
                                                <p:sldTgt/>
                                              </p:tgtEl>
                                            </p:cond>
                                          </p:endCondLst>
                                        </p:cTn>
                                        <p:tgtEl>
                                          <p:sndTgt r:embed="rId3" name="applause.wav"/>
                                        </p:tgtEl>
                                      </p:cMediaNode>
                                    </p:audio>
                                  </p:subTnLst>
                                </p:cTn>
                              </p:par>
                            </p:childTnLst>
                          </p:cTn>
                        </p:par>
                        <p:par>
                          <p:cTn id="114" fill="hold" nodeType="afterGroup">
                            <p:stCondLst>
                              <p:cond delay="1500"/>
                            </p:stCondLst>
                            <p:childTnLst>
                              <p:par>
                                <p:cTn id="115" presetID="22" presetClass="exit" presetSubtype="2" fill="hold" grpId="0" nodeType="afterEffect">
                                  <p:stCondLst>
                                    <p:cond delay="0"/>
                                  </p:stCondLst>
                                  <p:childTnLst>
                                    <p:animEffect transition="out" filter="wipe(right)">
                                      <p:cBhvr>
                                        <p:cTn id="116" dur="500"/>
                                        <p:tgtEl>
                                          <p:spTgt spid="52263"/>
                                        </p:tgtEl>
                                      </p:cBhvr>
                                    </p:animEffect>
                                    <p:set>
                                      <p:cBhvr>
                                        <p:cTn id="117" dur="1" fill="hold">
                                          <p:stCondLst>
                                            <p:cond delay="499"/>
                                          </p:stCondLst>
                                        </p:cTn>
                                        <p:tgtEl>
                                          <p:spTgt spid="52263"/>
                                        </p:tgtEl>
                                        <p:attrNameLst>
                                          <p:attrName>style.visibility</p:attrName>
                                        </p:attrNameLst>
                                      </p:cBhvr>
                                      <p:to>
                                        <p:strVal val="hidden"/>
                                      </p:to>
                                    </p:set>
                                  </p:childTnLst>
                                  <p:subTnLst>
                                    <p:audio>
                                      <p:cMediaNode>
                                        <p:cTn display="0" masterRel="sameClick">
                                          <p:stCondLst>
                                            <p:cond evt="begin" delay="0">
                                              <p:tn val="115"/>
                                            </p:cond>
                                          </p:stCondLst>
                                          <p:endCondLst>
                                            <p:cond evt="onStopAudio" delay="0">
                                              <p:tgtEl>
                                                <p:sldTgt/>
                                              </p:tgtEl>
                                            </p:cond>
                                          </p:endCondLst>
                                        </p:cTn>
                                        <p:tgtEl>
                                          <p:sndTgt r:embed="rId3" name="applause.wav"/>
                                        </p:tgtEl>
                                      </p:cMediaNode>
                                    </p:audio>
                                  </p:subTnLst>
                                </p:cTn>
                              </p:par>
                            </p:childTnLst>
                          </p:cTn>
                        </p:par>
                        <p:par>
                          <p:cTn id="118" fill="hold" nodeType="afterGroup">
                            <p:stCondLst>
                              <p:cond delay="2000"/>
                            </p:stCondLst>
                            <p:childTnLst>
                              <p:par>
                                <p:cTn id="119" presetID="22" presetClass="exit" presetSubtype="2" fill="hold" grpId="0" nodeType="afterEffect">
                                  <p:stCondLst>
                                    <p:cond delay="0"/>
                                  </p:stCondLst>
                                  <p:childTnLst>
                                    <p:animEffect transition="out" filter="wipe(right)">
                                      <p:cBhvr>
                                        <p:cTn id="120" dur="500"/>
                                        <p:tgtEl>
                                          <p:spTgt spid="52262"/>
                                        </p:tgtEl>
                                      </p:cBhvr>
                                    </p:animEffect>
                                    <p:set>
                                      <p:cBhvr>
                                        <p:cTn id="121" dur="1" fill="hold">
                                          <p:stCondLst>
                                            <p:cond delay="499"/>
                                          </p:stCondLst>
                                        </p:cTn>
                                        <p:tgtEl>
                                          <p:spTgt spid="52262"/>
                                        </p:tgtEl>
                                        <p:attrNameLst>
                                          <p:attrName>style.visibility</p:attrName>
                                        </p:attrNameLst>
                                      </p:cBhvr>
                                      <p:to>
                                        <p:strVal val="hidden"/>
                                      </p:to>
                                    </p:set>
                                  </p:childTnLst>
                                  <p:subTnLst>
                                    <p:audio>
                                      <p:cMediaNode>
                                        <p:cTn display="0" masterRel="sameClick">
                                          <p:stCondLst>
                                            <p:cond evt="begin" delay="0">
                                              <p:tn val="119"/>
                                            </p:cond>
                                          </p:stCondLst>
                                          <p:endCondLst>
                                            <p:cond evt="onStopAudio" delay="0">
                                              <p:tgtEl>
                                                <p:sldTgt/>
                                              </p:tgtEl>
                                            </p:cond>
                                          </p:endCondLst>
                                        </p:cTn>
                                        <p:tgtEl>
                                          <p:sndTgt r:embed="rId3" name="applause.wav"/>
                                        </p:tgtEl>
                                      </p:cMediaNode>
                                    </p:audio>
                                  </p:subTnLst>
                                </p:cTn>
                              </p:par>
                            </p:childTnLst>
                          </p:cTn>
                        </p:par>
                        <p:par>
                          <p:cTn id="122" fill="hold" nodeType="afterGroup">
                            <p:stCondLst>
                              <p:cond delay="2500"/>
                            </p:stCondLst>
                            <p:childTnLst>
                              <p:par>
                                <p:cTn id="123" presetID="22" presetClass="exit" presetSubtype="2" fill="hold" grpId="0" nodeType="afterEffect">
                                  <p:stCondLst>
                                    <p:cond delay="0"/>
                                  </p:stCondLst>
                                  <p:childTnLst>
                                    <p:animEffect transition="out" filter="wipe(right)">
                                      <p:cBhvr>
                                        <p:cTn id="124" dur="500"/>
                                        <p:tgtEl>
                                          <p:spTgt spid="52261"/>
                                        </p:tgtEl>
                                      </p:cBhvr>
                                    </p:animEffect>
                                    <p:set>
                                      <p:cBhvr>
                                        <p:cTn id="125" dur="1" fill="hold">
                                          <p:stCondLst>
                                            <p:cond delay="499"/>
                                          </p:stCondLst>
                                        </p:cTn>
                                        <p:tgtEl>
                                          <p:spTgt spid="52261"/>
                                        </p:tgtEl>
                                        <p:attrNameLst>
                                          <p:attrName>style.visibility</p:attrName>
                                        </p:attrNameLst>
                                      </p:cBhvr>
                                      <p:to>
                                        <p:strVal val="hidden"/>
                                      </p:to>
                                    </p:set>
                                  </p:childTnLst>
                                  <p:subTnLst>
                                    <p:audio>
                                      <p:cMediaNode>
                                        <p:cTn display="0" masterRel="sameClick">
                                          <p:stCondLst>
                                            <p:cond evt="begin" delay="0">
                                              <p:tn val="123"/>
                                            </p:cond>
                                          </p:stCondLst>
                                          <p:endCondLst>
                                            <p:cond evt="onStopAudio" delay="0">
                                              <p:tgtEl>
                                                <p:sldTgt/>
                                              </p:tgtEl>
                                            </p:cond>
                                          </p:endCondLst>
                                        </p:cTn>
                                        <p:tgtEl>
                                          <p:sndTgt r:embed="rId3" name="applause.wav"/>
                                        </p:tgtEl>
                                      </p:cMediaNode>
                                    </p:audio>
                                  </p:subTnLst>
                                </p:cTn>
                              </p:par>
                            </p:childTnLst>
                          </p:cTn>
                        </p:par>
                        <p:par>
                          <p:cTn id="126" fill="hold" nodeType="afterGroup">
                            <p:stCondLst>
                              <p:cond delay="3000"/>
                            </p:stCondLst>
                            <p:childTnLst>
                              <p:par>
                                <p:cTn id="127" presetID="35" presetClass="entr" presetSubtype="0" fill="hold" grpId="0" nodeType="afterEffect">
                                  <p:stCondLst>
                                    <p:cond delay="0"/>
                                  </p:stCondLst>
                                  <p:iterate type="lt">
                                    <p:tmPct val="0"/>
                                  </p:iterate>
                                  <p:childTnLst>
                                    <p:set>
                                      <p:cBhvr>
                                        <p:cTn id="128" dur="1" fill="hold">
                                          <p:stCondLst>
                                            <p:cond delay="0"/>
                                          </p:stCondLst>
                                        </p:cTn>
                                        <p:tgtEl>
                                          <p:spTgt spid="52257">
                                            <p:txEl>
                                              <p:pRg st="0" end="0"/>
                                            </p:txEl>
                                          </p:spTgt>
                                        </p:tgtEl>
                                        <p:attrNameLst>
                                          <p:attrName>style.visibility</p:attrName>
                                        </p:attrNameLst>
                                      </p:cBhvr>
                                      <p:to>
                                        <p:strVal val="visible"/>
                                      </p:to>
                                    </p:set>
                                    <p:animEffect transition="in" filter="fade">
                                      <p:cBhvr>
                                        <p:cTn id="129" dur="2000"/>
                                        <p:tgtEl>
                                          <p:spTgt spid="52257">
                                            <p:txEl>
                                              <p:pRg st="0" end="0"/>
                                            </p:txEl>
                                          </p:spTgt>
                                        </p:tgtEl>
                                      </p:cBhvr>
                                    </p:animEffect>
                                    <p:anim calcmode="lin" valueType="num">
                                      <p:cBhvr>
                                        <p:cTn id="130" dur="2000" fill="hold"/>
                                        <p:tgtEl>
                                          <p:spTgt spid="52257">
                                            <p:txEl>
                                              <p:pRg st="0" end="0"/>
                                            </p:txEl>
                                          </p:spTgt>
                                        </p:tgtEl>
                                        <p:attrNameLst>
                                          <p:attrName>style.rotation</p:attrName>
                                        </p:attrNameLst>
                                      </p:cBhvr>
                                      <p:tavLst>
                                        <p:tav tm="0">
                                          <p:val>
                                            <p:fltVal val="720"/>
                                          </p:val>
                                        </p:tav>
                                        <p:tav tm="100000">
                                          <p:val>
                                            <p:fltVal val="0"/>
                                          </p:val>
                                        </p:tav>
                                      </p:tavLst>
                                    </p:anim>
                                    <p:anim calcmode="lin" valueType="num">
                                      <p:cBhvr>
                                        <p:cTn id="131" dur="2000" fill="hold"/>
                                        <p:tgtEl>
                                          <p:spTgt spid="52257">
                                            <p:txEl>
                                              <p:pRg st="0" end="0"/>
                                            </p:txEl>
                                          </p:spTgt>
                                        </p:tgtEl>
                                        <p:attrNameLst>
                                          <p:attrName>ppt_h</p:attrName>
                                        </p:attrNameLst>
                                      </p:cBhvr>
                                      <p:tavLst>
                                        <p:tav tm="0">
                                          <p:val>
                                            <p:fltVal val="0"/>
                                          </p:val>
                                        </p:tav>
                                        <p:tav tm="100000">
                                          <p:val>
                                            <p:strVal val="#ppt_h"/>
                                          </p:val>
                                        </p:tav>
                                      </p:tavLst>
                                    </p:anim>
                                    <p:anim calcmode="lin" valueType="num">
                                      <p:cBhvr>
                                        <p:cTn id="132" dur="2000" fill="hold"/>
                                        <p:tgtEl>
                                          <p:spTgt spid="52257">
                                            <p:txEl>
                                              <p:pRg st="0" end="0"/>
                                            </p:txEl>
                                          </p:spTgt>
                                        </p:tgtEl>
                                        <p:attrNameLst>
                                          <p:attrName>ppt_w</p:attrName>
                                        </p:attrNameLst>
                                      </p:cBhvr>
                                      <p:tavLst>
                                        <p:tav tm="0">
                                          <p:val>
                                            <p:fltVal val="0"/>
                                          </p:val>
                                        </p:tav>
                                        <p:tav tm="100000">
                                          <p:val>
                                            <p:strVal val="#ppt_w"/>
                                          </p:val>
                                        </p:tav>
                                      </p:tavLst>
                                    </p:anim>
                                  </p:childTnLst>
                                  <p:subTnLst>
                                    <p:audio>
                                      <p:cMediaNode>
                                        <p:cTn display="0" masterRel="sameClick">
                                          <p:stCondLst>
                                            <p:cond evt="begin" delay="0">
                                              <p:tn val="127"/>
                                            </p:cond>
                                          </p:stCondLst>
                                          <p:endCondLst>
                                            <p:cond evt="onStopAudio" delay="0">
                                              <p:tgtEl>
                                                <p:sldTgt/>
                                              </p:tgtEl>
                                            </p:cond>
                                          </p:endCondLst>
                                        </p:cTn>
                                        <p:tgtEl>
                                          <p:sndTgt r:embed="rId3" name="applause.wav"/>
                                        </p:tgtEl>
                                      </p:cMediaNode>
                                    </p:audio>
                                  </p:subTnLst>
                                </p:cTn>
                              </p:par>
                            </p:childTnLst>
                          </p:cTn>
                        </p:par>
                        <p:par>
                          <p:cTn id="133" fill="hold" nodeType="afterGroup">
                            <p:stCondLst>
                              <p:cond delay="5000"/>
                            </p:stCondLst>
                            <p:childTnLst>
                              <p:par>
                                <p:cTn id="134" presetID="22" presetClass="exit" presetSubtype="2" fill="hold" grpId="0" nodeType="afterEffect">
                                  <p:stCondLst>
                                    <p:cond delay="0"/>
                                  </p:stCondLst>
                                  <p:childTnLst>
                                    <p:animEffect transition="out" filter="wipe(right)">
                                      <p:cBhvr>
                                        <p:cTn id="135" dur="500"/>
                                        <p:tgtEl>
                                          <p:spTgt spid="52259"/>
                                        </p:tgtEl>
                                      </p:cBhvr>
                                    </p:animEffect>
                                    <p:set>
                                      <p:cBhvr>
                                        <p:cTn id="136" dur="1" fill="hold">
                                          <p:stCondLst>
                                            <p:cond delay="499"/>
                                          </p:stCondLst>
                                        </p:cTn>
                                        <p:tgtEl>
                                          <p:spTgt spid="52259"/>
                                        </p:tgtEl>
                                        <p:attrNameLst>
                                          <p:attrName>style.visibility</p:attrName>
                                        </p:attrNameLst>
                                      </p:cBhvr>
                                      <p:to>
                                        <p:strVal val="hidden"/>
                                      </p:to>
                                    </p:set>
                                  </p:childTnLst>
                                  <p:subTnLst>
                                    <p:audio>
                                      <p:cMediaNode>
                                        <p:cTn display="0" masterRel="sameClick">
                                          <p:stCondLst>
                                            <p:cond evt="begin" delay="0">
                                              <p:tn val="134"/>
                                            </p:cond>
                                          </p:stCondLst>
                                          <p:endCondLst>
                                            <p:cond evt="onStopAudio" delay="0">
                                              <p:tgtEl>
                                                <p:sldTgt/>
                                              </p:tgtEl>
                                            </p:cond>
                                          </p:endCondLst>
                                        </p:cTn>
                                        <p:tgtEl>
                                          <p:sndTgt r:embed="rId3" name="applause.wav"/>
                                        </p:tgtEl>
                                      </p:cMediaNode>
                                    </p:audio>
                                  </p:subTnLst>
                                </p:cTn>
                              </p:par>
                            </p:childTnLst>
                          </p:cTn>
                        </p:par>
                        <p:par>
                          <p:cTn id="137" fill="hold" nodeType="afterGroup">
                            <p:stCondLst>
                              <p:cond delay="5500"/>
                            </p:stCondLst>
                            <p:childTnLst>
                              <p:par>
                                <p:cTn id="138" presetID="22" presetClass="exit" presetSubtype="2" fill="hold" grpId="0" nodeType="afterEffect">
                                  <p:stCondLst>
                                    <p:cond delay="0"/>
                                  </p:stCondLst>
                                  <p:childTnLst>
                                    <p:animEffect transition="out" filter="wipe(right)">
                                      <p:cBhvr>
                                        <p:cTn id="139" dur="500"/>
                                        <p:tgtEl>
                                          <p:spTgt spid="52258"/>
                                        </p:tgtEl>
                                      </p:cBhvr>
                                    </p:animEffect>
                                    <p:set>
                                      <p:cBhvr>
                                        <p:cTn id="140" dur="1" fill="hold">
                                          <p:stCondLst>
                                            <p:cond delay="499"/>
                                          </p:stCondLst>
                                        </p:cTn>
                                        <p:tgtEl>
                                          <p:spTgt spid="52258"/>
                                        </p:tgtEl>
                                        <p:attrNameLst>
                                          <p:attrName>style.visibility</p:attrName>
                                        </p:attrNameLst>
                                      </p:cBhvr>
                                      <p:to>
                                        <p:strVal val="hidden"/>
                                      </p:to>
                                    </p:set>
                                  </p:childTnLst>
                                  <p:subTnLst>
                                    <p:audio>
                                      <p:cMediaNode>
                                        <p:cTn display="0" masterRel="sameClick">
                                          <p:stCondLst>
                                            <p:cond evt="begin" delay="0">
                                              <p:tn val="138"/>
                                            </p:cond>
                                          </p:stCondLst>
                                          <p:endCondLst>
                                            <p:cond evt="onStopAudio" delay="0">
                                              <p:tgtEl>
                                                <p:sldTgt/>
                                              </p:tgtEl>
                                            </p:cond>
                                          </p:endCondLst>
                                        </p:cTn>
                                        <p:tgtEl>
                                          <p:sndTgt r:embed="rId3" name="applause.wav"/>
                                        </p:tgtEl>
                                      </p:cMediaNode>
                                    </p:audio>
                                  </p:subTnLst>
                                </p:cTn>
                              </p:par>
                              <p:par>
                                <p:cTn id="141" presetID="3" presetClass="emph" presetSubtype="6" repeatCount="indefinite" fill="hold" nodeType="withEffect">
                                  <p:stCondLst>
                                    <p:cond delay="0"/>
                                  </p:stCondLst>
                                  <p:iterate type="lt">
                                    <p:tmPct val="0"/>
                                  </p:iterate>
                                  <p:childTnLst>
                                    <p:animClr clrSpc="hsl" dir="cw">
                                      <p:cBhvr override="childStyle">
                                        <p:cTn id="142" dur="500" fill="hold"/>
                                        <p:tgtEl>
                                          <p:spTgt spid="52257">
                                            <p:txEl>
                                              <p:pRg st="0" end="0"/>
                                            </p:txEl>
                                          </p:spTgt>
                                        </p:tgtEl>
                                        <p:attrNameLst>
                                          <p:attrName>style.color</p:attrName>
                                        </p:attrNameLst>
                                      </p:cBhvr>
                                      <p:to>
                                        <a:srgbClr val="FF00FF"/>
                                      </p:to>
                                    </p:animClr>
                                  </p:childTnLst>
                                  <p:subTnLst>
                                    <p:audio>
                                      <p:cMediaNode>
                                        <p:cTn display="0" masterRel="sameClick">
                                          <p:stCondLst>
                                            <p:cond evt="begin" delay="0">
                                              <p:tn val="141"/>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52268"/>
                  </p:tgtEl>
                </p:cond>
              </p:nextCondLst>
            </p:seq>
            <p:audio>
              <p:cMediaNode>
                <p:cTn id="143" fill="hold" display="0">
                  <p:stCondLst>
                    <p:cond delay="indefinite"/>
                  </p:stCondLst>
                  <p:endCondLst>
                    <p:cond evt="onNext" delay="0">
                      <p:tgtEl>
                        <p:sldTgt/>
                      </p:tgtEl>
                    </p:cond>
                    <p:cond evt="onPrev" delay="0">
                      <p:tgtEl>
                        <p:sldTgt/>
                      </p:tgtEl>
                    </p:cond>
                    <p:cond evt="onStopAudio" delay="0">
                      <p:tgtEl>
                        <p:sldTgt/>
                      </p:tgtEl>
                    </p:cond>
                  </p:endCondLst>
                </p:cTn>
                <p:tgtEl>
                  <p:spTgt spid="52294"/>
                </p:tgtEl>
              </p:cMediaNode>
            </p:audio>
          </p:childTnLst>
        </p:cTn>
      </p:par>
    </p:tnLst>
    <p:bldLst>
      <p:bldP spid="52230" grpId="0" build="allAtOnce"/>
      <p:bldP spid="52232" grpId="0" animBg="1"/>
      <p:bldP spid="52233" grpId="0" animBg="1"/>
      <p:bldP spid="52234" grpId="0" animBg="1"/>
      <p:bldP spid="52236" grpId="0" animBg="1"/>
      <p:bldP spid="52237" grpId="0" animBg="1"/>
      <p:bldP spid="52239" grpId="0" animBg="1"/>
      <p:bldP spid="52241" grpId="0" animBg="1"/>
      <p:bldP spid="52242" grpId="0" animBg="1"/>
      <p:bldP spid="52244" grpId="0" build="p"/>
      <p:bldP spid="52245" grpId="0" animBg="1"/>
      <p:bldP spid="52246" grpId="0" animBg="1"/>
      <p:bldP spid="52247" grpId="0" animBg="1"/>
      <p:bldP spid="52248" grpId="0" animBg="1"/>
      <p:bldP spid="52249" grpId="0" animBg="1"/>
      <p:bldP spid="52250" grpId="0" animBg="1"/>
      <p:bldP spid="52251" grpId="0" animBg="1"/>
      <p:bldP spid="52252" grpId="0" animBg="1"/>
      <p:bldP spid="52255" grpId="0" animBg="1"/>
      <p:bldP spid="52257" grpId="0" build="allAtOnce"/>
      <p:bldP spid="52258" grpId="0" animBg="1"/>
      <p:bldP spid="52259" grpId="0" animBg="1"/>
      <p:bldP spid="52261" grpId="0" animBg="1"/>
      <p:bldP spid="52262" grpId="0" animBg="1"/>
      <p:bldP spid="52263" grpId="0" animBg="1"/>
      <p:bldP spid="52265" grpId="0" animBg="1"/>
      <p:bldP spid="52266" grpId="0" animBg="1"/>
      <p:bldP spid="52268" grpId="0" animBg="1"/>
      <p:bldP spid="5227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vo%20nha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79925" y="0"/>
            <a:ext cx="46640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 name="Picture 3" descr="vonha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4084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5909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style.rotation</p:attrName>
                                        </p:attrNameLst>
                                      </p:cBhvr>
                                      <p:tavLst>
                                        <p:tav tm="0">
                                          <p:val>
                                            <p:fltVal val="90"/>
                                          </p:val>
                                        </p:tav>
                                        <p:tav tm="100000">
                                          <p:val>
                                            <p:fltVal val="0"/>
                                          </p:val>
                                        </p:tav>
                                      </p:tavLst>
                                    </p:anim>
                                    <p:animEffect transition="in" filter="fade">
                                      <p:cBhvr>
                                        <p:cTn id="10" dur="1000"/>
                                        <p:tgtEl>
                                          <p:spTgt spid="3074"/>
                                        </p:tgtEl>
                                      </p:cBhvr>
                                    </p:animEffect>
                                  </p:childTnLst>
                                </p:cTn>
                              </p:par>
                              <p:par>
                                <p:cTn id="11" presetID="31" presetClass="entr" presetSubtype="0" fill="hold" nodeType="withEffect">
                                  <p:stCondLst>
                                    <p:cond delay="0"/>
                                  </p:stCondLst>
                                  <p:childTnLst>
                                    <p:set>
                                      <p:cBhvr>
                                        <p:cTn id="12" dur="1" fill="hold">
                                          <p:stCondLst>
                                            <p:cond delay="0"/>
                                          </p:stCondLst>
                                        </p:cTn>
                                        <p:tgtEl>
                                          <p:spTgt spid="4099"/>
                                        </p:tgtEl>
                                        <p:attrNameLst>
                                          <p:attrName>style.visibility</p:attrName>
                                        </p:attrNameLst>
                                      </p:cBhvr>
                                      <p:to>
                                        <p:strVal val="visible"/>
                                      </p:to>
                                    </p:set>
                                    <p:anim calcmode="lin" valueType="num">
                                      <p:cBhvr>
                                        <p:cTn id="13" dur="1000" fill="hold"/>
                                        <p:tgtEl>
                                          <p:spTgt spid="4099"/>
                                        </p:tgtEl>
                                        <p:attrNameLst>
                                          <p:attrName>ppt_w</p:attrName>
                                        </p:attrNameLst>
                                      </p:cBhvr>
                                      <p:tavLst>
                                        <p:tav tm="0">
                                          <p:val>
                                            <p:fltVal val="0"/>
                                          </p:val>
                                        </p:tav>
                                        <p:tav tm="100000">
                                          <p:val>
                                            <p:strVal val="#ppt_w"/>
                                          </p:val>
                                        </p:tav>
                                      </p:tavLst>
                                    </p:anim>
                                    <p:anim calcmode="lin" valueType="num">
                                      <p:cBhvr>
                                        <p:cTn id="14" dur="1000" fill="hold"/>
                                        <p:tgtEl>
                                          <p:spTgt spid="4099"/>
                                        </p:tgtEl>
                                        <p:attrNameLst>
                                          <p:attrName>ppt_h</p:attrName>
                                        </p:attrNameLst>
                                      </p:cBhvr>
                                      <p:tavLst>
                                        <p:tav tm="0">
                                          <p:val>
                                            <p:fltVal val="0"/>
                                          </p:val>
                                        </p:tav>
                                        <p:tav tm="100000">
                                          <p:val>
                                            <p:strVal val="#ppt_h"/>
                                          </p:val>
                                        </p:tav>
                                      </p:tavLst>
                                    </p:anim>
                                    <p:anim calcmode="lin" valueType="num">
                                      <p:cBhvr>
                                        <p:cTn id="15" dur="1000" fill="hold"/>
                                        <p:tgtEl>
                                          <p:spTgt spid="4099"/>
                                        </p:tgtEl>
                                        <p:attrNameLst>
                                          <p:attrName>style.rotation</p:attrName>
                                        </p:attrNameLst>
                                      </p:cBhvr>
                                      <p:tavLst>
                                        <p:tav tm="0">
                                          <p:val>
                                            <p:fltVal val="90"/>
                                          </p:val>
                                        </p:tav>
                                        <p:tav tm="100000">
                                          <p:val>
                                            <p:fltVal val="0"/>
                                          </p:val>
                                        </p:tav>
                                      </p:tavLst>
                                    </p:anim>
                                    <p:animEffect transition="in" filter="fade">
                                      <p:cBhvr>
                                        <p:cTn id="16" dur="1000"/>
                                        <p:tgtEl>
                                          <p:spTgt spid="40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23528" y="1844824"/>
            <a:ext cx="8229600" cy="1143000"/>
          </a:xfrm>
        </p:spPr>
        <p:txBody>
          <a:bodyPr>
            <a:normAutofit/>
          </a:bodyPr>
          <a:lstStyle/>
          <a:p>
            <a:r>
              <a:rPr lang="en-US" sz="2400" b="1" dirty="0" smtClean="0">
                <a:solidFill>
                  <a:srgbClr val="C00000"/>
                </a:solidFill>
                <a:latin typeface="Arial" pitchFamily="34" charset="0"/>
                <a:cs typeface="Arial" pitchFamily="34" charset="0"/>
              </a:rPr>
              <a:t>HOẠT ĐỘNG HÌNH THÀNH KIẾN THỨC</a:t>
            </a:r>
            <a:endParaRPr lang="en-US" sz="2400" b="1" dirty="0">
              <a:solidFill>
                <a:srgbClr val="C00000"/>
              </a:solidFill>
              <a:latin typeface="Arial" pitchFamily="34" charset="0"/>
              <a:cs typeface="Arial" pitchFamily="34" charset="0"/>
            </a:endParaRPr>
          </a:p>
        </p:txBody>
      </p:sp>
    </p:spTree>
    <p:extLst>
      <p:ext uri="{BB962C8B-B14F-4D97-AF65-F5344CB8AC3E}">
        <p14:creationId xmlns:p14="http://schemas.microsoft.com/office/powerpoint/2010/main" val="2928683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2" name="AutoShape 4"/>
          <p:cNvSpPr>
            <a:spLocks noChangeArrowheads="1"/>
          </p:cNvSpPr>
          <p:nvPr/>
        </p:nvSpPr>
        <p:spPr bwMode="auto">
          <a:xfrm>
            <a:off x="1828800" y="1371600"/>
            <a:ext cx="5486400" cy="3200400"/>
          </a:xfrm>
          <a:prstGeom prst="cloudCallout">
            <a:avLst>
              <a:gd name="adj1" fmla="val -55208"/>
              <a:gd name="adj2" fmla="val 112301"/>
            </a:avLst>
          </a:prstGeom>
          <a:solidFill>
            <a:srgbClr val="CCFFFF"/>
          </a:solidFill>
          <a:ln w="9525">
            <a:solidFill>
              <a:srgbClr val="9900CC"/>
            </a:solidFill>
            <a:round/>
            <a:headEnd/>
            <a:tailEnd/>
          </a:ln>
        </p:spPr>
        <p:txBody>
          <a:bodyPr/>
          <a:lstStyle/>
          <a:p>
            <a:r>
              <a:rPr lang="en-US" sz="3200" b="1" i="1">
                <a:solidFill>
                  <a:srgbClr val="7030A0"/>
                </a:solidFill>
                <a:latin typeface="Times New Roman" pitchFamily="18" charset="0"/>
              </a:rPr>
              <a:t>Hãy nêu những nét nổi bật về cuộc đời và sáng tác của Kim Lân?</a:t>
            </a:r>
          </a:p>
        </p:txBody>
      </p:sp>
    </p:spTree>
    <p:extLst>
      <p:ext uri="{BB962C8B-B14F-4D97-AF65-F5344CB8AC3E}">
        <p14:creationId xmlns:p14="http://schemas.microsoft.com/office/powerpoint/2010/main" val="30824438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2532"/>
                                        </p:tgtEl>
                                        <p:attrNameLst>
                                          <p:attrName>style.visibility</p:attrName>
                                        </p:attrNameLst>
                                      </p:cBhvr>
                                      <p:to>
                                        <p:strVal val="visible"/>
                                      </p:to>
                                    </p:set>
                                    <p:anim calcmode="lin" valueType="num">
                                      <p:cBhvr>
                                        <p:cTn id="7" dur="1000" fill="hold"/>
                                        <p:tgtEl>
                                          <p:spTgt spid="22532"/>
                                        </p:tgtEl>
                                        <p:attrNameLst>
                                          <p:attrName>ppt_w</p:attrName>
                                        </p:attrNameLst>
                                      </p:cBhvr>
                                      <p:tavLst>
                                        <p:tav tm="0">
                                          <p:val>
                                            <p:strVal val="#ppt_w*0.70"/>
                                          </p:val>
                                        </p:tav>
                                        <p:tav tm="100000">
                                          <p:val>
                                            <p:strVal val="#ppt_w"/>
                                          </p:val>
                                        </p:tav>
                                      </p:tavLst>
                                    </p:anim>
                                    <p:anim calcmode="lin" valueType="num">
                                      <p:cBhvr>
                                        <p:cTn id="8" dur="1000" fill="hold"/>
                                        <p:tgtEl>
                                          <p:spTgt spid="22532"/>
                                        </p:tgtEl>
                                        <p:attrNameLst>
                                          <p:attrName>ppt_h</p:attrName>
                                        </p:attrNameLst>
                                      </p:cBhvr>
                                      <p:tavLst>
                                        <p:tav tm="0">
                                          <p:val>
                                            <p:strVal val="#ppt_h"/>
                                          </p:val>
                                        </p:tav>
                                        <p:tav tm="100000">
                                          <p:val>
                                            <p:strVal val="#ppt_h"/>
                                          </p:val>
                                        </p:tav>
                                      </p:tavLst>
                                    </p:anim>
                                    <p:animEffect transition="in" filter="fade">
                                      <p:cBhvr>
                                        <p:cTn id="9" dur="1000"/>
                                        <p:tgtEl>
                                          <p:spTgt spid="22532"/>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 presetClass="exit" presetSubtype="10" fill="hold" grpId="1" nodeType="clickEffect">
                                  <p:stCondLst>
                                    <p:cond delay="0"/>
                                  </p:stCondLst>
                                  <p:childTnLst>
                                    <p:animEffect transition="out" filter="checkerboard(across)">
                                      <p:cBhvr>
                                        <p:cTn id="13" dur="500"/>
                                        <p:tgtEl>
                                          <p:spTgt spid="22532"/>
                                        </p:tgtEl>
                                      </p:cBhvr>
                                    </p:animEffect>
                                    <p:set>
                                      <p:cBhvr>
                                        <p:cTn id="14" dur="1" fill="hold">
                                          <p:stCondLst>
                                            <p:cond delay="499"/>
                                          </p:stCondLst>
                                        </p:cTn>
                                        <p:tgtEl>
                                          <p:spTgt spid="225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2" grpId="0" animBg="1"/>
      <p:bldP spid="22532"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60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763" y="630382"/>
            <a:ext cx="8919941"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04931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6082"/>
                                        </p:tgtEl>
                                        <p:attrNameLst>
                                          <p:attrName>style.visibility</p:attrName>
                                        </p:attrNameLst>
                                      </p:cBhvr>
                                      <p:to>
                                        <p:strVal val="visible"/>
                                      </p:to>
                                    </p:set>
                                    <p:anim calcmode="lin" valueType="num">
                                      <p:cBhvr>
                                        <p:cTn id="7" dur="1000" fill="hold"/>
                                        <p:tgtEl>
                                          <p:spTgt spid="46082"/>
                                        </p:tgtEl>
                                        <p:attrNameLst>
                                          <p:attrName>ppt_w</p:attrName>
                                        </p:attrNameLst>
                                      </p:cBhvr>
                                      <p:tavLst>
                                        <p:tav tm="0">
                                          <p:val>
                                            <p:fltVal val="0"/>
                                          </p:val>
                                        </p:tav>
                                        <p:tav tm="100000">
                                          <p:val>
                                            <p:strVal val="#ppt_w"/>
                                          </p:val>
                                        </p:tav>
                                      </p:tavLst>
                                    </p:anim>
                                    <p:anim calcmode="lin" valueType="num">
                                      <p:cBhvr>
                                        <p:cTn id="8" dur="1000" fill="hold"/>
                                        <p:tgtEl>
                                          <p:spTgt spid="46082"/>
                                        </p:tgtEl>
                                        <p:attrNameLst>
                                          <p:attrName>ppt_h</p:attrName>
                                        </p:attrNameLst>
                                      </p:cBhvr>
                                      <p:tavLst>
                                        <p:tav tm="0">
                                          <p:val>
                                            <p:fltVal val="0"/>
                                          </p:val>
                                        </p:tav>
                                        <p:tav tm="100000">
                                          <p:val>
                                            <p:strVal val="#ppt_h"/>
                                          </p:val>
                                        </p:tav>
                                      </p:tavLst>
                                    </p:anim>
                                    <p:anim calcmode="lin" valueType="num">
                                      <p:cBhvr>
                                        <p:cTn id="9" dur="1000" fill="hold"/>
                                        <p:tgtEl>
                                          <p:spTgt spid="46082"/>
                                        </p:tgtEl>
                                        <p:attrNameLst>
                                          <p:attrName>style.rotation</p:attrName>
                                        </p:attrNameLst>
                                      </p:cBhvr>
                                      <p:tavLst>
                                        <p:tav tm="0">
                                          <p:val>
                                            <p:fltVal val="90"/>
                                          </p:val>
                                        </p:tav>
                                        <p:tav tm="100000">
                                          <p:val>
                                            <p:fltVal val="0"/>
                                          </p:val>
                                        </p:tav>
                                      </p:tavLst>
                                    </p:anim>
                                    <p:animEffect transition="in" filter="fade">
                                      <p:cBhvr>
                                        <p:cTn id="10" dur="1000"/>
                                        <p:tgtEl>
                                          <p:spTgt spid="460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ChangeArrowheads="1"/>
          </p:cNvSpPr>
          <p:nvPr/>
        </p:nvSpPr>
        <p:spPr bwMode="auto">
          <a:xfrm>
            <a:off x="255373" y="53600"/>
            <a:ext cx="4572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400" b="1" u="sng" dirty="0" smtClean="0">
                <a:solidFill>
                  <a:srgbClr val="C00000"/>
                </a:solidFill>
              </a:rPr>
              <a:t>I.TÌM HIỂU CHUNG:</a:t>
            </a:r>
          </a:p>
          <a:p>
            <a:r>
              <a:rPr lang="en-US" sz="2400" b="1" dirty="0" smtClean="0">
                <a:solidFill>
                  <a:srgbClr val="C00000"/>
                </a:solidFill>
              </a:rPr>
              <a:t>1</a:t>
            </a:r>
            <a:r>
              <a:rPr lang="en-US" sz="2400" b="1" dirty="0">
                <a:solidFill>
                  <a:srgbClr val="C00000"/>
                </a:solidFill>
              </a:rPr>
              <a:t>. </a:t>
            </a:r>
            <a:r>
              <a:rPr lang="en-US" sz="2400" b="1" dirty="0" err="1">
                <a:solidFill>
                  <a:srgbClr val="C00000"/>
                </a:solidFill>
              </a:rPr>
              <a:t>Tác</a:t>
            </a:r>
            <a:r>
              <a:rPr lang="en-US" sz="2400" b="1" dirty="0">
                <a:solidFill>
                  <a:srgbClr val="C00000"/>
                </a:solidFill>
              </a:rPr>
              <a:t> </a:t>
            </a:r>
            <a:r>
              <a:rPr lang="en-US" sz="2400" b="1" dirty="0" err="1" smtClean="0">
                <a:solidFill>
                  <a:srgbClr val="C00000"/>
                </a:solidFill>
              </a:rPr>
              <a:t>giả</a:t>
            </a:r>
            <a:r>
              <a:rPr lang="en-US" sz="2400" b="1" dirty="0" smtClean="0">
                <a:solidFill>
                  <a:srgbClr val="C00000"/>
                </a:solidFill>
              </a:rPr>
              <a:t> Kim </a:t>
            </a:r>
            <a:r>
              <a:rPr lang="en-US" sz="2400" b="1" dirty="0" err="1" smtClean="0">
                <a:solidFill>
                  <a:srgbClr val="C00000"/>
                </a:solidFill>
              </a:rPr>
              <a:t>Lân</a:t>
            </a:r>
            <a:r>
              <a:rPr lang="en-US" sz="2400" b="1" dirty="0" smtClean="0">
                <a:solidFill>
                  <a:srgbClr val="C00000"/>
                </a:solidFill>
              </a:rPr>
              <a:t>: </a:t>
            </a:r>
            <a:r>
              <a:rPr lang="en-US" sz="2400" b="1" dirty="0" smtClean="0">
                <a:solidFill>
                  <a:srgbClr val="C00000"/>
                </a:solidFill>
                <a:latin typeface="Times New Roman" pitchFamily="18" charset="0"/>
                <a:cs typeface="Times New Roman" pitchFamily="18" charset="0"/>
              </a:rPr>
              <a:t>(1920 </a:t>
            </a:r>
            <a:r>
              <a:rPr lang="en-US" sz="2400" b="1" dirty="0">
                <a:solidFill>
                  <a:srgbClr val="C00000"/>
                </a:solidFill>
                <a:latin typeface="Times New Roman" pitchFamily="18" charset="0"/>
                <a:cs typeface="Times New Roman" pitchFamily="18" charset="0"/>
              </a:rPr>
              <a:t>- </a:t>
            </a:r>
            <a:r>
              <a:rPr lang="en-US" sz="2400" b="1" dirty="0" smtClean="0">
                <a:solidFill>
                  <a:srgbClr val="C00000"/>
                </a:solidFill>
                <a:latin typeface="Times New Roman" pitchFamily="18" charset="0"/>
                <a:cs typeface="Times New Roman" pitchFamily="18" charset="0"/>
              </a:rPr>
              <a:t>2007)</a:t>
            </a:r>
            <a:r>
              <a:rPr lang="en-US" sz="2400" b="1" dirty="0" smtClean="0">
                <a:solidFill>
                  <a:srgbClr val="C00000"/>
                </a:solidFill>
              </a:rPr>
              <a:t>:</a:t>
            </a:r>
            <a:r>
              <a:rPr lang="en-US" sz="2400" dirty="0" smtClean="0">
                <a:solidFill>
                  <a:srgbClr val="C00000"/>
                </a:solidFill>
              </a:rPr>
              <a:t> </a:t>
            </a:r>
            <a:endParaRPr lang="en-US" sz="2400" dirty="0">
              <a:solidFill>
                <a:srgbClr val="C00000"/>
              </a:solidFill>
            </a:endParaRPr>
          </a:p>
        </p:txBody>
      </p:sp>
      <p:grpSp>
        <p:nvGrpSpPr>
          <p:cNvPr id="9" name="Group 8"/>
          <p:cNvGrpSpPr/>
          <p:nvPr/>
        </p:nvGrpSpPr>
        <p:grpSpPr>
          <a:xfrm>
            <a:off x="214305" y="2627826"/>
            <a:ext cx="5105400" cy="1279517"/>
            <a:chOff x="0" y="153737"/>
            <a:chExt cx="5105400" cy="1279517"/>
          </a:xfrm>
          <a:solidFill>
            <a:srgbClr val="002060"/>
          </a:solidFill>
        </p:grpSpPr>
        <p:sp>
          <p:nvSpPr>
            <p:cNvPr id="10" name="Rounded Rectangle 9"/>
            <p:cNvSpPr/>
            <p:nvPr/>
          </p:nvSpPr>
          <p:spPr>
            <a:xfrm>
              <a:off x="0" y="153737"/>
              <a:ext cx="5105400" cy="1279517"/>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1" name="Rounded Rectangle 4"/>
            <p:cNvSpPr/>
            <p:nvPr/>
          </p:nvSpPr>
          <p:spPr>
            <a:xfrm>
              <a:off x="62461" y="216198"/>
              <a:ext cx="4980478" cy="1154595"/>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lvl="0" algn="l" defTabSz="1066800" rtl="0">
                <a:lnSpc>
                  <a:spcPct val="90000"/>
                </a:lnSpc>
                <a:spcBef>
                  <a:spcPct val="0"/>
                </a:spcBef>
                <a:spcAft>
                  <a:spcPct val="35000"/>
                </a:spcAft>
              </a:pPr>
              <a:endParaRPr lang="en-US" sz="2000" b="1" kern="1200" dirty="0" smtClean="0"/>
            </a:p>
          </p:txBody>
        </p:sp>
      </p:grpSp>
      <p:grpSp>
        <p:nvGrpSpPr>
          <p:cNvPr id="12" name="Group 11"/>
          <p:cNvGrpSpPr/>
          <p:nvPr/>
        </p:nvGrpSpPr>
        <p:grpSpPr>
          <a:xfrm>
            <a:off x="139534" y="4149080"/>
            <a:ext cx="5105399" cy="2232248"/>
            <a:chOff x="0" y="35010"/>
            <a:chExt cx="5105399" cy="1531689"/>
          </a:xfrm>
          <a:solidFill>
            <a:srgbClr val="002060"/>
          </a:solidFill>
        </p:grpSpPr>
        <p:sp>
          <p:nvSpPr>
            <p:cNvPr id="13" name="Rounded Rectangle 12"/>
            <p:cNvSpPr/>
            <p:nvPr/>
          </p:nvSpPr>
          <p:spPr>
            <a:xfrm>
              <a:off x="0" y="35010"/>
              <a:ext cx="5105399" cy="1531689"/>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4" name="Rounded Rectangle 4"/>
            <p:cNvSpPr/>
            <p:nvPr/>
          </p:nvSpPr>
          <p:spPr>
            <a:xfrm>
              <a:off x="74771" y="183238"/>
              <a:ext cx="4861751" cy="130869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83820" tIns="83820" rIns="83820" bIns="83820" numCol="1" spcCol="1270" anchor="ctr" anchorCtr="0">
              <a:noAutofit/>
            </a:bodyPr>
            <a:lstStyle/>
            <a:p>
              <a:pPr lvl="0" algn="l" defTabSz="977900" rtl="0">
                <a:lnSpc>
                  <a:spcPct val="90000"/>
                </a:lnSpc>
                <a:spcBef>
                  <a:spcPct val="0"/>
                </a:spcBef>
                <a:spcAft>
                  <a:spcPct val="35000"/>
                </a:spcAft>
              </a:pPr>
              <a:endParaRPr lang="en-US" sz="2000" b="1" kern="1200" dirty="0"/>
            </a:p>
          </p:txBody>
        </p:sp>
      </p:grpSp>
      <p:grpSp>
        <p:nvGrpSpPr>
          <p:cNvPr id="18" name="Group 17"/>
          <p:cNvGrpSpPr/>
          <p:nvPr/>
        </p:nvGrpSpPr>
        <p:grpSpPr>
          <a:xfrm>
            <a:off x="205259" y="1125744"/>
            <a:ext cx="5105400" cy="1279517"/>
            <a:chOff x="0" y="153737"/>
            <a:chExt cx="5105400" cy="1279517"/>
          </a:xfrm>
          <a:solidFill>
            <a:srgbClr val="002060"/>
          </a:solidFill>
        </p:grpSpPr>
        <p:sp>
          <p:nvSpPr>
            <p:cNvPr id="19" name="Rounded Rectangle 18"/>
            <p:cNvSpPr/>
            <p:nvPr/>
          </p:nvSpPr>
          <p:spPr>
            <a:xfrm>
              <a:off x="0" y="153737"/>
              <a:ext cx="5105400" cy="1279517"/>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0" name="Rounded Rectangle 4"/>
            <p:cNvSpPr/>
            <p:nvPr/>
          </p:nvSpPr>
          <p:spPr>
            <a:xfrm>
              <a:off x="62461" y="216198"/>
              <a:ext cx="4980478" cy="1154595"/>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defTabSz="1066800">
                <a:lnSpc>
                  <a:spcPct val="90000"/>
                </a:lnSpc>
                <a:spcBef>
                  <a:spcPct val="0"/>
                </a:spcBef>
                <a:spcAft>
                  <a:spcPct val="35000"/>
                </a:spcAft>
              </a:pPr>
              <a:r>
                <a:rPr lang="en-US" sz="2000" b="1" dirty="0" smtClean="0"/>
                <a:t>Kim </a:t>
              </a:r>
              <a:r>
                <a:rPr lang="en-US" sz="2000" b="1" dirty="0" err="1" smtClean="0"/>
                <a:t>Lân</a:t>
              </a:r>
              <a:r>
                <a:rPr lang="en-US" sz="2000" b="1" dirty="0" smtClean="0"/>
                <a:t> </a:t>
              </a:r>
              <a:r>
                <a:rPr lang="en-US" sz="2000" b="1" dirty="0" err="1"/>
                <a:t>là</a:t>
              </a:r>
              <a:r>
                <a:rPr lang="en-US" sz="2000" b="1" dirty="0"/>
                <a:t> </a:t>
              </a:r>
              <a:r>
                <a:rPr lang="en-US" sz="2000" b="1" dirty="0" err="1"/>
                <a:t>một</a:t>
              </a:r>
              <a:r>
                <a:rPr lang="en-US" sz="2000" b="1" dirty="0"/>
                <a:t> </a:t>
              </a:r>
              <a:r>
                <a:rPr lang="en-US" sz="2000" b="1" dirty="0" err="1"/>
                <a:t>cây</a:t>
              </a:r>
              <a:r>
                <a:rPr lang="en-US" sz="2000" b="1" dirty="0"/>
                <a:t> </a:t>
              </a:r>
              <a:r>
                <a:rPr lang="en-US" sz="2000" b="1" dirty="0" err="1"/>
                <a:t>bút</a:t>
              </a:r>
              <a:r>
                <a:rPr lang="en-US" sz="2000" b="1" dirty="0"/>
                <a:t> </a:t>
              </a:r>
              <a:r>
                <a:rPr lang="en-US" sz="2000" b="1" dirty="0" smtClean="0"/>
                <a:t> </a:t>
              </a:r>
              <a:r>
                <a:rPr lang="en-US" sz="2000" b="1" dirty="0" err="1" smtClean="0"/>
                <a:t>truyện</a:t>
              </a:r>
              <a:r>
                <a:rPr lang="en-US" sz="2000" b="1" dirty="0" smtClean="0"/>
                <a:t> </a:t>
              </a:r>
              <a:r>
                <a:rPr lang="en-US" sz="2000" b="1" dirty="0" err="1" smtClean="0"/>
                <a:t>ngắn</a:t>
              </a:r>
              <a:r>
                <a:rPr lang="en-US" sz="2000" b="1" dirty="0" smtClean="0"/>
                <a:t> </a:t>
              </a:r>
              <a:r>
                <a:rPr lang="en-US" sz="2000" b="1" dirty="0" err="1" smtClean="0"/>
                <a:t>xuất</a:t>
              </a:r>
              <a:r>
                <a:rPr lang="en-US" sz="2000" b="1" dirty="0" smtClean="0"/>
                <a:t> </a:t>
              </a:r>
              <a:r>
                <a:rPr lang="en-US" sz="2000" b="1" dirty="0" err="1"/>
                <a:t>sắc</a:t>
              </a:r>
              <a:r>
                <a:rPr lang="en-US" sz="2000" b="1" dirty="0"/>
                <a:t> </a:t>
              </a:r>
              <a:r>
                <a:rPr lang="en-US" sz="2000" b="1" dirty="0" err="1" smtClean="0"/>
                <a:t>của</a:t>
              </a:r>
              <a:r>
                <a:rPr lang="en-US" sz="2000" b="1" dirty="0"/>
                <a:t> </a:t>
              </a:r>
              <a:r>
                <a:rPr lang="en-US" sz="2000" b="1" dirty="0" err="1"/>
                <a:t>nền</a:t>
              </a:r>
              <a:r>
                <a:rPr lang="en-US" sz="2000" b="1" dirty="0"/>
                <a:t> </a:t>
              </a:r>
              <a:r>
                <a:rPr lang="en-US" sz="2000" b="1" dirty="0" err="1"/>
                <a:t>văn</a:t>
              </a:r>
              <a:r>
                <a:rPr lang="en-US" sz="2000" b="1" dirty="0"/>
                <a:t> </a:t>
              </a:r>
              <a:r>
                <a:rPr lang="en-US" sz="2000" b="1" dirty="0" err="1"/>
                <a:t>học</a:t>
              </a:r>
              <a:r>
                <a:rPr lang="en-US" sz="2000" b="1" dirty="0"/>
                <a:t> </a:t>
              </a:r>
              <a:r>
                <a:rPr lang="en-US" sz="2000" b="1" dirty="0" err="1"/>
                <a:t>Việt</a:t>
              </a:r>
              <a:r>
                <a:rPr lang="en-US" sz="2000" b="1" dirty="0"/>
                <a:t> Nam </a:t>
              </a:r>
              <a:r>
                <a:rPr lang="en-US" sz="2000" b="1" dirty="0" err="1"/>
                <a:t>hiện</a:t>
              </a:r>
              <a:r>
                <a:rPr lang="en-US" sz="2000" b="1" dirty="0"/>
                <a:t> </a:t>
              </a:r>
              <a:r>
                <a:rPr lang="en-US" sz="2000" b="1" dirty="0" err="1" smtClean="0"/>
                <a:t>đại</a:t>
              </a:r>
              <a:r>
                <a:rPr lang="en-US" sz="2000" b="1" dirty="0" smtClean="0"/>
                <a:t> </a:t>
              </a:r>
              <a:r>
                <a:rPr lang="en-US" sz="2000" b="1" dirty="0" err="1" smtClean="0"/>
                <a:t>thế</a:t>
              </a:r>
              <a:r>
                <a:rPr lang="en-US" sz="2000" b="1" dirty="0" smtClean="0"/>
                <a:t> </a:t>
              </a:r>
              <a:r>
                <a:rPr lang="en-US" sz="2000" b="1" dirty="0" err="1" smtClean="0"/>
                <a:t>kỷ</a:t>
              </a:r>
              <a:r>
                <a:rPr lang="en-US" sz="2000" b="1" dirty="0" smtClean="0"/>
                <a:t> XX.</a:t>
              </a:r>
              <a:endParaRPr lang="en-US" sz="2000" dirty="0"/>
            </a:p>
          </p:txBody>
        </p:sp>
      </p:gr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49288" y="874703"/>
            <a:ext cx="3511519" cy="57283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292763" y="2913641"/>
            <a:ext cx="4930391" cy="707886"/>
          </a:xfrm>
          <a:prstGeom prst="rect">
            <a:avLst/>
          </a:prstGeom>
        </p:spPr>
        <p:txBody>
          <a:bodyPr wrap="square">
            <a:spAutoFit/>
          </a:bodyPr>
          <a:lstStyle/>
          <a:p>
            <a:r>
              <a:rPr lang="en-US" sz="2000" b="1" dirty="0" err="1">
                <a:solidFill>
                  <a:schemeClr val="bg1"/>
                </a:solidFill>
              </a:rPr>
              <a:t>Sự</a:t>
            </a:r>
            <a:r>
              <a:rPr lang="en-US" sz="2000" b="1" dirty="0">
                <a:solidFill>
                  <a:schemeClr val="bg1"/>
                </a:solidFill>
              </a:rPr>
              <a:t> </a:t>
            </a:r>
            <a:r>
              <a:rPr lang="en-US" sz="2000" b="1" dirty="0" err="1">
                <a:solidFill>
                  <a:schemeClr val="bg1"/>
                </a:solidFill>
              </a:rPr>
              <a:t>nghiệp</a:t>
            </a:r>
            <a:r>
              <a:rPr lang="en-US" sz="2000" b="1" dirty="0">
                <a:solidFill>
                  <a:schemeClr val="bg1"/>
                </a:solidFill>
              </a:rPr>
              <a:t> </a:t>
            </a:r>
            <a:r>
              <a:rPr lang="en-US" sz="2000" b="1" dirty="0" err="1">
                <a:solidFill>
                  <a:schemeClr val="bg1"/>
                </a:solidFill>
              </a:rPr>
              <a:t>văn</a:t>
            </a:r>
            <a:r>
              <a:rPr lang="en-US" sz="2000" b="1" dirty="0">
                <a:solidFill>
                  <a:schemeClr val="bg1"/>
                </a:solidFill>
              </a:rPr>
              <a:t> </a:t>
            </a:r>
            <a:r>
              <a:rPr lang="en-US" sz="2000" b="1" dirty="0" err="1">
                <a:solidFill>
                  <a:schemeClr val="bg1"/>
                </a:solidFill>
              </a:rPr>
              <a:t>học</a:t>
            </a:r>
            <a:r>
              <a:rPr lang="en-US" sz="2000" b="1" dirty="0">
                <a:solidFill>
                  <a:schemeClr val="bg1"/>
                </a:solidFill>
              </a:rPr>
              <a:t> </a:t>
            </a:r>
            <a:r>
              <a:rPr lang="en-US" sz="2000" b="1" dirty="0" err="1">
                <a:solidFill>
                  <a:schemeClr val="bg1"/>
                </a:solidFill>
              </a:rPr>
              <a:t>của</a:t>
            </a:r>
            <a:r>
              <a:rPr lang="en-US" sz="2000" b="1" dirty="0">
                <a:solidFill>
                  <a:schemeClr val="bg1"/>
                </a:solidFill>
              </a:rPr>
              <a:t> </a:t>
            </a:r>
            <a:r>
              <a:rPr lang="en-US" sz="2000" b="1" dirty="0" err="1">
                <a:solidFill>
                  <a:schemeClr val="bg1"/>
                </a:solidFill>
              </a:rPr>
              <a:t>ông</a:t>
            </a:r>
            <a:r>
              <a:rPr lang="en-US" sz="2000" b="1" dirty="0">
                <a:solidFill>
                  <a:schemeClr val="bg1"/>
                </a:solidFill>
              </a:rPr>
              <a:t> </a:t>
            </a:r>
            <a:r>
              <a:rPr lang="en-US" sz="2000" b="1" dirty="0" err="1">
                <a:solidFill>
                  <a:schemeClr val="bg1"/>
                </a:solidFill>
              </a:rPr>
              <a:t>tuy</a:t>
            </a:r>
            <a:r>
              <a:rPr lang="en-US" sz="2000" b="1" dirty="0">
                <a:solidFill>
                  <a:schemeClr val="bg1"/>
                </a:solidFill>
              </a:rPr>
              <a:t> </a:t>
            </a:r>
            <a:r>
              <a:rPr lang="en-US" sz="2000" b="1" dirty="0" err="1">
                <a:solidFill>
                  <a:schemeClr val="bg1"/>
                </a:solidFill>
              </a:rPr>
              <a:t>không</a:t>
            </a:r>
            <a:r>
              <a:rPr lang="en-US" sz="2000" b="1" dirty="0">
                <a:solidFill>
                  <a:schemeClr val="bg1"/>
                </a:solidFill>
              </a:rPr>
              <a:t> </a:t>
            </a:r>
            <a:r>
              <a:rPr lang="en-US" sz="2000" b="1" dirty="0" err="1">
                <a:solidFill>
                  <a:schemeClr val="bg1"/>
                </a:solidFill>
              </a:rPr>
              <a:t>đồ</a:t>
            </a:r>
            <a:r>
              <a:rPr lang="en-US" sz="2000" b="1" dirty="0">
                <a:solidFill>
                  <a:schemeClr val="bg1"/>
                </a:solidFill>
              </a:rPr>
              <a:t> </a:t>
            </a:r>
            <a:r>
              <a:rPr lang="en-US" sz="2000" b="1" dirty="0" err="1">
                <a:solidFill>
                  <a:schemeClr val="bg1"/>
                </a:solidFill>
              </a:rPr>
              <a:t>sộ</a:t>
            </a:r>
            <a:r>
              <a:rPr lang="en-US" sz="2000" b="1" dirty="0">
                <a:solidFill>
                  <a:schemeClr val="bg1"/>
                </a:solidFill>
              </a:rPr>
              <a:t> </a:t>
            </a:r>
            <a:r>
              <a:rPr lang="en-US" sz="2000" b="1" dirty="0" err="1">
                <a:solidFill>
                  <a:schemeClr val="bg1"/>
                </a:solidFill>
              </a:rPr>
              <a:t>nhưng</a:t>
            </a:r>
            <a:r>
              <a:rPr lang="en-US" sz="2000" b="1" dirty="0">
                <a:solidFill>
                  <a:schemeClr val="bg1"/>
                </a:solidFill>
              </a:rPr>
              <a:t> </a:t>
            </a:r>
            <a:r>
              <a:rPr lang="en-US" sz="2000" b="1" dirty="0" err="1">
                <a:solidFill>
                  <a:schemeClr val="bg1"/>
                </a:solidFill>
              </a:rPr>
              <a:t>lại</a:t>
            </a:r>
            <a:r>
              <a:rPr lang="en-US" sz="2000" b="1" dirty="0">
                <a:solidFill>
                  <a:schemeClr val="bg1"/>
                </a:solidFill>
              </a:rPr>
              <a:t> </a:t>
            </a:r>
            <a:r>
              <a:rPr lang="en-US" sz="2000" b="1" dirty="0" err="1">
                <a:solidFill>
                  <a:schemeClr val="bg1"/>
                </a:solidFill>
              </a:rPr>
              <a:t>rất</a:t>
            </a:r>
            <a:r>
              <a:rPr lang="en-US" sz="2000" b="1" dirty="0">
                <a:solidFill>
                  <a:schemeClr val="bg1"/>
                </a:solidFill>
              </a:rPr>
              <a:t> </a:t>
            </a:r>
            <a:r>
              <a:rPr lang="en-US" sz="2000" b="1" dirty="0" err="1">
                <a:solidFill>
                  <a:schemeClr val="bg1"/>
                </a:solidFill>
              </a:rPr>
              <a:t>đặc</a:t>
            </a:r>
            <a:r>
              <a:rPr lang="en-US" sz="2000" b="1" dirty="0">
                <a:solidFill>
                  <a:schemeClr val="bg1"/>
                </a:solidFill>
              </a:rPr>
              <a:t> </a:t>
            </a:r>
            <a:r>
              <a:rPr lang="en-US" sz="2000" b="1" dirty="0" err="1">
                <a:solidFill>
                  <a:schemeClr val="bg1"/>
                </a:solidFill>
              </a:rPr>
              <a:t>sắc</a:t>
            </a:r>
            <a:r>
              <a:rPr lang="en-US" sz="2000" b="1" dirty="0">
                <a:solidFill>
                  <a:schemeClr val="bg1"/>
                </a:solidFill>
              </a:rPr>
              <a:t> </a:t>
            </a:r>
            <a:r>
              <a:rPr lang="en-US" sz="2000" b="1" dirty="0" err="1">
                <a:solidFill>
                  <a:schemeClr val="bg1"/>
                </a:solidFill>
              </a:rPr>
              <a:t>và</a:t>
            </a:r>
            <a:r>
              <a:rPr lang="en-US" sz="2000" b="1" dirty="0">
                <a:solidFill>
                  <a:schemeClr val="bg1"/>
                </a:solidFill>
              </a:rPr>
              <a:t> </a:t>
            </a:r>
            <a:r>
              <a:rPr lang="en-US" sz="2000" b="1" dirty="0" err="1">
                <a:solidFill>
                  <a:schemeClr val="bg1"/>
                </a:solidFill>
              </a:rPr>
              <a:t>khó</a:t>
            </a:r>
            <a:r>
              <a:rPr lang="en-US" sz="2000" b="1" dirty="0">
                <a:solidFill>
                  <a:schemeClr val="bg1"/>
                </a:solidFill>
              </a:rPr>
              <a:t> </a:t>
            </a:r>
            <a:r>
              <a:rPr lang="en-US" sz="2000" b="1" dirty="0" err="1">
                <a:solidFill>
                  <a:schemeClr val="bg1"/>
                </a:solidFill>
              </a:rPr>
              <a:t>trộn</a:t>
            </a:r>
            <a:r>
              <a:rPr lang="en-US" sz="2000" b="1" dirty="0">
                <a:solidFill>
                  <a:schemeClr val="bg1"/>
                </a:solidFill>
              </a:rPr>
              <a:t> </a:t>
            </a:r>
            <a:r>
              <a:rPr lang="en-US" sz="2000" b="1" dirty="0" err="1">
                <a:solidFill>
                  <a:schemeClr val="bg1"/>
                </a:solidFill>
              </a:rPr>
              <a:t>lẫn</a:t>
            </a:r>
            <a:r>
              <a:rPr lang="en-US" sz="2000" b="1" dirty="0">
                <a:solidFill>
                  <a:schemeClr val="bg1"/>
                </a:solidFill>
              </a:rPr>
              <a:t>.</a:t>
            </a:r>
          </a:p>
        </p:txBody>
      </p:sp>
      <p:sp>
        <p:nvSpPr>
          <p:cNvPr id="21" name="Rounded Rectangle 4"/>
          <p:cNvSpPr/>
          <p:nvPr/>
        </p:nvSpPr>
        <p:spPr>
          <a:xfrm>
            <a:off x="267720" y="4687906"/>
            <a:ext cx="4902442" cy="1154595"/>
          </a:xfrm>
          <a:prstGeom prst="rect">
            <a:avLst/>
          </a:prstGeom>
          <a:solidFill>
            <a:srgbClr val="002060"/>
          </a:solid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defTabSz="1066800">
              <a:lnSpc>
                <a:spcPct val="90000"/>
              </a:lnSpc>
              <a:spcBef>
                <a:spcPct val="0"/>
              </a:spcBef>
              <a:spcAft>
                <a:spcPct val="35000"/>
              </a:spcAft>
            </a:pPr>
            <a:r>
              <a:rPr lang="en-US" sz="2000" b="1" dirty="0" err="1"/>
              <a:t>Ông</a:t>
            </a:r>
            <a:r>
              <a:rPr lang="en-US" sz="2000" b="1" dirty="0"/>
              <a:t> </a:t>
            </a:r>
            <a:r>
              <a:rPr lang="en-US" sz="2000" b="1" dirty="0" err="1"/>
              <a:t>được</a:t>
            </a:r>
            <a:r>
              <a:rPr lang="en-US" sz="2000" b="1" dirty="0"/>
              <a:t> </a:t>
            </a:r>
            <a:r>
              <a:rPr lang="en-US" sz="2000" b="1" dirty="0" err="1"/>
              <a:t>xem</a:t>
            </a:r>
            <a:r>
              <a:rPr lang="en-US" sz="2000" b="1" dirty="0"/>
              <a:t>  </a:t>
            </a:r>
            <a:r>
              <a:rPr lang="en-US" sz="2000" b="1" dirty="0" err="1"/>
              <a:t>là</a:t>
            </a:r>
            <a:r>
              <a:rPr lang="en-US" sz="2000" b="1" dirty="0"/>
              <a:t> </a:t>
            </a:r>
            <a:r>
              <a:rPr lang="en-US" sz="2000" b="1" dirty="0" err="1"/>
              <a:t>người</a:t>
            </a:r>
            <a:r>
              <a:rPr lang="en-US" sz="2000" b="1" dirty="0"/>
              <a:t> </a:t>
            </a:r>
            <a:r>
              <a:rPr lang="en-US" sz="2000" b="1" dirty="0" err="1"/>
              <a:t>một</a:t>
            </a:r>
            <a:r>
              <a:rPr lang="en-US" sz="2000" b="1" dirty="0"/>
              <a:t> </a:t>
            </a:r>
            <a:r>
              <a:rPr lang="en-US" sz="2000" b="1" dirty="0" err="1"/>
              <a:t>lòng</a:t>
            </a:r>
            <a:r>
              <a:rPr lang="en-US" sz="2000" b="1" dirty="0"/>
              <a:t> </a:t>
            </a:r>
            <a:r>
              <a:rPr lang="en-US" sz="2000" b="1" dirty="0" err="1"/>
              <a:t>đi</a:t>
            </a:r>
            <a:r>
              <a:rPr lang="en-US" sz="2000" b="1" dirty="0"/>
              <a:t> </a:t>
            </a:r>
            <a:r>
              <a:rPr lang="en-US" sz="2000" b="1" dirty="0" err="1"/>
              <a:t>về</a:t>
            </a:r>
            <a:r>
              <a:rPr lang="en-US" sz="2000" b="1" dirty="0"/>
              <a:t> </a:t>
            </a:r>
            <a:r>
              <a:rPr lang="en-US" sz="2000" b="1" dirty="0" err="1"/>
              <a:t>với</a:t>
            </a:r>
            <a:r>
              <a:rPr lang="en-US" sz="2000" b="1" dirty="0"/>
              <a:t> “</a:t>
            </a:r>
            <a:r>
              <a:rPr lang="en-US" sz="2000" b="1" dirty="0" err="1"/>
              <a:t>đất</a:t>
            </a:r>
            <a:r>
              <a:rPr lang="en-US" sz="2000" b="1" dirty="0"/>
              <a:t>” </a:t>
            </a:r>
            <a:r>
              <a:rPr lang="en-US" sz="2000" b="1" dirty="0" err="1"/>
              <a:t>với</a:t>
            </a:r>
            <a:r>
              <a:rPr lang="en-US" sz="2000" b="1" dirty="0"/>
              <a:t> “</a:t>
            </a:r>
            <a:r>
              <a:rPr lang="en-US" sz="2000" b="1" dirty="0" err="1"/>
              <a:t>người</a:t>
            </a:r>
            <a:r>
              <a:rPr lang="en-US" sz="2000" b="1" dirty="0"/>
              <a:t>” </a:t>
            </a:r>
            <a:r>
              <a:rPr lang="en-US" sz="2000" b="1" dirty="0" err="1"/>
              <a:t>với</a:t>
            </a:r>
            <a:r>
              <a:rPr lang="en-US" sz="2000" b="1" dirty="0"/>
              <a:t> “</a:t>
            </a:r>
            <a:r>
              <a:rPr lang="en-US" sz="2000" b="1" dirty="0" err="1"/>
              <a:t>thuần</a:t>
            </a:r>
            <a:r>
              <a:rPr lang="en-US" sz="2000" b="1" dirty="0"/>
              <a:t> </a:t>
            </a:r>
            <a:r>
              <a:rPr lang="en-US" sz="2000" b="1" dirty="0" err="1"/>
              <a:t>hậu</a:t>
            </a:r>
            <a:r>
              <a:rPr lang="en-US" sz="2000" b="1" dirty="0"/>
              <a:t> </a:t>
            </a:r>
            <a:r>
              <a:rPr lang="en-US" sz="2000" b="1" dirty="0" err="1"/>
              <a:t>nguyên</a:t>
            </a:r>
            <a:r>
              <a:rPr lang="en-US" sz="2000" b="1" dirty="0"/>
              <a:t> </a:t>
            </a:r>
            <a:r>
              <a:rPr lang="en-US" sz="2000" b="1" dirty="0" err="1"/>
              <a:t>thuỷ</a:t>
            </a:r>
            <a:r>
              <a:rPr lang="en-US" sz="2000" b="1" dirty="0"/>
              <a:t>” </a:t>
            </a:r>
            <a:r>
              <a:rPr lang="en-US" sz="2000" b="1" dirty="0" err="1"/>
              <a:t>của</a:t>
            </a:r>
            <a:r>
              <a:rPr lang="en-US" sz="2000" b="1" dirty="0"/>
              <a:t> </a:t>
            </a:r>
            <a:r>
              <a:rPr lang="en-US" sz="2000" b="1" dirty="0" err="1"/>
              <a:t>cuộc</a:t>
            </a:r>
            <a:r>
              <a:rPr lang="en-US" sz="2000" b="1" dirty="0"/>
              <a:t> </a:t>
            </a:r>
            <a:r>
              <a:rPr lang="en-US" sz="2000" b="1" dirty="0" err="1"/>
              <a:t>sống</a:t>
            </a:r>
            <a:r>
              <a:rPr lang="en-US" sz="2000" b="1" dirty="0"/>
              <a:t> </a:t>
            </a:r>
            <a:r>
              <a:rPr lang="en-US" sz="2000" b="1" dirty="0" err="1"/>
              <a:t>nông</a:t>
            </a:r>
            <a:r>
              <a:rPr lang="en-US" sz="2000" b="1" dirty="0"/>
              <a:t> </a:t>
            </a:r>
            <a:r>
              <a:rPr lang="en-US" sz="2000" b="1" dirty="0" err="1"/>
              <a:t>thôn</a:t>
            </a:r>
            <a:r>
              <a:rPr lang="en-US" sz="2000" b="1" dirty="0"/>
              <a:t> – </a:t>
            </a:r>
            <a:r>
              <a:rPr lang="en-US" sz="2000" b="1" dirty="0" err="1"/>
              <a:t>Nhà</a:t>
            </a:r>
            <a:r>
              <a:rPr lang="en-US" sz="2000" b="1" dirty="0"/>
              <a:t> </a:t>
            </a:r>
            <a:r>
              <a:rPr lang="en-US" sz="2000" b="1" dirty="0" err="1"/>
              <a:t>văn</a:t>
            </a:r>
            <a:r>
              <a:rPr lang="en-US" sz="2000" b="1" dirty="0"/>
              <a:t> </a:t>
            </a:r>
            <a:r>
              <a:rPr lang="en-US" sz="2000" b="1" dirty="0" err="1"/>
              <a:t>của</a:t>
            </a:r>
            <a:r>
              <a:rPr lang="en-US" sz="2000" b="1" dirty="0"/>
              <a:t> </a:t>
            </a:r>
            <a:r>
              <a:rPr lang="en-US" sz="2000" b="1" dirty="0" err="1"/>
              <a:t>làng</a:t>
            </a:r>
            <a:r>
              <a:rPr lang="en-US" sz="2000" b="1" dirty="0"/>
              <a:t> </a:t>
            </a:r>
            <a:r>
              <a:rPr lang="en-US" sz="2000" b="1" dirty="0" err="1"/>
              <a:t>quê</a:t>
            </a:r>
            <a:r>
              <a:rPr lang="en-US" sz="2000" b="1" dirty="0"/>
              <a:t> </a:t>
            </a:r>
            <a:r>
              <a:rPr lang="en-US" sz="2000" b="1" dirty="0" err="1"/>
              <a:t>Việt</a:t>
            </a:r>
            <a:r>
              <a:rPr lang="en-US" sz="2000" b="1" dirty="0"/>
              <a:t> Nam </a:t>
            </a:r>
            <a:r>
              <a:rPr lang="en-US" sz="2000" b="1" dirty="0" err="1"/>
              <a:t>của</a:t>
            </a:r>
            <a:r>
              <a:rPr lang="en-US" sz="2000" b="1" dirty="0"/>
              <a:t> </a:t>
            </a:r>
            <a:r>
              <a:rPr lang="en-US" sz="2000" b="1" dirty="0" err="1"/>
              <a:t>những</a:t>
            </a:r>
            <a:r>
              <a:rPr lang="en-US" sz="2000" b="1" dirty="0"/>
              <a:t> </a:t>
            </a:r>
            <a:r>
              <a:rPr lang="en-US" sz="2000" b="1" dirty="0" err="1"/>
              <a:t>số</a:t>
            </a:r>
            <a:r>
              <a:rPr lang="en-US" sz="2000" b="1" dirty="0"/>
              <a:t> </a:t>
            </a:r>
            <a:r>
              <a:rPr lang="en-US" sz="2000" b="1" dirty="0" err="1"/>
              <a:t>phận</a:t>
            </a:r>
            <a:r>
              <a:rPr lang="en-US" sz="2000" b="1" dirty="0"/>
              <a:t> </a:t>
            </a:r>
            <a:r>
              <a:rPr lang="en-US" sz="2000" b="1" dirty="0" err="1"/>
              <a:t>lặng</a:t>
            </a:r>
            <a:r>
              <a:rPr lang="en-US" sz="2000" b="1" dirty="0"/>
              <a:t> </a:t>
            </a:r>
            <a:r>
              <a:rPr lang="en-US" sz="2000" b="1" dirty="0" err="1"/>
              <a:t>thầm</a:t>
            </a:r>
            <a:r>
              <a:rPr lang="en-US" sz="2000" b="1" dirty="0"/>
              <a:t> </a:t>
            </a:r>
            <a:r>
              <a:rPr lang="en-US" sz="2000" b="1" dirty="0" err="1"/>
              <a:t>nơi</a:t>
            </a:r>
            <a:r>
              <a:rPr lang="en-US" sz="2000" b="1" dirty="0"/>
              <a:t> </a:t>
            </a:r>
            <a:r>
              <a:rPr lang="en-US" sz="2000" b="1" dirty="0" err="1"/>
              <a:t>xóm</a:t>
            </a:r>
            <a:r>
              <a:rPr lang="en-US" sz="2000" b="1" dirty="0"/>
              <a:t> </a:t>
            </a:r>
            <a:r>
              <a:rPr lang="en-US" sz="2000" b="1" dirty="0" err="1"/>
              <a:t>làng</a:t>
            </a:r>
            <a:r>
              <a:rPr lang="en-US" sz="2000" b="1" dirty="0"/>
              <a:t> </a:t>
            </a:r>
            <a:r>
              <a:rPr lang="en-US" sz="2000" b="1" dirty="0" err="1"/>
              <a:t>mộc</a:t>
            </a:r>
            <a:r>
              <a:rPr lang="en-US" sz="2000" b="1" dirty="0"/>
              <a:t> </a:t>
            </a:r>
            <a:r>
              <a:rPr lang="en-US" sz="2000" b="1" dirty="0" err="1" smtClean="0"/>
              <a:t>mạc</a:t>
            </a:r>
            <a:r>
              <a:rPr lang="en-US" sz="2000" b="1" dirty="0"/>
              <a:t> </a:t>
            </a:r>
            <a:r>
              <a:rPr lang="en-US" sz="2000" b="1" dirty="0" err="1" smtClean="0"/>
              <a:t>với</a:t>
            </a:r>
            <a:r>
              <a:rPr lang="en-US" sz="2000" b="1" kern="1200" dirty="0" smtClean="0"/>
              <a:t> </a:t>
            </a:r>
            <a:r>
              <a:rPr lang="en-US" sz="2000" b="1" kern="1200" dirty="0" err="1" smtClean="0"/>
              <a:t>những</a:t>
            </a:r>
            <a:r>
              <a:rPr lang="en-US" sz="2000" b="1" kern="1200" dirty="0" smtClean="0"/>
              <a:t> </a:t>
            </a:r>
            <a:r>
              <a:rPr lang="en-US" sz="2000" b="1" kern="1200" dirty="0" err="1" smtClean="0"/>
              <a:t>trang</a:t>
            </a:r>
            <a:r>
              <a:rPr lang="en-US" sz="2000" b="1" kern="1200" dirty="0" smtClean="0"/>
              <a:t> </a:t>
            </a:r>
            <a:r>
              <a:rPr lang="en-US" sz="2000" b="1" kern="1200" dirty="0" err="1" smtClean="0"/>
              <a:t>viết</a:t>
            </a:r>
            <a:r>
              <a:rPr lang="en-US" sz="2000" b="1" kern="1200" dirty="0" smtClean="0"/>
              <a:t> </a:t>
            </a:r>
            <a:r>
              <a:rPr lang="en-US" sz="2000" b="1" kern="1200" dirty="0" err="1" smtClean="0"/>
              <a:t>chân</a:t>
            </a:r>
            <a:r>
              <a:rPr lang="en-US" sz="2000" b="1" kern="1200" dirty="0" smtClean="0"/>
              <a:t> </a:t>
            </a:r>
            <a:r>
              <a:rPr lang="en-US" sz="2000" b="1" kern="1200" dirty="0" err="1" smtClean="0"/>
              <a:t>thực</a:t>
            </a:r>
            <a:r>
              <a:rPr lang="en-US" sz="2000" b="1" kern="1200" dirty="0" smtClean="0"/>
              <a:t>, </a:t>
            </a:r>
            <a:r>
              <a:rPr lang="en-US" sz="2000" b="1" kern="1200" dirty="0" err="1" smtClean="0"/>
              <a:t>giàu</a:t>
            </a:r>
            <a:r>
              <a:rPr lang="en-US" sz="2000" b="1" kern="1200" dirty="0" smtClean="0"/>
              <a:t> </a:t>
            </a:r>
            <a:r>
              <a:rPr lang="en-US" sz="2000" b="1" kern="1200" dirty="0" err="1" smtClean="0"/>
              <a:t>cảm</a:t>
            </a:r>
            <a:r>
              <a:rPr lang="en-US" sz="2000" b="1" kern="1200" dirty="0" smtClean="0"/>
              <a:t> </a:t>
            </a:r>
            <a:r>
              <a:rPr lang="en-US" sz="2000" b="1" kern="1200" dirty="0" err="1" smtClean="0"/>
              <a:t>xúc</a:t>
            </a:r>
            <a:r>
              <a:rPr lang="en-US" sz="2000" b="1" kern="1200" dirty="0" smtClean="0"/>
              <a:t>.</a:t>
            </a:r>
            <a:endParaRPr lang="en-US" sz="2000" b="1" kern="1200" dirty="0"/>
          </a:p>
        </p:txBody>
      </p:sp>
    </p:spTree>
    <p:custDataLst>
      <p:tags r:id="rId1"/>
    </p:custDataLst>
    <p:extLst>
      <p:ext uri="{BB962C8B-B14F-4D97-AF65-F5344CB8AC3E}">
        <p14:creationId xmlns:p14="http://schemas.microsoft.com/office/powerpoint/2010/main" val="42560601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27"/>
                                        </p:tgtEl>
                                        <p:attrNameLst>
                                          <p:attrName>style.visibility</p:attrName>
                                        </p:attrNameLst>
                                      </p:cBhvr>
                                      <p:to>
                                        <p:strVal val="visible"/>
                                      </p:to>
                                    </p:set>
                                    <p:anim calcmode="lin" valueType="num">
                                      <p:cBhvr additive="base">
                                        <p:cTn id="13" dur="500" fill="hold"/>
                                        <p:tgtEl>
                                          <p:spTgt spid="1027"/>
                                        </p:tgtEl>
                                        <p:attrNameLst>
                                          <p:attrName>ppt_x</p:attrName>
                                        </p:attrNameLst>
                                      </p:cBhvr>
                                      <p:tavLst>
                                        <p:tav tm="0">
                                          <p:val>
                                            <p:strVal val="#ppt_x"/>
                                          </p:val>
                                        </p:tav>
                                        <p:tav tm="100000">
                                          <p:val>
                                            <p:strVal val="#ppt_x"/>
                                          </p:val>
                                        </p:tav>
                                      </p:tavLst>
                                    </p:anim>
                                    <p:anim calcmode="lin" valueType="num">
                                      <p:cBhvr additive="base">
                                        <p:cTn id="14" dur="500" fill="hold"/>
                                        <p:tgtEl>
                                          <p:spTgt spid="102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heel(1)">
                                      <p:cBhvr>
                                        <p:cTn id="19" dur="20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wheel(1)">
                                      <p:cBhvr>
                                        <p:cTn id="24" dur="2000"/>
                                        <p:tgtEl>
                                          <p:spTgt spid="2"/>
                                        </p:tgtEl>
                                      </p:cBhvr>
                                    </p:animEffect>
                                  </p:childTnLst>
                                </p:cTn>
                              </p:par>
                              <p:par>
                                <p:cTn id="25" presetID="21" presetClass="entr" presetSubtype="1"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heel(1)">
                                      <p:cBhvr>
                                        <p:cTn id="27" dur="20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wheel(1)">
                                      <p:cBhvr>
                                        <p:cTn id="32" dur="2000"/>
                                        <p:tgtEl>
                                          <p:spTgt spid="21"/>
                                        </p:tgtEl>
                                      </p:cBhvr>
                                    </p:animEffect>
                                  </p:childTnLst>
                                </p:cTn>
                              </p:par>
                              <p:par>
                                <p:cTn id="33" presetID="21" presetClass="entr" presetSubtype="1" fill="hold"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heel(1)">
                                      <p:cBhvr>
                                        <p:cTn id="35"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P spid="2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GENSWF_SLIDE_TITLE" val="I. TÌM HIỂU CHUNG"/>
  <p:tag name="ISPRING_SLIDE_INDENT_LEVEL" val="0"/>
  <p:tag name="ISPRING_CUSTOM_TIMING_USED" val="1"/>
  <p:tag name="GENSWF_ADVANCE_TIME" val="50.482"/>
  <p:tag name="TIMING" val="|1.612|6.684|4.56|10.065|18.407"/>
  <p:tag name="ISPRING_SLIDE_ID_2" val="{4777B1AD-B1DB-4F6D-B59E-0A2F80CDAE31}"/>
  <p:tag name="GENSWF_SLIDE_UID" val="{DBFCC767-7328-43AC-B2C9-2F3403A0C5F1}:433"/>
</p:tagLst>
</file>

<file path=ppt/tags/tag2.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43.981"/>
  <p:tag name="TIMING" val="|0.001|0.313|0.26|0.609"/>
  <p:tag name="ISPRING_SLIDE_ID_2" val="{35F11916-B505-474E-A284-31683E6AE767}"/>
  <p:tag name="GENSWF_SLIDE_UID" val="{0B1E4482-0F21-4322-BCD3-2CA6DB44D7FE}:43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267</TotalTime>
  <Words>2115</Words>
  <Application>Microsoft Office PowerPoint</Application>
  <PresentationFormat>On-screen Show (4:3)</PresentationFormat>
  <Paragraphs>118</Paragraphs>
  <Slides>41</Slides>
  <Notes>2</Notes>
  <HiddenSlides>0</HiddenSlides>
  <MMClips>5</MMClips>
  <ScaleCrop>false</ScaleCrop>
  <HeadingPairs>
    <vt:vector size="4" baseType="variant">
      <vt:variant>
        <vt:lpstr>Theme</vt:lpstr>
      </vt:variant>
      <vt:variant>
        <vt:i4>1</vt:i4>
      </vt:variant>
      <vt:variant>
        <vt:lpstr>Slide Titles</vt:lpstr>
      </vt:variant>
      <vt:variant>
        <vt:i4>41</vt:i4>
      </vt:variant>
    </vt:vector>
  </HeadingPairs>
  <TitlesOfParts>
    <vt:vector size="42" baseType="lpstr">
      <vt:lpstr>Office Theme</vt:lpstr>
      <vt:lpstr>PowerPoint Presentation</vt:lpstr>
      <vt:lpstr>HOẠT ĐỘNG KHỞI ĐỘNG</vt:lpstr>
      <vt:lpstr>PowerPoint Presentation</vt:lpstr>
      <vt:lpstr>PowerPoint Presentation</vt:lpstr>
      <vt:lpstr>PowerPoint Presentation</vt:lpstr>
      <vt:lpstr>HOẠT ĐỘNG HÌNH THÀNH KIẾN THỨC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Những người chết đói ở trại Giáp Bát được cải táng về nghĩa trang Hợp Thiện(Hà Nội)</vt:lpstr>
      <vt:lpstr>PowerPoint Presentation</vt:lpstr>
      <vt:lpstr>PowerPoint Presentation</vt:lpstr>
      <vt:lpstr> Từ ngữ giàu hình ảnh, giàu sức gợi, chi tiết cụ thể,chân thật đầy ám ảnh:   Cái đói, cái chết hiện hình trong từng đường nét, màu sắc, mùi vị, âm thanh rõ rệt. </vt:lpstr>
      <vt:lpstr>PowerPoint Presentation</vt:lpstr>
      <vt:lpstr> Tràng nhặt được vợ giữa ngày đói; mẹ Tràng và anh yêu thương, đùm bọc người phụ nữ nghèo được nhặt về làm vợ... Cả nhà vui vẻ hơn trong tình thương đầm ấm và hướng về sự đổi đời trong tương lai.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HOẠT ĐỘNG LUYỆN TẬP</vt:lpstr>
      <vt:lpstr>PowerPoint Presentation</vt:lpstr>
      <vt:lpstr>PowerPoint Presentation</vt:lpstr>
      <vt:lpstr>PowerPoint Presentation</vt:lpstr>
    </vt:vector>
  </TitlesOfParts>
  <Company>Truong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dc:creator>
  <cp:lastModifiedBy>Tommy_Phan</cp:lastModifiedBy>
  <cp:revision>33</cp:revision>
  <dcterms:created xsi:type="dcterms:W3CDTF">2022-05-23T10:41:26Z</dcterms:created>
  <dcterms:modified xsi:type="dcterms:W3CDTF">2023-02-06T15:44:10Z</dcterms:modified>
</cp:coreProperties>
</file>