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9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4" r:id="rId6"/>
    <p:sldId id="272" r:id="rId7"/>
    <p:sldId id="273" r:id="rId8"/>
    <p:sldId id="259" r:id="rId9"/>
    <p:sldId id="266" r:id="rId10"/>
    <p:sldId id="267" r:id="rId11"/>
    <p:sldId id="268" r:id="rId12"/>
    <p:sldId id="269" r:id="rId13"/>
    <p:sldId id="270" r:id="rId14"/>
    <p:sldId id="271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05" autoAdjust="0"/>
  </p:normalViewPr>
  <p:slideViewPr>
    <p:cSldViewPr snapToGrid="0">
      <p:cViewPr varScale="1">
        <p:scale>
          <a:sx n="61" d="100"/>
          <a:sy n="61" d="100"/>
        </p:scale>
        <p:origin x="-10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</dgm:pt>
    <dgm:pt modelId="{4AF52931-E4CA-4429-AACB-B8747CDB24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vi-VN" dirty="0" err="1"/>
            <a:t>Chuẩn</a:t>
          </a:r>
          <a:r>
            <a:rPr lang="vi-VN" dirty="0"/>
            <a:t> </a:t>
          </a:r>
          <a:r>
            <a:rPr lang="vi-VN" dirty="0" err="1"/>
            <a:t>bị</a:t>
          </a:r>
          <a:endParaRPr lang="en-US" dirty="0"/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endParaRPr lang="en-US"/>
        </a:p>
      </dgm:t>
    </dgm:pt>
    <dgm:pt modelId="{81BEB84D-9A77-49C6-9301-B3359FCAC75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vi-VN" dirty="0" err="1"/>
            <a:t>Các</a:t>
          </a:r>
          <a:r>
            <a:rPr lang="vi-VN" dirty="0"/>
            <a:t> phương </a:t>
          </a:r>
          <a:r>
            <a:rPr lang="vi-VN" dirty="0" err="1"/>
            <a:t>pháp</a:t>
          </a:r>
          <a:endParaRPr lang="en-US" dirty="0"/>
        </a:p>
      </dgm:t>
    </dgm:pt>
    <dgm:pt modelId="{AE4D0D43-0332-4F79-8D35-BCD8C10758AE}" type="parTrans" cxnId="{420EF6C4-7321-43BE-A2FC-253606B1E06A}">
      <dgm:prSet/>
      <dgm:spPr/>
      <dgm:t>
        <a:bodyPr/>
        <a:lstStyle/>
        <a:p>
          <a:endParaRPr lang="en-US"/>
        </a:p>
      </dgm:t>
    </dgm:pt>
    <dgm:pt modelId="{5D260F18-25D2-4074-87F1-7E78DDA61C58}" type="sibTrans" cxnId="{420EF6C4-7321-43BE-A2FC-253606B1E06A}">
      <dgm:prSet/>
      <dgm:spPr/>
      <dgm:t>
        <a:bodyPr/>
        <a:lstStyle/>
        <a:p>
          <a:endParaRPr lang="en-US"/>
        </a:p>
      </dgm:t>
    </dgm:pt>
    <dgm:pt modelId="{BFF9359E-E9B1-4B73-BACC-2C7988765B1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vi-VN" dirty="0" err="1"/>
            <a:t>Báo</a:t>
          </a:r>
          <a:r>
            <a:rPr lang="vi-VN" dirty="0"/>
            <a:t> </a:t>
          </a:r>
          <a:r>
            <a:rPr lang="vi-VN" dirty="0" err="1"/>
            <a:t>cáo</a:t>
          </a:r>
          <a:r>
            <a:rPr lang="vi-VN" dirty="0"/>
            <a:t> </a:t>
          </a:r>
          <a:endParaRPr lang="en-US" dirty="0"/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endParaRPr lang="en-US"/>
        </a:p>
      </dgm:t>
    </dgm:pt>
    <dgm:pt modelId="{1CEF1965-C516-4C44-BAE3-2FA3F5116930}" type="sibTrans" cxnId="{516EC545-1971-48B3-978C-4756FCDCCFD9}">
      <dgm:prSet/>
      <dgm:spPr/>
      <dgm:t>
        <a:bodyPr/>
        <a:lstStyle/>
        <a:p>
          <a:endParaRPr lang="en-US"/>
        </a:p>
      </dgm:t>
    </dgm:pt>
    <dgm:pt modelId="{6F4DA4D9-01DC-439B-8F27-AAA47846B277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7BD98E3C-315B-4C9C-8D58-D6DB162B58F8}" type="pres">
      <dgm:prSet presAssocID="{4AF52931-E4CA-4429-AACB-B8747CDB2409}" presName="compNode" presStyleCnt="0"/>
      <dgm:spPr/>
    </dgm:pt>
    <dgm:pt modelId="{DD5F79B1-3C2C-4604-AC16-19B868C74020}" type="pres">
      <dgm:prSet presAssocID="{4AF52931-E4CA-4429-AACB-B8747CDB2409}" presName="bgRect" presStyleLbl="bgShp" presStyleIdx="0" presStyleCnt="3"/>
      <dgm:spPr/>
    </dgm:pt>
    <dgm:pt modelId="{B949D2F1-162D-4D02-A732-D01345E22AA4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B131C359-49F1-4CB8-8E9B-1B1386A2778B}" type="pres">
      <dgm:prSet presAssocID="{4AF52931-E4CA-4429-AACB-B8747CDB2409}" presName="spaceRect" presStyleCnt="0"/>
      <dgm:spPr/>
    </dgm:pt>
    <dgm:pt modelId="{F8F5240A-0D85-485B-9D93-407D1FFAF913}" type="pres">
      <dgm:prSet presAssocID="{4AF52931-E4CA-4429-AACB-B8747CDB240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8ABCEC2-390B-429B-9081-E082DA5D0427}" type="pres">
      <dgm:prSet presAssocID="{D86AF01C-9CBC-41F8-9354-48CD82BDFDC9}" presName="sibTrans" presStyleCnt="0"/>
      <dgm:spPr/>
    </dgm:pt>
    <dgm:pt modelId="{F2D54F12-8080-4E0C-BD80-92EA1630D084}" type="pres">
      <dgm:prSet presAssocID="{81BEB84D-9A77-49C6-9301-B3359FCAC75F}" presName="compNode" presStyleCnt="0"/>
      <dgm:spPr/>
    </dgm:pt>
    <dgm:pt modelId="{CBA0401E-7684-42C8-839E-D801768D883C}" type="pres">
      <dgm:prSet presAssocID="{81BEB84D-9A77-49C6-9301-B3359FCAC75F}" presName="bgRect" presStyleLbl="bgShp" presStyleIdx="1" presStyleCnt="3"/>
      <dgm:spPr/>
    </dgm:pt>
    <dgm:pt modelId="{EF3B2503-2995-401B-AD2A-8687192014FC}" type="pres">
      <dgm:prSet presAssocID="{81BEB84D-9A77-49C6-9301-B3359FCAC7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69262E9A-AC8B-4E45-B562-DDB0B7EF679B}" type="pres">
      <dgm:prSet presAssocID="{81BEB84D-9A77-49C6-9301-B3359FCAC75F}" presName="spaceRect" presStyleCnt="0"/>
      <dgm:spPr/>
    </dgm:pt>
    <dgm:pt modelId="{686301C7-6BD3-4366-8AD9-2496B2EDF77C}" type="pres">
      <dgm:prSet presAssocID="{81BEB84D-9A77-49C6-9301-B3359FCAC75F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ED4671C-AA9A-4E39-8821-8479FB442A42}" type="pres">
      <dgm:prSet presAssocID="{5D260F18-25D2-4074-87F1-7E78DDA61C58}" presName="sibTrans" presStyleCnt="0"/>
      <dgm:spPr/>
    </dgm:pt>
    <dgm:pt modelId="{73B0EF57-FE6C-4349-B546-40C4671BE0AF}" type="pres">
      <dgm:prSet presAssocID="{BFF9359E-E9B1-4B73-BACC-2C7988765B16}" presName="compNode" presStyleCnt="0"/>
      <dgm:spPr/>
    </dgm:pt>
    <dgm:pt modelId="{5865A6BD-F99C-4927-AA71-14438D8BD5FD}" type="pres">
      <dgm:prSet presAssocID="{BFF9359E-E9B1-4B73-BACC-2C7988765B16}" presName="bgRect" presStyleLbl="bgShp" presStyleIdx="2" presStyleCnt="3"/>
      <dgm:spPr/>
    </dgm:pt>
    <dgm:pt modelId="{F7573F21-6CA6-4D82-A5B8-20E46E8BAE44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CFA2DEF1-3E86-45A4-93DF-3F3524CE8FA1}" type="pres">
      <dgm:prSet presAssocID="{BFF9359E-E9B1-4B73-BACC-2C7988765B16}" presName="spaceRect" presStyleCnt="0"/>
      <dgm:spPr/>
    </dgm:pt>
    <dgm:pt modelId="{3A277CF8-63F3-4E73-9A0E-6D37315945D9}" type="pres">
      <dgm:prSet presAssocID="{BFF9359E-E9B1-4B73-BACC-2C7988765B16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0FB2B426-F0E1-46AC-8877-C6BC9AFEAA79}" type="presOf" srcId="{81BEB84D-9A77-49C6-9301-B3359FCAC75F}" destId="{686301C7-6BD3-4366-8AD9-2496B2EDF77C}" srcOrd="0" destOrd="0" presId="urn:microsoft.com/office/officeart/2018/2/layout/IconVerticalSolidList"/>
    <dgm:cxn modelId="{E35E8428-56F2-46AB-9E50-4261F022E415}" type="presOf" srcId="{4AF52931-E4CA-4429-AACB-B8747CDB2409}" destId="{F8F5240A-0D85-485B-9D93-407D1FFAF913}" srcOrd="0" destOrd="0" presId="urn:microsoft.com/office/officeart/2018/2/layout/IconVerticalSolidList"/>
    <dgm:cxn modelId="{9AA0145A-3FA6-4E40-B6CD-6DB3507FF368}" type="presOf" srcId="{C7720856-93F0-4CC7-B7FD-2466914A11D4}" destId="{6F4DA4D9-01DC-439B-8F27-AAA47846B277}" srcOrd="0" destOrd="0" presId="urn:microsoft.com/office/officeart/2018/2/layout/IconVerticalSolidList"/>
    <dgm:cxn modelId="{157D760D-D278-416A-8A95-E1E5E1AC50DD}" type="presOf" srcId="{BFF9359E-E9B1-4B73-BACC-2C7988765B16}" destId="{3A277CF8-63F3-4E73-9A0E-6D37315945D9}" srcOrd="0" destOrd="0" presId="urn:microsoft.com/office/officeart/2018/2/layout/IconVerticalSolid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AFECB7CA-4E50-4F60-A6FB-C3816E8CAB87}" type="presParOf" srcId="{6F4DA4D9-01DC-439B-8F27-AAA47846B277}" destId="{7BD98E3C-315B-4C9C-8D58-D6DB162B58F8}" srcOrd="0" destOrd="0" presId="urn:microsoft.com/office/officeart/2018/2/layout/IconVerticalSolidList"/>
    <dgm:cxn modelId="{A2217810-9D1C-4BC7-BE87-D83BE419F7B1}" type="presParOf" srcId="{7BD98E3C-315B-4C9C-8D58-D6DB162B58F8}" destId="{DD5F79B1-3C2C-4604-AC16-19B868C74020}" srcOrd="0" destOrd="0" presId="urn:microsoft.com/office/officeart/2018/2/layout/IconVerticalSolidList"/>
    <dgm:cxn modelId="{30B94466-A785-41BF-BAD4-03A089615086}" type="presParOf" srcId="{7BD98E3C-315B-4C9C-8D58-D6DB162B58F8}" destId="{B949D2F1-162D-4D02-A732-D01345E22AA4}" srcOrd="1" destOrd="0" presId="urn:microsoft.com/office/officeart/2018/2/layout/IconVerticalSolidList"/>
    <dgm:cxn modelId="{FFB8D8B5-5828-46DD-BA77-13638195E4D6}" type="presParOf" srcId="{7BD98E3C-315B-4C9C-8D58-D6DB162B58F8}" destId="{B131C359-49F1-4CB8-8E9B-1B1386A2778B}" srcOrd="2" destOrd="0" presId="urn:microsoft.com/office/officeart/2018/2/layout/IconVerticalSolidList"/>
    <dgm:cxn modelId="{11227E96-FF77-4F39-8B07-07E8611C740D}" type="presParOf" srcId="{7BD98E3C-315B-4C9C-8D58-D6DB162B58F8}" destId="{F8F5240A-0D85-485B-9D93-407D1FFAF913}" srcOrd="3" destOrd="0" presId="urn:microsoft.com/office/officeart/2018/2/layout/IconVerticalSolidList"/>
    <dgm:cxn modelId="{FFC4B6D5-9F56-4405-843A-09B40CA888A3}" type="presParOf" srcId="{6F4DA4D9-01DC-439B-8F27-AAA47846B277}" destId="{D8ABCEC2-390B-429B-9081-E082DA5D0427}" srcOrd="1" destOrd="0" presId="urn:microsoft.com/office/officeart/2018/2/layout/IconVerticalSolidList"/>
    <dgm:cxn modelId="{16ACC83C-7034-4747-BC5D-1E635B3C6CE7}" type="presParOf" srcId="{6F4DA4D9-01DC-439B-8F27-AAA47846B277}" destId="{F2D54F12-8080-4E0C-BD80-92EA1630D084}" srcOrd="2" destOrd="0" presId="urn:microsoft.com/office/officeart/2018/2/layout/IconVerticalSolidList"/>
    <dgm:cxn modelId="{8B276A48-7CBD-4E21-9430-CF0A09D6C0BD}" type="presParOf" srcId="{F2D54F12-8080-4E0C-BD80-92EA1630D084}" destId="{CBA0401E-7684-42C8-839E-D801768D883C}" srcOrd="0" destOrd="0" presId="urn:microsoft.com/office/officeart/2018/2/layout/IconVerticalSolidList"/>
    <dgm:cxn modelId="{F08383BF-FD60-4A49-AD77-65D910EFB252}" type="presParOf" srcId="{F2D54F12-8080-4E0C-BD80-92EA1630D084}" destId="{EF3B2503-2995-401B-AD2A-8687192014FC}" srcOrd="1" destOrd="0" presId="urn:microsoft.com/office/officeart/2018/2/layout/IconVerticalSolidList"/>
    <dgm:cxn modelId="{9D8D1D89-E527-4484-AD56-92A94FED0B6C}" type="presParOf" srcId="{F2D54F12-8080-4E0C-BD80-92EA1630D084}" destId="{69262E9A-AC8B-4E45-B562-DDB0B7EF679B}" srcOrd="2" destOrd="0" presId="urn:microsoft.com/office/officeart/2018/2/layout/IconVerticalSolidList"/>
    <dgm:cxn modelId="{6BE50CC8-CADE-45A7-BC96-23D75538F39A}" type="presParOf" srcId="{F2D54F12-8080-4E0C-BD80-92EA1630D084}" destId="{686301C7-6BD3-4366-8AD9-2496B2EDF77C}" srcOrd="3" destOrd="0" presId="urn:microsoft.com/office/officeart/2018/2/layout/IconVerticalSolidList"/>
    <dgm:cxn modelId="{159D78D4-1170-4693-834B-E3B0A1E5AA76}" type="presParOf" srcId="{6F4DA4D9-01DC-439B-8F27-AAA47846B277}" destId="{6ED4671C-AA9A-4E39-8821-8479FB442A42}" srcOrd="3" destOrd="0" presId="urn:microsoft.com/office/officeart/2018/2/layout/IconVerticalSolidList"/>
    <dgm:cxn modelId="{0E014224-8D52-4573-89D1-F50AF2BE6748}" type="presParOf" srcId="{6F4DA4D9-01DC-439B-8F27-AAA47846B277}" destId="{73B0EF57-FE6C-4349-B546-40C4671BE0AF}" srcOrd="4" destOrd="0" presId="urn:microsoft.com/office/officeart/2018/2/layout/IconVerticalSolidList"/>
    <dgm:cxn modelId="{ACBC9EF5-3D90-4A12-AA98-CAAF2742426F}" type="presParOf" srcId="{73B0EF57-FE6C-4349-B546-40C4671BE0AF}" destId="{5865A6BD-F99C-4927-AA71-14438D8BD5FD}" srcOrd="0" destOrd="0" presId="urn:microsoft.com/office/officeart/2018/2/layout/IconVerticalSolidList"/>
    <dgm:cxn modelId="{528DEE1A-B9B3-44B7-9915-05F053EAB214}" type="presParOf" srcId="{73B0EF57-FE6C-4349-B546-40C4671BE0AF}" destId="{F7573F21-6CA6-4D82-A5B8-20E46E8BAE44}" srcOrd="1" destOrd="0" presId="urn:microsoft.com/office/officeart/2018/2/layout/IconVerticalSolidList"/>
    <dgm:cxn modelId="{BBB56E6E-28C7-4B11-9E9C-87BF204F01B2}" type="presParOf" srcId="{73B0EF57-FE6C-4349-B546-40C4671BE0AF}" destId="{CFA2DEF1-3E86-45A4-93DF-3F3524CE8FA1}" srcOrd="2" destOrd="0" presId="urn:microsoft.com/office/officeart/2018/2/layout/IconVerticalSolidList"/>
    <dgm:cxn modelId="{109CAEC4-7E84-44CD-AC12-5A4173227651}" type="presParOf" srcId="{73B0EF57-FE6C-4349-B546-40C4671BE0AF}" destId="{3A277CF8-63F3-4E73-9A0E-6D37315945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762498-4625-485E-ADC2-DB3EBF11861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75E028-8724-4542-9695-73A15053191E}">
      <dgm:prSet phldrT="[Text]" custT="1"/>
      <dgm:spPr/>
      <dgm:t>
        <a:bodyPr/>
        <a:lstStyle/>
        <a:p>
          <a:r>
            <a:rPr lang="vi-VN" sz="2800" dirty="0" err="1">
              <a:solidFill>
                <a:schemeClr val="tx1"/>
              </a:solidFill>
            </a:rPr>
            <a:t>Mẫu</a:t>
          </a:r>
          <a:r>
            <a:rPr lang="vi-VN" sz="2800" dirty="0">
              <a:solidFill>
                <a:schemeClr val="tx1"/>
              </a:solidFill>
            </a:rPr>
            <a:t> </a:t>
          </a:r>
          <a:r>
            <a:rPr lang="vi-VN" sz="2800" dirty="0" err="1">
              <a:solidFill>
                <a:schemeClr val="tx1"/>
              </a:solidFill>
            </a:rPr>
            <a:t>vật</a:t>
          </a:r>
          <a:endParaRPr lang="en-US" sz="2800" dirty="0">
            <a:solidFill>
              <a:schemeClr val="tx1"/>
            </a:solidFill>
          </a:endParaRPr>
        </a:p>
      </dgm:t>
    </dgm:pt>
    <dgm:pt modelId="{6D7DBAA4-47D1-4C4B-A872-3BA374DE0FEC}" type="parTrans" cxnId="{F5BF37B9-7328-4524-AA06-49703C45AC30}">
      <dgm:prSet/>
      <dgm:spPr/>
      <dgm:t>
        <a:bodyPr/>
        <a:lstStyle/>
        <a:p>
          <a:endParaRPr lang="en-US"/>
        </a:p>
      </dgm:t>
    </dgm:pt>
    <dgm:pt modelId="{5422577C-F538-4159-9D9D-0D5586D670E3}" type="sibTrans" cxnId="{F5BF37B9-7328-4524-AA06-49703C45AC30}">
      <dgm:prSet/>
      <dgm:spPr/>
      <dgm:t>
        <a:bodyPr/>
        <a:lstStyle/>
        <a:p>
          <a:endParaRPr lang="en-US"/>
        </a:p>
      </dgm:t>
    </dgm:pt>
    <dgm:pt modelId="{DE96A18D-4502-41A4-B401-E7F172195026}">
      <dgm:prSet phldrT="[Text]" custT="1"/>
      <dgm:spPr/>
      <dgm:t>
        <a:bodyPr/>
        <a:lstStyle/>
        <a:p>
          <a:r>
            <a:rPr lang="vi-VN" sz="2800" dirty="0" err="1">
              <a:solidFill>
                <a:schemeClr val="tx1"/>
              </a:solidFill>
            </a:rPr>
            <a:t>Một</a:t>
          </a:r>
          <a:r>
            <a:rPr lang="vi-VN" sz="2800" dirty="0">
              <a:solidFill>
                <a:schemeClr val="tx1"/>
              </a:solidFill>
            </a:rPr>
            <a:t> </a:t>
          </a:r>
          <a:r>
            <a:rPr lang="vi-VN" sz="2800" dirty="0" err="1">
              <a:solidFill>
                <a:schemeClr val="tx1"/>
              </a:solidFill>
            </a:rPr>
            <a:t>số</a:t>
          </a:r>
          <a:r>
            <a:rPr lang="vi-VN" sz="2800" dirty="0">
              <a:solidFill>
                <a:schemeClr val="tx1"/>
              </a:solidFill>
            </a:rPr>
            <a:t> </a:t>
          </a:r>
          <a:r>
            <a:rPr lang="vi-VN" sz="2800" dirty="0" err="1">
              <a:solidFill>
                <a:schemeClr val="tx1"/>
              </a:solidFill>
            </a:rPr>
            <a:t>chủng</a:t>
          </a:r>
          <a:r>
            <a:rPr lang="vi-VN" sz="2800" dirty="0">
              <a:solidFill>
                <a:schemeClr val="tx1"/>
              </a:solidFill>
            </a:rPr>
            <a:t> vi sinh </a:t>
          </a:r>
          <a:r>
            <a:rPr lang="vi-VN" sz="2800" dirty="0" err="1">
              <a:solidFill>
                <a:schemeClr val="tx1"/>
              </a:solidFill>
            </a:rPr>
            <a:t>vật</a:t>
          </a:r>
          <a:r>
            <a:rPr lang="vi-VN" sz="2800" dirty="0">
              <a:solidFill>
                <a:schemeClr val="tx1"/>
              </a:solidFill>
            </a:rPr>
            <a:t>.</a:t>
          </a:r>
          <a:endParaRPr lang="en-US" sz="2800" dirty="0">
            <a:solidFill>
              <a:schemeClr val="tx1"/>
            </a:solidFill>
          </a:endParaRPr>
        </a:p>
      </dgm:t>
    </dgm:pt>
    <dgm:pt modelId="{9B9841B7-729E-4E2D-961D-6F3958D30060}" type="parTrans" cxnId="{08A00EA7-F617-4A1F-AD80-F0112C141134}">
      <dgm:prSet/>
      <dgm:spPr/>
      <dgm:t>
        <a:bodyPr/>
        <a:lstStyle/>
        <a:p>
          <a:endParaRPr lang="en-US"/>
        </a:p>
      </dgm:t>
    </dgm:pt>
    <dgm:pt modelId="{CB319417-1486-4CC3-BF2F-2726A6B348FA}" type="sibTrans" cxnId="{08A00EA7-F617-4A1F-AD80-F0112C141134}">
      <dgm:prSet/>
      <dgm:spPr/>
      <dgm:t>
        <a:bodyPr/>
        <a:lstStyle/>
        <a:p>
          <a:endParaRPr lang="en-US"/>
        </a:p>
      </dgm:t>
    </dgm:pt>
    <dgm:pt modelId="{98D02E02-0D81-4B8D-8571-E5429F58BEDE}">
      <dgm:prSet phldrT="[Text]" custT="1"/>
      <dgm:spPr/>
      <dgm:t>
        <a:bodyPr/>
        <a:lstStyle/>
        <a:p>
          <a:r>
            <a:rPr lang="vi-VN" sz="2800" dirty="0" err="1">
              <a:solidFill>
                <a:schemeClr val="tx1"/>
              </a:solidFill>
            </a:rPr>
            <a:t>Một</a:t>
          </a:r>
          <a:r>
            <a:rPr lang="vi-VN" sz="2800" dirty="0">
              <a:solidFill>
                <a:schemeClr val="tx1"/>
              </a:solidFill>
            </a:rPr>
            <a:t> </a:t>
          </a:r>
          <a:r>
            <a:rPr lang="vi-VN" sz="2800" dirty="0" err="1">
              <a:solidFill>
                <a:schemeClr val="tx1"/>
              </a:solidFill>
            </a:rPr>
            <a:t>số</a:t>
          </a:r>
          <a:r>
            <a:rPr lang="vi-VN" sz="2800" dirty="0">
              <a:solidFill>
                <a:schemeClr val="tx1"/>
              </a:solidFill>
            </a:rPr>
            <a:t> dung </a:t>
          </a:r>
          <a:r>
            <a:rPr lang="vi-VN" sz="2800" dirty="0" err="1">
              <a:solidFill>
                <a:schemeClr val="tx1"/>
              </a:solidFill>
            </a:rPr>
            <a:t>dịch</a:t>
          </a:r>
          <a:r>
            <a:rPr lang="vi-VN" sz="2800" dirty="0">
              <a:solidFill>
                <a:schemeClr val="tx1"/>
              </a:solidFill>
            </a:rPr>
            <a:t> nuôi </a:t>
          </a:r>
          <a:r>
            <a:rPr lang="vi-VN" sz="2800" dirty="0" err="1">
              <a:solidFill>
                <a:schemeClr val="tx1"/>
              </a:solidFill>
            </a:rPr>
            <a:t>cấy</a:t>
          </a:r>
          <a:r>
            <a:rPr lang="vi-VN" sz="2800" dirty="0">
              <a:solidFill>
                <a:schemeClr val="tx1"/>
              </a:solidFill>
            </a:rPr>
            <a:t>.</a:t>
          </a:r>
          <a:endParaRPr lang="en-US" sz="2800" dirty="0">
            <a:solidFill>
              <a:schemeClr val="tx1"/>
            </a:solidFill>
          </a:endParaRPr>
        </a:p>
      </dgm:t>
    </dgm:pt>
    <dgm:pt modelId="{0FF1702C-720F-4754-B667-EF2307847457}" type="parTrans" cxnId="{5989FC05-7811-498B-83AF-D3201A39CB62}">
      <dgm:prSet/>
      <dgm:spPr/>
      <dgm:t>
        <a:bodyPr/>
        <a:lstStyle/>
        <a:p>
          <a:endParaRPr lang="en-US"/>
        </a:p>
      </dgm:t>
    </dgm:pt>
    <dgm:pt modelId="{60CA56DD-0DCE-43A0-B2C3-F0CE983698F9}" type="sibTrans" cxnId="{5989FC05-7811-498B-83AF-D3201A39CB62}">
      <dgm:prSet/>
      <dgm:spPr/>
      <dgm:t>
        <a:bodyPr/>
        <a:lstStyle/>
        <a:p>
          <a:endParaRPr lang="en-US"/>
        </a:p>
      </dgm:t>
    </dgm:pt>
    <dgm:pt modelId="{2DD02F93-1529-4529-9E74-A4D6D5A565BA}">
      <dgm:prSet phldrT="[Text]" custT="1"/>
      <dgm:spPr/>
      <dgm:t>
        <a:bodyPr/>
        <a:lstStyle/>
        <a:p>
          <a:r>
            <a:rPr lang="vi-VN" sz="2800" dirty="0" err="1">
              <a:solidFill>
                <a:schemeClr val="tx1"/>
              </a:solidFill>
            </a:rPr>
            <a:t>Dụng</a:t>
          </a:r>
          <a:r>
            <a:rPr lang="vi-VN" sz="2800" dirty="0">
              <a:solidFill>
                <a:schemeClr val="tx1"/>
              </a:solidFill>
            </a:rPr>
            <a:t> </a:t>
          </a:r>
          <a:r>
            <a:rPr lang="vi-VN" sz="2800" dirty="0" err="1">
              <a:solidFill>
                <a:schemeClr val="tx1"/>
              </a:solidFill>
            </a:rPr>
            <a:t>cụ</a:t>
          </a:r>
          <a:r>
            <a:rPr lang="vi-VN" sz="2800" dirty="0">
              <a:solidFill>
                <a:schemeClr val="tx1"/>
              </a:solidFill>
            </a:rPr>
            <a:t> </a:t>
          </a:r>
          <a:r>
            <a:rPr lang="vi-VN" sz="2800" dirty="0" err="1">
              <a:solidFill>
                <a:schemeClr val="tx1"/>
              </a:solidFill>
            </a:rPr>
            <a:t>cấy</a:t>
          </a:r>
          <a:endParaRPr lang="en-US" sz="2800" dirty="0">
            <a:solidFill>
              <a:schemeClr val="tx1"/>
            </a:solidFill>
          </a:endParaRPr>
        </a:p>
      </dgm:t>
    </dgm:pt>
    <dgm:pt modelId="{89DF76C0-4E16-4231-B96A-166F3EAAC06F}" type="parTrans" cxnId="{4CE0B023-86C6-4B07-9452-FC9A131FF4C8}">
      <dgm:prSet/>
      <dgm:spPr/>
      <dgm:t>
        <a:bodyPr/>
        <a:lstStyle/>
        <a:p>
          <a:endParaRPr lang="en-US"/>
        </a:p>
      </dgm:t>
    </dgm:pt>
    <dgm:pt modelId="{E9D62A32-370F-4E8B-B504-398CA879BFDC}" type="sibTrans" cxnId="{4CE0B023-86C6-4B07-9452-FC9A131FF4C8}">
      <dgm:prSet/>
      <dgm:spPr/>
      <dgm:t>
        <a:bodyPr/>
        <a:lstStyle/>
        <a:p>
          <a:endParaRPr lang="en-US"/>
        </a:p>
      </dgm:t>
    </dgm:pt>
    <dgm:pt modelId="{4DF9FFE2-6929-424D-B97A-434A402022D3}">
      <dgm:prSet phldrT="[Text]" custT="1"/>
      <dgm:spPr/>
      <dgm:t>
        <a:bodyPr/>
        <a:lstStyle/>
        <a:p>
          <a:r>
            <a:rPr lang="vi-VN" sz="2800" dirty="0">
              <a:solidFill>
                <a:schemeClr val="tx1"/>
              </a:solidFill>
            </a:rPr>
            <a:t>Que </a:t>
          </a:r>
          <a:r>
            <a:rPr lang="vi-VN" sz="2800" dirty="0" err="1">
              <a:solidFill>
                <a:schemeClr val="tx1"/>
              </a:solidFill>
            </a:rPr>
            <a:t>cấy</a:t>
          </a:r>
          <a:r>
            <a:rPr lang="vi-VN" sz="2800" dirty="0">
              <a:solidFill>
                <a:schemeClr val="tx1"/>
              </a:solidFill>
            </a:rPr>
            <a:t> </a:t>
          </a:r>
          <a:r>
            <a:rPr lang="vi-VN" sz="2800" dirty="0" err="1">
              <a:solidFill>
                <a:schemeClr val="tx1"/>
              </a:solidFill>
            </a:rPr>
            <a:t>các</a:t>
          </a:r>
          <a:r>
            <a:rPr lang="vi-VN" sz="2800" dirty="0">
              <a:solidFill>
                <a:schemeClr val="tx1"/>
              </a:solidFill>
            </a:rPr>
            <a:t> </a:t>
          </a:r>
          <a:r>
            <a:rPr lang="vi-VN" sz="2800" dirty="0" err="1">
              <a:solidFill>
                <a:schemeClr val="tx1"/>
              </a:solidFill>
            </a:rPr>
            <a:t>loại</a:t>
          </a:r>
          <a:r>
            <a:rPr lang="vi-VN" sz="2800" dirty="0">
              <a:solidFill>
                <a:schemeClr val="tx1"/>
              </a:solidFill>
            </a:rPr>
            <a:t>.</a:t>
          </a:r>
          <a:endParaRPr lang="en-US" sz="2800" dirty="0">
            <a:solidFill>
              <a:schemeClr val="tx1"/>
            </a:solidFill>
          </a:endParaRPr>
        </a:p>
      </dgm:t>
    </dgm:pt>
    <dgm:pt modelId="{4FF20FBD-5886-4B6E-8E07-5EF7C191F23C}" type="parTrans" cxnId="{17336B39-02AB-4091-B7AA-478418EED6B1}">
      <dgm:prSet/>
      <dgm:spPr/>
      <dgm:t>
        <a:bodyPr/>
        <a:lstStyle/>
        <a:p>
          <a:endParaRPr lang="en-US"/>
        </a:p>
      </dgm:t>
    </dgm:pt>
    <dgm:pt modelId="{7BDF32FD-C8C3-42F9-8E40-7464AF482D95}" type="sibTrans" cxnId="{17336B39-02AB-4091-B7AA-478418EED6B1}">
      <dgm:prSet/>
      <dgm:spPr/>
      <dgm:t>
        <a:bodyPr/>
        <a:lstStyle/>
        <a:p>
          <a:endParaRPr lang="en-US"/>
        </a:p>
      </dgm:t>
    </dgm:pt>
    <dgm:pt modelId="{DDA83410-82D5-41BB-A96C-E9F97108D198}">
      <dgm:prSet phldrT="[Text]" custT="1"/>
      <dgm:spPr/>
      <dgm:t>
        <a:bodyPr/>
        <a:lstStyle/>
        <a:p>
          <a:r>
            <a:rPr lang="vi-VN" sz="2800" dirty="0" err="1">
              <a:solidFill>
                <a:schemeClr val="tx1"/>
              </a:solidFill>
            </a:rPr>
            <a:t>Ống</a:t>
          </a:r>
          <a:r>
            <a:rPr lang="vi-VN" sz="2800" dirty="0">
              <a:solidFill>
                <a:schemeClr val="tx1"/>
              </a:solidFill>
            </a:rPr>
            <a:t> </a:t>
          </a:r>
          <a:r>
            <a:rPr lang="vi-VN" sz="2800" dirty="0" err="1">
              <a:solidFill>
                <a:schemeClr val="tx1"/>
              </a:solidFill>
            </a:rPr>
            <a:t>hút</a:t>
          </a:r>
          <a:r>
            <a:rPr lang="vi-VN" sz="2800" dirty="0">
              <a:solidFill>
                <a:schemeClr val="tx1"/>
              </a:solidFill>
            </a:rPr>
            <a:t> </a:t>
          </a:r>
          <a:r>
            <a:rPr lang="vi-VN" sz="2800" dirty="0" err="1">
              <a:solidFill>
                <a:schemeClr val="tx1"/>
              </a:solidFill>
            </a:rPr>
            <a:t>thủy</a:t>
          </a:r>
          <a:r>
            <a:rPr lang="vi-VN" sz="2800" dirty="0">
              <a:solidFill>
                <a:schemeClr val="tx1"/>
              </a:solidFill>
            </a:rPr>
            <a:t> tinh.</a:t>
          </a:r>
          <a:endParaRPr lang="en-US" sz="2800" dirty="0">
            <a:solidFill>
              <a:schemeClr val="tx1"/>
            </a:solidFill>
          </a:endParaRPr>
        </a:p>
      </dgm:t>
    </dgm:pt>
    <dgm:pt modelId="{5207012C-CEFA-4851-A1E0-B2C169E01691}" type="parTrans" cxnId="{C49BDB61-AE6F-4BC1-8197-DC83861F5295}">
      <dgm:prSet/>
      <dgm:spPr/>
      <dgm:t>
        <a:bodyPr/>
        <a:lstStyle/>
        <a:p>
          <a:endParaRPr lang="en-US"/>
        </a:p>
      </dgm:t>
    </dgm:pt>
    <dgm:pt modelId="{E9D1C49B-8691-4446-AAEC-179AC9F948D1}" type="sibTrans" cxnId="{C49BDB61-AE6F-4BC1-8197-DC83861F5295}">
      <dgm:prSet/>
      <dgm:spPr/>
      <dgm:t>
        <a:bodyPr/>
        <a:lstStyle/>
        <a:p>
          <a:endParaRPr lang="en-US"/>
        </a:p>
      </dgm:t>
    </dgm:pt>
    <dgm:pt modelId="{D4FCFCC8-4F3C-49EF-96B7-198DD6C99814}">
      <dgm:prSet phldrT="[Text]" custT="1"/>
      <dgm:spPr/>
      <dgm:t>
        <a:bodyPr/>
        <a:lstStyle/>
        <a:p>
          <a:r>
            <a:rPr lang="vi-VN" sz="3200" dirty="0" err="1">
              <a:solidFill>
                <a:schemeClr val="tx1"/>
              </a:solidFill>
            </a:rPr>
            <a:t>Hóa</a:t>
          </a:r>
          <a:r>
            <a:rPr lang="vi-VN" sz="3200" dirty="0">
              <a:solidFill>
                <a:schemeClr val="tx1"/>
              </a:solidFill>
            </a:rPr>
            <a:t> </a:t>
          </a:r>
          <a:r>
            <a:rPr lang="vi-VN" sz="3200" dirty="0" err="1">
              <a:solidFill>
                <a:schemeClr val="tx1"/>
              </a:solidFill>
            </a:rPr>
            <a:t>chất</a:t>
          </a:r>
          <a:endParaRPr lang="vi-VN" sz="3200" dirty="0">
            <a:solidFill>
              <a:schemeClr val="tx1"/>
            </a:solidFill>
          </a:endParaRPr>
        </a:p>
        <a:p>
          <a:r>
            <a:rPr lang="vi-VN" sz="3200" dirty="0">
              <a:solidFill>
                <a:schemeClr val="tx1"/>
              </a:solidFill>
            </a:rPr>
            <a:t>Môi </a:t>
          </a:r>
          <a:r>
            <a:rPr lang="vi-VN" sz="3200" dirty="0" err="1">
              <a:solidFill>
                <a:schemeClr val="tx1"/>
              </a:solidFill>
            </a:rPr>
            <a:t>trường</a:t>
          </a:r>
          <a:r>
            <a:rPr lang="vi-VN" sz="3200" dirty="0">
              <a:solidFill>
                <a:schemeClr val="tx1"/>
              </a:solidFill>
            </a:rPr>
            <a:t> nuôi </a:t>
          </a:r>
          <a:r>
            <a:rPr lang="vi-VN" sz="3200" dirty="0" err="1">
              <a:solidFill>
                <a:schemeClr val="tx1"/>
              </a:solidFill>
            </a:rPr>
            <a:t>cấy</a:t>
          </a:r>
          <a:r>
            <a:rPr lang="vi-VN" sz="3200" dirty="0">
              <a:solidFill>
                <a:schemeClr val="tx1"/>
              </a:solidFill>
            </a:rPr>
            <a:t> vi sinh </a:t>
          </a:r>
          <a:r>
            <a:rPr lang="vi-VN" sz="3200" dirty="0" err="1">
              <a:solidFill>
                <a:schemeClr val="tx1"/>
              </a:solidFill>
            </a:rPr>
            <a:t>vật</a:t>
          </a:r>
          <a:r>
            <a:rPr lang="vi-VN" sz="3200" dirty="0">
              <a:solidFill>
                <a:schemeClr val="tx1"/>
              </a:solidFill>
            </a:rPr>
            <a:t> </a:t>
          </a:r>
          <a:r>
            <a:rPr lang="vi-VN" sz="3200" dirty="0" err="1">
              <a:solidFill>
                <a:schemeClr val="tx1"/>
              </a:solidFill>
            </a:rPr>
            <a:t>có</a:t>
          </a:r>
          <a:r>
            <a:rPr lang="vi-VN" sz="3200" dirty="0">
              <a:solidFill>
                <a:schemeClr val="tx1"/>
              </a:solidFill>
            </a:rPr>
            <a:t> </a:t>
          </a:r>
          <a:r>
            <a:rPr lang="vi-VN" sz="3200" dirty="0" err="1">
              <a:solidFill>
                <a:schemeClr val="tx1"/>
              </a:solidFill>
            </a:rPr>
            <a:t>sẵn</a:t>
          </a:r>
          <a:r>
            <a:rPr lang="vi-VN" sz="3200" dirty="0">
              <a:solidFill>
                <a:schemeClr val="tx1"/>
              </a:solidFill>
            </a:rPr>
            <a:t>.</a:t>
          </a:r>
          <a:endParaRPr lang="en-US" sz="3200" dirty="0">
            <a:solidFill>
              <a:schemeClr val="tx1"/>
            </a:solidFill>
          </a:endParaRPr>
        </a:p>
      </dgm:t>
    </dgm:pt>
    <dgm:pt modelId="{42BED082-90FA-46A3-921A-68FC2B307FAA}" type="sibTrans" cxnId="{46E99002-7E1E-4499-BD33-2EDF68B6416D}">
      <dgm:prSet/>
      <dgm:spPr/>
      <dgm:t>
        <a:bodyPr/>
        <a:lstStyle/>
        <a:p>
          <a:endParaRPr lang="en-US"/>
        </a:p>
      </dgm:t>
    </dgm:pt>
    <dgm:pt modelId="{6135378F-17A8-410D-8DB8-DE792F0B4606}" type="parTrans" cxnId="{46E99002-7E1E-4499-BD33-2EDF68B6416D}">
      <dgm:prSet/>
      <dgm:spPr/>
      <dgm:t>
        <a:bodyPr/>
        <a:lstStyle/>
        <a:p>
          <a:endParaRPr lang="en-US"/>
        </a:p>
      </dgm:t>
    </dgm:pt>
    <dgm:pt modelId="{0E534927-8BE5-4E3F-AEEA-A7B48D6335DB}">
      <dgm:prSet phldrT="[Text]" custT="1"/>
      <dgm:spPr/>
      <dgm:t>
        <a:bodyPr/>
        <a:lstStyle/>
        <a:p>
          <a:r>
            <a:rPr lang="vi-VN" sz="2800" dirty="0" err="1">
              <a:solidFill>
                <a:schemeClr val="tx1"/>
              </a:solidFill>
            </a:rPr>
            <a:t>Đầu</a:t>
          </a:r>
          <a:r>
            <a:rPr lang="vi-VN" sz="2800" dirty="0">
              <a:solidFill>
                <a:schemeClr val="tx1"/>
              </a:solidFill>
            </a:rPr>
            <a:t> tăm bông vô </a:t>
          </a:r>
          <a:r>
            <a:rPr lang="vi-VN" sz="2800" dirty="0" err="1">
              <a:solidFill>
                <a:schemeClr val="tx1"/>
              </a:solidFill>
            </a:rPr>
            <a:t>trùng</a:t>
          </a:r>
          <a:r>
            <a:rPr lang="vi-VN" sz="2800" dirty="0">
              <a:solidFill>
                <a:schemeClr val="tx1"/>
              </a:solidFill>
            </a:rPr>
            <a:t>.</a:t>
          </a:r>
          <a:endParaRPr lang="en-US" sz="2800" dirty="0">
            <a:solidFill>
              <a:schemeClr val="tx1"/>
            </a:solidFill>
          </a:endParaRPr>
        </a:p>
      </dgm:t>
    </dgm:pt>
    <dgm:pt modelId="{E4C35219-E5E4-4675-B76C-9A54C86A6E6F}" type="parTrans" cxnId="{4DEEB0C8-F82E-4A23-9757-618C0C511F49}">
      <dgm:prSet/>
      <dgm:spPr/>
      <dgm:t>
        <a:bodyPr/>
        <a:lstStyle/>
        <a:p>
          <a:endParaRPr lang="en-US"/>
        </a:p>
      </dgm:t>
    </dgm:pt>
    <dgm:pt modelId="{9EBA9B3D-9A1A-4DD6-9F93-F407AB02AFD9}" type="sibTrans" cxnId="{4DEEB0C8-F82E-4A23-9757-618C0C511F49}">
      <dgm:prSet/>
      <dgm:spPr/>
      <dgm:t>
        <a:bodyPr/>
        <a:lstStyle/>
        <a:p>
          <a:endParaRPr lang="en-US"/>
        </a:p>
      </dgm:t>
    </dgm:pt>
    <dgm:pt modelId="{F1705688-09E0-4B71-B394-B405DD53D9AB}" type="pres">
      <dgm:prSet presAssocID="{9F762498-4625-485E-ADC2-DB3EBF11861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E33F66-E371-420C-8996-C1A80B85AC52}" type="pres">
      <dgm:prSet presAssocID="{5175E028-8724-4542-9695-73A15053191E}" presName="comp" presStyleCnt="0"/>
      <dgm:spPr/>
    </dgm:pt>
    <dgm:pt modelId="{441D674A-2FED-4655-9E9F-2B1D7090BD07}" type="pres">
      <dgm:prSet presAssocID="{5175E028-8724-4542-9695-73A15053191E}" presName="box" presStyleLbl="node1" presStyleIdx="0" presStyleCnt="3" custLinFactNeighborX="-12164" custLinFactNeighborY="-4583"/>
      <dgm:spPr/>
      <dgm:t>
        <a:bodyPr/>
        <a:lstStyle/>
        <a:p>
          <a:endParaRPr lang="en-US"/>
        </a:p>
      </dgm:t>
    </dgm:pt>
    <dgm:pt modelId="{6E288D5E-33DC-48C4-9337-B5BD43D811F6}" type="pres">
      <dgm:prSet presAssocID="{5175E028-8724-4542-9695-73A15053191E}" presName="img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t="-8000" b="-8000"/>
          </a:stretch>
        </a:blipFill>
      </dgm:spPr>
    </dgm:pt>
    <dgm:pt modelId="{7C9D8E4B-62E4-406B-9FD5-1071B8A577BA}" type="pres">
      <dgm:prSet presAssocID="{5175E028-8724-4542-9695-73A15053191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0BF98-6CBA-4220-9D9C-BD4F80B9202D}" type="pres">
      <dgm:prSet presAssocID="{5422577C-F538-4159-9D9D-0D5586D670E3}" presName="spacer" presStyleCnt="0"/>
      <dgm:spPr/>
    </dgm:pt>
    <dgm:pt modelId="{7458028E-0D06-496C-ABF5-E5D011336B7C}" type="pres">
      <dgm:prSet presAssocID="{2DD02F93-1529-4529-9E74-A4D6D5A565BA}" presName="comp" presStyleCnt="0"/>
      <dgm:spPr/>
    </dgm:pt>
    <dgm:pt modelId="{08A1C8ED-C20D-4F4C-92DA-85A3B1642F27}" type="pres">
      <dgm:prSet presAssocID="{2DD02F93-1529-4529-9E74-A4D6D5A565BA}" presName="box" presStyleLbl="node1" presStyleIdx="1" presStyleCnt="3" custScaleY="128591"/>
      <dgm:spPr/>
      <dgm:t>
        <a:bodyPr/>
        <a:lstStyle/>
        <a:p>
          <a:endParaRPr lang="en-US"/>
        </a:p>
      </dgm:t>
    </dgm:pt>
    <dgm:pt modelId="{0429813B-E8EE-4090-8F31-43F88F5488DB}" type="pres">
      <dgm:prSet presAssocID="{2DD02F93-1529-4529-9E74-A4D6D5A565BA}" presName="img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t="-10000" b="-10000"/>
          </a:stretch>
        </a:blipFill>
      </dgm:spPr>
    </dgm:pt>
    <dgm:pt modelId="{65A6D6DF-A57E-4DE5-A532-6589F1E35F2A}" type="pres">
      <dgm:prSet presAssocID="{2DD02F93-1529-4529-9E74-A4D6D5A565B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0C9DB-019D-43EF-A31A-9D9900E9DCF0}" type="pres">
      <dgm:prSet presAssocID="{E9D62A32-370F-4E8B-B504-398CA879BFDC}" presName="spacer" presStyleCnt="0"/>
      <dgm:spPr/>
    </dgm:pt>
    <dgm:pt modelId="{5EAA9677-C915-44DF-9305-CE9F367E54C8}" type="pres">
      <dgm:prSet presAssocID="{D4FCFCC8-4F3C-49EF-96B7-198DD6C99814}" presName="comp" presStyleCnt="0"/>
      <dgm:spPr/>
    </dgm:pt>
    <dgm:pt modelId="{C9F90912-B37A-453E-86A7-5B0995CF0AAF}" type="pres">
      <dgm:prSet presAssocID="{D4FCFCC8-4F3C-49EF-96B7-198DD6C99814}" presName="box" presStyleLbl="node1" presStyleIdx="2" presStyleCnt="3"/>
      <dgm:spPr/>
      <dgm:t>
        <a:bodyPr/>
        <a:lstStyle/>
        <a:p>
          <a:endParaRPr lang="en-US"/>
        </a:p>
      </dgm:t>
    </dgm:pt>
    <dgm:pt modelId="{13B79689-F410-4C1B-B33D-5CA6F7CF5BA8}" type="pres">
      <dgm:prSet presAssocID="{D4FCFCC8-4F3C-49EF-96B7-198DD6C99814}" presName="img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13000" r="-13000"/>
          </a:stretch>
        </a:blipFill>
      </dgm:spPr>
    </dgm:pt>
    <dgm:pt modelId="{C2377028-0AED-47E7-BA69-4707DED0F291}" type="pres">
      <dgm:prSet presAssocID="{D4FCFCC8-4F3C-49EF-96B7-198DD6C9981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E99002-7E1E-4499-BD33-2EDF68B6416D}" srcId="{9F762498-4625-485E-ADC2-DB3EBF118619}" destId="{D4FCFCC8-4F3C-49EF-96B7-198DD6C99814}" srcOrd="2" destOrd="0" parTransId="{6135378F-17A8-410D-8DB8-DE792F0B4606}" sibTransId="{42BED082-90FA-46A3-921A-68FC2B307FAA}"/>
    <dgm:cxn modelId="{C49BDB61-AE6F-4BC1-8197-DC83861F5295}" srcId="{2DD02F93-1529-4529-9E74-A4D6D5A565BA}" destId="{DDA83410-82D5-41BB-A96C-E9F97108D198}" srcOrd="1" destOrd="0" parTransId="{5207012C-CEFA-4851-A1E0-B2C169E01691}" sibTransId="{E9D1C49B-8691-4446-AAEC-179AC9F948D1}"/>
    <dgm:cxn modelId="{9006C9C7-026D-49DE-80C7-2ADF6E3F1D8D}" type="presOf" srcId="{DE96A18D-4502-41A4-B401-E7F172195026}" destId="{441D674A-2FED-4655-9E9F-2B1D7090BD07}" srcOrd="0" destOrd="1" presId="urn:microsoft.com/office/officeart/2005/8/layout/vList4"/>
    <dgm:cxn modelId="{33DC6F36-EE48-447C-A837-37AC936BF83D}" type="presOf" srcId="{0E534927-8BE5-4E3F-AEEA-A7B48D6335DB}" destId="{08A1C8ED-C20D-4F4C-92DA-85A3B1642F27}" srcOrd="0" destOrd="3" presId="urn:microsoft.com/office/officeart/2005/8/layout/vList4"/>
    <dgm:cxn modelId="{099CB370-9182-40CA-88A5-B6E10627DA95}" type="presOf" srcId="{9F762498-4625-485E-ADC2-DB3EBF118619}" destId="{F1705688-09E0-4B71-B394-B405DD53D9AB}" srcOrd="0" destOrd="0" presId="urn:microsoft.com/office/officeart/2005/8/layout/vList4"/>
    <dgm:cxn modelId="{4DEEB0C8-F82E-4A23-9757-618C0C511F49}" srcId="{2DD02F93-1529-4529-9E74-A4D6D5A565BA}" destId="{0E534927-8BE5-4E3F-AEEA-A7B48D6335DB}" srcOrd="2" destOrd="0" parTransId="{E4C35219-E5E4-4675-B76C-9A54C86A6E6F}" sibTransId="{9EBA9B3D-9A1A-4DD6-9F93-F407AB02AFD9}"/>
    <dgm:cxn modelId="{CFB16583-FDEB-41A7-A4C4-16BB95E945C6}" type="presOf" srcId="{D4FCFCC8-4F3C-49EF-96B7-198DD6C99814}" destId="{C9F90912-B37A-453E-86A7-5B0995CF0AAF}" srcOrd="0" destOrd="0" presId="urn:microsoft.com/office/officeart/2005/8/layout/vList4"/>
    <dgm:cxn modelId="{A4237A60-BC18-4D44-A2FD-9ADCE3F6B893}" type="presOf" srcId="{98D02E02-0D81-4B8D-8571-E5429F58BEDE}" destId="{7C9D8E4B-62E4-406B-9FD5-1071B8A577BA}" srcOrd="1" destOrd="2" presId="urn:microsoft.com/office/officeart/2005/8/layout/vList4"/>
    <dgm:cxn modelId="{4CE0B023-86C6-4B07-9452-FC9A131FF4C8}" srcId="{9F762498-4625-485E-ADC2-DB3EBF118619}" destId="{2DD02F93-1529-4529-9E74-A4D6D5A565BA}" srcOrd="1" destOrd="0" parTransId="{89DF76C0-4E16-4231-B96A-166F3EAAC06F}" sibTransId="{E9D62A32-370F-4E8B-B504-398CA879BFDC}"/>
    <dgm:cxn modelId="{F95C896B-266A-4E42-883D-D64B260B1BFE}" type="presOf" srcId="{4DF9FFE2-6929-424D-B97A-434A402022D3}" destId="{65A6D6DF-A57E-4DE5-A532-6589F1E35F2A}" srcOrd="1" destOrd="1" presId="urn:microsoft.com/office/officeart/2005/8/layout/vList4"/>
    <dgm:cxn modelId="{A82E71F2-126F-4C62-8658-C613217E11D0}" type="presOf" srcId="{5175E028-8724-4542-9695-73A15053191E}" destId="{7C9D8E4B-62E4-406B-9FD5-1071B8A577BA}" srcOrd="1" destOrd="0" presId="urn:microsoft.com/office/officeart/2005/8/layout/vList4"/>
    <dgm:cxn modelId="{E40E0A01-DDAC-4CD1-BEE5-006CE94266C0}" type="presOf" srcId="{98D02E02-0D81-4B8D-8571-E5429F58BEDE}" destId="{441D674A-2FED-4655-9E9F-2B1D7090BD07}" srcOrd="0" destOrd="2" presId="urn:microsoft.com/office/officeart/2005/8/layout/vList4"/>
    <dgm:cxn modelId="{E04256D9-F226-47D5-97B9-58A55F092C0D}" type="presOf" srcId="{2DD02F93-1529-4529-9E74-A4D6D5A565BA}" destId="{65A6D6DF-A57E-4DE5-A532-6589F1E35F2A}" srcOrd="1" destOrd="0" presId="urn:microsoft.com/office/officeart/2005/8/layout/vList4"/>
    <dgm:cxn modelId="{520B5954-E042-45EF-88D3-B49B34C62482}" type="presOf" srcId="{4DF9FFE2-6929-424D-B97A-434A402022D3}" destId="{08A1C8ED-C20D-4F4C-92DA-85A3B1642F27}" srcOrd="0" destOrd="1" presId="urn:microsoft.com/office/officeart/2005/8/layout/vList4"/>
    <dgm:cxn modelId="{5989FC05-7811-498B-83AF-D3201A39CB62}" srcId="{5175E028-8724-4542-9695-73A15053191E}" destId="{98D02E02-0D81-4B8D-8571-E5429F58BEDE}" srcOrd="1" destOrd="0" parTransId="{0FF1702C-720F-4754-B667-EF2307847457}" sibTransId="{60CA56DD-0DCE-43A0-B2C3-F0CE983698F9}"/>
    <dgm:cxn modelId="{08A00EA7-F617-4A1F-AD80-F0112C141134}" srcId="{5175E028-8724-4542-9695-73A15053191E}" destId="{DE96A18D-4502-41A4-B401-E7F172195026}" srcOrd="0" destOrd="0" parTransId="{9B9841B7-729E-4E2D-961D-6F3958D30060}" sibTransId="{CB319417-1486-4CC3-BF2F-2726A6B348FA}"/>
    <dgm:cxn modelId="{29784DF5-0568-4932-BF3B-D3A1F3A1949F}" type="presOf" srcId="{D4FCFCC8-4F3C-49EF-96B7-198DD6C99814}" destId="{C2377028-0AED-47E7-BA69-4707DED0F291}" srcOrd="1" destOrd="0" presId="urn:microsoft.com/office/officeart/2005/8/layout/vList4"/>
    <dgm:cxn modelId="{684C0536-D31A-4372-AB1B-CDBB6E6E8311}" type="presOf" srcId="{DDA83410-82D5-41BB-A96C-E9F97108D198}" destId="{08A1C8ED-C20D-4F4C-92DA-85A3B1642F27}" srcOrd="0" destOrd="2" presId="urn:microsoft.com/office/officeart/2005/8/layout/vList4"/>
    <dgm:cxn modelId="{17336B39-02AB-4091-B7AA-478418EED6B1}" srcId="{2DD02F93-1529-4529-9E74-A4D6D5A565BA}" destId="{4DF9FFE2-6929-424D-B97A-434A402022D3}" srcOrd="0" destOrd="0" parTransId="{4FF20FBD-5886-4B6E-8E07-5EF7C191F23C}" sibTransId="{7BDF32FD-C8C3-42F9-8E40-7464AF482D95}"/>
    <dgm:cxn modelId="{29B5DCD0-3E16-453F-81AA-477FF9D7E4B7}" type="presOf" srcId="{0E534927-8BE5-4E3F-AEEA-A7B48D6335DB}" destId="{65A6D6DF-A57E-4DE5-A532-6589F1E35F2A}" srcOrd="1" destOrd="3" presId="urn:microsoft.com/office/officeart/2005/8/layout/vList4"/>
    <dgm:cxn modelId="{B781AC80-F39E-4A54-95B0-F6034B80FC3C}" type="presOf" srcId="{DE96A18D-4502-41A4-B401-E7F172195026}" destId="{7C9D8E4B-62E4-406B-9FD5-1071B8A577BA}" srcOrd="1" destOrd="1" presId="urn:microsoft.com/office/officeart/2005/8/layout/vList4"/>
    <dgm:cxn modelId="{F5BF37B9-7328-4524-AA06-49703C45AC30}" srcId="{9F762498-4625-485E-ADC2-DB3EBF118619}" destId="{5175E028-8724-4542-9695-73A15053191E}" srcOrd="0" destOrd="0" parTransId="{6D7DBAA4-47D1-4C4B-A872-3BA374DE0FEC}" sibTransId="{5422577C-F538-4159-9D9D-0D5586D670E3}"/>
    <dgm:cxn modelId="{62BA623D-250A-44E6-A6B5-1D6AC3E02EB5}" type="presOf" srcId="{5175E028-8724-4542-9695-73A15053191E}" destId="{441D674A-2FED-4655-9E9F-2B1D7090BD07}" srcOrd="0" destOrd="0" presId="urn:microsoft.com/office/officeart/2005/8/layout/vList4"/>
    <dgm:cxn modelId="{DCBD62A6-4397-4F9B-B39D-DF090BBD630D}" type="presOf" srcId="{DDA83410-82D5-41BB-A96C-E9F97108D198}" destId="{65A6D6DF-A57E-4DE5-A532-6589F1E35F2A}" srcOrd="1" destOrd="2" presId="urn:microsoft.com/office/officeart/2005/8/layout/vList4"/>
    <dgm:cxn modelId="{BCDDB0C5-20F1-4E82-B226-A2F112D3A8C1}" type="presOf" srcId="{2DD02F93-1529-4529-9E74-A4D6D5A565BA}" destId="{08A1C8ED-C20D-4F4C-92DA-85A3B1642F27}" srcOrd="0" destOrd="0" presId="urn:microsoft.com/office/officeart/2005/8/layout/vList4"/>
    <dgm:cxn modelId="{CD9C4D9F-2596-4636-9692-911FFFAA3F8E}" type="presParOf" srcId="{F1705688-09E0-4B71-B394-B405DD53D9AB}" destId="{2DE33F66-E371-420C-8996-C1A80B85AC52}" srcOrd="0" destOrd="0" presId="urn:microsoft.com/office/officeart/2005/8/layout/vList4"/>
    <dgm:cxn modelId="{666BCA8A-92C2-402F-93E8-28E807AFE277}" type="presParOf" srcId="{2DE33F66-E371-420C-8996-C1A80B85AC52}" destId="{441D674A-2FED-4655-9E9F-2B1D7090BD07}" srcOrd="0" destOrd="0" presId="urn:microsoft.com/office/officeart/2005/8/layout/vList4"/>
    <dgm:cxn modelId="{107CDB0D-FA38-4FF6-B919-88D1F6CCFABC}" type="presParOf" srcId="{2DE33F66-E371-420C-8996-C1A80B85AC52}" destId="{6E288D5E-33DC-48C4-9337-B5BD43D811F6}" srcOrd="1" destOrd="0" presId="urn:microsoft.com/office/officeart/2005/8/layout/vList4"/>
    <dgm:cxn modelId="{880FC506-26F1-436F-8A74-B26B38CD4413}" type="presParOf" srcId="{2DE33F66-E371-420C-8996-C1A80B85AC52}" destId="{7C9D8E4B-62E4-406B-9FD5-1071B8A577BA}" srcOrd="2" destOrd="0" presId="urn:microsoft.com/office/officeart/2005/8/layout/vList4"/>
    <dgm:cxn modelId="{99D66E21-BD92-4BF7-96E3-9C47CA0F1955}" type="presParOf" srcId="{F1705688-09E0-4B71-B394-B405DD53D9AB}" destId="{6C70BF98-6CBA-4220-9D9C-BD4F80B9202D}" srcOrd="1" destOrd="0" presId="urn:microsoft.com/office/officeart/2005/8/layout/vList4"/>
    <dgm:cxn modelId="{90C5A821-B93C-43EA-97A9-CD3417B5A4FC}" type="presParOf" srcId="{F1705688-09E0-4B71-B394-B405DD53D9AB}" destId="{7458028E-0D06-496C-ABF5-E5D011336B7C}" srcOrd="2" destOrd="0" presId="urn:microsoft.com/office/officeart/2005/8/layout/vList4"/>
    <dgm:cxn modelId="{CCD9BA2C-E5CE-4832-A6E6-3933CF49079A}" type="presParOf" srcId="{7458028E-0D06-496C-ABF5-E5D011336B7C}" destId="{08A1C8ED-C20D-4F4C-92DA-85A3B1642F27}" srcOrd="0" destOrd="0" presId="urn:microsoft.com/office/officeart/2005/8/layout/vList4"/>
    <dgm:cxn modelId="{DD7735D6-CF7A-434A-8E2D-95F272773331}" type="presParOf" srcId="{7458028E-0D06-496C-ABF5-E5D011336B7C}" destId="{0429813B-E8EE-4090-8F31-43F88F5488DB}" srcOrd="1" destOrd="0" presId="urn:microsoft.com/office/officeart/2005/8/layout/vList4"/>
    <dgm:cxn modelId="{19506FC6-6846-44AE-8F36-C337140A4AE0}" type="presParOf" srcId="{7458028E-0D06-496C-ABF5-E5D011336B7C}" destId="{65A6D6DF-A57E-4DE5-A532-6589F1E35F2A}" srcOrd="2" destOrd="0" presId="urn:microsoft.com/office/officeart/2005/8/layout/vList4"/>
    <dgm:cxn modelId="{8822146E-801C-4384-B993-178E16BB34D3}" type="presParOf" srcId="{F1705688-09E0-4B71-B394-B405DD53D9AB}" destId="{3CF0C9DB-019D-43EF-A31A-9D9900E9DCF0}" srcOrd="3" destOrd="0" presId="urn:microsoft.com/office/officeart/2005/8/layout/vList4"/>
    <dgm:cxn modelId="{DBCDA6BD-E24E-41AA-92E8-888969CE5156}" type="presParOf" srcId="{F1705688-09E0-4B71-B394-B405DD53D9AB}" destId="{5EAA9677-C915-44DF-9305-CE9F367E54C8}" srcOrd="4" destOrd="0" presId="urn:microsoft.com/office/officeart/2005/8/layout/vList4"/>
    <dgm:cxn modelId="{8C1A493C-815A-428D-9CDB-60C147181AC8}" type="presParOf" srcId="{5EAA9677-C915-44DF-9305-CE9F367E54C8}" destId="{C9F90912-B37A-453E-86A7-5B0995CF0AAF}" srcOrd="0" destOrd="0" presId="urn:microsoft.com/office/officeart/2005/8/layout/vList4"/>
    <dgm:cxn modelId="{E0D4C34E-03D9-4AF8-B6BF-1EFBAAA4CB1D}" type="presParOf" srcId="{5EAA9677-C915-44DF-9305-CE9F367E54C8}" destId="{13B79689-F410-4C1B-B33D-5CA6F7CF5BA8}" srcOrd="1" destOrd="0" presId="urn:microsoft.com/office/officeart/2005/8/layout/vList4"/>
    <dgm:cxn modelId="{08C3BE6D-BFD6-4686-9F0F-2D8882205A65}" type="presParOf" srcId="{5EAA9677-C915-44DF-9305-CE9F367E54C8}" destId="{C2377028-0AED-47E7-BA69-4707DED0F29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F79B1-3C2C-4604-AC16-19B868C74020}">
      <dsp:nvSpPr>
        <dsp:cNvPr id="0" name=""/>
        <dsp:cNvSpPr/>
      </dsp:nvSpPr>
      <dsp:spPr>
        <a:xfrm>
          <a:off x="0" y="473"/>
          <a:ext cx="3352128" cy="1108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9D2F1-162D-4D02-A732-D01345E22AA4}">
      <dsp:nvSpPr>
        <dsp:cNvPr id="0" name=""/>
        <dsp:cNvSpPr/>
      </dsp:nvSpPr>
      <dsp:spPr>
        <a:xfrm>
          <a:off x="335374" y="249925"/>
          <a:ext cx="609771" cy="609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5240A-0D85-485B-9D93-407D1FFAF913}">
      <dsp:nvSpPr>
        <dsp:cNvPr id="0" name=""/>
        <dsp:cNvSpPr/>
      </dsp:nvSpPr>
      <dsp:spPr>
        <a:xfrm>
          <a:off x="1280519" y="473"/>
          <a:ext cx="2071608" cy="110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5" tIns="117335" rIns="117335" bIns="117335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2400" kern="1200" dirty="0" err="1"/>
            <a:t>Chuẩn</a:t>
          </a:r>
          <a:r>
            <a:rPr lang="vi-VN" sz="2400" kern="1200" dirty="0"/>
            <a:t> </a:t>
          </a:r>
          <a:r>
            <a:rPr lang="vi-VN" sz="2400" kern="1200" dirty="0" err="1"/>
            <a:t>bị</a:t>
          </a:r>
          <a:endParaRPr lang="en-US" sz="2400" kern="1200" dirty="0"/>
        </a:p>
      </dsp:txBody>
      <dsp:txXfrm>
        <a:off x="1280519" y="473"/>
        <a:ext cx="2071608" cy="1108674"/>
      </dsp:txXfrm>
    </dsp:sp>
    <dsp:sp modelId="{CBA0401E-7684-42C8-839E-D801768D883C}">
      <dsp:nvSpPr>
        <dsp:cNvPr id="0" name=""/>
        <dsp:cNvSpPr/>
      </dsp:nvSpPr>
      <dsp:spPr>
        <a:xfrm>
          <a:off x="0" y="1386317"/>
          <a:ext cx="3352128" cy="1108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B2503-2995-401B-AD2A-8687192014FC}">
      <dsp:nvSpPr>
        <dsp:cNvPr id="0" name=""/>
        <dsp:cNvSpPr/>
      </dsp:nvSpPr>
      <dsp:spPr>
        <a:xfrm>
          <a:off x="335374" y="1635768"/>
          <a:ext cx="609771" cy="6097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301C7-6BD3-4366-8AD9-2496B2EDF77C}">
      <dsp:nvSpPr>
        <dsp:cNvPr id="0" name=""/>
        <dsp:cNvSpPr/>
      </dsp:nvSpPr>
      <dsp:spPr>
        <a:xfrm>
          <a:off x="1280519" y="1386317"/>
          <a:ext cx="2071608" cy="110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5" tIns="117335" rIns="117335" bIns="117335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2400" kern="1200" dirty="0" err="1"/>
            <a:t>Các</a:t>
          </a:r>
          <a:r>
            <a:rPr lang="vi-VN" sz="2400" kern="1200" dirty="0"/>
            <a:t> phương </a:t>
          </a:r>
          <a:r>
            <a:rPr lang="vi-VN" sz="2400" kern="1200" dirty="0" err="1"/>
            <a:t>pháp</a:t>
          </a:r>
          <a:endParaRPr lang="en-US" sz="2400" kern="1200" dirty="0"/>
        </a:p>
      </dsp:txBody>
      <dsp:txXfrm>
        <a:off x="1280519" y="1386317"/>
        <a:ext cx="2071608" cy="1108674"/>
      </dsp:txXfrm>
    </dsp:sp>
    <dsp:sp modelId="{5865A6BD-F99C-4927-AA71-14438D8BD5FD}">
      <dsp:nvSpPr>
        <dsp:cNvPr id="0" name=""/>
        <dsp:cNvSpPr/>
      </dsp:nvSpPr>
      <dsp:spPr>
        <a:xfrm>
          <a:off x="0" y="2772160"/>
          <a:ext cx="3352128" cy="1108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73F21-6CA6-4D82-A5B8-20E46E8BAE44}">
      <dsp:nvSpPr>
        <dsp:cNvPr id="0" name=""/>
        <dsp:cNvSpPr/>
      </dsp:nvSpPr>
      <dsp:spPr>
        <a:xfrm>
          <a:off x="335374" y="3021612"/>
          <a:ext cx="609771" cy="6097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77CF8-63F3-4E73-9A0E-6D37315945D9}">
      <dsp:nvSpPr>
        <dsp:cNvPr id="0" name=""/>
        <dsp:cNvSpPr/>
      </dsp:nvSpPr>
      <dsp:spPr>
        <a:xfrm>
          <a:off x="1280519" y="2772160"/>
          <a:ext cx="2071608" cy="110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5" tIns="117335" rIns="117335" bIns="117335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2400" kern="1200" dirty="0" err="1"/>
            <a:t>Báo</a:t>
          </a:r>
          <a:r>
            <a:rPr lang="vi-VN" sz="2400" kern="1200" dirty="0"/>
            <a:t> </a:t>
          </a:r>
          <a:r>
            <a:rPr lang="vi-VN" sz="2400" kern="1200" dirty="0" err="1"/>
            <a:t>cáo</a:t>
          </a:r>
          <a:r>
            <a:rPr lang="vi-VN" sz="2400" kern="1200" dirty="0"/>
            <a:t> </a:t>
          </a:r>
          <a:endParaRPr lang="en-US" sz="2400" kern="1200" dirty="0"/>
        </a:p>
      </dsp:txBody>
      <dsp:txXfrm>
        <a:off x="1280519" y="2772160"/>
        <a:ext cx="2071608" cy="1108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D674A-2FED-4655-9E9F-2B1D7090BD07}">
      <dsp:nvSpPr>
        <dsp:cNvPr id="0" name=""/>
        <dsp:cNvSpPr/>
      </dsp:nvSpPr>
      <dsp:spPr>
        <a:xfrm>
          <a:off x="0" y="0"/>
          <a:ext cx="10160000" cy="1673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 err="1">
              <a:solidFill>
                <a:schemeClr val="tx1"/>
              </a:solidFill>
            </a:rPr>
            <a:t>Mẫu</a:t>
          </a:r>
          <a:r>
            <a:rPr lang="vi-VN" sz="2800" kern="1200" dirty="0">
              <a:solidFill>
                <a:schemeClr val="tx1"/>
              </a:solidFill>
            </a:rPr>
            <a:t> </a:t>
          </a:r>
          <a:r>
            <a:rPr lang="vi-VN" sz="2800" kern="1200" dirty="0" err="1">
              <a:solidFill>
                <a:schemeClr val="tx1"/>
              </a:solidFill>
            </a:rPr>
            <a:t>vật</a:t>
          </a:r>
          <a:endParaRPr lang="en-US" sz="280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kern="1200" dirty="0" err="1">
              <a:solidFill>
                <a:schemeClr val="tx1"/>
              </a:solidFill>
            </a:rPr>
            <a:t>Một</a:t>
          </a:r>
          <a:r>
            <a:rPr lang="vi-VN" sz="2800" kern="1200" dirty="0">
              <a:solidFill>
                <a:schemeClr val="tx1"/>
              </a:solidFill>
            </a:rPr>
            <a:t> </a:t>
          </a:r>
          <a:r>
            <a:rPr lang="vi-VN" sz="2800" kern="1200" dirty="0" err="1">
              <a:solidFill>
                <a:schemeClr val="tx1"/>
              </a:solidFill>
            </a:rPr>
            <a:t>số</a:t>
          </a:r>
          <a:r>
            <a:rPr lang="vi-VN" sz="2800" kern="1200" dirty="0">
              <a:solidFill>
                <a:schemeClr val="tx1"/>
              </a:solidFill>
            </a:rPr>
            <a:t> </a:t>
          </a:r>
          <a:r>
            <a:rPr lang="vi-VN" sz="2800" kern="1200" dirty="0" err="1">
              <a:solidFill>
                <a:schemeClr val="tx1"/>
              </a:solidFill>
            </a:rPr>
            <a:t>chủng</a:t>
          </a:r>
          <a:r>
            <a:rPr lang="vi-VN" sz="2800" kern="1200" dirty="0">
              <a:solidFill>
                <a:schemeClr val="tx1"/>
              </a:solidFill>
            </a:rPr>
            <a:t> vi sinh </a:t>
          </a:r>
          <a:r>
            <a:rPr lang="vi-VN" sz="2800" kern="1200" dirty="0" err="1">
              <a:solidFill>
                <a:schemeClr val="tx1"/>
              </a:solidFill>
            </a:rPr>
            <a:t>vật</a:t>
          </a:r>
          <a:r>
            <a:rPr lang="vi-VN" sz="2800" kern="1200" dirty="0">
              <a:solidFill>
                <a:schemeClr val="tx1"/>
              </a:solidFill>
            </a:rPr>
            <a:t>.</a:t>
          </a:r>
          <a:endParaRPr lang="en-US" sz="280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kern="1200" dirty="0" err="1">
              <a:solidFill>
                <a:schemeClr val="tx1"/>
              </a:solidFill>
            </a:rPr>
            <a:t>Một</a:t>
          </a:r>
          <a:r>
            <a:rPr lang="vi-VN" sz="2800" kern="1200" dirty="0">
              <a:solidFill>
                <a:schemeClr val="tx1"/>
              </a:solidFill>
            </a:rPr>
            <a:t> </a:t>
          </a:r>
          <a:r>
            <a:rPr lang="vi-VN" sz="2800" kern="1200" dirty="0" err="1">
              <a:solidFill>
                <a:schemeClr val="tx1"/>
              </a:solidFill>
            </a:rPr>
            <a:t>số</a:t>
          </a:r>
          <a:r>
            <a:rPr lang="vi-VN" sz="2800" kern="1200" dirty="0">
              <a:solidFill>
                <a:schemeClr val="tx1"/>
              </a:solidFill>
            </a:rPr>
            <a:t> dung </a:t>
          </a:r>
          <a:r>
            <a:rPr lang="vi-VN" sz="2800" kern="1200" dirty="0" err="1">
              <a:solidFill>
                <a:schemeClr val="tx1"/>
              </a:solidFill>
            </a:rPr>
            <a:t>dịch</a:t>
          </a:r>
          <a:r>
            <a:rPr lang="vi-VN" sz="2800" kern="1200" dirty="0">
              <a:solidFill>
                <a:schemeClr val="tx1"/>
              </a:solidFill>
            </a:rPr>
            <a:t> nuôi </a:t>
          </a:r>
          <a:r>
            <a:rPr lang="vi-VN" sz="2800" kern="1200" dirty="0" err="1">
              <a:solidFill>
                <a:schemeClr val="tx1"/>
              </a:solidFill>
            </a:rPr>
            <a:t>cấy</a:t>
          </a:r>
          <a:r>
            <a:rPr lang="vi-VN" sz="2800" kern="1200" dirty="0">
              <a:solidFill>
                <a:schemeClr val="tx1"/>
              </a:solidFill>
            </a:rPr>
            <a:t>.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199376" y="0"/>
        <a:ext cx="7960624" cy="1673764"/>
      </dsp:txXfrm>
    </dsp:sp>
    <dsp:sp modelId="{6E288D5E-33DC-48C4-9337-B5BD43D811F6}">
      <dsp:nvSpPr>
        <dsp:cNvPr id="0" name=""/>
        <dsp:cNvSpPr/>
      </dsp:nvSpPr>
      <dsp:spPr>
        <a:xfrm>
          <a:off x="167376" y="167376"/>
          <a:ext cx="2032000" cy="13390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8000" b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1C8ED-C20D-4F4C-92DA-85A3B1642F27}">
      <dsp:nvSpPr>
        <dsp:cNvPr id="0" name=""/>
        <dsp:cNvSpPr/>
      </dsp:nvSpPr>
      <dsp:spPr>
        <a:xfrm>
          <a:off x="0" y="1841141"/>
          <a:ext cx="10160000" cy="2152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 err="1">
              <a:solidFill>
                <a:schemeClr val="tx1"/>
              </a:solidFill>
            </a:rPr>
            <a:t>Dụng</a:t>
          </a:r>
          <a:r>
            <a:rPr lang="vi-VN" sz="2800" kern="1200" dirty="0">
              <a:solidFill>
                <a:schemeClr val="tx1"/>
              </a:solidFill>
            </a:rPr>
            <a:t> </a:t>
          </a:r>
          <a:r>
            <a:rPr lang="vi-VN" sz="2800" kern="1200" dirty="0" err="1">
              <a:solidFill>
                <a:schemeClr val="tx1"/>
              </a:solidFill>
            </a:rPr>
            <a:t>cụ</a:t>
          </a:r>
          <a:r>
            <a:rPr lang="vi-VN" sz="2800" kern="1200" dirty="0">
              <a:solidFill>
                <a:schemeClr val="tx1"/>
              </a:solidFill>
            </a:rPr>
            <a:t> </a:t>
          </a:r>
          <a:r>
            <a:rPr lang="vi-VN" sz="2800" kern="1200" dirty="0" err="1">
              <a:solidFill>
                <a:schemeClr val="tx1"/>
              </a:solidFill>
            </a:rPr>
            <a:t>cấy</a:t>
          </a:r>
          <a:endParaRPr lang="en-US" sz="280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kern="1200" dirty="0">
              <a:solidFill>
                <a:schemeClr val="tx1"/>
              </a:solidFill>
            </a:rPr>
            <a:t>Que </a:t>
          </a:r>
          <a:r>
            <a:rPr lang="vi-VN" sz="2800" kern="1200" dirty="0" err="1">
              <a:solidFill>
                <a:schemeClr val="tx1"/>
              </a:solidFill>
            </a:rPr>
            <a:t>cấy</a:t>
          </a:r>
          <a:r>
            <a:rPr lang="vi-VN" sz="2800" kern="1200" dirty="0">
              <a:solidFill>
                <a:schemeClr val="tx1"/>
              </a:solidFill>
            </a:rPr>
            <a:t> </a:t>
          </a:r>
          <a:r>
            <a:rPr lang="vi-VN" sz="2800" kern="1200" dirty="0" err="1">
              <a:solidFill>
                <a:schemeClr val="tx1"/>
              </a:solidFill>
            </a:rPr>
            <a:t>các</a:t>
          </a:r>
          <a:r>
            <a:rPr lang="vi-VN" sz="2800" kern="1200" dirty="0">
              <a:solidFill>
                <a:schemeClr val="tx1"/>
              </a:solidFill>
            </a:rPr>
            <a:t> </a:t>
          </a:r>
          <a:r>
            <a:rPr lang="vi-VN" sz="2800" kern="1200" dirty="0" err="1">
              <a:solidFill>
                <a:schemeClr val="tx1"/>
              </a:solidFill>
            </a:rPr>
            <a:t>loại</a:t>
          </a:r>
          <a:r>
            <a:rPr lang="vi-VN" sz="2800" kern="1200" dirty="0">
              <a:solidFill>
                <a:schemeClr val="tx1"/>
              </a:solidFill>
            </a:rPr>
            <a:t>.</a:t>
          </a:r>
          <a:endParaRPr lang="en-US" sz="280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kern="1200" dirty="0" err="1">
              <a:solidFill>
                <a:schemeClr val="tx1"/>
              </a:solidFill>
            </a:rPr>
            <a:t>Ống</a:t>
          </a:r>
          <a:r>
            <a:rPr lang="vi-VN" sz="2800" kern="1200" dirty="0">
              <a:solidFill>
                <a:schemeClr val="tx1"/>
              </a:solidFill>
            </a:rPr>
            <a:t> </a:t>
          </a:r>
          <a:r>
            <a:rPr lang="vi-VN" sz="2800" kern="1200" dirty="0" err="1">
              <a:solidFill>
                <a:schemeClr val="tx1"/>
              </a:solidFill>
            </a:rPr>
            <a:t>hút</a:t>
          </a:r>
          <a:r>
            <a:rPr lang="vi-VN" sz="2800" kern="1200" dirty="0">
              <a:solidFill>
                <a:schemeClr val="tx1"/>
              </a:solidFill>
            </a:rPr>
            <a:t> </a:t>
          </a:r>
          <a:r>
            <a:rPr lang="vi-VN" sz="2800" kern="1200" dirty="0" err="1">
              <a:solidFill>
                <a:schemeClr val="tx1"/>
              </a:solidFill>
            </a:rPr>
            <a:t>thủy</a:t>
          </a:r>
          <a:r>
            <a:rPr lang="vi-VN" sz="2800" kern="1200" dirty="0">
              <a:solidFill>
                <a:schemeClr val="tx1"/>
              </a:solidFill>
            </a:rPr>
            <a:t> tinh.</a:t>
          </a:r>
          <a:endParaRPr lang="en-US" sz="280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kern="1200" dirty="0" err="1">
              <a:solidFill>
                <a:schemeClr val="tx1"/>
              </a:solidFill>
            </a:rPr>
            <a:t>Đầu</a:t>
          </a:r>
          <a:r>
            <a:rPr lang="vi-VN" sz="2800" kern="1200" dirty="0">
              <a:solidFill>
                <a:schemeClr val="tx1"/>
              </a:solidFill>
            </a:rPr>
            <a:t> tăm bông vô </a:t>
          </a:r>
          <a:r>
            <a:rPr lang="vi-VN" sz="2800" kern="1200" dirty="0" err="1">
              <a:solidFill>
                <a:schemeClr val="tx1"/>
              </a:solidFill>
            </a:rPr>
            <a:t>trùng</a:t>
          </a:r>
          <a:r>
            <a:rPr lang="vi-VN" sz="2800" kern="1200" dirty="0">
              <a:solidFill>
                <a:schemeClr val="tx1"/>
              </a:solidFill>
            </a:rPr>
            <a:t>.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199376" y="1841141"/>
        <a:ext cx="7960624" cy="2152310"/>
      </dsp:txXfrm>
    </dsp:sp>
    <dsp:sp modelId="{0429813B-E8EE-4090-8F31-43F88F5488DB}">
      <dsp:nvSpPr>
        <dsp:cNvPr id="0" name=""/>
        <dsp:cNvSpPr/>
      </dsp:nvSpPr>
      <dsp:spPr>
        <a:xfrm>
          <a:off x="167376" y="2247790"/>
          <a:ext cx="2032000" cy="13390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10000" b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90912-B37A-453E-86A7-5B0995CF0AAF}">
      <dsp:nvSpPr>
        <dsp:cNvPr id="0" name=""/>
        <dsp:cNvSpPr/>
      </dsp:nvSpPr>
      <dsp:spPr>
        <a:xfrm>
          <a:off x="0" y="4160828"/>
          <a:ext cx="10160000" cy="1673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 err="1">
              <a:solidFill>
                <a:schemeClr val="tx1"/>
              </a:solidFill>
            </a:rPr>
            <a:t>Hóa</a:t>
          </a:r>
          <a:r>
            <a:rPr lang="vi-VN" sz="3200" kern="1200" dirty="0">
              <a:solidFill>
                <a:schemeClr val="tx1"/>
              </a:solidFill>
            </a:rPr>
            <a:t> </a:t>
          </a:r>
          <a:r>
            <a:rPr lang="vi-VN" sz="3200" kern="1200" dirty="0" err="1">
              <a:solidFill>
                <a:schemeClr val="tx1"/>
              </a:solidFill>
            </a:rPr>
            <a:t>chất</a:t>
          </a:r>
          <a:endParaRPr lang="vi-VN" sz="3200" kern="1200" dirty="0">
            <a:solidFill>
              <a:schemeClr val="tx1"/>
            </a:solidFill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>
              <a:solidFill>
                <a:schemeClr val="tx1"/>
              </a:solidFill>
            </a:rPr>
            <a:t>Môi </a:t>
          </a:r>
          <a:r>
            <a:rPr lang="vi-VN" sz="3200" kern="1200" dirty="0" err="1">
              <a:solidFill>
                <a:schemeClr val="tx1"/>
              </a:solidFill>
            </a:rPr>
            <a:t>trường</a:t>
          </a:r>
          <a:r>
            <a:rPr lang="vi-VN" sz="3200" kern="1200" dirty="0">
              <a:solidFill>
                <a:schemeClr val="tx1"/>
              </a:solidFill>
            </a:rPr>
            <a:t> nuôi </a:t>
          </a:r>
          <a:r>
            <a:rPr lang="vi-VN" sz="3200" kern="1200" dirty="0" err="1">
              <a:solidFill>
                <a:schemeClr val="tx1"/>
              </a:solidFill>
            </a:rPr>
            <a:t>cấy</a:t>
          </a:r>
          <a:r>
            <a:rPr lang="vi-VN" sz="3200" kern="1200" dirty="0">
              <a:solidFill>
                <a:schemeClr val="tx1"/>
              </a:solidFill>
            </a:rPr>
            <a:t> vi sinh </a:t>
          </a:r>
          <a:r>
            <a:rPr lang="vi-VN" sz="3200" kern="1200" dirty="0" err="1">
              <a:solidFill>
                <a:schemeClr val="tx1"/>
              </a:solidFill>
            </a:rPr>
            <a:t>vật</a:t>
          </a:r>
          <a:r>
            <a:rPr lang="vi-VN" sz="3200" kern="1200" dirty="0">
              <a:solidFill>
                <a:schemeClr val="tx1"/>
              </a:solidFill>
            </a:rPr>
            <a:t> </a:t>
          </a:r>
          <a:r>
            <a:rPr lang="vi-VN" sz="3200" kern="1200" dirty="0" err="1">
              <a:solidFill>
                <a:schemeClr val="tx1"/>
              </a:solidFill>
            </a:rPr>
            <a:t>có</a:t>
          </a:r>
          <a:r>
            <a:rPr lang="vi-VN" sz="3200" kern="1200" dirty="0">
              <a:solidFill>
                <a:schemeClr val="tx1"/>
              </a:solidFill>
            </a:rPr>
            <a:t> </a:t>
          </a:r>
          <a:r>
            <a:rPr lang="vi-VN" sz="3200" kern="1200" dirty="0" err="1">
              <a:solidFill>
                <a:schemeClr val="tx1"/>
              </a:solidFill>
            </a:rPr>
            <a:t>sẵn</a:t>
          </a:r>
          <a:r>
            <a:rPr lang="vi-VN" sz="3200" kern="1200" dirty="0">
              <a:solidFill>
                <a:schemeClr val="tx1"/>
              </a:solidFill>
            </a:rPr>
            <a:t>.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2199376" y="4160828"/>
        <a:ext cx="7960624" cy="1673764"/>
      </dsp:txXfrm>
    </dsp:sp>
    <dsp:sp modelId="{13B79689-F410-4C1B-B33D-5CA6F7CF5BA8}">
      <dsp:nvSpPr>
        <dsp:cNvPr id="0" name=""/>
        <dsp:cNvSpPr/>
      </dsp:nvSpPr>
      <dsp:spPr>
        <a:xfrm>
          <a:off x="167376" y="4328205"/>
          <a:ext cx="2032000" cy="13390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l="-13000" r="-1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6361-1E3C-4214-95E1-B8DE93421F8F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0281-66A0-46B8-BDE2-AEF0C7453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CFFA-1E2F-4435-8DD6-9B5CC3FF4505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ED1C-4656-4CF8-AD34-DC4A65BB3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7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3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1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33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25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31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47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1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7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4A391C69-E52F-4DC0-B51A-0DABC54840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C3C7ED6A-DE7F-4002-9699-B659DE5512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48390FD-448E-4FF2-AEE8-C46960568E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etri Dish">
            <a:extLst>
              <a:ext uri="{FF2B5EF4-FFF2-40B4-BE49-F238E27FC236}">
                <a16:creationId xmlns=""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BD259F2-A289-4420-B3EB-BBC6A904F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2730498"/>
          </a:xfrm>
        </p:spPr>
        <p:txBody>
          <a:bodyPr>
            <a:normAutofit fontScale="90000"/>
          </a:bodyPr>
          <a:lstStyle/>
          <a:p>
            <a:r>
              <a:rPr lang="vi-V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Bài</a:t>
            </a:r>
            <a:r>
              <a:rPr lang="vi-V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23</a:t>
            </a:r>
            <a:br>
              <a:rPr lang="vi-V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vi-V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vi-VN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Thực</a:t>
            </a:r>
            <a:r>
              <a:rPr lang="vi-V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vi-VN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hành</a:t>
            </a:r>
            <a:r>
              <a:rPr lang="vi-V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</a:t>
            </a:r>
            <a:r>
              <a:rPr lang="vi-VN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một</a:t>
            </a:r>
            <a:r>
              <a:rPr lang="vi-V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vi-VN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số</a:t>
            </a:r>
            <a:r>
              <a:rPr lang="vi-V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phương </a:t>
            </a:r>
            <a:r>
              <a:rPr lang="vi-VN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pháp</a:t>
            </a:r>
            <a:r>
              <a:rPr lang="vi-V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nghiên </a:t>
            </a:r>
            <a:r>
              <a:rPr lang="vi-VN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cứu</a:t>
            </a:r>
            <a:r>
              <a:rPr lang="vi-V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vi sinh </a:t>
            </a:r>
            <a:r>
              <a:rPr lang="vi-VN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vật</a:t>
            </a:r>
            <a:r>
              <a:rPr lang="vi-V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075" y="4165600"/>
            <a:ext cx="5280027" cy="13715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4" y="236664"/>
            <a:ext cx="12070556" cy="760832"/>
          </a:xfrm>
          <a:noFill/>
        </p:spPr>
        <p:txBody>
          <a:bodyPr>
            <a:normAutofit/>
          </a:bodyPr>
          <a:lstStyle/>
          <a:p>
            <a:pPr algn="l"/>
            <a:r>
              <a:rPr lang="vi-VN" sz="3200" b="1" dirty="0">
                <a:solidFill>
                  <a:srgbClr val="FF0000"/>
                </a:solidFill>
                <a:latin typeface="+mn-lt"/>
              </a:rPr>
              <a:t>II.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phương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pháp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phân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lập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, nuôi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cấy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vi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khuẩn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6EBE721-F117-0809-EB23-4ECACFDA050F}"/>
              </a:ext>
            </a:extLst>
          </p:cNvPr>
          <p:cNvSpPr/>
          <p:nvPr/>
        </p:nvSpPr>
        <p:spPr>
          <a:xfrm>
            <a:off x="636102" y="808382"/>
            <a:ext cx="12185375" cy="583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tx1"/>
                </a:solidFill>
              </a:rPr>
              <a:t>5. </a:t>
            </a:r>
            <a:r>
              <a:rPr lang="vi-VN" sz="2800" b="1" dirty="0" err="1">
                <a:solidFill>
                  <a:schemeClr val="tx1"/>
                </a:solidFill>
              </a:rPr>
              <a:t>Cấy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giống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từ</a:t>
            </a:r>
            <a:r>
              <a:rPr lang="vi-VN" sz="2800" b="1" dirty="0">
                <a:solidFill>
                  <a:schemeClr val="tx1"/>
                </a:solidFill>
              </a:rPr>
              <a:t> môi </a:t>
            </a:r>
            <a:r>
              <a:rPr lang="vi-VN" sz="2800" b="1" dirty="0" err="1">
                <a:solidFill>
                  <a:schemeClr val="tx1"/>
                </a:solidFill>
              </a:rPr>
              <a:t>trường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bằng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micropipette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đầu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rời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437C568-8F95-4171-73F3-AC94A0909776}"/>
              </a:ext>
            </a:extLst>
          </p:cNvPr>
          <p:cNvSpPr txBox="1"/>
          <p:nvPr/>
        </p:nvSpPr>
        <p:spPr>
          <a:xfrm>
            <a:off x="178904" y="1378226"/>
            <a:ext cx="116884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vi-VN" sz="2400" b="1" i="0" dirty="0" err="1">
                <a:solidFill>
                  <a:srgbClr val="494949"/>
                </a:solidFill>
                <a:effectLst/>
              </a:rPr>
              <a:t>Bước</a:t>
            </a:r>
            <a:r>
              <a:rPr lang="vi-VN" sz="2400" b="1" i="0" dirty="0">
                <a:solidFill>
                  <a:srgbClr val="494949"/>
                </a:solidFill>
                <a:effectLst/>
              </a:rPr>
              <a:t> 1: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Chuẩn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bị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micropipette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.</a:t>
            </a:r>
          </a:p>
          <a:p>
            <a:pPr marL="342900" indent="-342900" algn="l">
              <a:buFontTx/>
              <a:buChar char="-"/>
            </a:pPr>
            <a:r>
              <a:rPr lang="vi-VN" sz="2400" b="1" i="0" dirty="0" err="1">
                <a:solidFill>
                  <a:srgbClr val="494949"/>
                </a:solidFill>
                <a:effectLst/>
              </a:rPr>
              <a:t>Bước</a:t>
            </a:r>
            <a:r>
              <a:rPr lang="vi-VN" sz="2400" b="1" i="0" dirty="0">
                <a:solidFill>
                  <a:srgbClr val="494949"/>
                </a:solidFill>
                <a:effectLst/>
              </a:rPr>
              <a:t> 2: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Lấy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vi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khuẩn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trong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dịch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mẫu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.</a:t>
            </a:r>
          </a:p>
          <a:p>
            <a:pPr marL="342900" indent="-342900" algn="l">
              <a:buFontTx/>
              <a:buChar char="-"/>
            </a:pPr>
            <a:r>
              <a:rPr lang="vi-VN" sz="2400" b="1" i="0" dirty="0" err="1">
                <a:solidFill>
                  <a:srgbClr val="494949"/>
                </a:solidFill>
                <a:effectLst/>
              </a:rPr>
              <a:t>Bước</a:t>
            </a:r>
            <a:r>
              <a:rPr lang="vi-VN" sz="2400" b="1" i="0" dirty="0">
                <a:solidFill>
                  <a:srgbClr val="494949"/>
                </a:solidFill>
                <a:effectLst/>
              </a:rPr>
              <a:t> 3: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Cấy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vi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khuẩn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vào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dịch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mới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.</a:t>
            </a:r>
            <a:endParaRPr lang="vi-VN" sz="24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Micropipette là gì? Những điều cơ bản cần biết về Micropipette">
            <a:extLst>
              <a:ext uri="{FF2B5EF4-FFF2-40B4-BE49-F238E27FC236}">
                <a16:creationId xmlns="" xmlns:a16="http://schemas.microsoft.com/office/drawing/2014/main" id="{0FC255DD-A495-813A-7D48-6CF782E8A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69823"/>
            <a:ext cx="5042453" cy="504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03A3D94-B4A3-BA58-48C4-AFCE8760A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4" y="2817111"/>
            <a:ext cx="5955691" cy="369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7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4" y="236664"/>
            <a:ext cx="12070556" cy="760832"/>
          </a:xfrm>
          <a:noFill/>
        </p:spPr>
        <p:txBody>
          <a:bodyPr>
            <a:normAutofit/>
          </a:bodyPr>
          <a:lstStyle/>
          <a:p>
            <a:pPr algn="l"/>
            <a:r>
              <a:rPr lang="vi-VN" sz="3200" b="1" dirty="0">
                <a:solidFill>
                  <a:srgbClr val="FF0000"/>
                </a:solidFill>
                <a:latin typeface="+mn-lt"/>
              </a:rPr>
              <a:t>III.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Báo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cáo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kết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quả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thực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hành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D4DFAD-33EC-42CF-A94E-414318F73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2" y="1022601"/>
            <a:ext cx="11945748" cy="54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>
            <a:extLst>
              <a:ext uri="{FF2B5EF4-FFF2-40B4-BE49-F238E27FC236}">
                <a16:creationId xmlns="" xmlns:a16="http://schemas.microsoft.com/office/drawing/2014/main" id="{22790EC5-ACA7-4536-8066-B60199F3C6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CAD20AEA-7CAF-4A83-BE2E-EAF010B8B7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Rectangle 49">
            <a:extLst>
              <a:ext uri="{FF2B5EF4-FFF2-40B4-BE49-F238E27FC236}">
                <a16:creationId xmlns="" xmlns:a16="http://schemas.microsoft.com/office/drawing/2014/main" id="{2255CADE-DCE0-447F-B290-2AE78E5E55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2">
            <a:extLst>
              <a:ext uri="{FF2B5EF4-FFF2-40B4-BE49-F238E27FC236}">
                <a16:creationId xmlns="" xmlns:a16="http://schemas.microsoft.com/office/drawing/2014/main" id="{240987D2-7FAC-4B65-A97B-0EAADE73BB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Placeholder 5" descr="Science Lab">
            <a:extLst>
              <a:ext uri="{FF2B5EF4-FFF2-40B4-BE49-F238E27FC236}">
                <a16:creationId xmlns="" xmlns:a16="http://schemas.microsoft.com/office/drawing/2014/main" id="{2543122C-30CE-4CD2-B15E-CA20AE39CC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64" r="2" b="2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4245587C-701C-48A1-9B6B-10C3DF81A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2E5CF545-7AAF-4A13-8871-089E929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A48160-4EE0-6F64-E289-5D6CD932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65799FC9-E895-6F70-EE2F-00490DD58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="" xmlns:a16="http://schemas.microsoft.com/office/drawing/2014/main" id="{48FE65CB-EFD8-497D-A30A-093E20EACB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cience Lab">
            <a:extLst>
              <a:ext uri="{FF2B5EF4-FFF2-40B4-BE49-F238E27FC236}">
                <a16:creationId xmlns="" xmlns:a16="http://schemas.microsoft.com/office/drawing/2014/main" id="{7E185DA8-778E-49D9-863D-7DB5660424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54" r="25902"/>
          <a:stretch/>
        </p:blipFill>
        <p:spPr>
          <a:xfrm>
            <a:off x="1028342" y="618517"/>
            <a:ext cx="6139725" cy="562988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5" name="Picture 114">
            <a:extLst>
              <a:ext uri="{FF2B5EF4-FFF2-40B4-BE49-F238E27FC236}">
                <a16:creationId xmlns="" xmlns:a16="http://schemas.microsoft.com/office/drawing/2014/main" id="{E3265C2A-0A58-43AD-A406-8F4478E287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vi-VN" dirty="0" err="1">
                <a:latin typeface="+mn-lt"/>
              </a:rPr>
              <a:t>Thực</a:t>
            </a:r>
            <a:r>
              <a:rPr lang="vi-VN" dirty="0">
                <a:latin typeface="+mn-lt"/>
              </a:rPr>
              <a:t> </a:t>
            </a:r>
            <a:r>
              <a:rPr lang="vi-VN" dirty="0" err="1">
                <a:latin typeface="+mn-lt"/>
              </a:rPr>
              <a:t>hành</a:t>
            </a:r>
            <a:endParaRPr lang="en-US" dirty="0">
              <a:latin typeface="+mn-lt"/>
            </a:endParaRPr>
          </a:p>
        </p:txBody>
      </p:sp>
      <p:graphicFrame>
        <p:nvGraphicFramePr>
          <p:cNvPr id="9" name="Content Placeholder 8" descr="Icons">
            <a:extLst>
              <a:ext uri="{FF2B5EF4-FFF2-40B4-BE49-F238E27FC236}">
                <a16:creationId xmlns="" xmlns:a16="http://schemas.microsoft.com/office/drawing/2014/main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947872"/>
              </p:ext>
            </p:extLst>
          </p:nvPr>
        </p:nvGraphicFramePr>
        <p:xfrm>
          <a:off x="8196408" y="2367092"/>
          <a:ext cx="3352128" cy="3881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264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xmlns="" id="{ED7F3AEB-58D7-EE2C-51EB-D735938C1EAF}"/>
              </a:ext>
            </a:extLst>
          </p:cNvPr>
          <p:cNvSpPr txBox="1"/>
          <p:nvPr/>
        </p:nvSpPr>
        <p:spPr>
          <a:xfrm>
            <a:off x="299883" y="213825"/>
            <a:ext cx="1159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I.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8A5AFFD2-F99B-CC57-07BC-3E61927247C6}"/>
              </a:ext>
            </a:extLst>
          </p:cNvPr>
          <p:cNvSpPr txBox="1"/>
          <p:nvPr/>
        </p:nvSpPr>
        <p:spPr>
          <a:xfrm>
            <a:off x="299883" y="871781"/>
            <a:ext cx="1159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" name="Nhóm 24">
            <a:extLst>
              <a:ext uri="{FF2B5EF4-FFF2-40B4-BE49-F238E27FC236}">
                <a16:creationId xmlns:a16="http://schemas.microsoft.com/office/drawing/2014/main" xmlns="" id="{2881490B-16E9-F461-83B8-B1925A34C992}"/>
              </a:ext>
            </a:extLst>
          </p:cNvPr>
          <p:cNvGrpSpPr/>
          <p:nvPr/>
        </p:nvGrpSpPr>
        <p:grpSpPr>
          <a:xfrm>
            <a:off x="814417" y="2237623"/>
            <a:ext cx="3607755" cy="3936936"/>
            <a:chOff x="1442462" y="2189246"/>
            <a:chExt cx="3607755" cy="3936936"/>
          </a:xfrm>
        </p:grpSpPr>
        <p:sp>
          <p:nvSpPr>
            <p:cNvPr id="14" name="Hình thang 13">
              <a:extLst>
                <a:ext uri="{FF2B5EF4-FFF2-40B4-BE49-F238E27FC236}">
                  <a16:creationId xmlns:a16="http://schemas.microsoft.com/office/drawing/2014/main" xmlns="" id="{772F5D9F-19E7-D23E-8457-B8BC204B595A}"/>
                </a:ext>
              </a:extLst>
            </p:cNvPr>
            <p:cNvSpPr/>
            <p:nvPr/>
          </p:nvSpPr>
          <p:spPr>
            <a:xfrm rot="10800000">
              <a:off x="2713911" y="2189246"/>
              <a:ext cx="1014411" cy="760095"/>
            </a:xfrm>
            <a:prstGeom prst="trapezoid">
              <a:avLst/>
            </a:prstGeom>
            <a:solidFill>
              <a:srgbClr val="47617D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5" name="Nhóm 14">
              <a:extLst>
                <a:ext uri="{FF2B5EF4-FFF2-40B4-BE49-F238E27FC236}">
                  <a16:creationId xmlns:a16="http://schemas.microsoft.com/office/drawing/2014/main" xmlns="" id="{89E40862-29FD-DC8A-4FA0-661B4354582A}"/>
                </a:ext>
              </a:extLst>
            </p:cNvPr>
            <p:cNvGrpSpPr/>
            <p:nvPr/>
          </p:nvGrpSpPr>
          <p:grpSpPr>
            <a:xfrm>
              <a:off x="1442462" y="2518427"/>
              <a:ext cx="3607755" cy="3607755"/>
              <a:chOff x="8130080" y="7410263"/>
              <a:chExt cx="3607755" cy="3607755"/>
            </a:xfrm>
          </p:grpSpPr>
          <p:grpSp>
            <p:nvGrpSpPr>
              <p:cNvPr id="16" name="Nhóm 15">
                <a:extLst>
                  <a:ext uri="{FF2B5EF4-FFF2-40B4-BE49-F238E27FC236}">
                    <a16:creationId xmlns:a16="http://schemas.microsoft.com/office/drawing/2014/main" xmlns="" id="{BCC87E06-D964-BF84-1E04-CD8363350DF8}"/>
                  </a:ext>
                </a:extLst>
              </p:cNvPr>
              <p:cNvGrpSpPr/>
              <p:nvPr/>
            </p:nvGrpSpPr>
            <p:grpSpPr>
              <a:xfrm>
                <a:off x="8130080" y="7410263"/>
                <a:ext cx="3607755" cy="3607755"/>
                <a:chOff x="4850974" y="2322246"/>
                <a:chExt cx="3607755" cy="3607755"/>
              </a:xfrm>
            </p:grpSpPr>
            <p:pic>
              <p:nvPicPr>
                <p:cNvPr id="19" name="Hình ảnh 18">
                  <a:extLst>
                    <a:ext uri="{FF2B5EF4-FFF2-40B4-BE49-F238E27FC236}">
                      <a16:creationId xmlns:a16="http://schemas.microsoft.com/office/drawing/2014/main" xmlns="" id="{E7D74C23-A57F-F0B8-0252-6FA9E87EF1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50974" y="2322246"/>
                  <a:ext cx="3607755" cy="3607755"/>
                </a:xfrm>
                <a:prstGeom prst="rect">
                  <a:avLst/>
                </a:prstGeom>
              </p:spPr>
            </p:pic>
            <p:pic>
              <p:nvPicPr>
                <p:cNvPr id="20" name="Hình ảnh 19">
                  <a:extLst>
                    <a:ext uri="{FF2B5EF4-FFF2-40B4-BE49-F238E27FC236}">
                      <a16:creationId xmlns:a16="http://schemas.microsoft.com/office/drawing/2014/main" xmlns="" id="{ACCE35FA-CF88-76A9-94C4-6B587C2437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01054" y="4866623"/>
                  <a:ext cx="711605" cy="692373"/>
                </a:xfrm>
                <a:prstGeom prst="rect">
                  <a:avLst/>
                </a:prstGeom>
              </p:spPr>
            </p:pic>
            <p:pic>
              <p:nvPicPr>
                <p:cNvPr id="21" name="Hình ảnh 20">
                  <a:extLst>
                    <a:ext uri="{FF2B5EF4-FFF2-40B4-BE49-F238E27FC236}">
                      <a16:creationId xmlns:a16="http://schemas.microsoft.com/office/drawing/2014/main" xmlns="" id="{0E268362-E695-80B4-C964-2586182343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84441">
                  <a:off x="6240506" y="4951931"/>
                  <a:ext cx="711605" cy="692373"/>
                </a:xfrm>
                <a:prstGeom prst="rect">
                  <a:avLst/>
                </a:prstGeom>
              </p:spPr>
            </p:pic>
            <p:pic>
              <p:nvPicPr>
                <p:cNvPr id="22" name="Hình ảnh 21">
                  <a:extLst>
                    <a:ext uri="{FF2B5EF4-FFF2-40B4-BE49-F238E27FC236}">
                      <a16:creationId xmlns:a16="http://schemas.microsoft.com/office/drawing/2014/main" xmlns="" id="{3192A5AB-D138-9E36-A05A-6A7C40E43B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400000"/>
                          </a14:imgEffect>
                          <a14:imgEffect>
                            <a14:brightnessContrast bright="-4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9648154">
                  <a:off x="6975236" y="5003641"/>
                  <a:ext cx="711605" cy="692373"/>
                </a:xfrm>
                <a:prstGeom prst="rect">
                  <a:avLst/>
                </a:prstGeom>
              </p:spPr>
            </p:pic>
            <p:pic>
              <p:nvPicPr>
                <p:cNvPr id="23" name="Hình ảnh 22">
                  <a:extLst>
                    <a:ext uri="{FF2B5EF4-FFF2-40B4-BE49-F238E27FC236}">
                      <a16:creationId xmlns:a16="http://schemas.microsoft.com/office/drawing/2014/main" xmlns="" id="{26378B19-1793-CEB6-1D7C-559A2F90AF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841333">
                  <a:off x="6499301" y="4450605"/>
                  <a:ext cx="711605" cy="692373"/>
                </a:xfrm>
                <a:prstGeom prst="rect">
                  <a:avLst/>
                </a:prstGeom>
              </p:spPr>
            </p:pic>
          </p:grpSp>
          <p:pic>
            <p:nvPicPr>
              <p:cNvPr id="17" name="Hình ảnh 16">
                <a:extLst>
                  <a:ext uri="{FF2B5EF4-FFF2-40B4-BE49-F238E27FC236}">
                    <a16:creationId xmlns:a16="http://schemas.microsoft.com/office/drawing/2014/main" xmlns="" id="{1D977086-081C-943F-F6BA-03A772BB7D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51445">
                <a:off x="9100086" y="9557031"/>
                <a:ext cx="405395" cy="394439"/>
              </a:xfrm>
              <a:prstGeom prst="rect">
                <a:avLst/>
              </a:prstGeom>
            </p:spPr>
          </p:pic>
          <p:pic>
            <p:nvPicPr>
              <p:cNvPr id="18" name="Hình ảnh 17">
                <a:extLst>
                  <a:ext uri="{FF2B5EF4-FFF2-40B4-BE49-F238E27FC236}">
                    <a16:creationId xmlns:a16="http://schemas.microsoft.com/office/drawing/2014/main" xmlns="" id="{4C1DA899-CDE3-5F52-81CD-7CF2F9FAEA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63917">
                <a:off x="9522283" y="9782668"/>
                <a:ext cx="299143" cy="291058"/>
              </a:xfrm>
              <a:prstGeom prst="rect">
                <a:avLst/>
              </a:prstGeom>
            </p:spPr>
          </p:pic>
        </p:grpSp>
      </p:grp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267D9DE6-2124-6D73-00B7-731AE23B3A21}"/>
              </a:ext>
            </a:extLst>
          </p:cNvPr>
          <p:cNvSpPr txBox="1"/>
          <p:nvPr/>
        </p:nvSpPr>
        <p:spPr>
          <a:xfrm rot="649069" flipH="1">
            <a:off x="3024421" y="1640605"/>
            <a:ext cx="2950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Chủng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VSV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xmlns="" id="{2A689FC8-4A94-CF5B-5B7D-6CBC351E983E}"/>
              </a:ext>
            </a:extLst>
          </p:cNvPr>
          <p:cNvGrpSpPr/>
          <p:nvPr/>
        </p:nvGrpSpPr>
        <p:grpSpPr>
          <a:xfrm>
            <a:off x="6579140" y="2194273"/>
            <a:ext cx="3607755" cy="3936936"/>
            <a:chOff x="1442462" y="2189246"/>
            <a:chExt cx="3607755" cy="3936936"/>
          </a:xfrm>
        </p:grpSpPr>
        <p:sp>
          <p:nvSpPr>
            <p:cNvPr id="27" name="Hình thang 26">
              <a:extLst>
                <a:ext uri="{FF2B5EF4-FFF2-40B4-BE49-F238E27FC236}">
                  <a16:creationId xmlns:a16="http://schemas.microsoft.com/office/drawing/2014/main" xmlns="" id="{7F048F95-F9A0-E534-4F25-34A355E732D6}"/>
                </a:ext>
              </a:extLst>
            </p:cNvPr>
            <p:cNvSpPr/>
            <p:nvPr/>
          </p:nvSpPr>
          <p:spPr>
            <a:xfrm rot="10800000">
              <a:off x="2713911" y="2189246"/>
              <a:ext cx="1014411" cy="760095"/>
            </a:xfrm>
            <a:prstGeom prst="trapezoid">
              <a:avLst/>
            </a:prstGeom>
            <a:solidFill>
              <a:srgbClr val="47617D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2" name="Hình ảnh 31">
              <a:extLst>
                <a:ext uri="{FF2B5EF4-FFF2-40B4-BE49-F238E27FC236}">
                  <a16:creationId xmlns:a16="http://schemas.microsoft.com/office/drawing/2014/main" xmlns="" id="{9F3CD1BE-DAEA-6379-6CCF-270DB8B82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462" y="2518427"/>
              <a:ext cx="3607755" cy="3607755"/>
            </a:xfrm>
            <a:prstGeom prst="rect">
              <a:avLst/>
            </a:prstGeom>
          </p:spPr>
        </p:pic>
      </p:grp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xmlns="" id="{AAD20730-F516-F5F5-BB96-467293FFAB18}"/>
              </a:ext>
            </a:extLst>
          </p:cNvPr>
          <p:cNvSpPr txBox="1"/>
          <p:nvPr/>
        </p:nvSpPr>
        <p:spPr>
          <a:xfrm rot="649069" flipH="1">
            <a:off x="9144343" y="1640606"/>
            <a:ext cx="2950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Dung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3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24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xmlns="" id="{BAD12D86-31D1-B9BE-5405-D2D9DDF4E168}"/>
              </a:ext>
            </a:extLst>
          </p:cNvPr>
          <p:cNvSpPr txBox="1"/>
          <p:nvPr/>
        </p:nvSpPr>
        <p:spPr>
          <a:xfrm>
            <a:off x="299883" y="213825"/>
            <a:ext cx="1159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I.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F44ABE59-22AE-328C-8AE8-2A6F72DA799A}"/>
              </a:ext>
            </a:extLst>
          </p:cNvPr>
          <p:cNvSpPr txBox="1"/>
          <p:nvPr/>
        </p:nvSpPr>
        <p:spPr>
          <a:xfrm>
            <a:off x="299883" y="871781"/>
            <a:ext cx="1159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81CAE5FC-A8D2-A80D-D558-7387D2791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63" y="1579667"/>
            <a:ext cx="4112097" cy="4778484"/>
          </a:xfrm>
          <a:prstGeom prst="rect">
            <a:avLst/>
          </a:prstGeom>
        </p:spPr>
      </p:pic>
      <p:pic>
        <p:nvPicPr>
          <p:cNvPr id="2052" name="Picture 4" descr="Môi trường vi sinh vật – môi trường nuôi cấy vi sinh vật - Thiết bị phòng  thí nghiệm">
            <a:extLst>
              <a:ext uri="{FF2B5EF4-FFF2-40B4-BE49-F238E27FC236}">
                <a16:creationId xmlns:a16="http://schemas.microsoft.com/office/drawing/2014/main" xmlns="" id="{DF1D0912-474E-8459-92F4-FBB794C8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933301"/>
            <a:ext cx="5374005" cy="44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C51AE42F-8756-52EB-59C3-728D73FF23E3}"/>
              </a:ext>
            </a:extLst>
          </p:cNvPr>
          <p:cNvSpPr txBox="1"/>
          <p:nvPr/>
        </p:nvSpPr>
        <p:spPr>
          <a:xfrm>
            <a:off x="6095999" y="876987"/>
            <a:ext cx="1159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5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E630259-2E99-42C6-925A-ED71BD9ED2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CD7ECD05-B4E0-4A46-AE36-17B3B1B208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10643E1-7ABA-4C1E-A734-A26C5D7041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21" y="236664"/>
            <a:ext cx="9048396" cy="760832"/>
          </a:xfrm>
          <a:noFill/>
        </p:spPr>
        <p:txBody>
          <a:bodyPr>
            <a:norm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  <a:latin typeface="+mn-lt"/>
              </a:rPr>
              <a:t>I. </a:t>
            </a:r>
            <a:r>
              <a:rPr lang="vi-VN" sz="4000" b="1" dirty="0" err="1">
                <a:solidFill>
                  <a:srgbClr val="FF0000"/>
                </a:solidFill>
                <a:latin typeface="+mn-lt"/>
              </a:rPr>
              <a:t>Chuẩn</a:t>
            </a:r>
            <a:r>
              <a:rPr lang="vi-VN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+mn-lt"/>
              </a:rPr>
              <a:t>bị</a:t>
            </a:r>
            <a:endParaRPr lang="en-US" sz="40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4DE4856D-F4A9-F1CC-B371-89271D856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9923125"/>
              </p:ext>
            </p:extLst>
          </p:nvPr>
        </p:nvGraphicFramePr>
        <p:xfrm>
          <a:off x="1146174" y="935831"/>
          <a:ext cx="10160001" cy="5839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127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4" y="236664"/>
            <a:ext cx="12070556" cy="760832"/>
          </a:xfrm>
          <a:noFill/>
        </p:spPr>
        <p:txBody>
          <a:bodyPr>
            <a:normAutofit/>
          </a:bodyPr>
          <a:lstStyle/>
          <a:p>
            <a:pPr algn="l"/>
            <a:r>
              <a:rPr lang="vi-VN" sz="3200" b="1" dirty="0">
                <a:solidFill>
                  <a:srgbClr val="FF0000"/>
                </a:solidFill>
                <a:latin typeface="+mn-lt"/>
              </a:rPr>
              <a:t>II.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phương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pháp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phân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lập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, nuôi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cấy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vi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khuẩn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6EBE721-F117-0809-EB23-4ECACFDA050F}"/>
              </a:ext>
            </a:extLst>
          </p:cNvPr>
          <p:cNvSpPr/>
          <p:nvPr/>
        </p:nvSpPr>
        <p:spPr>
          <a:xfrm>
            <a:off x="622852" y="795131"/>
            <a:ext cx="5943600" cy="583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1. </a:t>
            </a:r>
            <a:r>
              <a:rPr lang="vi-VN" sz="2800" b="1" dirty="0" err="1">
                <a:solidFill>
                  <a:schemeClr val="tx1"/>
                </a:solidFill>
              </a:rPr>
              <a:t>Kỹ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thuật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cấy</a:t>
            </a:r>
            <a:r>
              <a:rPr lang="vi-VN" sz="2800" b="1" dirty="0">
                <a:solidFill>
                  <a:schemeClr val="tx1"/>
                </a:solidFill>
              </a:rPr>
              <a:t> ria trên </a:t>
            </a:r>
            <a:r>
              <a:rPr lang="vi-VN" sz="2800" b="1" dirty="0" err="1">
                <a:solidFill>
                  <a:schemeClr val="tx1"/>
                </a:solidFill>
              </a:rPr>
              <a:t>đĩa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petri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437C568-8F95-4171-73F3-AC94A0909776}"/>
              </a:ext>
            </a:extLst>
          </p:cNvPr>
          <p:cNvSpPr txBox="1"/>
          <p:nvPr/>
        </p:nvSpPr>
        <p:spPr>
          <a:xfrm>
            <a:off x="178904" y="1378226"/>
            <a:ext cx="116884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solidFill>
                  <a:srgbClr val="494949"/>
                </a:solidFill>
                <a:effectLst/>
              </a:rPr>
              <a:t>-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1" i="0" dirty="0" err="1">
                <a:solidFill>
                  <a:srgbClr val="494949"/>
                </a:solidFill>
                <a:effectLst/>
              </a:rPr>
              <a:t>Bước</a:t>
            </a:r>
            <a:r>
              <a:rPr lang="vi-VN" sz="2400" b="1" i="0" dirty="0">
                <a:solidFill>
                  <a:srgbClr val="494949"/>
                </a:solidFill>
                <a:effectLst/>
              </a:rPr>
              <a:t> 1: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Dùng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que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cấy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vòng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thao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tác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vô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trùng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nhúng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vào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dịch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mẫu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để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có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các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vi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khuẩn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muốn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phân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lập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.</a:t>
            </a:r>
          </a:p>
          <a:p>
            <a:pPr algn="just"/>
            <a:r>
              <a:rPr lang="vi-VN" sz="2400" b="1" i="0" dirty="0">
                <a:solidFill>
                  <a:srgbClr val="494949"/>
                </a:solidFill>
                <a:effectLst/>
              </a:rPr>
              <a:t>- </a:t>
            </a:r>
            <a:r>
              <a:rPr lang="vi-VN" sz="2400" b="1" i="0" dirty="0" err="1">
                <a:solidFill>
                  <a:srgbClr val="494949"/>
                </a:solidFill>
                <a:effectLst/>
              </a:rPr>
              <a:t>Bước</a:t>
            </a:r>
            <a:r>
              <a:rPr lang="vi-VN" sz="2400" b="1" i="0" dirty="0">
                <a:solidFill>
                  <a:srgbClr val="494949"/>
                </a:solidFill>
                <a:effectLst/>
              </a:rPr>
              <a:t> 2: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Ria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các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đường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trên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đĩa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petri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có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chứa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môi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trường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thạch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thích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hợp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. Sau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mỗi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đường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ria liên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tục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,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hãy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đốt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khử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trùng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que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cấy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và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làm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nguội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trước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khi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thực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hiện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thao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tác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tiếp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theo.</a:t>
            </a:r>
          </a:p>
          <a:p>
            <a:pPr algn="just"/>
            <a:r>
              <a:rPr lang="vi-VN" sz="2400" b="1" i="0" dirty="0">
                <a:solidFill>
                  <a:srgbClr val="494949"/>
                </a:solidFill>
                <a:effectLst/>
              </a:rPr>
              <a:t>- </a:t>
            </a:r>
            <a:r>
              <a:rPr lang="vi-VN" sz="2400" b="1" i="0" dirty="0" err="1">
                <a:solidFill>
                  <a:srgbClr val="494949"/>
                </a:solidFill>
                <a:effectLst/>
              </a:rPr>
              <a:t>Bước</a:t>
            </a:r>
            <a:r>
              <a:rPr lang="vi-VN" sz="2400" b="1" i="0" dirty="0">
                <a:solidFill>
                  <a:srgbClr val="494949"/>
                </a:solidFill>
                <a:effectLst/>
              </a:rPr>
              <a:t> 3: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Lật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ngược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đĩa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và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ủ ở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nhiệt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độ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,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thời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gian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thích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hợp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trong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tủ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ấm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7C32F7B-51A5-9D55-5ABC-8DA1A189F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788" y="3686550"/>
            <a:ext cx="6503004" cy="31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2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4" y="236664"/>
            <a:ext cx="12070556" cy="760832"/>
          </a:xfrm>
          <a:noFill/>
        </p:spPr>
        <p:txBody>
          <a:bodyPr>
            <a:normAutofit/>
          </a:bodyPr>
          <a:lstStyle/>
          <a:p>
            <a:pPr algn="l"/>
            <a:r>
              <a:rPr lang="vi-VN" sz="3200" b="1" dirty="0">
                <a:solidFill>
                  <a:srgbClr val="FF0000"/>
                </a:solidFill>
                <a:latin typeface="+mn-lt"/>
              </a:rPr>
              <a:t>II.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phương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pháp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phân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lập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, nuôi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cấy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vi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khuẩn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6EBE721-F117-0809-EB23-4ECACFDA050F}"/>
              </a:ext>
            </a:extLst>
          </p:cNvPr>
          <p:cNvSpPr/>
          <p:nvPr/>
        </p:nvSpPr>
        <p:spPr>
          <a:xfrm>
            <a:off x="-1040298" y="795130"/>
            <a:ext cx="12185375" cy="583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2. </a:t>
            </a:r>
            <a:r>
              <a:rPr lang="vi-VN" sz="2800" b="1" dirty="0" err="1">
                <a:solidFill>
                  <a:schemeClr val="tx1"/>
                </a:solidFill>
              </a:rPr>
              <a:t>Cấy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giống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từ</a:t>
            </a:r>
            <a:r>
              <a:rPr lang="vi-VN" sz="2800" b="1" dirty="0">
                <a:solidFill>
                  <a:schemeClr val="tx1"/>
                </a:solidFill>
              </a:rPr>
              <a:t> MT </a:t>
            </a:r>
            <a:r>
              <a:rPr lang="vi-VN" sz="2800" b="1" dirty="0" err="1">
                <a:solidFill>
                  <a:schemeClr val="tx1"/>
                </a:solidFill>
              </a:rPr>
              <a:t>lỏng</a:t>
            </a:r>
            <a:r>
              <a:rPr lang="vi-VN" sz="2800" b="1" dirty="0">
                <a:solidFill>
                  <a:schemeClr val="tx1"/>
                </a:solidFill>
              </a:rPr>
              <a:t> sang </a:t>
            </a:r>
            <a:r>
              <a:rPr lang="vi-VN" sz="2800" b="1" dirty="0" err="1">
                <a:solidFill>
                  <a:schemeClr val="tx1"/>
                </a:solidFill>
              </a:rPr>
              <a:t>ống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nghiệm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chứa</a:t>
            </a:r>
            <a:r>
              <a:rPr lang="vi-VN" sz="2800" b="1" dirty="0">
                <a:solidFill>
                  <a:schemeClr val="tx1"/>
                </a:solidFill>
              </a:rPr>
              <a:t> MT </a:t>
            </a:r>
            <a:r>
              <a:rPr lang="vi-VN" sz="2800" b="1" dirty="0" err="1">
                <a:solidFill>
                  <a:schemeClr val="tx1"/>
                </a:solidFill>
              </a:rPr>
              <a:t>lỏng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437C568-8F95-4171-73F3-AC94A0909776}"/>
              </a:ext>
            </a:extLst>
          </p:cNvPr>
          <p:cNvSpPr txBox="1"/>
          <p:nvPr/>
        </p:nvSpPr>
        <p:spPr>
          <a:xfrm>
            <a:off x="178904" y="1378226"/>
            <a:ext cx="116884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solidFill>
                  <a:srgbClr val="494949"/>
                </a:solidFill>
                <a:effectLst/>
              </a:rPr>
              <a:t>- </a:t>
            </a:r>
            <a:r>
              <a:rPr lang="vi-VN" sz="2400" b="1" i="0" dirty="0" err="1">
                <a:solidFill>
                  <a:srgbClr val="494949"/>
                </a:solidFill>
                <a:effectLst/>
              </a:rPr>
              <a:t>Bước</a:t>
            </a:r>
            <a:r>
              <a:rPr lang="vi-VN" sz="2400" b="1" i="0" dirty="0">
                <a:solidFill>
                  <a:srgbClr val="494949"/>
                </a:solidFill>
                <a:effectLst/>
              </a:rPr>
              <a:t> 1: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Vô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trùng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que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cấy</a:t>
            </a:r>
            <a:endParaRPr lang="vi-VN" sz="2400" b="0" i="0" dirty="0">
              <a:solidFill>
                <a:srgbClr val="494949"/>
              </a:solidFill>
              <a:effectLst/>
            </a:endParaRPr>
          </a:p>
          <a:p>
            <a:pPr algn="just"/>
            <a:r>
              <a:rPr lang="vi-VN" sz="2400" b="1" i="0" dirty="0">
                <a:solidFill>
                  <a:srgbClr val="494949"/>
                </a:solidFill>
                <a:effectLst/>
              </a:rPr>
              <a:t>- </a:t>
            </a:r>
            <a:r>
              <a:rPr lang="vi-VN" sz="2400" b="1" i="0" dirty="0" err="1">
                <a:solidFill>
                  <a:srgbClr val="494949"/>
                </a:solidFill>
                <a:effectLst/>
              </a:rPr>
              <a:t>Bước</a:t>
            </a:r>
            <a:r>
              <a:rPr lang="vi-VN" sz="2400" b="1" i="0" dirty="0">
                <a:solidFill>
                  <a:srgbClr val="494949"/>
                </a:solidFill>
                <a:effectLst/>
              </a:rPr>
              <a:t> 2: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Lấy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sinh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khối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ra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khỏi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ống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dịch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mẫu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.</a:t>
            </a:r>
          </a:p>
          <a:p>
            <a:pPr algn="just"/>
            <a:r>
              <a:rPr lang="vi-VN" sz="2400" b="1" i="0" dirty="0">
                <a:solidFill>
                  <a:srgbClr val="494949"/>
                </a:solidFill>
                <a:effectLst/>
              </a:rPr>
              <a:t>- </a:t>
            </a:r>
            <a:r>
              <a:rPr lang="vi-VN" sz="2400" b="1" i="0" dirty="0" err="1">
                <a:solidFill>
                  <a:srgbClr val="494949"/>
                </a:solidFill>
                <a:effectLst/>
              </a:rPr>
              <a:t>Bước</a:t>
            </a:r>
            <a:r>
              <a:rPr lang="vi-VN" sz="2400" b="1" i="0" dirty="0">
                <a:solidFill>
                  <a:srgbClr val="494949"/>
                </a:solidFill>
                <a:effectLst/>
              </a:rPr>
              <a:t> 3: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Cấy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giống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vi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khuẩn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vào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môi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trường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lỏng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mới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.</a:t>
            </a:r>
          </a:p>
        </p:txBody>
      </p:sp>
      <p:pic>
        <p:nvPicPr>
          <p:cNvPr id="1026" name="Picture 2" descr="Giáo trình Vi sinh vật học: Các đặc điểm sinh hóa - VOER">
            <a:extLst>
              <a:ext uri="{FF2B5EF4-FFF2-40B4-BE49-F238E27FC236}">
                <a16:creationId xmlns="" xmlns:a16="http://schemas.microsoft.com/office/drawing/2014/main" id="{6B3361CE-BA03-56E7-82A4-DDB71ABDF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2" y="2674455"/>
            <a:ext cx="5166484" cy="394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ác phương pháp phân lập, nuôi cấy vi khuẩn">
            <a:extLst>
              <a:ext uri="{FF2B5EF4-FFF2-40B4-BE49-F238E27FC236}">
                <a16:creationId xmlns="" xmlns:a16="http://schemas.microsoft.com/office/drawing/2014/main" id="{AF5E348D-CFF2-63AE-E3BA-3CBE1D8A1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67" y="2839486"/>
            <a:ext cx="6515372" cy="378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11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4" y="236664"/>
            <a:ext cx="12070556" cy="760832"/>
          </a:xfrm>
          <a:noFill/>
        </p:spPr>
        <p:txBody>
          <a:bodyPr>
            <a:normAutofit/>
          </a:bodyPr>
          <a:lstStyle/>
          <a:p>
            <a:pPr algn="l"/>
            <a:r>
              <a:rPr lang="vi-VN" sz="3200" b="1" dirty="0">
                <a:solidFill>
                  <a:srgbClr val="FF0000"/>
                </a:solidFill>
                <a:latin typeface="+mn-lt"/>
              </a:rPr>
              <a:t>II.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phương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pháp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phân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lập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, nuôi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cấy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vi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khuẩn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6EBE721-F117-0809-EB23-4ECACFDA050F}"/>
              </a:ext>
            </a:extLst>
          </p:cNvPr>
          <p:cNvSpPr/>
          <p:nvPr/>
        </p:nvSpPr>
        <p:spPr>
          <a:xfrm>
            <a:off x="-1040298" y="795130"/>
            <a:ext cx="12185375" cy="583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3. </a:t>
            </a:r>
            <a:r>
              <a:rPr lang="vi-VN" sz="2800" b="1" dirty="0" err="1">
                <a:solidFill>
                  <a:schemeClr val="tx1"/>
                </a:solidFill>
              </a:rPr>
              <a:t>Cấy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giống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từ</a:t>
            </a:r>
            <a:r>
              <a:rPr lang="vi-VN" sz="2800" b="1" dirty="0">
                <a:solidFill>
                  <a:schemeClr val="tx1"/>
                </a:solidFill>
              </a:rPr>
              <a:t> MT </a:t>
            </a:r>
            <a:r>
              <a:rPr lang="vi-VN" sz="2800" b="1" dirty="0" err="1">
                <a:solidFill>
                  <a:schemeClr val="tx1"/>
                </a:solidFill>
              </a:rPr>
              <a:t>lỏng</a:t>
            </a:r>
            <a:r>
              <a:rPr lang="vi-VN" sz="2800" b="1" dirty="0">
                <a:solidFill>
                  <a:schemeClr val="tx1"/>
                </a:solidFill>
              </a:rPr>
              <a:t> sang </a:t>
            </a:r>
            <a:r>
              <a:rPr lang="vi-VN" sz="2800" b="1" dirty="0" err="1">
                <a:solidFill>
                  <a:schemeClr val="tx1"/>
                </a:solidFill>
              </a:rPr>
              <a:t>ống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thạch</a:t>
            </a:r>
            <a:r>
              <a:rPr lang="vi-VN" sz="2800" b="1" dirty="0">
                <a:solidFill>
                  <a:schemeClr val="tx1"/>
                </a:solidFill>
              </a:rPr>
              <a:t> nghiêng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437C568-8F95-4171-73F3-AC94A0909776}"/>
              </a:ext>
            </a:extLst>
          </p:cNvPr>
          <p:cNvSpPr txBox="1"/>
          <p:nvPr/>
        </p:nvSpPr>
        <p:spPr>
          <a:xfrm>
            <a:off x="178904" y="1378226"/>
            <a:ext cx="116884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solidFill>
                  <a:srgbClr val="494949"/>
                </a:solidFill>
                <a:effectLst/>
              </a:rPr>
              <a:t>- </a:t>
            </a:r>
            <a:r>
              <a:rPr lang="vi-VN" sz="2400" b="1" i="0" dirty="0" err="1">
                <a:solidFill>
                  <a:srgbClr val="494949"/>
                </a:solidFill>
                <a:effectLst/>
              </a:rPr>
              <a:t>Bước</a:t>
            </a:r>
            <a:r>
              <a:rPr lang="vi-VN" sz="2400" b="1" i="0" dirty="0">
                <a:solidFill>
                  <a:srgbClr val="494949"/>
                </a:solidFill>
                <a:effectLst/>
              </a:rPr>
              <a:t> 1: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Vô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trùng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que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cấy</a:t>
            </a:r>
            <a:endParaRPr lang="vi-VN" sz="2400" b="0" i="0" dirty="0">
              <a:solidFill>
                <a:srgbClr val="494949"/>
              </a:solidFill>
              <a:effectLst/>
            </a:endParaRPr>
          </a:p>
          <a:p>
            <a:pPr algn="just"/>
            <a:r>
              <a:rPr lang="vi-VN" sz="2400" b="1" i="0" dirty="0">
                <a:solidFill>
                  <a:srgbClr val="494949"/>
                </a:solidFill>
                <a:effectLst/>
              </a:rPr>
              <a:t>- </a:t>
            </a:r>
            <a:r>
              <a:rPr lang="vi-VN" sz="2400" b="1" i="0" dirty="0" err="1">
                <a:solidFill>
                  <a:srgbClr val="494949"/>
                </a:solidFill>
                <a:effectLst/>
              </a:rPr>
              <a:t>Bước</a:t>
            </a:r>
            <a:r>
              <a:rPr lang="vi-VN" sz="2400" b="1" i="0" dirty="0">
                <a:solidFill>
                  <a:srgbClr val="494949"/>
                </a:solidFill>
                <a:effectLst/>
              </a:rPr>
              <a:t> 2: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Lấy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sinh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khối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ra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khỏi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ống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dịch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mẫu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.</a:t>
            </a:r>
          </a:p>
          <a:p>
            <a:pPr algn="just"/>
            <a:r>
              <a:rPr lang="vi-VN" sz="2400" b="1" i="0" dirty="0">
                <a:solidFill>
                  <a:srgbClr val="494949"/>
                </a:solidFill>
                <a:effectLst/>
              </a:rPr>
              <a:t>- </a:t>
            </a:r>
            <a:r>
              <a:rPr lang="vi-VN" sz="2400" b="1" i="0" dirty="0" err="1">
                <a:solidFill>
                  <a:srgbClr val="494949"/>
                </a:solidFill>
                <a:effectLst/>
              </a:rPr>
              <a:t>Bước</a:t>
            </a:r>
            <a:r>
              <a:rPr lang="vi-VN" sz="2400" b="1" i="0" dirty="0">
                <a:solidFill>
                  <a:srgbClr val="494949"/>
                </a:solidFill>
                <a:effectLst/>
              </a:rPr>
              <a:t> 3: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Cấy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giống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vi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khuẩn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vào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môi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trường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494949"/>
                </a:solidFill>
                <a:effectLst/>
              </a:rPr>
              <a:t>thạch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nghiêng.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BAD1D240-A630-2B72-6C0A-F99438D1F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10" y="2826345"/>
            <a:ext cx="8586061" cy="38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7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4" y="236664"/>
            <a:ext cx="12070556" cy="760832"/>
          </a:xfrm>
          <a:noFill/>
        </p:spPr>
        <p:txBody>
          <a:bodyPr>
            <a:normAutofit/>
          </a:bodyPr>
          <a:lstStyle/>
          <a:p>
            <a:pPr algn="l"/>
            <a:r>
              <a:rPr lang="vi-VN" sz="3200" b="1" dirty="0">
                <a:solidFill>
                  <a:srgbClr val="FF0000"/>
                </a:solidFill>
                <a:latin typeface="+mn-lt"/>
              </a:rPr>
              <a:t>II.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phương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pháp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phân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lập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, nuôi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cấy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 vi </a:t>
            </a:r>
            <a:r>
              <a:rPr lang="vi-VN" sz="3200" b="1" dirty="0" err="1">
                <a:solidFill>
                  <a:srgbClr val="FF0000"/>
                </a:solidFill>
                <a:latin typeface="+mn-lt"/>
              </a:rPr>
              <a:t>khuẩn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6EBE721-F117-0809-EB23-4ECACFDA050F}"/>
              </a:ext>
            </a:extLst>
          </p:cNvPr>
          <p:cNvSpPr/>
          <p:nvPr/>
        </p:nvSpPr>
        <p:spPr>
          <a:xfrm>
            <a:off x="636102" y="808382"/>
            <a:ext cx="12185375" cy="583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tx1"/>
                </a:solidFill>
              </a:rPr>
              <a:t>4. </a:t>
            </a:r>
            <a:r>
              <a:rPr lang="vi-VN" sz="2800" b="1" dirty="0" err="1">
                <a:solidFill>
                  <a:schemeClr val="tx1"/>
                </a:solidFill>
              </a:rPr>
              <a:t>Kỹ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thuật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cấy</a:t>
            </a:r>
            <a:r>
              <a:rPr lang="vi-VN" sz="2800" b="1" dirty="0">
                <a:solidFill>
                  <a:schemeClr val="tx1"/>
                </a:solidFill>
              </a:rPr>
              <a:t> trang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437C568-8F95-4171-73F3-AC94A0909776}"/>
              </a:ext>
            </a:extLst>
          </p:cNvPr>
          <p:cNvSpPr txBox="1"/>
          <p:nvPr/>
        </p:nvSpPr>
        <p:spPr>
          <a:xfrm>
            <a:off x="207659" y="1326468"/>
            <a:ext cx="116884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400" b="1" i="0" dirty="0" err="1">
                <a:solidFill>
                  <a:srgbClr val="494949"/>
                </a:solidFill>
                <a:effectLst/>
              </a:rPr>
              <a:t>Bước</a:t>
            </a:r>
            <a:r>
              <a:rPr lang="vi-VN" sz="2400" b="1" i="0" dirty="0">
                <a:solidFill>
                  <a:srgbClr val="494949"/>
                </a:solidFill>
                <a:effectLst/>
              </a:rPr>
              <a:t> 1: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Dùng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pipet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chuyển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0,1ml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dịch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canh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khuẩn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lên trên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bề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mặt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môi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trường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thạch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trong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đĩa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petri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vi-VN" sz="2400" b="1" i="0" dirty="0" err="1">
                <a:solidFill>
                  <a:srgbClr val="494949"/>
                </a:solidFill>
                <a:effectLst/>
              </a:rPr>
              <a:t>Bước</a:t>
            </a:r>
            <a:r>
              <a:rPr lang="vi-VN" sz="2400" b="1" i="0" dirty="0">
                <a:solidFill>
                  <a:srgbClr val="494949"/>
                </a:solidFill>
                <a:effectLst/>
              </a:rPr>
              <a:t> 2: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Nhúng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đầu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thanh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gạt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vào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cồn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hơ qua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ngọn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lửa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khử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trùng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342900" indent="-342900" algn="just">
              <a:buFontTx/>
              <a:buChar char="-"/>
            </a:pPr>
            <a:r>
              <a:rPr lang="vi-VN" sz="2400" b="1" i="0" dirty="0" err="1">
                <a:solidFill>
                  <a:srgbClr val="494949"/>
                </a:solidFill>
                <a:effectLst/>
              </a:rPr>
              <a:t>Bước</a:t>
            </a:r>
            <a:r>
              <a:rPr lang="vi-VN" sz="2400" b="1" i="0" dirty="0">
                <a:solidFill>
                  <a:srgbClr val="494949"/>
                </a:solidFill>
                <a:effectLst/>
              </a:rPr>
              <a:t> 3:</a:t>
            </a:r>
            <a:r>
              <a:rPr lang="vi-VN" sz="2400" b="0" i="0" dirty="0">
                <a:solidFill>
                  <a:srgbClr val="494949"/>
                </a:solidFill>
                <a:effectLst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Mở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đĩa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petri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nhẹ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nhàng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thanh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gạt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lên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bề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mặt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thạch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đĩa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petri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342900" indent="-342900" algn="just">
              <a:buFontTx/>
              <a:buChar char="-"/>
            </a:pPr>
            <a:r>
              <a:rPr lang="vi-VN" sz="24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Bước</a:t>
            </a:r>
            <a:r>
              <a:rPr lang="vi-VN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4: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Lật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ngược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đĩa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ủ ở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nhiệt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độ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thời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gian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thích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hợp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trong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tủ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ổn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nhiệt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7E5379D-165C-3749-194A-F4BF37512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209" y="3332567"/>
            <a:ext cx="9766852" cy="35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9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1F1F1F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C9275B-1E7E-409A-9467-302622C468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BA7D41-7EBD-45D7-AFB8-22EF4BFA6B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8E52988-C458-4121-9BF8-864CDB291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Laboratory design</Template>
  <TotalTime>180</TotalTime>
  <Words>482</Words>
  <Application>Microsoft Office PowerPoint</Application>
  <PresentationFormat>Custom</PresentationFormat>
  <Paragraphs>60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Droplet</vt:lpstr>
      <vt:lpstr>Bài 23  Thực hành: một số phương pháp nghiên cứu vi sinh vật </vt:lpstr>
      <vt:lpstr>Thực hành</vt:lpstr>
      <vt:lpstr>PowerPoint Presentation</vt:lpstr>
      <vt:lpstr>PowerPoint Presentation</vt:lpstr>
      <vt:lpstr>I. Chuẩn bị</vt:lpstr>
      <vt:lpstr>II. Các phương pháp phân lập, nuôi cấy vi khuẩn</vt:lpstr>
      <vt:lpstr>II. Các phương pháp phân lập, nuôi cấy vi khuẩn</vt:lpstr>
      <vt:lpstr>II. Các phương pháp phân lập, nuôi cấy vi khuẩn</vt:lpstr>
      <vt:lpstr>II. Các phương pháp phân lập, nuôi cấy vi khuẩn</vt:lpstr>
      <vt:lpstr>II. Các phương pháp phân lập, nuôi cấy vi khuẩn</vt:lpstr>
      <vt:lpstr>III. Báo cáo kết quả thực hành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23  Thực hành: một số phương pháp nghiên cứu vi sinh vật </dc:title>
  <dc:creator>Thảo</dc:creator>
  <cp:lastModifiedBy>AutoBVT</cp:lastModifiedBy>
  <cp:revision>5</cp:revision>
  <dcterms:created xsi:type="dcterms:W3CDTF">2022-07-19T03:29:10Z</dcterms:created>
  <dcterms:modified xsi:type="dcterms:W3CDTF">2023-03-01T15:00:07Z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