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36"/>
  </p:notesMasterIdLst>
  <p:sldIdLst>
    <p:sldId id="314" r:id="rId2"/>
    <p:sldId id="256" r:id="rId3"/>
    <p:sldId id="257" r:id="rId4"/>
    <p:sldId id="315" r:id="rId5"/>
    <p:sldId id="259" r:id="rId6"/>
    <p:sldId id="258" r:id="rId7"/>
    <p:sldId id="316" r:id="rId8"/>
    <p:sldId id="321" r:id="rId9"/>
    <p:sldId id="317" r:id="rId10"/>
    <p:sldId id="318" r:id="rId11"/>
    <p:sldId id="319" r:id="rId12"/>
    <p:sldId id="320" r:id="rId13"/>
    <p:sldId id="322" r:id="rId14"/>
    <p:sldId id="324" r:id="rId15"/>
    <p:sldId id="325" r:id="rId16"/>
    <p:sldId id="326" r:id="rId17"/>
    <p:sldId id="328" r:id="rId18"/>
    <p:sldId id="348" r:id="rId19"/>
    <p:sldId id="323" r:id="rId20"/>
    <p:sldId id="329" r:id="rId21"/>
    <p:sldId id="330" r:id="rId22"/>
    <p:sldId id="332" r:id="rId23"/>
    <p:sldId id="333" r:id="rId24"/>
    <p:sldId id="331" r:id="rId25"/>
    <p:sldId id="334" r:id="rId26"/>
    <p:sldId id="338" r:id="rId27"/>
    <p:sldId id="339" r:id="rId28"/>
    <p:sldId id="340" r:id="rId29"/>
    <p:sldId id="341" r:id="rId30"/>
    <p:sldId id="342" r:id="rId31"/>
    <p:sldId id="343" r:id="rId32"/>
    <p:sldId id="344" r:id="rId33"/>
    <p:sldId id="345" r:id="rId34"/>
    <p:sldId id="346" r:id="rId35"/>
  </p:sldIdLst>
  <p:sldSz cx="9144000" cy="5143500" type="screen16x9"/>
  <p:notesSz cx="6858000" cy="9144000"/>
  <p:embeddedFontLst>
    <p:embeddedFont>
      <p:font typeface="Glegoo" charset="0"/>
      <p:regular r:id="rId37"/>
      <p:bold r:id="rId38"/>
    </p:embeddedFont>
    <p:embeddedFont>
      <p:font typeface="Bebas Neue" charset="0"/>
      <p:regular r:id="rId39"/>
    </p:embeddedFont>
    <p:embeddedFont>
      <p:font typeface="Cambria Math" pitchFamily="18" charset="0"/>
      <p:regular r:id="rId40"/>
    </p:embeddedFont>
    <p:embeddedFont>
      <p:font typeface="Calibri" pitchFamily="34" charset="0"/>
      <p:regular r:id="rId41"/>
      <p:bold r:id="rId42"/>
      <p:italic r:id="rId43"/>
      <p:boldItalic r:id="rId44"/>
    </p:embeddedFont>
    <p:embeddedFont>
      <p:font typeface="Patrick Hand" charset="0"/>
      <p:regular r:id="rId45"/>
    </p:embeddedFont>
    <p:embeddedFont>
      <p:font typeface="Montserrat SemiBold" charset="0"/>
      <p:regular r:id="rId46"/>
      <p:bold r:id="rId47"/>
      <p:italic r:id="rId48"/>
      <p:boldItalic r:id="rId49"/>
    </p:embeddedFont>
    <p:embeddedFont>
      <p:font typeface="Tahoma" pitchFamily="34" charset="0"/>
      <p:regular r:id="rId50"/>
      <p:bold r:id="rId51"/>
    </p:embeddedFont>
    <p:embeddedFont>
      <p:font typeface="Montserrat"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F119665-9367-407F-8DEA-7437194AA94A}">
  <a:tblStyle styleId="{CF119665-9367-407F-8DEA-7437194AA9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85" d="100"/>
          <a:sy n="85" d="100"/>
        </p:scale>
        <p:origin x="-72" y="-2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BA7D47-ED50-44B2-87AF-288EA4747826}"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45D5010A-36DD-4C75-B00F-7403651BF50A}">
      <dgm:prSet custT="1"/>
      <dgm:spPr/>
      <dgm:t>
        <a:bodyPr/>
        <a:lstStyle/>
        <a:p>
          <a:r>
            <a:rPr lang="en-US" sz="2800" b="1" i="1" smtClean="0">
              <a:solidFill>
                <a:schemeClr val="tx1"/>
              </a:solidFill>
              <a:latin typeface="Times New Roman" pitchFamily="18" charset="0"/>
              <a:cs typeface="Times New Roman" pitchFamily="18" charset="0"/>
            </a:rPr>
            <a:t>I. Khái niệm và đặc điểm của vi sinh vật</a:t>
          </a:r>
          <a:endParaRPr lang="en-US" sz="2800" i="1">
            <a:solidFill>
              <a:schemeClr val="tx1"/>
            </a:solidFill>
            <a:latin typeface="Times New Roman" pitchFamily="18" charset="0"/>
            <a:cs typeface="Times New Roman" pitchFamily="18" charset="0"/>
          </a:endParaRPr>
        </a:p>
      </dgm:t>
    </dgm:pt>
    <dgm:pt modelId="{16BD761A-EBD4-498C-9DA0-96A4AC361C45}" type="parTrans" cxnId="{F9F3A59F-C33B-4F5B-8621-24348E58D9C3}">
      <dgm:prSet/>
      <dgm:spPr/>
      <dgm:t>
        <a:bodyPr/>
        <a:lstStyle/>
        <a:p>
          <a:endParaRPr lang="en-US" i="1">
            <a:solidFill>
              <a:schemeClr val="tx1"/>
            </a:solidFill>
          </a:endParaRPr>
        </a:p>
      </dgm:t>
    </dgm:pt>
    <dgm:pt modelId="{249544FB-2F3A-4036-A5D4-5A79EF8B352D}" type="sibTrans" cxnId="{F9F3A59F-C33B-4F5B-8621-24348E58D9C3}">
      <dgm:prSet/>
      <dgm:spPr/>
      <dgm:t>
        <a:bodyPr/>
        <a:lstStyle/>
        <a:p>
          <a:endParaRPr lang="en-US" i="1">
            <a:solidFill>
              <a:schemeClr val="tx1"/>
            </a:solidFill>
          </a:endParaRPr>
        </a:p>
      </dgm:t>
    </dgm:pt>
    <dgm:pt modelId="{9B54897B-B4E1-4EF4-A9FD-AEAC93D77877}">
      <dgm:prSet phldrT="[Text]" custT="1"/>
      <dgm:spPr/>
      <dgm:t>
        <a:bodyPr/>
        <a:lstStyle/>
        <a:p>
          <a:r>
            <a:rPr lang="en-US" sz="2800" b="1" i="1" smtClean="0">
              <a:solidFill>
                <a:schemeClr val="tx1"/>
              </a:solidFill>
              <a:latin typeface="Times New Roman" pitchFamily="18" charset="0"/>
              <a:cs typeface="Times New Roman" pitchFamily="18" charset="0"/>
            </a:rPr>
            <a:t>II. Các nhóm vi sinh vật </a:t>
          </a:r>
          <a:endParaRPr lang="en-US" sz="2800" i="1">
            <a:solidFill>
              <a:schemeClr val="tx1"/>
            </a:solidFill>
            <a:latin typeface="Times New Roman" pitchFamily="18" charset="0"/>
            <a:cs typeface="Times New Roman" pitchFamily="18" charset="0"/>
          </a:endParaRPr>
        </a:p>
      </dgm:t>
    </dgm:pt>
    <dgm:pt modelId="{72F7B946-E31B-40A4-998E-5281DBE38E03}" type="parTrans" cxnId="{8EDF83C5-8CF1-4D27-8A3D-074162AD2B6D}">
      <dgm:prSet/>
      <dgm:spPr/>
      <dgm:t>
        <a:bodyPr/>
        <a:lstStyle/>
        <a:p>
          <a:endParaRPr lang="en-US" i="1">
            <a:solidFill>
              <a:schemeClr val="tx1"/>
            </a:solidFill>
          </a:endParaRPr>
        </a:p>
      </dgm:t>
    </dgm:pt>
    <dgm:pt modelId="{3C12AF8F-56E7-42BE-922C-CB47944FB16A}" type="sibTrans" cxnId="{8EDF83C5-8CF1-4D27-8A3D-074162AD2B6D}">
      <dgm:prSet/>
      <dgm:spPr/>
      <dgm:t>
        <a:bodyPr/>
        <a:lstStyle/>
        <a:p>
          <a:endParaRPr lang="en-US" i="1">
            <a:solidFill>
              <a:schemeClr val="tx1"/>
            </a:solidFill>
          </a:endParaRPr>
        </a:p>
      </dgm:t>
    </dgm:pt>
    <dgm:pt modelId="{3CA8B69D-5273-4164-B4B5-82EB1AD961C8}">
      <dgm:prSet phldrT="[Text]" custT="1"/>
      <dgm:spPr/>
      <dgm:t>
        <a:bodyPr/>
        <a:lstStyle/>
        <a:p>
          <a:r>
            <a:rPr lang="en-US" sz="2800" b="1" i="1" smtClean="0">
              <a:solidFill>
                <a:schemeClr val="tx1"/>
              </a:solidFill>
              <a:latin typeface="Times New Roman" pitchFamily="18" charset="0"/>
              <a:cs typeface="Times New Roman" pitchFamily="18" charset="0"/>
            </a:rPr>
            <a:t>III. Các kiểu dinh dưỡng của vi sinh vật </a:t>
          </a:r>
          <a:endParaRPr lang="en-US" sz="2800" i="1">
            <a:solidFill>
              <a:schemeClr val="tx1"/>
            </a:solidFill>
            <a:latin typeface="Times New Roman" pitchFamily="18" charset="0"/>
            <a:cs typeface="Times New Roman" pitchFamily="18" charset="0"/>
          </a:endParaRPr>
        </a:p>
      </dgm:t>
    </dgm:pt>
    <dgm:pt modelId="{68DE9A94-957F-455E-B4D6-0A3E7182DE26}" type="parTrans" cxnId="{466F2D60-7F26-4501-A51C-11BC27F162A7}">
      <dgm:prSet/>
      <dgm:spPr/>
      <dgm:t>
        <a:bodyPr/>
        <a:lstStyle/>
        <a:p>
          <a:endParaRPr lang="en-US" i="1">
            <a:solidFill>
              <a:schemeClr val="tx1"/>
            </a:solidFill>
          </a:endParaRPr>
        </a:p>
      </dgm:t>
    </dgm:pt>
    <dgm:pt modelId="{2BD97F08-13B2-4A49-953C-B3EF8B3A4974}" type="sibTrans" cxnId="{466F2D60-7F26-4501-A51C-11BC27F162A7}">
      <dgm:prSet/>
      <dgm:spPr/>
      <dgm:t>
        <a:bodyPr/>
        <a:lstStyle/>
        <a:p>
          <a:endParaRPr lang="en-US" i="1">
            <a:solidFill>
              <a:schemeClr val="tx1"/>
            </a:solidFill>
          </a:endParaRPr>
        </a:p>
      </dgm:t>
    </dgm:pt>
    <dgm:pt modelId="{4754E2B4-6CF8-48CE-85F0-198E5437144B}">
      <dgm:prSet phldrT="[Text]" custT="1"/>
      <dgm:spPr/>
      <dgm:t>
        <a:bodyPr/>
        <a:lstStyle/>
        <a:p>
          <a:r>
            <a:rPr lang="en-US" sz="2800" b="1" i="1" smtClean="0">
              <a:solidFill>
                <a:schemeClr val="tx1"/>
              </a:solidFill>
              <a:latin typeface="Times New Roman" pitchFamily="18" charset="0"/>
              <a:cs typeface="Times New Roman" pitchFamily="18" charset="0"/>
            </a:rPr>
            <a:t>IV. Một số phương pháp nghiên cứu vi sinh vật </a:t>
          </a:r>
          <a:endParaRPr lang="en-US" sz="2800" i="1">
            <a:solidFill>
              <a:schemeClr val="tx1"/>
            </a:solidFill>
            <a:latin typeface="Times New Roman" pitchFamily="18" charset="0"/>
            <a:cs typeface="Times New Roman" pitchFamily="18" charset="0"/>
          </a:endParaRPr>
        </a:p>
      </dgm:t>
    </dgm:pt>
    <dgm:pt modelId="{AC9CBBC4-BD79-49CB-A225-28DCCBCF7BE4}" type="parTrans" cxnId="{E1F063F2-A288-46C9-8A96-9492902A9AC0}">
      <dgm:prSet/>
      <dgm:spPr/>
      <dgm:t>
        <a:bodyPr/>
        <a:lstStyle/>
        <a:p>
          <a:endParaRPr lang="en-US" i="1">
            <a:solidFill>
              <a:schemeClr val="tx1"/>
            </a:solidFill>
          </a:endParaRPr>
        </a:p>
      </dgm:t>
    </dgm:pt>
    <dgm:pt modelId="{501D43C0-E2F6-4057-A90C-3092F72011DB}" type="sibTrans" cxnId="{E1F063F2-A288-46C9-8A96-9492902A9AC0}">
      <dgm:prSet/>
      <dgm:spPr/>
      <dgm:t>
        <a:bodyPr/>
        <a:lstStyle/>
        <a:p>
          <a:endParaRPr lang="en-US" i="1">
            <a:solidFill>
              <a:schemeClr val="tx1"/>
            </a:solidFill>
          </a:endParaRPr>
        </a:p>
      </dgm:t>
    </dgm:pt>
    <dgm:pt modelId="{7A8D97FA-4834-4128-B879-E3461BA2EF91}" type="pres">
      <dgm:prSet presAssocID="{9DBA7D47-ED50-44B2-87AF-288EA4747826}" presName="linear" presStyleCnt="0">
        <dgm:presLayoutVars>
          <dgm:dir/>
          <dgm:animLvl val="lvl"/>
          <dgm:resizeHandles val="exact"/>
        </dgm:presLayoutVars>
      </dgm:prSet>
      <dgm:spPr/>
      <dgm:t>
        <a:bodyPr/>
        <a:lstStyle/>
        <a:p>
          <a:endParaRPr lang="en-US"/>
        </a:p>
      </dgm:t>
    </dgm:pt>
    <dgm:pt modelId="{66D5AC71-0EB9-4EC0-A157-5D4D0D0BEE31}" type="pres">
      <dgm:prSet presAssocID="{45D5010A-36DD-4C75-B00F-7403651BF50A}" presName="parentLin" presStyleCnt="0"/>
      <dgm:spPr/>
    </dgm:pt>
    <dgm:pt modelId="{4328DAE0-8793-4297-8308-6AA0CBF5AFD9}" type="pres">
      <dgm:prSet presAssocID="{45D5010A-36DD-4C75-B00F-7403651BF50A}" presName="parentLeftMargin" presStyleLbl="node1" presStyleIdx="0" presStyleCnt="4"/>
      <dgm:spPr/>
      <dgm:t>
        <a:bodyPr/>
        <a:lstStyle/>
        <a:p>
          <a:endParaRPr lang="en-US"/>
        </a:p>
      </dgm:t>
    </dgm:pt>
    <dgm:pt modelId="{A1C546B2-9FF1-4DAE-9432-7E9E8337D15C}" type="pres">
      <dgm:prSet presAssocID="{45D5010A-36DD-4C75-B00F-7403651BF50A}" presName="parentText" presStyleLbl="node1" presStyleIdx="0" presStyleCnt="4" custScaleX="123809">
        <dgm:presLayoutVars>
          <dgm:chMax val="0"/>
          <dgm:bulletEnabled val="1"/>
        </dgm:presLayoutVars>
      </dgm:prSet>
      <dgm:spPr/>
      <dgm:t>
        <a:bodyPr/>
        <a:lstStyle/>
        <a:p>
          <a:endParaRPr lang="en-US"/>
        </a:p>
      </dgm:t>
    </dgm:pt>
    <dgm:pt modelId="{A2527F32-5BA7-4810-983B-EDF75C4D8DB7}" type="pres">
      <dgm:prSet presAssocID="{45D5010A-36DD-4C75-B00F-7403651BF50A}" presName="negativeSpace" presStyleCnt="0"/>
      <dgm:spPr/>
    </dgm:pt>
    <dgm:pt modelId="{B9B5EAE8-0312-4BF8-9A9D-D7F3D0562013}" type="pres">
      <dgm:prSet presAssocID="{45D5010A-36DD-4C75-B00F-7403651BF50A}" presName="childText" presStyleLbl="conFgAcc1" presStyleIdx="0" presStyleCnt="4">
        <dgm:presLayoutVars>
          <dgm:bulletEnabled val="1"/>
        </dgm:presLayoutVars>
      </dgm:prSet>
      <dgm:spPr/>
    </dgm:pt>
    <dgm:pt modelId="{AD0940C3-2BAA-4473-A1D3-DABB3F0ADC14}" type="pres">
      <dgm:prSet presAssocID="{249544FB-2F3A-4036-A5D4-5A79EF8B352D}" presName="spaceBetweenRectangles" presStyleCnt="0"/>
      <dgm:spPr/>
    </dgm:pt>
    <dgm:pt modelId="{F8B29567-2704-46E7-83DC-45C2CF6AB180}" type="pres">
      <dgm:prSet presAssocID="{9B54897B-B4E1-4EF4-A9FD-AEAC93D77877}" presName="parentLin" presStyleCnt="0"/>
      <dgm:spPr/>
    </dgm:pt>
    <dgm:pt modelId="{A62C0738-BBC7-468B-A407-9B8E702262A0}" type="pres">
      <dgm:prSet presAssocID="{9B54897B-B4E1-4EF4-A9FD-AEAC93D77877}" presName="parentLeftMargin" presStyleLbl="node1" presStyleIdx="0" presStyleCnt="4"/>
      <dgm:spPr/>
      <dgm:t>
        <a:bodyPr/>
        <a:lstStyle/>
        <a:p>
          <a:endParaRPr lang="en-US"/>
        </a:p>
      </dgm:t>
    </dgm:pt>
    <dgm:pt modelId="{FA0FE8D3-8395-42E9-8721-74F7DE3C0221}" type="pres">
      <dgm:prSet presAssocID="{9B54897B-B4E1-4EF4-A9FD-AEAC93D77877}" presName="parentText" presStyleLbl="node1" presStyleIdx="1" presStyleCnt="4" custScaleX="123809">
        <dgm:presLayoutVars>
          <dgm:chMax val="0"/>
          <dgm:bulletEnabled val="1"/>
        </dgm:presLayoutVars>
      </dgm:prSet>
      <dgm:spPr/>
      <dgm:t>
        <a:bodyPr/>
        <a:lstStyle/>
        <a:p>
          <a:endParaRPr lang="en-US"/>
        </a:p>
      </dgm:t>
    </dgm:pt>
    <dgm:pt modelId="{6AD5C288-C6EC-4AA1-9ABC-5F9AE99A05D9}" type="pres">
      <dgm:prSet presAssocID="{9B54897B-B4E1-4EF4-A9FD-AEAC93D77877}" presName="negativeSpace" presStyleCnt="0"/>
      <dgm:spPr/>
    </dgm:pt>
    <dgm:pt modelId="{6574B515-0221-4276-8F45-4BF92802D36B}" type="pres">
      <dgm:prSet presAssocID="{9B54897B-B4E1-4EF4-A9FD-AEAC93D77877}" presName="childText" presStyleLbl="conFgAcc1" presStyleIdx="1" presStyleCnt="4">
        <dgm:presLayoutVars>
          <dgm:bulletEnabled val="1"/>
        </dgm:presLayoutVars>
      </dgm:prSet>
      <dgm:spPr/>
    </dgm:pt>
    <dgm:pt modelId="{EA1C732B-3FFA-4288-B4B8-FA28F5BB81EA}" type="pres">
      <dgm:prSet presAssocID="{3C12AF8F-56E7-42BE-922C-CB47944FB16A}" presName="spaceBetweenRectangles" presStyleCnt="0"/>
      <dgm:spPr/>
    </dgm:pt>
    <dgm:pt modelId="{F7CEBCB7-01FC-4D2A-8A8D-0B7638B302B6}" type="pres">
      <dgm:prSet presAssocID="{3CA8B69D-5273-4164-B4B5-82EB1AD961C8}" presName="parentLin" presStyleCnt="0"/>
      <dgm:spPr/>
    </dgm:pt>
    <dgm:pt modelId="{F83AFE67-CEE0-4AF5-96B3-FEA657BC06AB}" type="pres">
      <dgm:prSet presAssocID="{3CA8B69D-5273-4164-B4B5-82EB1AD961C8}" presName="parentLeftMargin" presStyleLbl="node1" presStyleIdx="1" presStyleCnt="4"/>
      <dgm:spPr/>
      <dgm:t>
        <a:bodyPr/>
        <a:lstStyle/>
        <a:p>
          <a:endParaRPr lang="en-US"/>
        </a:p>
      </dgm:t>
    </dgm:pt>
    <dgm:pt modelId="{DC955056-DB98-4C6A-BDF8-37E7755E3448}" type="pres">
      <dgm:prSet presAssocID="{3CA8B69D-5273-4164-B4B5-82EB1AD961C8}" presName="parentText" presStyleLbl="node1" presStyleIdx="2" presStyleCnt="4" custScaleX="123809">
        <dgm:presLayoutVars>
          <dgm:chMax val="0"/>
          <dgm:bulletEnabled val="1"/>
        </dgm:presLayoutVars>
      </dgm:prSet>
      <dgm:spPr/>
      <dgm:t>
        <a:bodyPr/>
        <a:lstStyle/>
        <a:p>
          <a:endParaRPr lang="en-US"/>
        </a:p>
      </dgm:t>
    </dgm:pt>
    <dgm:pt modelId="{B14E0100-942A-4F23-9CC2-91112DF0250A}" type="pres">
      <dgm:prSet presAssocID="{3CA8B69D-5273-4164-B4B5-82EB1AD961C8}" presName="negativeSpace" presStyleCnt="0"/>
      <dgm:spPr/>
    </dgm:pt>
    <dgm:pt modelId="{7A251710-E2EF-49F9-A586-6F4531120B5C}" type="pres">
      <dgm:prSet presAssocID="{3CA8B69D-5273-4164-B4B5-82EB1AD961C8}" presName="childText" presStyleLbl="conFgAcc1" presStyleIdx="2" presStyleCnt="4">
        <dgm:presLayoutVars>
          <dgm:bulletEnabled val="1"/>
        </dgm:presLayoutVars>
      </dgm:prSet>
      <dgm:spPr/>
    </dgm:pt>
    <dgm:pt modelId="{48417CA7-C599-4699-BB96-9EBBEFF8E0F4}" type="pres">
      <dgm:prSet presAssocID="{2BD97F08-13B2-4A49-953C-B3EF8B3A4974}" presName="spaceBetweenRectangles" presStyleCnt="0"/>
      <dgm:spPr/>
    </dgm:pt>
    <dgm:pt modelId="{DC9692EF-C396-4222-8A86-1FDE1E29865E}" type="pres">
      <dgm:prSet presAssocID="{4754E2B4-6CF8-48CE-85F0-198E5437144B}" presName="parentLin" presStyleCnt="0"/>
      <dgm:spPr/>
    </dgm:pt>
    <dgm:pt modelId="{6E866E5B-8E0A-438E-9D02-A81EEB718D5A}" type="pres">
      <dgm:prSet presAssocID="{4754E2B4-6CF8-48CE-85F0-198E5437144B}" presName="parentLeftMargin" presStyleLbl="node1" presStyleIdx="2" presStyleCnt="4"/>
      <dgm:spPr/>
      <dgm:t>
        <a:bodyPr/>
        <a:lstStyle/>
        <a:p>
          <a:endParaRPr lang="en-US"/>
        </a:p>
      </dgm:t>
    </dgm:pt>
    <dgm:pt modelId="{7990AC71-661E-49A6-A3D3-BA139EAA0EE0}" type="pres">
      <dgm:prSet presAssocID="{4754E2B4-6CF8-48CE-85F0-198E5437144B}" presName="parentText" presStyleLbl="node1" presStyleIdx="3" presStyleCnt="4" custScaleX="123809">
        <dgm:presLayoutVars>
          <dgm:chMax val="0"/>
          <dgm:bulletEnabled val="1"/>
        </dgm:presLayoutVars>
      </dgm:prSet>
      <dgm:spPr/>
      <dgm:t>
        <a:bodyPr/>
        <a:lstStyle/>
        <a:p>
          <a:endParaRPr lang="en-US"/>
        </a:p>
      </dgm:t>
    </dgm:pt>
    <dgm:pt modelId="{990E9FAA-EF59-49B3-A0F4-1C8C646A6661}" type="pres">
      <dgm:prSet presAssocID="{4754E2B4-6CF8-48CE-85F0-198E5437144B}" presName="negativeSpace" presStyleCnt="0"/>
      <dgm:spPr/>
    </dgm:pt>
    <dgm:pt modelId="{5C7C4C44-03E6-436A-8840-E474BF502E98}" type="pres">
      <dgm:prSet presAssocID="{4754E2B4-6CF8-48CE-85F0-198E5437144B}" presName="childText" presStyleLbl="conFgAcc1" presStyleIdx="3" presStyleCnt="4">
        <dgm:presLayoutVars>
          <dgm:bulletEnabled val="1"/>
        </dgm:presLayoutVars>
      </dgm:prSet>
      <dgm:spPr/>
    </dgm:pt>
  </dgm:ptLst>
  <dgm:cxnLst>
    <dgm:cxn modelId="{2E7BF0E4-31C8-4556-B779-4C30A1C6CFE9}" type="presOf" srcId="{45D5010A-36DD-4C75-B00F-7403651BF50A}" destId="{A1C546B2-9FF1-4DAE-9432-7E9E8337D15C}" srcOrd="1" destOrd="0" presId="urn:microsoft.com/office/officeart/2005/8/layout/list1"/>
    <dgm:cxn modelId="{5D124F0F-C094-4E86-A3C7-DE26B22C9F40}" type="presOf" srcId="{4754E2B4-6CF8-48CE-85F0-198E5437144B}" destId="{6E866E5B-8E0A-438E-9D02-A81EEB718D5A}" srcOrd="0" destOrd="0" presId="urn:microsoft.com/office/officeart/2005/8/layout/list1"/>
    <dgm:cxn modelId="{983ABAA1-685B-4BD9-A239-7FCC49D62ED1}" type="presOf" srcId="{4754E2B4-6CF8-48CE-85F0-198E5437144B}" destId="{7990AC71-661E-49A6-A3D3-BA139EAA0EE0}" srcOrd="1" destOrd="0" presId="urn:microsoft.com/office/officeart/2005/8/layout/list1"/>
    <dgm:cxn modelId="{F9F3A59F-C33B-4F5B-8621-24348E58D9C3}" srcId="{9DBA7D47-ED50-44B2-87AF-288EA4747826}" destId="{45D5010A-36DD-4C75-B00F-7403651BF50A}" srcOrd="0" destOrd="0" parTransId="{16BD761A-EBD4-498C-9DA0-96A4AC361C45}" sibTransId="{249544FB-2F3A-4036-A5D4-5A79EF8B352D}"/>
    <dgm:cxn modelId="{92FD101F-F7DB-43E1-8F97-29C2408E0DC0}" type="presOf" srcId="{3CA8B69D-5273-4164-B4B5-82EB1AD961C8}" destId="{F83AFE67-CEE0-4AF5-96B3-FEA657BC06AB}" srcOrd="0" destOrd="0" presId="urn:microsoft.com/office/officeart/2005/8/layout/list1"/>
    <dgm:cxn modelId="{9F756A82-9D6F-4E05-8D36-4F199DD50F8B}" type="presOf" srcId="{9B54897B-B4E1-4EF4-A9FD-AEAC93D77877}" destId="{A62C0738-BBC7-468B-A407-9B8E702262A0}" srcOrd="0" destOrd="0" presId="urn:microsoft.com/office/officeart/2005/8/layout/list1"/>
    <dgm:cxn modelId="{466F2D60-7F26-4501-A51C-11BC27F162A7}" srcId="{9DBA7D47-ED50-44B2-87AF-288EA4747826}" destId="{3CA8B69D-5273-4164-B4B5-82EB1AD961C8}" srcOrd="2" destOrd="0" parTransId="{68DE9A94-957F-455E-B4D6-0A3E7182DE26}" sibTransId="{2BD97F08-13B2-4A49-953C-B3EF8B3A4974}"/>
    <dgm:cxn modelId="{E1F063F2-A288-46C9-8A96-9492902A9AC0}" srcId="{9DBA7D47-ED50-44B2-87AF-288EA4747826}" destId="{4754E2B4-6CF8-48CE-85F0-198E5437144B}" srcOrd="3" destOrd="0" parTransId="{AC9CBBC4-BD79-49CB-A225-28DCCBCF7BE4}" sibTransId="{501D43C0-E2F6-4057-A90C-3092F72011DB}"/>
    <dgm:cxn modelId="{77D2B522-3595-4304-BCEF-FCA181920543}" type="presOf" srcId="{3CA8B69D-5273-4164-B4B5-82EB1AD961C8}" destId="{DC955056-DB98-4C6A-BDF8-37E7755E3448}" srcOrd="1" destOrd="0" presId="urn:microsoft.com/office/officeart/2005/8/layout/list1"/>
    <dgm:cxn modelId="{A6AB23E7-2910-4D45-82BA-E33771FDF158}" type="presOf" srcId="{45D5010A-36DD-4C75-B00F-7403651BF50A}" destId="{4328DAE0-8793-4297-8308-6AA0CBF5AFD9}" srcOrd="0" destOrd="0" presId="urn:microsoft.com/office/officeart/2005/8/layout/list1"/>
    <dgm:cxn modelId="{8EDF83C5-8CF1-4D27-8A3D-074162AD2B6D}" srcId="{9DBA7D47-ED50-44B2-87AF-288EA4747826}" destId="{9B54897B-B4E1-4EF4-A9FD-AEAC93D77877}" srcOrd="1" destOrd="0" parTransId="{72F7B946-E31B-40A4-998E-5281DBE38E03}" sibTransId="{3C12AF8F-56E7-42BE-922C-CB47944FB16A}"/>
    <dgm:cxn modelId="{A6A23DC4-7DAD-47BD-9B3D-84C06B429B22}" type="presOf" srcId="{9DBA7D47-ED50-44B2-87AF-288EA4747826}" destId="{7A8D97FA-4834-4128-B879-E3461BA2EF91}" srcOrd="0" destOrd="0" presId="urn:microsoft.com/office/officeart/2005/8/layout/list1"/>
    <dgm:cxn modelId="{CEB6F852-7183-4298-800B-CFFA313C5DFB}" type="presOf" srcId="{9B54897B-B4E1-4EF4-A9FD-AEAC93D77877}" destId="{FA0FE8D3-8395-42E9-8721-74F7DE3C0221}" srcOrd="1" destOrd="0" presId="urn:microsoft.com/office/officeart/2005/8/layout/list1"/>
    <dgm:cxn modelId="{70CF29AF-5DD7-4A23-A6A2-852B328E9F56}" type="presParOf" srcId="{7A8D97FA-4834-4128-B879-E3461BA2EF91}" destId="{66D5AC71-0EB9-4EC0-A157-5D4D0D0BEE31}" srcOrd="0" destOrd="0" presId="urn:microsoft.com/office/officeart/2005/8/layout/list1"/>
    <dgm:cxn modelId="{531852B8-CBEC-4B26-96DB-C2B6899AB65D}" type="presParOf" srcId="{66D5AC71-0EB9-4EC0-A157-5D4D0D0BEE31}" destId="{4328DAE0-8793-4297-8308-6AA0CBF5AFD9}" srcOrd="0" destOrd="0" presId="urn:microsoft.com/office/officeart/2005/8/layout/list1"/>
    <dgm:cxn modelId="{29F85A7E-F747-43D9-8E2E-D6E9E16299CD}" type="presParOf" srcId="{66D5AC71-0EB9-4EC0-A157-5D4D0D0BEE31}" destId="{A1C546B2-9FF1-4DAE-9432-7E9E8337D15C}" srcOrd="1" destOrd="0" presId="urn:microsoft.com/office/officeart/2005/8/layout/list1"/>
    <dgm:cxn modelId="{BFF7A604-A45B-4B8E-94B4-CFAA101E2638}" type="presParOf" srcId="{7A8D97FA-4834-4128-B879-E3461BA2EF91}" destId="{A2527F32-5BA7-4810-983B-EDF75C4D8DB7}" srcOrd="1" destOrd="0" presId="urn:microsoft.com/office/officeart/2005/8/layout/list1"/>
    <dgm:cxn modelId="{F47D16F9-F6F9-4CF7-99DD-C3A70E1CA0FB}" type="presParOf" srcId="{7A8D97FA-4834-4128-B879-E3461BA2EF91}" destId="{B9B5EAE8-0312-4BF8-9A9D-D7F3D0562013}" srcOrd="2" destOrd="0" presId="urn:microsoft.com/office/officeart/2005/8/layout/list1"/>
    <dgm:cxn modelId="{39B4D655-2090-402A-A550-08D735F82AF8}" type="presParOf" srcId="{7A8D97FA-4834-4128-B879-E3461BA2EF91}" destId="{AD0940C3-2BAA-4473-A1D3-DABB3F0ADC14}" srcOrd="3" destOrd="0" presId="urn:microsoft.com/office/officeart/2005/8/layout/list1"/>
    <dgm:cxn modelId="{5C7E1C0E-BF8E-446A-A3AC-32EF86BEC1F0}" type="presParOf" srcId="{7A8D97FA-4834-4128-B879-E3461BA2EF91}" destId="{F8B29567-2704-46E7-83DC-45C2CF6AB180}" srcOrd="4" destOrd="0" presId="urn:microsoft.com/office/officeart/2005/8/layout/list1"/>
    <dgm:cxn modelId="{6690B8F8-7C9F-4DD0-A1F5-17E72021D8FF}" type="presParOf" srcId="{F8B29567-2704-46E7-83DC-45C2CF6AB180}" destId="{A62C0738-BBC7-468B-A407-9B8E702262A0}" srcOrd="0" destOrd="0" presId="urn:microsoft.com/office/officeart/2005/8/layout/list1"/>
    <dgm:cxn modelId="{19002615-FEF2-4A55-9F6F-E584EDF68C6E}" type="presParOf" srcId="{F8B29567-2704-46E7-83DC-45C2CF6AB180}" destId="{FA0FE8D3-8395-42E9-8721-74F7DE3C0221}" srcOrd="1" destOrd="0" presId="urn:microsoft.com/office/officeart/2005/8/layout/list1"/>
    <dgm:cxn modelId="{E49CF113-3DF4-48FA-AF74-3D43F4DE531E}" type="presParOf" srcId="{7A8D97FA-4834-4128-B879-E3461BA2EF91}" destId="{6AD5C288-C6EC-4AA1-9ABC-5F9AE99A05D9}" srcOrd="5" destOrd="0" presId="urn:microsoft.com/office/officeart/2005/8/layout/list1"/>
    <dgm:cxn modelId="{7DD372BC-BC08-408A-BFF9-031650BC5C14}" type="presParOf" srcId="{7A8D97FA-4834-4128-B879-E3461BA2EF91}" destId="{6574B515-0221-4276-8F45-4BF92802D36B}" srcOrd="6" destOrd="0" presId="urn:microsoft.com/office/officeart/2005/8/layout/list1"/>
    <dgm:cxn modelId="{0F405FE8-E9E4-4C55-81E3-8F5FB6D399D1}" type="presParOf" srcId="{7A8D97FA-4834-4128-B879-E3461BA2EF91}" destId="{EA1C732B-3FFA-4288-B4B8-FA28F5BB81EA}" srcOrd="7" destOrd="0" presId="urn:microsoft.com/office/officeart/2005/8/layout/list1"/>
    <dgm:cxn modelId="{72A228A4-1E6A-449A-B882-7F947553E396}" type="presParOf" srcId="{7A8D97FA-4834-4128-B879-E3461BA2EF91}" destId="{F7CEBCB7-01FC-4D2A-8A8D-0B7638B302B6}" srcOrd="8" destOrd="0" presId="urn:microsoft.com/office/officeart/2005/8/layout/list1"/>
    <dgm:cxn modelId="{A90BB78B-7860-41A0-B9BD-2EB26C323F85}" type="presParOf" srcId="{F7CEBCB7-01FC-4D2A-8A8D-0B7638B302B6}" destId="{F83AFE67-CEE0-4AF5-96B3-FEA657BC06AB}" srcOrd="0" destOrd="0" presId="urn:microsoft.com/office/officeart/2005/8/layout/list1"/>
    <dgm:cxn modelId="{116DC7E8-B175-4816-80D9-7E8837D4C6DB}" type="presParOf" srcId="{F7CEBCB7-01FC-4D2A-8A8D-0B7638B302B6}" destId="{DC955056-DB98-4C6A-BDF8-37E7755E3448}" srcOrd="1" destOrd="0" presId="urn:microsoft.com/office/officeart/2005/8/layout/list1"/>
    <dgm:cxn modelId="{DE33D267-2466-4617-B33F-9FC09169841D}" type="presParOf" srcId="{7A8D97FA-4834-4128-B879-E3461BA2EF91}" destId="{B14E0100-942A-4F23-9CC2-91112DF0250A}" srcOrd="9" destOrd="0" presId="urn:microsoft.com/office/officeart/2005/8/layout/list1"/>
    <dgm:cxn modelId="{2F8E5D36-699C-466E-B485-65797CEB53F6}" type="presParOf" srcId="{7A8D97FA-4834-4128-B879-E3461BA2EF91}" destId="{7A251710-E2EF-49F9-A586-6F4531120B5C}" srcOrd="10" destOrd="0" presId="urn:microsoft.com/office/officeart/2005/8/layout/list1"/>
    <dgm:cxn modelId="{DF109745-3FCA-4B92-9A0F-16F49A7A5AB6}" type="presParOf" srcId="{7A8D97FA-4834-4128-B879-E3461BA2EF91}" destId="{48417CA7-C599-4699-BB96-9EBBEFF8E0F4}" srcOrd="11" destOrd="0" presId="urn:microsoft.com/office/officeart/2005/8/layout/list1"/>
    <dgm:cxn modelId="{C98C91B8-782A-4E39-9142-7DA3023EB46B}" type="presParOf" srcId="{7A8D97FA-4834-4128-B879-E3461BA2EF91}" destId="{DC9692EF-C396-4222-8A86-1FDE1E29865E}" srcOrd="12" destOrd="0" presId="urn:microsoft.com/office/officeart/2005/8/layout/list1"/>
    <dgm:cxn modelId="{A324AE4D-0503-454C-9DF1-ECB3679345DE}" type="presParOf" srcId="{DC9692EF-C396-4222-8A86-1FDE1E29865E}" destId="{6E866E5B-8E0A-438E-9D02-A81EEB718D5A}" srcOrd="0" destOrd="0" presId="urn:microsoft.com/office/officeart/2005/8/layout/list1"/>
    <dgm:cxn modelId="{947C7B21-66D4-4E8A-9776-651D58616E02}" type="presParOf" srcId="{DC9692EF-C396-4222-8A86-1FDE1E29865E}" destId="{7990AC71-661E-49A6-A3D3-BA139EAA0EE0}" srcOrd="1" destOrd="0" presId="urn:microsoft.com/office/officeart/2005/8/layout/list1"/>
    <dgm:cxn modelId="{D2210984-4B99-4863-A073-F4E2F4EEC576}" type="presParOf" srcId="{7A8D97FA-4834-4128-B879-E3461BA2EF91}" destId="{990E9FAA-EF59-49B3-A0F4-1C8C646A6661}" srcOrd="13" destOrd="0" presId="urn:microsoft.com/office/officeart/2005/8/layout/list1"/>
    <dgm:cxn modelId="{C9A04EB5-39D1-492C-851C-60599FC841D4}" type="presParOf" srcId="{7A8D97FA-4834-4128-B879-E3461BA2EF91}" destId="{5C7C4C44-03E6-436A-8840-E474BF502E9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5EAE8-0312-4BF8-9A9D-D7F3D0562013}">
      <dsp:nvSpPr>
        <dsp:cNvPr id="0" name=""/>
        <dsp:cNvSpPr/>
      </dsp:nvSpPr>
      <dsp:spPr>
        <a:xfrm>
          <a:off x="0" y="382933"/>
          <a:ext cx="8640960" cy="504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1C546B2-9FF1-4DAE-9432-7E9E8337D15C}">
      <dsp:nvSpPr>
        <dsp:cNvPr id="0" name=""/>
        <dsp:cNvSpPr/>
      </dsp:nvSpPr>
      <dsp:spPr>
        <a:xfrm>
          <a:off x="432048" y="87733"/>
          <a:ext cx="7488800" cy="59040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25" tIns="0" rIns="228625" bIns="0" numCol="1" spcCol="1270" anchor="ctr" anchorCtr="0">
          <a:noAutofit/>
        </a:bodyPr>
        <a:lstStyle/>
        <a:p>
          <a:pPr lvl="0" algn="l" defTabSz="1244600">
            <a:lnSpc>
              <a:spcPct val="90000"/>
            </a:lnSpc>
            <a:spcBef>
              <a:spcPct val="0"/>
            </a:spcBef>
            <a:spcAft>
              <a:spcPct val="35000"/>
            </a:spcAft>
          </a:pPr>
          <a:r>
            <a:rPr lang="en-US" sz="2800" b="1" i="1" kern="1200" smtClean="0">
              <a:solidFill>
                <a:schemeClr val="tx1"/>
              </a:solidFill>
              <a:latin typeface="Times New Roman" pitchFamily="18" charset="0"/>
              <a:cs typeface="Times New Roman" pitchFamily="18" charset="0"/>
            </a:rPr>
            <a:t>I. Khái niệm và đặc điểm của vi sinh vật</a:t>
          </a:r>
          <a:endParaRPr lang="en-US" sz="2800" i="1" kern="1200">
            <a:solidFill>
              <a:schemeClr val="tx1"/>
            </a:solidFill>
            <a:latin typeface="Times New Roman" pitchFamily="18" charset="0"/>
            <a:cs typeface="Times New Roman" pitchFamily="18" charset="0"/>
          </a:endParaRPr>
        </a:p>
      </dsp:txBody>
      <dsp:txXfrm>
        <a:off x="460869" y="116554"/>
        <a:ext cx="7431158" cy="532758"/>
      </dsp:txXfrm>
    </dsp:sp>
    <dsp:sp modelId="{6574B515-0221-4276-8F45-4BF92802D36B}">
      <dsp:nvSpPr>
        <dsp:cNvPr id="0" name=""/>
        <dsp:cNvSpPr/>
      </dsp:nvSpPr>
      <dsp:spPr>
        <a:xfrm>
          <a:off x="0" y="1290134"/>
          <a:ext cx="8640960" cy="504000"/>
        </a:xfrm>
        <a:prstGeom prst="rect">
          <a:avLst/>
        </a:prstGeom>
        <a:solidFill>
          <a:schemeClr val="lt1">
            <a:alpha val="90000"/>
            <a:hueOff val="0"/>
            <a:satOff val="0"/>
            <a:lumOff val="0"/>
            <a:alphaOff val="0"/>
          </a:schemeClr>
        </a:solidFill>
        <a:ln w="9525" cap="flat" cmpd="sng" algn="ctr">
          <a:solidFill>
            <a:schemeClr val="accent2">
              <a:hueOff val="6004612"/>
              <a:satOff val="-1640"/>
              <a:lumOff val="6928"/>
              <a:alphaOff val="0"/>
            </a:schemeClr>
          </a:solidFill>
          <a:prstDash val="solid"/>
        </a:ln>
        <a:effectLst/>
      </dsp:spPr>
      <dsp:style>
        <a:lnRef idx="1">
          <a:scrgbClr r="0" g="0" b="0"/>
        </a:lnRef>
        <a:fillRef idx="1">
          <a:scrgbClr r="0" g="0" b="0"/>
        </a:fillRef>
        <a:effectRef idx="0">
          <a:scrgbClr r="0" g="0" b="0"/>
        </a:effectRef>
        <a:fontRef idx="minor"/>
      </dsp:style>
    </dsp:sp>
    <dsp:sp modelId="{FA0FE8D3-8395-42E9-8721-74F7DE3C0221}">
      <dsp:nvSpPr>
        <dsp:cNvPr id="0" name=""/>
        <dsp:cNvSpPr/>
      </dsp:nvSpPr>
      <dsp:spPr>
        <a:xfrm>
          <a:off x="432048" y="994934"/>
          <a:ext cx="7488800" cy="590400"/>
        </a:xfrm>
        <a:prstGeom prst="roundRect">
          <a:avLst/>
        </a:prstGeom>
        <a:gradFill rotWithShape="0">
          <a:gsLst>
            <a:gs pos="0">
              <a:schemeClr val="accent2">
                <a:hueOff val="6004612"/>
                <a:satOff val="-1640"/>
                <a:lumOff val="6928"/>
                <a:alphaOff val="0"/>
                <a:tint val="100000"/>
                <a:shade val="100000"/>
                <a:satMod val="130000"/>
              </a:schemeClr>
            </a:gs>
            <a:gs pos="100000">
              <a:schemeClr val="accent2">
                <a:hueOff val="6004612"/>
                <a:satOff val="-1640"/>
                <a:lumOff val="692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25" tIns="0" rIns="228625" bIns="0" numCol="1" spcCol="1270" anchor="ctr" anchorCtr="0">
          <a:noAutofit/>
        </a:bodyPr>
        <a:lstStyle/>
        <a:p>
          <a:pPr lvl="0" algn="l" defTabSz="1244600">
            <a:lnSpc>
              <a:spcPct val="90000"/>
            </a:lnSpc>
            <a:spcBef>
              <a:spcPct val="0"/>
            </a:spcBef>
            <a:spcAft>
              <a:spcPct val="35000"/>
            </a:spcAft>
          </a:pPr>
          <a:r>
            <a:rPr lang="en-US" sz="2800" b="1" i="1" kern="1200" smtClean="0">
              <a:solidFill>
                <a:schemeClr val="tx1"/>
              </a:solidFill>
              <a:latin typeface="Times New Roman" pitchFamily="18" charset="0"/>
              <a:cs typeface="Times New Roman" pitchFamily="18" charset="0"/>
            </a:rPr>
            <a:t>II. Các nhóm vi sinh vật </a:t>
          </a:r>
          <a:endParaRPr lang="en-US" sz="2800" i="1" kern="1200">
            <a:solidFill>
              <a:schemeClr val="tx1"/>
            </a:solidFill>
            <a:latin typeface="Times New Roman" pitchFamily="18" charset="0"/>
            <a:cs typeface="Times New Roman" pitchFamily="18" charset="0"/>
          </a:endParaRPr>
        </a:p>
      </dsp:txBody>
      <dsp:txXfrm>
        <a:off x="460869" y="1023755"/>
        <a:ext cx="7431158" cy="532758"/>
      </dsp:txXfrm>
    </dsp:sp>
    <dsp:sp modelId="{7A251710-E2EF-49F9-A586-6F4531120B5C}">
      <dsp:nvSpPr>
        <dsp:cNvPr id="0" name=""/>
        <dsp:cNvSpPr/>
      </dsp:nvSpPr>
      <dsp:spPr>
        <a:xfrm>
          <a:off x="0" y="2197334"/>
          <a:ext cx="8640960" cy="504000"/>
        </a:xfrm>
        <a:prstGeom prst="rect">
          <a:avLst/>
        </a:prstGeom>
        <a:solidFill>
          <a:schemeClr val="lt1">
            <a:alpha val="90000"/>
            <a:hueOff val="0"/>
            <a:satOff val="0"/>
            <a:lumOff val="0"/>
            <a:alphaOff val="0"/>
          </a:schemeClr>
        </a:solidFill>
        <a:ln w="9525" cap="flat" cmpd="sng" algn="ctr">
          <a:solidFill>
            <a:schemeClr val="accent2">
              <a:hueOff val="12009225"/>
              <a:satOff val="-3279"/>
              <a:lumOff val="13856"/>
              <a:alphaOff val="0"/>
            </a:schemeClr>
          </a:solidFill>
          <a:prstDash val="solid"/>
        </a:ln>
        <a:effectLst/>
      </dsp:spPr>
      <dsp:style>
        <a:lnRef idx="1">
          <a:scrgbClr r="0" g="0" b="0"/>
        </a:lnRef>
        <a:fillRef idx="1">
          <a:scrgbClr r="0" g="0" b="0"/>
        </a:fillRef>
        <a:effectRef idx="0">
          <a:scrgbClr r="0" g="0" b="0"/>
        </a:effectRef>
        <a:fontRef idx="minor"/>
      </dsp:style>
    </dsp:sp>
    <dsp:sp modelId="{DC955056-DB98-4C6A-BDF8-37E7755E3448}">
      <dsp:nvSpPr>
        <dsp:cNvPr id="0" name=""/>
        <dsp:cNvSpPr/>
      </dsp:nvSpPr>
      <dsp:spPr>
        <a:xfrm>
          <a:off x="432048" y="1902134"/>
          <a:ext cx="7488800" cy="590400"/>
        </a:xfrm>
        <a:prstGeom prst="roundRect">
          <a:avLst/>
        </a:prstGeom>
        <a:gradFill rotWithShape="0">
          <a:gsLst>
            <a:gs pos="0">
              <a:schemeClr val="accent2">
                <a:hueOff val="12009225"/>
                <a:satOff val="-3279"/>
                <a:lumOff val="13856"/>
                <a:alphaOff val="0"/>
                <a:tint val="100000"/>
                <a:shade val="100000"/>
                <a:satMod val="130000"/>
              </a:schemeClr>
            </a:gs>
            <a:gs pos="100000">
              <a:schemeClr val="accent2">
                <a:hueOff val="12009225"/>
                <a:satOff val="-3279"/>
                <a:lumOff val="138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25" tIns="0" rIns="228625" bIns="0" numCol="1" spcCol="1270" anchor="ctr" anchorCtr="0">
          <a:noAutofit/>
        </a:bodyPr>
        <a:lstStyle/>
        <a:p>
          <a:pPr lvl="0" algn="l" defTabSz="1244600">
            <a:lnSpc>
              <a:spcPct val="90000"/>
            </a:lnSpc>
            <a:spcBef>
              <a:spcPct val="0"/>
            </a:spcBef>
            <a:spcAft>
              <a:spcPct val="35000"/>
            </a:spcAft>
          </a:pPr>
          <a:r>
            <a:rPr lang="en-US" sz="2800" b="1" i="1" kern="1200" smtClean="0">
              <a:solidFill>
                <a:schemeClr val="tx1"/>
              </a:solidFill>
              <a:latin typeface="Times New Roman" pitchFamily="18" charset="0"/>
              <a:cs typeface="Times New Roman" pitchFamily="18" charset="0"/>
            </a:rPr>
            <a:t>III. Các kiểu dinh dưỡng của vi sinh vật </a:t>
          </a:r>
          <a:endParaRPr lang="en-US" sz="2800" i="1" kern="1200">
            <a:solidFill>
              <a:schemeClr val="tx1"/>
            </a:solidFill>
            <a:latin typeface="Times New Roman" pitchFamily="18" charset="0"/>
            <a:cs typeface="Times New Roman" pitchFamily="18" charset="0"/>
          </a:endParaRPr>
        </a:p>
      </dsp:txBody>
      <dsp:txXfrm>
        <a:off x="460869" y="1930955"/>
        <a:ext cx="7431158" cy="532758"/>
      </dsp:txXfrm>
    </dsp:sp>
    <dsp:sp modelId="{5C7C4C44-03E6-436A-8840-E474BF502E98}">
      <dsp:nvSpPr>
        <dsp:cNvPr id="0" name=""/>
        <dsp:cNvSpPr/>
      </dsp:nvSpPr>
      <dsp:spPr>
        <a:xfrm>
          <a:off x="0" y="3104534"/>
          <a:ext cx="8640960" cy="504000"/>
        </a:xfrm>
        <a:prstGeom prst="rect">
          <a:avLst/>
        </a:prstGeom>
        <a:solidFill>
          <a:schemeClr val="lt1">
            <a:alpha val="90000"/>
            <a:hueOff val="0"/>
            <a:satOff val="0"/>
            <a:lumOff val="0"/>
            <a:alphaOff val="0"/>
          </a:schemeClr>
        </a:solidFill>
        <a:ln w="9525" cap="flat" cmpd="sng" algn="ctr">
          <a:solidFill>
            <a:schemeClr val="accent2">
              <a:hueOff val="18013837"/>
              <a:satOff val="-4919"/>
              <a:lumOff val="20784"/>
              <a:alphaOff val="0"/>
            </a:schemeClr>
          </a:solidFill>
          <a:prstDash val="solid"/>
        </a:ln>
        <a:effectLst/>
      </dsp:spPr>
      <dsp:style>
        <a:lnRef idx="1">
          <a:scrgbClr r="0" g="0" b="0"/>
        </a:lnRef>
        <a:fillRef idx="1">
          <a:scrgbClr r="0" g="0" b="0"/>
        </a:fillRef>
        <a:effectRef idx="0">
          <a:scrgbClr r="0" g="0" b="0"/>
        </a:effectRef>
        <a:fontRef idx="minor"/>
      </dsp:style>
    </dsp:sp>
    <dsp:sp modelId="{7990AC71-661E-49A6-A3D3-BA139EAA0EE0}">
      <dsp:nvSpPr>
        <dsp:cNvPr id="0" name=""/>
        <dsp:cNvSpPr/>
      </dsp:nvSpPr>
      <dsp:spPr>
        <a:xfrm>
          <a:off x="432048" y="2809334"/>
          <a:ext cx="7488800" cy="590400"/>
        </a:xfrm>
        <a:prstGeom prst="roundRect">
          <a:avLst/>
        </a:prstGeom>
        <a:gradFill rotWithShape="0">
          <a:gsLst>
            <a:gs pos="0">
              <a:schemeClr val="accent2">
                <a:hueOff val="18013837"/>
                <a:satOff val="-4919"/>
                <a:lumOff val="20784"/>
                <a:alphaOff val="0"/>
                <a:tint val="100000"/>
                <a:shade val="100000"/>
                <a:satMod val="130000"/>
              </a:schemeClr>
            </a:gs>
            <a:gs pos="100000">
              <a:schemeClr val="accent2">
                <a:hueOff val="18013837"/>
                <a:satOff val="-4919"/>
                <a:lumOff val="2078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25" tIns="0" rIns="228625" bIns="0" numCol="1" spcCol="1270" anchor="ctr" anchorCtr="0">
          <a:noAutofit/>
        </a:bodyPr>
        <a:lstStyle/>
        <a:p>
          <a:pPr lvl="0" algn="l" defTabSz="1244600">
            <a:lnSpc>
              <a:spcPct val="90000"/>
            </a:lnSpc>
            <a:spcBef>
              <a:spcPct val="0"/>
            </a:spcBef>
            <a:spcAft>
              <a:spcPct val="35000"/>
            </a:spcAft>
          </a:pPr>
          <a:r>
            <a:rPr lang="en-US" sz="2800" b="1" i="1" kern="1200" smtClean="0">
              <a:solidFill>
                <a:schemeClr val="tx1"/>
              </a:solidFill>
              <a:latin typeface="Times New Roman" pitchFamily="18" charset="0"/>
              <a:cs typeface="Times New Roman" pitchFamily="18" charset="0"/>
            </a:rPr>
            <a:t>IV. Một số phương pháp nghiên cứu vi sinh vật </a:t>
          </a:r>
          <a:endParaRPr lang="en-US" sz="2800" i="1" kern="1200">
            <a:solidFill>
              <a:schemeClr val="tx1"/>
            </a:solidFill>
            <a:latin typeface="Times New Roman" pitchFamily="18" charset="0"/>
            <a:cs typeface="Times New Roman" pitchFamily="18" charset="0"/>
          </a:endParaRPr>
        </a:p>
      </dsp:txBody>
      <dsp:txXfrm>
        <a:off x="460869" y="2838155"/>
        <a:ext cx="7431158"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222114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e0c528197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e0c528197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e00a85362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e00a85362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00a8536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00a8536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e00a85362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e00a85362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00a8536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00a8536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81100" y="886350"/>
            <a:ext cx="4782000" cy="1877100"/>
          </a:xfrm>
          <a:prstGeom prst="rect">
            <a:avLst/>
          </a:prstGeom>
        </p:spPr>
        <p:txBody>
          <a:bodyPr spcFirstLastPara="1" wrap="square" lIns="91407" tIns="91407" rIns="91407" bIns="91407"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802025" y="3650700"/>
            <a:ext cx="5540100" cy="500700"/>
          </a:xfrm>
          <a:prstGeom prst="rect">
            <a:avLst/>
          </a:prstGeom>
          <a:solidFill>
            <a:schemeClr val="accent2"/>
          </a:solidFill>
        </p:spPr>
        <p:txBody>
          <a:bodyPr spcFirstLastPara="1" wrap="square" lIns="91407" tIns="91407" rIns="91407" bIns="91407"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idx="2"/>
          </p:nvPr>
        </p:nvSpPr>
        <p:spPr>
          <a:xfrm>
            <a:off x="870200" y="2763450"/>
            <a:ext cx="7403700" cy="579300"/>
          </a:xfrm>
          <a:prstGeom prst="rect">
            <a:avLst/>
          </a:prstGeom>
          <a:noFill/>
        </p:spPr>
        <p:txBody>
          <a:bodyPr spcFirstLastPara="1" wrap="square" lIns="91407" tIns="91407" rIns="91407" bIns="91407" anchor="ctr" anchorCtr="0">
            <a:noAutofit/>
          </a:bodyPr>
          <a:lstStyle>
            <a:lvl1pPr lvl="0" algn="ctr" rtl="0">
              <a:lnSpc>
                <a:spcPct val="90000"/>
              </a:lnSpc>
              <a:spcBef>
                <a:spcPts val="0"/>
              </a:spcBef>
              <a:spcAft>
                <a:spcPts val="0"/>
              </a:spcAft>
              <a:buClr>
                <a:srgbClr val="191919"/>
              </a:buClr>
              <a:buSzPts val="5200"/>
              <a:buNone/>
              <a:defRPr sz="2400">
                <a:solidFill>
                  <a:schemeClr val="accent1"/>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2" name="Google Shape;12;p2"/>
          <p:cNvGrpSpPr/>
          <p:nvPr/>
        </p:nvGrpSpPr>
        <p:grpSpPr>
          <a:xfrm>
            <a:off x="248270" y="164228"/>
            <a:ext cx="8635431" cy="4743033"/>
            <a:chOff x="248270" y="164228"/>
            <a:chExt cx="8635431" cy="4743033"/>
          </a:xfrm>
        </p:grpSpPr>
        <p:grpSp>
          <p:nvGrpSpPr>
            <p:cNvPr id="13" name="Google Shape;13;p2"/>
            <p:cNvGrpSpPr/>
            <p:nvPr/>
          </p:nvGrpSpPr>
          <p:grpSpPr>
            <a:xfrm>
              <a:off x="7974092" y="3900240"/>
              <a:ext cx="909609" cy="1007021"/>
              <a:chOff x="4302200" y="1018850"/>
              <a:chExt cx="684225" cy="757500"/>
            </a:xfrm>
          </p:grpSpPr>
          <p:sp>
            <p:nvSpPr>
              <p:cNvPr id="14" name="Google Shape;14;p2"/>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rot="-323156" flipH="1">
              <a:off x="259530" y="187412"/>
              <a:ext cx="506402" cy="263748"/>
              <a:chOff x="4211975" y="3407700"/>
              <a:chExt cx="312100" cy="162550"/>
            </a:xfrm>
          </p:grpSpPr>
          <p:sp>
            <p:nvSpPr>
              <p:cNvPr id="22" name="Google Shape;22;p2"/>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369"/>
        <p:cNvGrpSpPr/>
        <p:nvPr/>
      </p:nvGrpSpPr>
      <p:grpSpPr>
        <a:xfrm>
          <a:off x="0" y="0"/>
          <a:ext cx="0" cy="0"/>
          <a:chOff x="0" y="0"/>
          <a:chExt cx="0" cy="0"/>
        </a:xfrm>
      </p:grpSpPr>
      <p:sp>
        <p:nvSpPr>
          <p:cNvPr id="370" name="Google Shape;370;p35"/>
          <p:cNvSpPr txBox="1">
            <a:spLocks noGrp="1"/>
          </p:cNvSpPr>
          <p:nvPr>
            <p:ph type="title"/>
          </p:nvPr>
        </p:nvSpPr>
        <p:spPr>
          <a:xfrm>
            <a:off x="1195863" y="1682850"/>
            <a:ext cx="28671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1" name="Google Shape;371;p35"/>
          <p:cNvSpPr txBox="1">
            <a:spLocks noGrp="1"/>
          </p:cNvSpPr>
          <p:nvPr>
            <p:ph type="subTitle" idx="1"/>
          </p:nvPr>
        </p:nvSpPr>
        <p:spPr>
          <a:xfrm>
            <a:off x="1195863" y="2269375"/>
            <a:ext cx="28671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2" name="Google Shape;372;p35"/>
          <p:cNvSpPr txBox="1">
            <a:spLocks noGrp="1"/>
          </p:cNvSpPr>
          <p:nvPr>
            <p:ph type="title" idx="2"/>
          </p:nvPr>
        </p:nvSpPr>
        <p:spPr>
          <a:xfrm>
            <a:off x="5081043" y="1682850"/>
            <a:ext cx="28671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3" name="Google Shape;373;p35"/>
          <p:cNvSpPr txBox="1">
            <a:spLocks noGrp="1"/>
          </p:cNvSpPr>
          <p:nvPr>
            <p:ph type="subTitle" idx="3"/>
          </p:nvPr>
        </p:nvSpPr>
        <p:spPr>
          <a:xfrm>
            <a:off x="5081043" y="2269375"/>
            <a:ext cx="28671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35"/>
          <p:cNvSpPr txBox="1">
            <a:spLocks noGrp="1"/>
          </p:cNvSpPr>
          <p:nvPr>
            <p:ph type="title" idx="4"/>
          </p:nvPr>
        </p:nvSpPr>
        <p:spPr>
          <a:xfrm>
            <a:off x="1195863" y="3116250"/>
            <a:ext cx="28671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5" name="Google Shape;375;p35"/>
          <p:cNvSpPr txBox="1">
            <a:spLocks noGrp="1"/>
          </p:cNvSpPr>
          <p:nvPr>
            <p:ph type="subTitle" idx="5"/>
          </p:nvPr>
        </p:nvSpPr>
        <p:spPr>
          <a:xfrm>
            <a:off x="1195863" y="3702775"/>
            <a:ext cx="28671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35"/>
          <p:cNvSpPr txBox="1">
            <a:spLocks noGrp="1"/>
          </p:cNvSpPr>
          <p:nvPr>
            <p:ph type="title" idx="6"/>
          </p:nvPr>
        </p:nvSpPr>
        <p:spPr>
          <a:xfrm>
            <a:off x="5081043" y="3116250"/>
            <a:ext cx="28671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7" name="Google Shape;377;p35"/>
          <p:cNvSpPr txBox="1">
            <a:spLocks noGrp="1"/>
          </p:cNvSpPr>
          <p:nvPr>
            <p:ph type="subTitle" idx="7"/>
          </p:nvPr>
        </p:nvSpPr>
        <p:spPr>
          <a:xfrm>
            <a:off x="5081043" y="3702775"/>
            <a:ext cx="28671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 name="Google Shape;378;p35"/>
          <p:cNvSpPr txBox="1">
            <a:spLocks noGrp="1"/>
          </p:cNvSpPr>
          <p:nvPr>
            <p:ph type="title" idx="8"/>
          </p:nvPr>
        </p:nvSpPr>
        <p:spPr>
          <a:xfrm>
            <a:off x="715100" y="535000"/>
            <a:ext cx="7713600" cy="572700"/>
          </a:xfrm>
          <a:prstGeom prst="rect">
            <a:avLst/>
          </a:prstGeom>
        </p:spPr>
        <p:txBody>
          <a:bodyPr spcFirstLastPara="1" wrap="square" lIns="91407" tIns="91407" rIns="91407" bIns="91407"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49"/>
        <p:cNvGrpSpPr/>
        <p:nvPr/>
      </p:nvGrpSpPr>
      <p:grpSpPr>
        <a:xfrm>
          <a:off x="0" y="0"/>
          <a:ext cx="0" cy="0"/>
          <a:chOff x="0" y="0"/>
          <a:chExt cx="0" cy="0"/>
        </a:xfrm>
      </p:grpSpPr>
      <p:grpSp>
        <p:nvGrpSpPr>
          <p:cNvPr id="450" name="Google Shape;450;p41"/>
          <p:cNvGrpSpPr/>
          <p:nvPr/>
        </p:nvGrpSpPr>
        <p:grpSpPr>
          <a:xfrm flipH="1">
            <a:off x="8086790" y="280000"/>
            <a:ext cx="684225" cy="757500"/>
            <a:chOff x="4302200" y="1018850"/>
            <a:chExt cx="684225" cy="757500"/>
          </a:xfrm>
        </p:grpSpPr>
        <p:sp>
          <p:nvSpPr>
            <p:cNvPr id="451" name="Google Shape;451;p41"/>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1"/>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1"/>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1"/>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1"/>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1"/>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1"/>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458"/>
        <p:cNvGrpSpPr/>
        <p:nvPr/>
      </p:nvGrpSpPr>
      <p:grpSpPr>
        <a:xfrm>
          <a:off x="0" y="0"/>
          <a:ext cx="0" cy="0"/>
          <a:chOff x="0" y="0"/>
          <a:chExt cx="0" cy="0"/>
        </a:xfrm>
      </p:grpSpPr>
      <p:grpSp>
        <p:nvGrpSpPr>
          <p:cNvPr id="459" name="Google Shape;459;p42"/>
          <p:cNvGrpSpPr/>
          <p:nvPr/>
        </p:nvGrpSpPr>
        <p:grpSpPr>
          <a:xfrm>
            <a:off x="477374" y="274307"/>
            <a:ext cx="8301339" cy="4704219"/>
            <a:chOff x="477372" y="274307"/>
            <a:chExt cx="8301339" cy="4704219"/>
          </a:xfrm>
        </p:grpSpPr>
        <p:grpSp>
          <p:nvGrpSpPr>
            <p:cNvPr id="460" name="Google Shape;460;p42"/>
            <p:cNvGrpSpPr/>
            <p:nvPr/>
          </p:nvGrpSpPr>
          <p:grpSpPr>
            <a:xfrm flipH="1">
              <a:off x="477372" y="3933006"/>
              <a:ext cx="1201654" cy="1045519"/>
              <a:chOff x="3918275" y="2946475"/>
              <a:chExt cx="1042650" cy="907175"/>
            </a:xfrm>
          </p:grpSpPr>
          <p:sp>
            <p:nvSpPr>
              <p:cNvPr id="461" name="Google Shape;461;p42"/>
              <p:cNvSpPr/>
              <p:nvPr/>
            </p:nvSpPr>
            <p:spPr>
              <a:xfrm>
                <a:off x="3918275" y="2946475"/>
                <a:ext cx="1042650" cy="907175"/>
              </a:xfrm>
              <a:custGeom>
                <a:avLst/>
                <a:gdLst/>
                <a:ahLst/>
                <a:cxnLst/>
                <a:rect l="l" t="t" r="r" b="b"/>
                <a:pathLst>
                  <a:path w="41706" h="36287" extrusionOk="0">
                    <a:moveTo>
                      <a:pt x="8643" y="1"/>
                    </a:moveTo>
                    <a:cubicBezTo>
                      <a:pt x="7881" y="1"/>
                      <a:pt x="7133" y="104"/>
                      <a:pt x="6472" y="498"/>
                    </a:cubicBezTo>
                    <a:cubicBezTo>
                      <a:pt x="5177" y="1270"/>
                      <a:pt x="4754" y="2676"/>
                      <a:pt x="4331" y="4033"/>
                    </a:cubicBezTo>
                    <a:cubicBezTo>
                      <a:pt x="2414" y="9944"/>
                      <a:pt x="610" y="16217"/>
                      <a:pt x="100" y="22427"/>
                    </a:cubicBezTo>
                    <a:cubicBezTo>
                      <a:pt x="0" y="23622"/>
                      <a:pt x="772" y="24580"/>
                      <a:pt x="1929" y="24804"/>
                    </a:cubicBezTo>
                    <a:cubicBezTo>
                      <a:pt x="2369" y="24889"/>
                      <a:pt x="2790" y="24920"/>
                      <a:pt x="3204" y="24920"/>
                    </a:cubicBezTo>
                    <a:cubicBezTo>
                      <a:pt x="4183" y="24920"/>
                      <a:pt x="5120" y="24751"/>
                      <a:pt x="6161" y="24742"/>
                    </a:cubicBezTo>
                    <a:cubicBezTo>
                      <a:pt x="6422" y="24742"/>
                      <a:pt x="6671" y="24580"/>
                      <a:pt x="6783" y="24344"/>
                    </a:cubicBezTo>
                    <a:cubicBezTo>
                      <a:pt x="7218" y="24095"/>
                      <a:pt x="7567" y="23722"/>
                      <a:pt x="7803" y="23274"/>
                    </a:cubicBezTo>
                    <a:cubicBezTo>
                      <a:pt x="8662" y="21618"/>
                      <a:pt x="9073" y="19801"/>
                      <a:pt x="10081" y="18183"/>
                    </a:cubicBezTo>
                    <a:cubicBezTo>
                      <a:pt x="11064" y="16553"/>
                      <a:pt x="12284" y="15060"/>
                      <a:pt x="13678" y="13765"/>
                    </a:cubicBezTo>
                    <a:cubicBezTo>
                      <a:pt x="15604" y="12025"/>
                      <a:pt x="17730" y="11019"/>
                      <a:pt x="20030" y="11019"/>
                    </a:cubicBezTo>
                    <a:cubicBezTo>
                      <a:pt x="21119" y="11019"/>
                      <a:pt x="22247" y="11244"/>
                      <a:pt x="23410" y="11724"/>
                    </a:cubicBezTo>
                    <a:cubicBezTo>
                      <a:pt x="30629" y="14711"/>
                      <a:pt x="32919" y="23435"/>
                      <a:pt x="29508" y="30044"/>
                    </a:cubicBezTo>
                    <a:cubicBezTo>
                      <a:pt x="29011" y="31002"/>
                      <a:pt x="29322" y="32160"/>
                      <a:pt x="30006" y="32956"/>
                    </a:cubicBezTo>
                    <a:cubicBezTo>
                      <a:pt x="30268" y="33404"/>
                      <a:pt x="30691" y="33740"/>
                      <a:pt x="31189" y="33914"/>
                    </a:cubicBezTo>
                    <a:cubicBezTo>
                      <a:pt x="33279" y="34649"/>
                      <a:pt x="35370" y="35383"/>
                      <a:pt x="37461" y="36142"/>
                    </a:cubicBezTo>
                    <a:cubicBezTo>
                      <a:pt x="37729" y="36240"/>
                      <a:pt x="38020" y="36287"/>
                      <a:pt x="38315" y="36287"/>
                    </a:cubicBezTo>
                    <a:cubicBezTo>
                      <a:pt x="39526" y="36287"/>
                      <a:pt x="40804" y="35495"/>
                      <a:pt x="40834" y="34163"/>
                    </a:cubicBezTo>
                    <a:cubicBezTo>
                      <a:pt x="41008" y="28190"/>
                      <a:pt x="41182" y="22228"/>
                      <a:pt x="41357" y="16267"/>
                    </a:cubicBezTo>
                    <a:cubicBezTo>
                      <a:pt x="41406" y="14798"/>
                      <a:pt x="41456" y="13342"/>
                      <a:pt x="41494" y="11873"/>
                    </a:cubicBezTo>
                    <a:cubicBezTo>
                      <a:pt x="41518" y="10604"/>
                      <a:pt x="41705" y="9198"/>
                      <a:pt x="41207" y="7990"/>
                    </a:cubicBezTo>
                    <a:cubicBezTo>
                      <a:pt x="40149" y="5439"/>
                      <a:pt x="36503" y="4991"/>
                      <a:pt x="34163" y="4331"/>
                    </a:cubicBezTo>
                    <a:cubicBezTo>
                      <a:pt x="29036" y="2888"/>
                      <a:pt x="23821" y="1780"/>
                      <a:pt x="18556" y="996"/>
                    </a:cubicBezTo>
                    <a:cubicBezTo>
                      <a:pt x="15843" y="598"/>
                      <a:pt x="13118" y="287"/>
                      <a:pt x="10392" y="100"/>
                    </a:cubicBezTo>
                    <a:cubicBezTo>
                      <a:pt x="9824" y="62"/>
                      <a:pt x="9230" y="1"/>
                      <a:pt x="8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2"/>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2"/>
              <p:cNvSpPr/>
              <p:nvPr/>
            </p:nvSpPr>
            <p:spPr>
              <a:xfrm>
                <a:off x="4319625" y="3255425"/>
                <a:ext cx="160575" cy="158850"/>
              </a:xfrm>
              <a:custGeom>
                <a:avLst/>
                <a:gdLst/>
                <a:ahLst/>
                <a:cxnLst/>
                <a:rect l="l" t="t" r="r" b="b"/>
                <a:pathLst>
                  <a:path w="6423" h="6354" extrusionOk="0">
                    <a:moveTo>
                      <a:pt x="3353" y="1"/>
                    </a:moveTo>
                    <a:cubicBezTo>
                      <a:pt x="2321" y="1"/>
                      <a:pt x="1390" y="583"/>
                      <a:pt x="922" y="1507"/>
                    </a:cubicBezTo>
                    <a:cubicBezTo>
                      <a:pt x="113" y="2477"/>
                      <a:pt x="1" y="3859"/>
                      <a:pt x="636" y="4942"/>
                    </a:cubicBezTo>
                    <a:cubicBezTo>
                      <a:pt x="1199" y="5849"/>
                      <a:pt x="2171" y="6353"/>
                      <a:pt x="3163" y="6353"/>
                    </a:cubicBezTo>
                    <a:cubicBezTo>
                      <a:pt x="3682" y="6353"/>
                      <a:pt x="4206" y="6215"/>
                      <a:pt x="4680" y="5925"/>
                    </a:cubicBezTo>
                    <a:cubicBezTo>
                      <a:pt x="5303" y="5539"/>
                      <a:pt x="5763" y="4942"/>
                      <a:pt x="6000" y="4257"/>
                    </a:cubicBezTo>
                    <a:cubicBezTo>
                      <a:pt x="6124" y="4046"/>
                      <a:pt x="6224" y="3822"/>
                      <a:pt x="6286" y="3585"/>
                    </a:cubicBezTo>
                    <a:cubicBezTo>
                      <a:pt x="6398" y="3224"/>
                      <a:pt x="6423" y="2838"/>
                      <a:pt x="6336" y="2465"/>
                    </a:cubicBezTo>
                    <a:cubicBezTo>
                      <a:pt x="6323" y="2092"/>
                      <a:pt x="6199" y="1743"/>
                      <a:pt x="6000" y="1432"/>
                    </a:cubicBezTo>
                    <a:cubicBezTo>
                      <a:pt x="5763" y="1009"/>
                      <a:pt x="5415" y="673"/>
                      <a:pt x="5004" y="424"/>
                    </a:cubicBezTo>
                    <a:cubicBezTo>
                      <a:pt x="4755" y="287"/>
                      <a:pt x="4494" y="175"/>
                      <a:pt x="4232" y="100"/>
                    </a:cubicBezTo>
                    <a:lnTo>
                      <a:pt x="3486" y="1"/>
                    </a:lnTo>
                    <a:lnTo>
                      <a:pt x="3386" y="1"/>
                    </a:lnTo>
                    <a:cubicBezTo>
                      <a:pt x="3375" y="1"/>
                      <a:pt x="3364" y="1"/>
                      <a:pt x="3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2"/>
              <p:cNvSpPr/>
              <p:nvPr/>
            </p:nvSpPr>
            <p:spPr>
              <a:xfrm>
                <a:off x="4211350" y="3207500"/>
                <a:ext cx="117650" cy="139675"/>
              </a:xfrm>
              <a:custGeom>
                <a:avLst/>
                <a:gdLst/>
                <a:ahLst/>
                <a:cxnLst/>
                <a:rect l="l" t="t" r="r" b="b"/>
                <a:pathLst>
                  <a:path w="4706" h="5587" extrusionOk="0">
                    <a:moveTo>
                      <a:pt x="2377" y="1"/>
                    </a:moveTo>
                    <a:cubicBezTo>
                      <a:pt x="2007" y="1"/>
                      <a:pt x="1638" y="98"/>
                      <a:pt x="1308" y="287"/>
                    </a:cubicBezTo>
                    <a:lnTo>
                      <a:pt x="1233" y="337"/>
                    </a:lnTo>
                    <a:cubicBezTo>
                      <a:pt x="598" y="723"/>
                      <a:pt x="100" y="1457"/>
                      <a:pt x="150" y="2229"/>
                    </a:cubicBezTo>
                    <a:cubicBezTo>
                      <a:pt x="187" y="3050"/>
                      <a:pt x="1" y="3822"/>
                      <a:pt x="436" y="4594"/>
                    </a:cubicBezTo>
                    <a:cubicBezTo>
                      <a:pt x="778" y="5215"/>
                      <a:pt x="1438" y="5586"/>
                      <a:pt x="2138" y="5586"/>
                    </a:cubicBezTo>
                    <a:cubicBezTo>
                      <a:pt x="2279" y="5586"/>
                      <a:pt x="2422" y="5571"/>
                      <a:pt x="2565" y="5539"/>
                    </a:cubicBezTo>
                    <a:cubicBezTo>
                      <a:pt x="3199" y="5365"/>
                      <a:pt x="3896" y="4731"/>
                      <a:pt x="3871" y="4009"/>
                    </a:cubicBezTo>
                    <a:cubicBezTo>
                      <a:pt x="3971" y="3772"/>
                      <a:pt x="4095" y="3548"/>
                      <a:pt x="4232" y="3337"/>
                    </a:cubicBezTo>
                    <a:cubicBezTo>
                      <a:pt x="4705" y="2677"/>
                      <a:pt x="4568" y="1793"/>
                      <a:pt x="4232" y="1121"/>
                    </a:cubicBezTo>
                    <a:lnTo>
                      <a:pt x="4195" y="1047"/>
                    </a:lnTo>
                    <a:cubicBezTo>
                      <a:pt x="3996" y="611"/>
                      <a:pt x="3398" y="175"/>
                      <a:pt x="2938" y="76"/>
                    </a:cubicBezTo>
                    <a:cubicBezTo>
                      <a:pt x="2754" y="26"/>
                      <a:pt x="2565" y="1"/>
                      <a:pt x="2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2"/>
              <p:cNvSpPr/>
              <p:nvPr/>
            </p:nvSpPr>
            <p:spPr>
              <a:xfrm>
                <a:off x="4313725" y="3061550"/>
                <a:ext cx="118875" cy="128850"/>
              </a:xfrm>
              <a:custGeom>
                <a:avLst/>
                <a:gdLst/>
                <a:ahLst/>
                <a:cxnLst/>
                <a:rect l="l" t="t" r="r" b="b"/>
                <a:pathLst>
                  <a:path w="4755" h="5154" extrusionOk="0">
                    <a:moveTo>
                      <a:pt x="2496" y="0"/>
                    </a:moveTo>
                    <a:cubicBezTo>
                      <a:pt x="2309" y="0"/>
                      <a:pt x="2115" y="25"/>
                      <a:pt x="1917" y="77"/>
                    </a:cubicBezTo>
                    <a:cubicBezTo>
                      <a:pt x="672" y="438"/>
                      <a:pt x="0" y="1782"/>
                      <a:pt x="461" y="3002"/>
                    </a:cubicBezTo>
                    <a:cubicBezTo>
                      <a:pt x="498" y="3288"/>
                      <a:pt x="536" y="3587"/>
                      <a:pt x="610" y="3873"/>
                    </a:cubicBezTo>
                    <a:cubicBezTo>
                      <a:pt x="773" y="4631"/>
                      <a:pt x="1453" y="5153"/>
                      <a:pt x="2209" y="5153"/>
                    </a:cubicBezTo>
                    <a:cubicBezTo>
                      <a:pt x="2322" y="5153"/>
                      <a:pt x="2437" y="5142"/>
                      <a:pt x="2552" y="5117"/>
                    </a:cubicBezTo>
                    <a:cubicBezTo>
                      <a:pt x="3236" y="4980"/>
                      <a:pt x="3672" y="4321"/>
                      <a:pt x="4058" y="3736"/>
                    </a:cubicBezTo>
                    <a:cubicBezTo>
                      <a:pt x="4394" y="3400"/>
                      <a:pt x="4605" y="2964"/>
                      <a:pt x="4667" y="2491"/>
                    </a:cubicBezTo>
                    <a:cubicBezTo>
                      <a:pt x="4755" y="1844"/>
                      <a:pt x="4580" y="1110"/>
                      <a:pt x="4058" y="649"/>
                    </a:cubicBezTo>
                    <a:cubicBezTo>
                      <a:pt x="3597" y="236"/>
                      <a:pt x="3073"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2"/>
              <p:cNvSpPr/>
              <p:nvPr/>
            </p:nvSpPr>
            <p:spPr>
              <a:xfrm>
                <a:off x="4450625" y="3079200"/>
                <a:ext cx="153100" cy="154025"/>
              </a:xfrm>
              <a:custGeom>
                <a:avLst/>
                <a:gdLst/>
                <a:ahLst/>
                <a:cxnLst/>
                <a:rect l="l" t="t" r="r" b="b"/>
                <a:pathLst>
                  <a:path w="6124" h="6161" extrusionOk="0">
                    <a:moveTo>
                      <a:pt x="3111" y="1"/>
                    </a:moveTo>
                    <a:cubicBezTo>
                      <a:pt x="2281" y="1"/>
                      <a:pt x="1417" y="357"/>
                      <a:pt x="872" y="939"/>
                    </a:cubicBezTo>
                    <a:cubicBezTo>
                      <a:pt x="336" y="1499"/>
                      <a:pt x="25" y="2246"/>
                      <a:pt x="0" y="3030"/>
                    </a:cubicBezTo>
                    <a:cubicBezTo>
                      <a:pt x="0" y="3279"/>
                      <a:pt x="25" y="3528"/>
                      <a:pt x="75" y="3764"/>
                    </a:cubicBezTo>
                    <a:cubicBezTo>
                      <a:pt x="137" y="4038"/>
                      <a:pt x="237" y="4312"/>
                      <a:pt x="374" y="4561"/>
                    </a:cubicBezTo>
                    <a:cubicBezTo>
                      <a:pt x="411" y="4623"/>
                      <a:pt x="448" y="4673"/>
                      <a:pt x="486" y="4735"/>
                    </a:cubicBezTo>
                    <a:cubicBezTo>
                      <a:pt x="548" y="4847"/>
                      <a:pt x="635" y="4959"/>
                      <a:pt x="722" y="5071"/>
                    </a:cubicBezTo>
                    <a:cubicBezTo>
                      <a:pt x="1330" y="5774"/>
                      <a:pt x="2221" y="6161"/>
                      <a:pt x="3111" y="6161"/>
                    </a:cubicBezTo>
                    <a:cubicBezTo>
                      <a:pt x="3861" y="6161"/>
                      <a:pt x="4610" y="5887"/>
                      <a:pt x="5190" y="5295"/>
                    </a:cubicBezTo>
                    <a:cubicBezTo>
                      <a:pt x="5788" y="4673"/>
                      <a:pt x="6124" y="3851"/>
                      <a:pt x="6111" y="2993"/>
                    </a:cubicBezTo>
                    <a:cubicBezTo>
                      <a:pt x="6074" y="1661"/>
                      <a:pt x="5178" y="491"/>
                      <a:pt x="3896" y="118"/>
                    </a:cubicBezTo>
                    <a:cubicBezTo>
                      <a:pt x="3646" y="38"/>
                      <a:pt x="3380" y="1"/>
                      <a:pt x="3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2"/>
              <p:cNvSpPr/>
              <p:nvPr/>
            </p:nvSpPr>
            <p:spPr>
              <a:xfrm>
                <a:off x="4617075" y="3152825"/>
                <a:ext cx="134125" cy="134100"/>
              </a:xfrm>
              <a:custGeom>
                <a:avLst/>
                <a:gdLst/>
                <a:ahLst/>
                <a:cxnLst/>
                <a:rect l="l" t="t" r="r" b="b"/>
                <a:pathLst>
                  <a:path w="5365" h="5364" extrusionOk="0">
                    <a:moveTo>
                      <a:pt x="2683" y="1"/>
                    </a:moveTo>
                    <a:cubicBezTo>
                      <a:pt x="2216" y="1"/>
                      <a:pt x="1749" y="116"/>
                      <a:pt x="1395" y="346"/>
                    </a:cubicBezTo>
                    <a:lnTo>
                      <a:pt x="1332" y="396"/>
                    </a:lnTo>
                    <a:cubicBezTo>
                      <a:pt x="1034" y="558"/>
                      <a:pt x="772" y="794"/>
                      <a:pt x="586" y="1081"/>
                    </a:cubicBezTo>
                    <a:cubicBezTo>
                      <a:pt x="424" y="1242"/>
                      <a:pt x="312" y="1441"/>
                      <a:pt x="250" y="1666"/>
                    </a:cubicBezTo>
                    <a:cubicBezTo>
                      <a:pt x="75" y="1989"/>
                      <a:pt x="1" y="2338"/>
                      <a:pt x="13" y="2698"/>
                    </a:cubicBezTo>
                    <a:cubicBezTo>
                      <a:pt x="51" y="2935"/>
                      <a:pt x="75" y="3159"/>
                      <a:pt x="113" y="3408"/>
                    </a:cubicBezTo>
                    <a:cubicBezTo>
                      <a:pt x="200" y="3619"/>
                      <a:pt x="287" y="3831"/>
                      <a:pt x="374" y="4043"/>
                    </a:cubicBezTo>
                    <a:cubicBezTo>
                      <a:pt x="536" y="4341"/>
                      <a:pt x="772" y="4603"/>
                      <a:pt x="1071" y="4789"/>
                    </a:cubicBezTo>
                    <a:cubicBezTo>
                      <a:pt x="1233" y="4951"/>
                      <a:pt x="1432" y="5076"/>
                      <a:pt x="1656" y="5138"/>
                    </a:cubicBezTo>
                    <a:cubicBezTo>
                      <a:pt x="1945" y="5288"/>
                      <a:pt x="2277" y="5363"/>
                      <a:pt x="2602" y="5363"/>
                    </a:cubicBezTo>
                    <a:cubicBezTo>
                      <a:pt x="2627" y="5363"/>
                      <a:pt x="2652" y="5363"/>
                      <a:pt x="2677" y="5362"/>
                    </a:cubicBezTo>
                    <a:lnTo>
                      <a:pt x="3386" y="5275"/>
                    </a:lnTo>
                    <a:lnTo>
                      <a:pt x="4033" y="5001"/>
                    </a:lnTo>
                    <a:cubicBezTo>
                      <a:pt x="4332" y="4839"/>
                      <a:pt x="4593" y="4603"/>
                      <a:pt x="4780" y="4316"/>
                    </a:cubicBezTo>
                    <a:cubicBezTo>
                      <a:pt x="4942" y="4155"/>
                      <a:pt x="5054" y="3943"/>
                      <a:pt x="5116" y="3719"/>
                    </a:cubicBezTo>
                    <a:cubicBezTo>
                      <a:pt x="5290" y="3408"/>
                      <a:pt x="5365" y="3059"/>
                      <a:pt x="5352" y="2698"/>
                    </a:cubicBezTo>
                    <a:lnTo>
                      <a:pt x="5253" y="1989"/>
                    </a:lnTo>
                    <a:cubicBezTo>
                      <a:pt x="5166" y="1778"/>
                      <a:pt x="5079" y="1566"/>
                      <a:pt x="4991" y="1354"/>
                    </a:cubicBezTo>
                    <a:cubicBezTo>
                      <a:pt x="4755" y="956"/>
                      <a:pt x="4419" y="620"/>
                      <a:pt x="4033" y="396"/>
                    </a:cubicBezTo>
                    <a:lnTo>
                      <a:pt x="3971" y="346"/>
                    </a:lnTo>
                    <a:cubicBezTo>
                      <a:pt x="3616" y="116"/>
                      <a:pt x="3150" y="1"/>
                      <a:pt x="2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2"/>
              <p:cNvSpPr/>
              <p:nvPr/>
            </p:nvSpPr>
            <p:spPr>
              <a:xfrm>
                <a:off x="4496975" y="3293050"/>
                <a:ext cx="183600" cy="176775"/>
              </a:xfrm>
              <a:custGeom>
                <a:avLst/>
                <a:gdLst/>
                <a:ahLst/>
                <a:cxnLst/>
                <a:rect l="l" t="t" r="r" b="b"/>
                <a:pathLst>
                  <a:path w="7344" h="7071" extrusionOk="0">
                    <a:moveTo>
                      <a:pt x="3967" y="1"/>
                    </a:moveTo>
                    <a:cubicBezTo>
                      <a:pt x="3666" y="1"/>
                      <a:pt x="3365" y="38"/>
                      <a:pt x="3075" y="114"/>
                    </a:cubicBezTo>
                    <a:cubicBezTo>
                      <a:pt x="1805" y="475"/>
                      <a:pt x="810" y="1458"/>
                      <a:pt x="436" y="2715"/>
                    </a:cubicBezTo>
                    <a:cubicBezTo>
                      <a:pt x="1" y="4183"/>
                      <a:pt x="673" y="5752"/>
                      <a:pt x="1930" y="6548"/>
                    </a:cubicBezTo>
                    <a:cubicBezTo>
                      <a:pt x="2501" y="6896"/>
                      <a:pt x="3144" y="7071"/>
                      <a:pt x="3789" y="7071"/>
                    </a:cubicBezTo>
                    <a:cubicBezTo>
                      <a:pt x="4368" y="7071"/>
                      <a:pt x="4947" y="6930"/>
                      <a:pt x="5477" y="6648"/>
                    </a:cubicBezTo>
                    <a:cubicBezTo>
                      <a:pt x="6472" y="6075"/>
                      <a:pt x="7120" y="5017"/>
                      <a:pt x="7157" y="3860"/>
                    </a:cubicBezTo>
                    <a:cubicBezTo>
                      <a:pt x="7344" y="3126"/>
                      <a:pt x="7257" y="2341"/>
                      <a:pt x="6896" y="1669"/>
                    </a:cubicBezTo>
                    <a:cubicBezTo>
                      <a:pt x="6340" y="578"/>
                      <a:pt x="5151" y="1"/>
                      <a:pt x="3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2"/>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42"/>
            <p:cNvGrpSpPr/>
            <p:nvPr/>
          </p:nvGrpSpPr>
          <p:grpSpPr>
            <a:xfrm rot="10800000">
              <a:off x="8079087" y="274307"/>
              <a:ext cx="699624" cy="760571"/>
              <a:chOff x="8472500" y="116350"/>
              <a:chExt cx="573886" cy="623879"/>
            </a:xfrm>
          </p:grpSpPr>
          <p:sp>
            <p:nvSpPr>
              <p:cNvPr id="471" name="Google Shape;471;p42"/>
              <p:cNvSpPr/>
              <p:nvPr/>
            </p:nvSpPr>
            <p:spPr>
              <a:xfrm>
                <a:off x="8850559" y="11635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2"/>
              <p:cNvSpPr/>
              <p:nvPr/>
            </p:nvSpPr>
            <p:spPr>
              <a:xfrm>
                <a:off x="8732698" y="480857"/>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2"/>
              <p:cNvSpPr/>
              <p:nvPr/>
            </p:nvSpPr>
            <p:spPr>
              <a:xfrm>
                <a:off x="8631796" y="284314"/>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2"/>
              <p:cNvSpPr/>
              <p:nvPr/>
            </p:nvSpPr>
            <p:spPr>
              <a:xfrm>
                <a:off x="8472500" y="616574"/>
                <a:ext cx="137447" cy="12365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BLANK_1_1_1_1_1_1_1_1_1_1">
    <p:spTree>
      <p:nvGrpSpPr>
        <p:cNvPr id="1" name="Shape 475"/>
        <p:cNvGrpSpPr/>
        <p:nvPr/>
      </p:nvGrpSpPr>
      <p:grpSpPr>
        <a:xfrm>
          <a:off x="0" y="0"/>
          <a:ext cx="0" cy="0"/>
          <a:chOff x="0" y="0"/>
          <a:chExt cx="0" cy="0"/>
        </a:xfrm>
      </p:grpSpPr>
      <p:grpSp>
        <p:nvGrpSpPr>
          <p:cNvPr id="476" name="Google Shape;476;p43"/>
          <p:cNvGrpSpPr/>
          <p:nvPr/>
        </p:nvGrpSpPr>
        <p:grpSpPr>
          <a:xfrm>
            <a:off x="515521" y="400609"/>
            <a:ext cx="7991645" cy="4391063"/>
            <a:chOff x="515512" y="400600"/>
            <a:chExt cx="7991645" cy="4391063"/>
          </a:xfrm>
        </p:grpSpPr>
        <p:grpSp>
          <p:nvGrpSpPr>
            <p:cNvPr id="477" name="Google Shape;477;p43"/>
            <p:cNvGrpSpPr/>
            <p:nvPr/>
          </p:nvGrpSpPr>
          <p:grpSpPr>
            <a:xfrm>
              <a:off x="7455142" y="3893946"/>
              <a:ext cx="1052016" cy="897716"/>
              <a:chOff x="6501025" y="2106525"/>
              <a:chExt cx="846625" cy="722450"/>
            </a:xfrm>
          </p:grpSpPr>
          <p:sp>
            <p:nvSpPr>
              <p:cNvPr id="478" name="Google Shape;478;p43"/>
              <p:cNvSpPr/>
              <p:nvPr/>
            </p:nvSpPr>
            <p:spPr>
              <a:xfrm>
                <a:off x="6501025" y="2106525"/>
                <a:ext cx="728400" cy="722450"/>
              </a:xfrm>
              <a:custGeom>
                <a:avLst/>
                <a:gdLst/>
                <a:ahLst/>
                <a:cxnLst/>
                <a:rect l="l" t="t" r="r" b="b"/>
                <a:pathLst>
                  <a:path w="29136" h="28898" extrusionOk="0">
                    <a:moveTo>
                      <a:pt x="16801" y="1"/>
                    </a:moveTo>
                    <a:cubicBezTo>
                      <a:pt x="14850" y="1"/>
                      <a:pt x="13073" y="910"/>
                      <a:pt x="12260" y="3294"/>
                    </a:cubicBezTo>
                    <a:cubicBezTo>
                      <a:pt x="11550" y="5347"/>
                      <a:pt x="12421" y="7177"/>
                      <a:pt x="13765" y="8720"/>
                    </a:cubicBezTo>
                    <a:cubicBezTo>
                      <a:pt x="14201" y="9218"/>
                      <a:pt x="14662" y="9691"/>
                      <a:pt x="15110" y="10176"/>
                    </a:cubicBezTo>
                    <a:cubicBezTo>
                      <a:pt x="14736" y="9952"/>
                      <a:pt x="14375" y="9740"/>
                      <a:pt x="14002" y="9529"/>
                    </a:cubicBezTo>
                    <a:cubicBezTo>
                      <a:pt x="13005" y="8952"/>
                      <a:pt x="11846" y="8552"/>
                      <a:pt x="10727" y="8552"/>
                    </a:cubicBezTo>
                    <a:cubicBezTo>
                      <a:pt x="9626" y="8552"/>
                      <a:pt x="8563" y="8939"/>
                      <a:pt x="7729" y="9927"/>
                    </a:cubicBezTo>
                    <a:cubicBezTo>
                      <a:pt x="5975" y="12005"/>
                      <a:pt x="6659" y="14719"/>
                      <a:pt x="8439" y="16498"/>
                    </a:cubicBezTo>
                    <a:cubicBezTo>
                      <a:pt x="8725" y="16785"/>
                      <a:pt x="9036" y="17046"/>
                      <a:pt x="9347" y="17307"/>
                    </a:cubicBezTo>
                    <a:cubicBezTo>
                      <a:pt x="8512" y="16961"/>
                      <a:pt x="7623" y="16766"/>
                      <a:pt x="6753" y="16766"/>
                    </a:cubicBezTo>
                    <a:cubicBezTo>
                      <a:pt x="5588" y="16766"/>
                      <a:pt x="4460" y="17117"/>
                      <a:pt x="3548" y="17930"/>
                    </a:cubicBezTo>
                    <a:cubicBezTo>
                      <a:pt x="1" y="21078"/>
                      <a:pt x="3050" y="25621"/>
                      <a:pt x="6273" y="27413"/>
                    </a:cubicBezTo>
                    <a:cubicBezTo>
                      <a:pt x="8099" y="28439"/>
                      <a:pt x="10073" y="28898"/>
                      <a:pt x="12054" y="28898"/>
                    </a:cubicBezTo>
                    <a:cubicBezTo>
                      <a:pt x="17232" y="28898"/>
                      <a:pt x="22461" y="25767"/>
                      <a:pt x="25215" y="21464"/>
                    </a:cubicBezTo>
                    <a:cubicBezTo>
                      <a:pt x="29136" y="15316"/>
                      <a:pt x="28053" y="6629"/>
                      <a:pt x="22191" y="2012"/>
                    </a:cubicBezTo>
                    <a:cubicBezTo>
                      <a:pt x="20699" y="836"/>
                      <a:pt x="18670" y="1"/>
                      <a:pt x="16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3"/>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3"/>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3"/>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43"/>
            <p:cNvGrpSpPr/>
            <p:nvPr/>
          </p:nvGrpSpPr>
          <p:grpSpPr>
            <a:xfrm flipH="1">
              <a:off x="515512" y="400600"/>
              <a:ext cx="1052009" cy="789635"/>
              <a:chOff x="8089048" y="269900"/>
              <a:chExt cx="767162" cy="575829"/>
            </a:xfrm>
          </p:grpSpPr>
          <p:sp>
            <p:nvSpPr>
              <p:cNvPr id="483" name="Google Shape;483;p43"/>
              <p:cNvSpPr/>
              <p:nvPr/>
            </p:nvSpPr>
            <p:spPr>
              <a:xfrm>
                <a:off x="8660384" y="26990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3"/>
              <p:cNvSpPr/>
              <p:nvPr/>
            </p:nvSpPr>
            <p:spPr>
              <a:xfrm>
                <a:off x="8369973" y="534995"/>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3"/>
              <p:cNvSpPr/>
              <p:nvPr/>
            </p:nvSpPr>
            <p:spPr>
              <a:xfrm>
                <a:off x="8097521" y="346952"/>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3"/>
              <p:cNvSpPr/>
              <p:nvPr/>
            </p:nvSpPr>
            <p:spPr>
              <a:xfrm>
                <a:off x="8089048" y="74463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48"/>
        <p:cNvGrpSpPr/>
        <p:nvPr/>
      </p:nvGrpSpPr>
      <p:grpSpPr>
        <a:xfrm>
          <a:off x="0" y="0"/>
          <a:ext cx="0" cy="0"/>
          <a:chOff x="0" y="0"/>
          <a:chExt cx="0" cy="0"/>
        </a:xfrm>
      </p:grpSpPr>
    </p:spTree>
    <p:extLst>
      <p:ext uri="{BB962C8B-B14F-4D97-AF65-F5344CB8AC3E}">
        <p14:creationId xmlns:p14="http://schemas.microsoft.com/office/powerpoint/2010/main" val="308766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
          <p:cNvSpPr txBox="1">
            <a:spLocks noGrp="1"/>
          </p:cNvSpPr>
          <p:nvPr>
            <p:ph type="body" idx="1"/>
          </p:nvPr>
        </p:nvSpPr>
        <p:spPr>
          <a:xfrm>
            <a:off x="720000" y="1152475"/>
            <a:ext cx="7704000" cy="3416400"/>
          </a:xfrm>
          <a:prstGeom prst="rect">
            <a:avLst/>
          </a:prstGeom>
        </p:spPr>
        <p:txBody>
          <a:bodyPr spcFirstLastPara="1" wrap="square" lIns="91407" tIns="91407" rIns="91407" bIns="91407" anchor="t" anchorCtr="0">
            <a:noAutofit/>
          </a:bodyPr>
          <a:lstStyle>
            <a:lvl1pPr marL="457094" lvl="0" indent="-317428" rtl="0">
              <a:lnSpc>
                <a:spcPct val="115000"/>
              </a:lnSpc>
              <a:spcBef>
                <a:spcPts val="0"/>
              </a:spcBef>
              <a:spcAft>
                <a:spcPts val="0"/>
              </a:spcAft>
              <a:buClr>
                <a:srgbClr val="434343"/>
              </a:buClr>
              <a:buSzPts val="1400"/>
              <a:buChar char="●"/>
              <a:defRPr sz="1400">
                <a:solidFill>
                  <a:srgbClr val="434343"/>
                </a:solidFill>
              </a:defRPr>
            </a:lvl1pPr>
            <a:lvl2pPr marL="914198" lvl="1" indent="-317428" rtl="0">
              <a:lnSpc>
                <a:spcPct val="115000"/>
              </a:lnSpc>
              <a:spcBef>
                <a:spcPts val="0"/>
              </a:spcBef>
              <a:spcAft>
                <a:spcPts val="0"/>
              </a:spcAft>
              <a:buClr>
                <a:srgbClr val="434343"/>
              </a:buClr>
              <a:buSzPts val="1400"/>
              <a:buChar char="○"/>
              <a:defRPr>
                <a:solidFill>
                  <a:srgbClr val="434343"/>
                </a:solidFill>
              </a:defRPr>
            </a:lvl2pPr>
            <a:lvl3pPr marL="1371294" lvl="2" indent="-317428" rtl="0">
              <a:lnSpc>
                <a:spcPct val="115000"/>
              </a:lnSpc>
              <a:spcBef>
                <a:spcPts val="0"/>
              </a:spcBef>
              <a:spcAft>
                <a:spcPts val="0"/>
              </a:spcAft>
              <a:buClr>
                <a:srgbClr val="434343"/>
              </a:buClr>
              <a:buSzPts val="1400"/>
              <a:buChar char="■"/>
              <a:defRPr>
                <a:solidFill>
                  <a:srgbClr val="434343"/>
                </a:solidFill>
              </a:defRPr>
            </a:lvl3pPr>
            <a:lvl4pPr marL="1828394" lvl="3" indent="-317428" rtl="0">
              <a:lnSpc>
                <a:spcPct val="115000"/>
              </a:lnSpc>
              <a:spcBef>
                <a:spcPts val="0"/>
              </a:spcBef>
              <a:spcAft>
                <a:spcPts val="0"/>
              </a:spcAft>
              <a:buClr>
                <a:srgbClr val="434343"/>
              </a:buClr>
              <a:buSzPts val="1400"/>
              <a:buChar char="●"/>
              <a:defRPr>
                <a:solidFill>
                  <a:srgbClr val="434343"/>
                </a:solidFill>
              </a:defRPr>
            </a:lvl4pPr>
            <a:lvl5pPr marL="2285487" lvl="4" indent="-317428" rtl="0">
              <a:lnSpc>
                <a:spcPct val="115000"/>
              </a:lnSpc>
              <a:spcBef>
                <a:spcPts val="0"/>
              </a:spcBef>
              <a:spcAft>
                <a:spcPts val="0"/>
              </a:spcAft>
              <a:buClr>
                <a:srgbClr val="434343"/>
              </a:buClr>
              <a:buSzPts val="1400"/>
              <a:buChar char="○"/>
              <a:defRPr>
                <a:solidFill>
                  <a:srgbClr val="434343"/>
                </a:solidFill>
              </a:defRPr>
            </a:lvl5pPr>
            <a:lvl6pPr marL="2742581" lvl="5" indent="-317428" rtl="0">
              <a:lnSpc>
                <a:spcPct val="115000"/>
              </a:lnSpc>
              <a:spcBef>
                <a:spcPts val="0"/>
              </a:spcBef>
              <a:spcAft>
                <a:spcPts val="0"/>
              </a:spcAft>
              <a:buClr>
                <a:srgbClr val="434343"/>
              </a:buClr>
              <a:buSzPts val="1400"/>
              <a:buChar char="■"/>
              <a:defRPr>
                <a:solidFill>
                  <a:srgbClr val="434343"/>
                </a:solidFill>
              </a:defRPr>
            </a:lvl6pPr>
            <a:lvl7pPr marL="3199680" lvl="6" indent="-317428" rtl="0">
              <a:lnSpc>
                <a:spcPct val="115000"/>
              </a:lnSpc>
              <a:spcBef>
                <a:spcPts val="0"/>
              </a:spcBef>
              <a:spcAft>
                <a:spcPts val="0"/>
              </a:spcAft>
              <a:buClr>
                <a:srgbClr val="434343"/>
              </a:buClr>
              <a:buSzPts val="1400"/>
              <a:buChar char="●"/>
              <a:defRPr>
                <a:solidFill>
                  <a:srgbClr val="434343"/>
                </a:solidFill>
              </a:defRPr>
            </a:lvl7pPr>
            <a:lvl8pPr marL="3656777" lvl="7" indent="-317428" rtl="0">
              <a:lnSpc>
                <a:spcPct val="115000"/>
              </a:lnSpc>
              <a:spcBef>
                <a:spcPts val="0"/>
              </a:spcBef>
              <a:spcAft>
                <a:spcPts val="0"/>
              </a:spcAft>
              <a:buClr>
                <a:srgbClr val="434343"/>
              </a:buClr>
              <a:buSzPts val="1400"/>
              <a:buChar char="○"/>
              <a:defRPr>
                <a:solidFill>
                  <a:srgbClr val="434343"/>
                </a:solidFill>
              </a:defRPr>
            </a:lvl8pPr>
            <a:lvl9pPr marL="4113881" lvl="8" indent="-317428"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8" name="Google Shape;38;p4"/>
          <p:cNvSpPr txBox="1">
            <a:spLocks noGrp="1"/>
          </p:cNvSpPr>
          <p:nvPr>
            <p:ph type="title"/>
          </p:nvPr>
        </p:nvSpPr>
        <p:spPr>
          <a:xfrm>
            <a:off x="715100" y="535000"/>
            <a:ext cx="7713600" cy="572700"/>
          </a:xfrm>
          <a:prstGeom prst="rect">
            <a:avLst/>
          </a:prstGeom>
        </p:spPr>
        <p:txBody>
          <a:bodyPr spcFirstLastPara="1" wrap="square" lIns="91407" tIns="91407" rIns="91407" bIns="91407" anchor="b" anchorCtr="0">
            <a:noAutofit/>
          </a:bodyPr>
          <a:lstStyle>
            <a:lvl1pPr lvl="0" rtl="0">
              <a:spcBef>
                <a:spcPts val="0"/>
              </a:spcBef>
              <a:spcAft>
                <a:spcPts val="0"/>
              </a:spcAft>
              <a:buClr>
                <a:schemeClr val="dk1"/>
              </a:buClr>
              <a:buSzPts val="3500"/>
              <a:buFont typeface="Montserrat SemiBold"/>
              <a:buNone/>
              <a:defRPr sz="3500" b="0">
                <a:solidFill>
                  <a:schemeClr val="dk1"/>
                </a:solidFill>
                <a:latin typeface="Montserrat SemiBold"/>
                <a:ea typeface="Montserrat SemiBold"/>
                <a:cs typeface="Montserrat SemiBold"/>
                <a:sym typeface="Montserrat Semi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39" name="Google Shape;39;p4"/>
          <p:cNvGrpSpPr/>
          <p:nvPr/>
        </p:nvGrpSpPr>
        <p:grpSpPr>
          <a:xfrm>
            <a:off x="317070" y="269901"/>
            <a:ext cx="8546344" cy="4690378"/>
            <a:chOff x="317068" y="269900"/>
            <a:chExt cx="8546344" cy="4690378"/>
          </a:xfrm>
        </p:grpSpPr>
        <p:grpSp>
          <p:nvGrpSpPr>
            <p:cNvPr id="40" name="Google Shape;40;p4"/>
            <p:cNvGrpSpPr/>
            <p:nvPr/>
          </p:nvGrpSpPr>
          <p:grpSpPr>
            <a:xfrm>
              <a:off x="8089048" y="269900"/>
              <a:ext cx="767162" cy="575829"/>
              <a:chOff x="8089048" y="269900"/>
              <a:chExt cx="767162" cy="575829"/>
            </a:xfrm>
          </p:grpSpPr>
          <p:sp>
            <p:nvSpPr>
              <p:cNvPr id="41" name="Google Shape;41;p4"/>
              <p:cNvSpPr/>
              <p:nvPr/>
            </p:nvSpPr>
            <p:spPr>
              <a:xfrm>
                <a:off x="8660384" y="26990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8369973" y="534995"/>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8097521" y="346952"/>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8089048" y="74463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p:nvPr/>
          </p:nvSpPr>
          <p:spPr>
            <a:xfrm rot="-1511786">
              <a:off x="8518363" y="4417999"/>
              <a:ext cx="195822" cy="487115"/>
            </a:xfrm>
            <a:custGeom>
              <a:avLst/>
              <a:gdLst/>
              <a:ahLst/>
              <a:cxnLst/>
              <a:rect l="l" t="t" r="r" b="b"/>
              <a:pathLst>
                <a:path w="10032" h="24955" extrusionOk="0">
                  <a:moveTo>
                    <a:pt x="3624" y="0"/>
                  </a:moveTo>
                  <a:cubicBezTo>
                    <a:pt x="1843" y="0"/>
                    <a:pt x="1251" y="2928"/>
                    <a:pt x="3249" y="3583"/>
                  </a:cubicBezTo>
                  <a:cubicBezTo>
                    <a:pt x="4045" y="3832"/>
                    <a:pt x="3821" y="4616"/>
                    <a:pt x="3274" y="4977"/>
                  </a:cubicBezTo>
                  <a:cubicBezTo>
                    <a:pt x="2253" y="5661"/>
                    <a:pt x="1220" y="6122"/>
                    <a:pt x="660" y="7304"/>
                  </a:cubicBezTo>
                  <a:cubicBezTo>
                    <a:pt x="0" y="8710"/>
                    <a:pt x="386" y="10353"/>
                    <a:pt x="1295" y="11561"/>
                  </a:cubicBezTo>
                  <a:cubicBezTo>
                    <a:pt x="2153" y="12706"/>
                    <a:pt x="3460" y="13266"/>
                    <a:pt x="4481" y="14211"/>
                  </a:cubicBezTo>
                  <a:cubicBezTo>
                    <a:pt x="5302" y="14983"/>
                    <a:pt x="5028" y="15444"/>
                    <a:pt x="4468" y="16302"/>
                  </a:cubicBezTo>
                  <a:cubicBezTo>
                    <a:pt x="3759" y="17422"/>
                    <a:pt x="3062" y="18555"/>
                    <a:pt x="3074" y="19936"/>
                  </a:cubicBezTo>
                  <a:cubicBezTo>
                    <a:pt x="3097" y="22327"/>
                    <a:pt x="5659" y="24955"/>
                    <a:pt x="8161" y="24955"/>
                  </a:cubicBezTo>
                  <a:cubicBezTo>
                    <a:pt x="8472" y="24955"/>
                    <a:pt x="8782" y="24914"/>
                    <a:pt x="9086" y="24827"/>
                  </a:cubicBezTo>
                  <a:cubicBezTo>
                    <a:pt x="9733" y="24641"/>
                    <a:pt x="10031" y="23894"/>
                    <a:pt x="9695" y="23322"/>
                  </a:cubicBezTo>
                  <a:cubicBezTo>
                    <a:pt x="9036" y="22102"/>
                    <a:pt x="7405" y="21766"/>
                    <a:pt x="6783" y="20521"/>
                  </a:cubicBezTo>
                  <a:cubicBezTo>
                    <a:pt x="6335" y="19600"/>
                    <a:pt x="7082" y="18866"/>
                    <a:pt x="7567" y="18119"/>
                  </a:cubicBezTo>
                  <a:cubicBezTo>
                    <a:pt x="8326" y="16949"/>
                    <a:pt x="8849" y="15643"/>
                    <a:pt x="8550" y="14236"/>
                  </a:cubicBezTo>
                  <a:cubicBezTo>
                    <a:pt x="8239" y="12805"/>
                    <a:pt x="7194" y="11735"/>
                    <a:pt x="6061" y="10901"/>
                  </a:cubicBezTo>
                  <a:cubicBezTo>
                    <a:pt x="5564" y="10528"/>
                    <a:pt x="3684" y="9445"/>
                    <a:pt x="3896" y="8847"/>
                  </a:cubicBezTo>
                  <a:cubicBezTo>
                    <a:pt x="3995" y="8561"/>
                    <a:pt x="4605" y="8374"/>
                    <a:pt x="4867" y="8225"/>
                  </a:cubicBezTo>
                  <a:cubicBezTo>
                    <a:pt x="5464" y="7902"/>
                    <a:pt x="5987" y="7466"/>
                    <a:pt x="6435" y="6943"/>
                  </a:cubicBezTo>
                  <a:cubicBezTo>
                    <a:pt x="8401" y="4479"/>
                    <a:pt x="7094" y="1032"/>
                    <a:pt x="4207" y="98"/>
                  </a:cubicBezTo>
                  <a:cubicBezTo>
                    <a:pt x="4001" y="31"/>
                    <a:pt x="3806" y="0"/>
                    <a:pt x="3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4"/>
            <p:cNvGrpSpPr/>
            <p:nvPr/>
          </p:nvGrpSpPr>
          <p:grpSpPr>
            <a:xfrm>
              <a:off x="317068" y="4362831"/>
              <a:ext cx="628700" cy="597447"/>
              <a:chOff x="4171771" y="2918403"/>
              <a:chExt cx="745611" cy="708463"/>
            </a:xfrm>
          </p:grpSpPr>
          <p:sp>
            <p:nvSpPr>
              <p:cNvPr id="47" name="Google Shape;47;p4"/>
              <p:cNvSpPr/>
              <p:nvPr/>
            </p:nvSpPr>
            <p:spPr>
              <a:xfrm>
                <a:off x="4171771" y="3496666"/>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4475845" y="3164888"/>
                <a:ext cx="160575" cy="158850"/>
              </a:xfrm>
              <a:custGeom>
                <a:avLst/>
                <a:gdLst/>
                <a:ahLst/>
                <a:cxnLst/>
                <a:rect l="l" t="t" r="r" b="b"/>
                <a:pathLst>
                  <a:path w="6423" h="6354" extrusionOk="0">
                    <a:moveTo>
                      <a:pt x="3353" y="1"/>
                    </a:moveTo>
                    <a:cubicBezTo>
                      <a:pt x="2321" y="1"/>
                      <a:pt x="1390" y="583"/>
                      <a:pt x="922" y="1507"/>
                    </a:cubicBezTo>
                    <a:cubicBezTo>
                      <a:pt x="113" y="2477"/>
                      <a:pt x="1" y="3859"/>
                      <a:pt x="636" y="4942"/>
                    </a:cubicBezTo>
                    <a:cubicBezTo>
                      <a:pt x="1199" y="5849"/>
                      <a:pt x="2171" y="6353"/>
                      <a:pt x="3163" y="6353"/>
                    </a:cubicBezTo>
                    <a:cubicBezTo>
                      <a:pt x="3682" y="6353"/>
                      <a:pt x="4206" y="6215"/>
                      <a:pt x="4680" y="5925"/>
                    </a:cubicBezTo>
                    <a:cubicBezTo>
                      <a:pt x="5303" y="5539"/>
                      <a:pt x="5763" y="4942"/>
                      <a:pt x="6000" y="4257"/>
                    </a:cubicBezTo>
                    <a:cubicBezTo>
                      <a:pt x="6124" y="4046"/>
                      <a:pt x="6224" y="3822"/>
                      <a:pt x="6286" y="3585"/>
                    </a:cubicBezTo>
                    <a:cubicBezTo>
                      <a:pt x="6398" y="3224"/>
                      <a:pt x="6423" y="2838"/>
                      <a:pt x="6336" y="2465"/>
                    </a:cubicBezTo>
                    <a:cubicBezTo>
                      <a:pt x="6323" y="2092"/>
                      <a:pt x="6199" y="1743"/>
                      <a:pt x="6000" y="1432"/>
                    </a:cubicBezTo>
                    <a:cubicBezTo>
                      <a:pt x="5763" y="1009"/>
                      <a:pt x="5415" y="673"/>
                      <a:pt x="5004" y="424"/>
                    </a:cubicBezTo>
                    <a:cubicBezTo>
                      <a:pt x="4755" y="287"/>
                      <a:pt x="4494" y="175"/>
                      <a:pt x="4232" y="100"/>
                    </a:cubicBezTo>
                    <a:lnTo>
                      <a:pt x="3486" y="1"/>
                    </a:lnTo>
                    <a:lnTo>
                      <a:pt x="3386" y="1"/>
                    </a:lnTo>
                    <a:cubicBezTo>
                      <a:pt x="3375" y="1"/>
                      <a:pt x="3364" y="1"/>
                      <a:pt x="3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4251554" y="3174475"/>
                <a:ext cx="117650" cy="139675"/>
              </a:xfrm>
              <a:custGeom>
                <a:avLst/>
                <a:gdLst/>
                <a:ahLst/>
                <a:cxnLst/>
                <a:rect l="l" t="t" r="r" b="b"/>
                <a:pathLst>
                  <a:path w="4706" h="5587" extrusionOk="0">
                    <a:moveTo>
                      <a:pt x="2377" y="1"/>
                    </a:moveTo>
                    <a:cubicBezTo>
                      <a:pt x="2007" y="1"/>
                      <a:pt x="1638" y="98"/>
                      <a:pt x="1308" y="287"/>
                    </a:cubicBezTo>
                    <a:lnTo>
                      <a:pt x="1233" y="337"/>
                    </a:lnTo>
                    <a:cubicBezTo>
                      <a:pt x="598" y="723"/>
                      <a:pt x="100" y="1457"/>
                      <a:pt x="150" y="2229"/>
                    </a:cubicBezTo>
                    <a:cubicBezTo>
                      <a:pt x="187" y="3050"/>
                      <a:pt x="1" y="3822"/>
                      <a:pt x="436" y="4594"/>
                    </a:cubicBezTo>
                    <a:cubicBezTo>
                      <a:pt x="778" y="5215"/>
                      <a:pt x="1438" y="5586"/>
                      <a:pt x="2138" y="5586"/>
                    </a:cubicBezTo>
                    <a:cubicBezTo>
                      <a:pt x="2279" y="5586"/>
                      <a:pt x="2422" y="5571"/>
                      <a:pt x="2565" y="5539"/>
                    </a:cubicBezTo>
                    <a:cubicBezTo>
                      <a:pt x="3199" y="5365"/>
                      <a:pt x="3896" y="4731"/>
                      <a:pt x="3871" y="4009"/>
                    </a:cubicBezTo>
                    <a:cubicBezTo>
                      <a:pt x="3971" y="3772"/>
                      <a:pt x="4095" y="3548"/>
                      <a:pt x="4232" y="3337"/>
                    </a:cubicBezTo>
                    <a:cubicBezTo>
                      <a:pt x="4705" y="2677"/>
                      <a:pt x="4568" y="1793"/>
                      <a:pt x="4232" y="1121"/>
                    </a:cubicBezTo>
                    <a:lnTo>
                      <a:pt x="4195" y="1047"/>
                    </a:lnTo>
                    <a:cubicBezTo>
                      <a:pt x="3996" y="611"/>
                      <a:pt x="3398" y="175"/>
                      <a:pt x="2938" y="76"/>
                    </a:cubicBezTo>
                    <a:cubicBezTo>
                      <a:pt x="2754" y="26"/>
                      <a:pt x="2565" y="1"/>
                      <a:pt x="2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340468" y="2991883"/>
                <a:ext cx="118875" cy="128850"/>
              </a:xfrm>
              <a:custGeom>
                <a:avLst/>
                <a:gdLst/>
                <a:ahLst/>
                <a:cxnLst/>
                <a:rect l="l" t="t" r="r" b="b"/>
                <a:pathLst>
                  <a:path w="4755" h="5154" extrusionOk="0">
                    <a:moveTo>
                      <a:pt x="2496" y="0"/>
                    </a:moveTo>
                    <a:cubicBezTo>
                      <a:pt x="2309" y="0"/>
                      <a:pt x="2115" y="25"/>
                      <a:pt x="1917" y="77"/>
                    </a:cubicBezTo>
                    <a:cubicBezTo>
                      <a:pt x="672" y="438"/>
                      <a:pt x="0" y="1782"/>
                      <a:pt x="461" y="3002"/>
                    </a:cubicBezTo>
                    <a:cubicBezTo>
                      <a:pt x="498" y="3288"/>
                      <a:pt x="536" y="3587"/>
                      <a:pt x="610" y="3873"/>
                    </a:cubicBezTo>
                    <a:cubicBezTo>
                      <a:pt x="773" y="4631"/>
                      <a:pt x="1453" y="5153"/>
                      <a:pt x="2209" y="5153"/>
                    </a:cubicBezTo>
                    <a:cubicBezTo>
                      <a:pt x="2322" y="5153"/>
                      <a:pt x="2437" y="5142"/>
                      <a:pt x="2552" y="5117"/>
                    </a:cubicBezTo>
                    <a:cubicBezTo>
                      <a:pt x="3236" y="4980"/>
                      <a:pt x="3672" y="4321"/>
                      <a:pt x="4058" y="3736"/>
                    </a:cubicBezTo>
                    <a:cubicBezTo>
                      <a:pt x="4394" y="3400"/>
                      <a:pt x="4605" y="2964"/>
                      <a:pt x="4667" y="2491"/>
                    </a:cubicBezTo>
                    <a:cubicBezTo>
                      <a:pt x="4755" y="1844"/>
                      <a:pt x="4580" y="1110"/>
                      <a:pt x="4058" y="649"/>
                    </a:cubicBezTo>
                    <a:cubicBezTo>
                      <a:pt x="3597" y="236"/>
                      <a:pt x="3073" y="0"/>
                      <a:pt x="2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4527475" y="2918403"/>
                <a:ext cx="153100" cy="154025"/>
              </a:xfrm>
              <a:custGeom>
                <a:avLst/>
                <a:gdLst/>
                <a:ahLst/>
                <a:cxnLst/>
                <a:rect l="l" t="t" r="r" b="b"/>
                <a:pathLst>
                  <a:path w="6124" h="6161" extrusionOk="0">
                    <a:moveTo>
                      <a:pt x="3111" y="1"/>
                    </a:moveTo>
                    <a:cubicBezTo>
                      <a:pt x="2281" y="1"/>
                      <a:pt x="1417" y="357"/>
                      <a:pt x="872" y="939"/>
                    </a:cubicBezTo>
                    <a:cubicBezTo>
                      <a:pt x="336" y="1499"/>
                      <a:pt x="25" y="2246"/>
                      <a:pt x="0" y="3030"/>
                    </a:cubicBezTo>
                    <a:cubicBezTo>
                      <a:pt x="0" y="3279"/>
                      <a:pt x="25" y="3528"/>
                      <a:pt x="75" y="3764"/>
                    </a:cubicBezTo>
                    <a:cubicBezTo>
                      <a:pt x="137" y="4038"/>
                      <a:pt x="237" y="4312"/>
                      <a:pt x="374" y="4561"/>
                    </a:cubicBezTo>
                    <a:cubicBezTo>
                      <a:pt x="411" y="4623"/>
                      <a:pt x="448" y="4673"/>
                      <a:pt x="486" y="4735"/>
                    </a:cubicBezTo>
                    <a:cubicBezTo>
                      <a:pt x="548" y="4847"/>
                      <a:pt x="635" y="4959"/>
                      <a:pt x="722" y="5071"/>
                    </a:cubicBezTo>
                    <a:cubicBezTo>
                      <a:pt x="1330" y="5774"/>
                      <a:pt x="2221" y="6161"/>
                      <a:pt x="3111" y="6161"/>
                    </a:cubicBezTo>
                    <a:cubicBezTo>
                      <a:pt x="3861" y="6161"/>
                      <a:pt x="4610" y="5887"/>
                      <a:pt x="5190" y="5295"/>
                    </a:cubicBezTo>
                    <a:cubicBezTo>
                      <a:pt x="5788" y="4673"/>
                      <a:pt x="6124" y="3851"/>
                      <a:pt x="6111" y="2993"/>
                    </a:cubicBezTo>
                    <a:cubicBezTo>
                      <a:pt x="6074" y="1661"/>
                      <a:pt x="5178" y="491"/>
                      <a:pt x="3896" y="118"/>
                    </a:cubicBezTo>
                    <a:cubicBezTo>
                      <a:pt x="3646" y="38"/>
                      <a:pt x="3380" y="1"/>
                      <a:pt x="3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4783257" y="3091192"/>
                <a:ext cx="134125" cy="134100"/>
              </a:xfrm>
              <a:custGeom>
                <a:avLst/>
                <a:gdLst/>
                <a:ahLst/>
                <a:cxnLst/>
                <a:rect l="l" t="t" r="r" b="b"/>
                <a:pathLst>
                  <a:path w="5365" h="5364" extrusionOk="0">
                    <a:moveTo>
                      <a:pt x="2683" y="1"/>
                    </a:moveTo>
                    <a:cubicBezTo>
                      <a:pt x="2216" y="1"/>
                      <a:pt x="1749" y="116"/>
                      <a:pt x="1395" y="346"/>
                    </a:cubicBezTo>
                    <a:lnTo>
                      <a:pt x="1332" y="396"/>
                    </a:lnTo>
                    <a:cubicBezTo>
                      <a:pt x="1034" y="558"/>
                      <a:pt x="772" y="794"/>
                      <a:pt x="586" y="1081"/>
                    </a:cubicBezTo>
                    <a:cubicBezTo>
                      <a:pt x="424" y="1242"/>
                      <a:pt x="312" y="1441"/>
                      <a:pt x="250" y="1666"/>
                    </a:cubicBezTo>
                    <a:cubicBezTo>
                      <a:pt x="75" y="1989"/>
                      <a:pt x="1" y="2338"/>
                      <a:pt x="13" y="2698"/>
                    </a:cubicBezTo>
                    <a:cubicBezTo>
                      <a:pt x="51" y="2935"/>
                      <a:pt x="75" y="3159"/>
                      <a:pt x="113" y="3408"/>
                    </a:cubicBezTo>
                    <a:cubicBezTo>
                      <a:pt x="200" y="3619"/>
                      <a:pt x="287" y="3831"/>
                      <a:pt x="374" y="4043"/>
                    </a:cubicBezTo>
                    <a:cubicBezTo>
                      <a:pt x="536" y="4341"/>
                      <a:pt x="772" y="4603"/>
                      <a:pt x="1071" y="4789"/>
                    </a:cubicBezTo>
                    <a:cubicBezTo>
                      <a:pt x="1233" y="4951"/>
                      <a:pt x="1432" y="5076"/>
                      <a:pt x="1656" y="5138"/>
                    </a:cubicBezTo>
                    <a:cubicBezTo>
                      <a:pt x="1945" y="5288"/>
                      <a:pt x="2277" y="5363"/>
                      <a:pt x="2602" y="5363"/>
                    </a:cubicBezTo>
                    <a:cubicBezTo>
                      <a:pt x="2627" y="5363"/>
                      <a:pt x="2652" y="5363"/>
                      <a:pt x="2677" y="5362"/>
                    </a:cubicBezTo>
                    <a:lnTo>
                      <a:pt x="3386" y="5275"/>
                    </a:lnTo>
                    <a:lnTo>
                      <a:pt x="4033" y="5001"/>
                    </a:lnTo>
                    <a:cubicBezTo>
                      <a:pt x="4332" y="4839"/>
                      <a:pt x="4593" y="4603"/>
                      <a:pt x="4780" y="4316"/>
                    </a:cubicBezTo>
                    <a:cubicBezTo>
                      <a:pt x="4942" y="4155"/>
                      <a:pt x="5054" y="3943"/>
                      <a:pt x="5116" y="3719"/>
                    </a:cubicBezTo>
                    <a:cubicBezTo>
                      <a:pt x="5290" y="3408"/>
                      <a:pt x="5365" y="3059"/>
                      <a:pt x="5352" y="2698"/>
                    </a:cubicBezTo>
                    <a:lnTo>
                      <a:pt x="5253" y="1989"/>
                    </a:lnTo>
                    <a:cubicBezTo>
                      <a:pt x="5166" y="1778"/>
                      <a:pt x="5079" y="1566"/>
                      <a:pt x="4991" y="1354"/>
                    </a:cubicBezTo>
                    <a:cubicBezTo>
                      <a:pt x="4755" y="956"/>
                      <a:pt x="4419" y="620"/>
                      <a:pt x="4033" y="396"/>
                    </a:cubicBezTo>
                    <a:lnTo>
                      <a:pt x="3971" y="346"/>
                    </a:lnTo>
                    <a:cubicBezTo>
                      <a:pt x="3616" y="116"/>
                      <a:pt x="3150" y="1"/>
                      <a:pt x="2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4599649" y="3347183"/>
                <a:ext cx="183600" cy="176775"/>
              </a:xfrm>
              <a:custGeom>
                <a:avLst/>
                <a:gdLst/>
                <a:ahLst/>
                <a:cxnLst/>
                <a:rect l="l" t="t" r="r" b="b"/>
                <a:pathLst>
                  <a:path w="7344" h="7071" extrusionOk="0">
                    <a:moveTo>
                      <a:pt x="3967" y="1"/>
                    </a:moveTo>
                    <a:cubicBezTo>
                      <a:pt x="3666" y="1"/>
                      <a:pt x="3365" y="38"/>
                      <a:pt x="3075" y="114"/>
                    </a:cubicBezTo>
                    <a:cubicBezTo>
                      <a:pt x="1805" y="475"/>
                      <a:pt x="810" y="1458"/>
                      <a:pt x="436" y="2715"/>
                    </a:cubicBezTo>
                    <a:cubicBezTo>
                      <a:pt x="1" y="4183"/>
                      <a:pt x="673" y="5752"/>
                      <a:pt x="1930" y="6548"/>
                    </a:cubicBezTo>
                    <a:cubicBezTo>
                      <a:pt x="2501" y="6896"/>
                      <a:pt x="3144" y="7071"/>
                      <a:pt x="3789" y="7071"/>
                    </a:cubicBezTo>
                    <a:cubicBezTo>
                      <a:pt x="4368" y="7071"/>
                      <a:pt x="4947" y="6930"/>
                      <a:pt x="5477" y="6648"/>
                    </a:cubicBezTo>
                    <a:cubicBezTo>
                      <a:pt x="6472" y="6075"/>
                      <a:pt x="7120" y="5017"/>
                      <a:pt x="7157" y="3860"/>
                    </a:cubicBezTo>
                    <a:cubicBezTo>
                      <a:pt x="7344" y="3126"/>
                      <a:pt x="7257" y="2341"/>
                      <a:pt x="6896" y="1669"/>
                    </a:cubicBezTo>
                    <a:cubicBezTo>
                      <a:pt x="6340" y="578"/>
                      <a:pt x="5151" y="1"/>
                      <a:pt x="39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4369224" y="3374505"/>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4"/>
            <p:cNvSpPr/>
            <p:nvPr/>
          </p:nvSpPr>
          <p:spPr>
            <a:xfrm>
              <a:off x="8653163" y="4399500"/>
              <a:ext cx="210250" cy="180450"/>
            </a:xfrm>
            <a:custGeom>
              <a:avLst/>
              <a:gdLst/>
              <a:ahLst/>
              <a:cxnLst/>
              <a:rect l="l" t="t" r="r" b="b"/>
              <a:pathLst>
                <a:path w="8410" h="7218" extrusionOk="0">
                  <a:moveTo>
                    <a:pt x="4078" y="1"/>
                  </a:moveTo>
                  <a:cubicBezTo>
                    <a:pt x="3728" y="1"/>
                    <a:pt x="3397" y="192"/>
                    <a:pt x="3311" y="629"/>
                  </a:cubicBezTo>
                  <a:cubicBezTo>
                    <a:pt x="3224" y="1139"/>
                    <a:pt x="3174" y="1649"/>
                    <a:pt x="3174" y="2172"/>
                  </a:cubicBezTo>
                  <a:cubicBezTo>
                    <a:pt x="2415" y="2259"/>
                    <a:pt x="1643" y="2321"/>
                    <a:pt x="859" y="2408"/>
                  </a:cubicBezTo>
                  <a:cubicBezTo>
                    <a:pt x="0" y="2495"/>
                    <a:pt x="13" y="3640"/>
                    <a:pt x="859" y="3740"/>
                  </a:cubicBezTo>
                  <a:cubicBezTo>
                    <a:pt x="1631" y="3827"/>
                    <a:pt x="2402" y="3864"/>
                    <a:pt x="3186" y="3864"/>
                  </a:cubicBezTo>
                  <a:cubicBezTo>
                    <a:pt x="3174" y="4872"/>
                    <a:pt x="3112" y="5905"/>
                    <a:pt x="3286" y="6914"/>
                  </a:cubicBezTo>
                  <a:cubicBezTo>
                    <a:pt x="3321" y="7126"/>
                    <a:pt x="3476" y="7218"/>
                    <a:pt x="3643" y="7218"/>
                  </a:cubicBezTo>
                  <a:cubicBezTo>
                    <a:pt x="3829" y="7218"/>
                    <a:pt x="4029" y="7104"/>
                    <a:pt x="4095" y="6914"/>
                  </a:cubicBezTo>
                  <a:cubicBezTo>
                    <a:pt x="4431" y="5930"/>
                    <a:pt x="4518" y="4835"/>
                    <a:pt x="4667" y="3802"/>
                  </a:cubicBezTo>
                  <a:cubicBezTo>
                    <a:pt x="5464" y="3752"/>
                    <a:pt x="6248" y="3678"/>
                    <a:pt x="7007" y="3603"/>
                  </a:cubicBezTo>
                  <a:cubicBezTo>
                    <a:pt x="8410" y="3454"/>
                    <a:pt x="8241" y="1520"/>
                    <a:pt x="7049" y="1520"/>
                  </a:cubicBezTo>
                  <a:cubicBezTo>
                    <a:pt x="6951" y="1520"/>
                    <a:pt x="6845" y="1533"/>
                    <a:pt x="6733" y="1562"/>
                  </a:cubicBezTo>
                  <a:cubicBezTo>
                    <a:pt x="6148" y="1711"/>
                    <a:pt x="5563" y="1823"/>
                    <a:pt x="4978" y="1923"/>
                  </a:cubicBezTo>
                  <a:cubicBezTo>
                    <a:pt x="5028" y="1562"/>
                    <a:pt x="5041" y="1213"/>
                    <a:pt x="5041" y="865"/>
                  </a:cubicBezTo>
                  <a:cubicBezTo>
                    <a:pt x="5027" y="329"/>
                    <a:pt x="4536" y="1"/>
                    <a:pt x="40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p9"/>
          <p:cNvSpPr txBox="1">
            <a:spLocks noGrp="1"/>
          </p:cNvSpPr>
          <p:nvPr>
            <p:ph type="title"/>
          </p:nvPr>
        </p:nvSpPr>
        <p:spPr>
          <a:xfrm>
            <a:off x="720000" y="1190223"/>
            <a:ext cx="7704000" cy="8418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 name="Google Shape;113;p9"/>
          <p:cNvSpPr txBox="1">
            <a:spLocks noGrp="1"/>
          </p:cNvSpPr>
          <p:nvPr>
            <p:ph type="subTitle" idx="1"/>
          </p:nvPr>
        </p:nvSpPr>
        <p:spPr>
          <a:xfrm>
            <a:off x="2356725" y="2171550"/>
            <a:ext cx="4430700" cy="1681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14" name="Google Shape;114;p9"/>
          <p:cNvGrpSpPr/>
          <p:nvPr/>
        </p:nvGrpSpPr>
        <p:grpSpPr>
          <a:xfrm>
            <a:off x="515521" y="282253"/>
            <a:ext cx="7991645" cy="4509410"/>
            <a:chOff x="515512" y="282252"/>
            <a:chExt cx="7991645" cy="4509410"/>
          </a:xfrm>
        </p:grpSpPr>
        <p:sp>
          <p:nvSpPr>
            <p:cNvPr id="115" name="Google Shape;115;p9"/>
            <p:cNvSpPr/>
            <p:nvPr/>
          </p:nvSpPr>
          <p:spPr>
            <a:xfrm rot="-1274837">
              <a:off x="3920366" y="493850"/>
              <a:ext cx="1303470" cy="723319"/>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9"/>
            <p:cNvGrpSpPr/>
            <p:nvPr/>
          </p:nvGrpSpPr>
          <p:grpSpPr>
            <a:xfrm>
              <a:off x="7455142" y="3893946"/>
              <a:ext cx="1052016" cy="897716"/>
              <a:chOff x="6501025" y="2106525"/>
              <a:chExt cx="846625" cy="722450"/>
            </a:xfrm>
          </p:grpSpPr>
          <p:sp>
            <p:nvSpPr>
              <p:cNvPr id="117" name="Google Shape;117;p9"/>
              <p:cNvSpPr/>
              <p:nvPr/>
            </p:nvSpPr>
            <p:spPr>
              <a:xfrm>
                <a:off x="6501025" y="2106525"/>
                <a:ext cx="728400" cy="722450"/>
              </a:xfrm>
              <a:custGeom>
                <a:avLst/>
                <a:gdLst/>
                <a:ahLst/>
                <a:cxnLst/>
                <a:rect l="l" t="t" r="r" b="b"/>
                <a:pathLst>
                  <a:path w="29136" h="28898" extrusionOk="0">
                    <a:moveTo>
                      <a:pt x="16801" y="1"/>
                    </a:moveTo>
                    <a:cubicBezTo>
                      <a:pt x="14850" y="1"/>
                      <a:pt x="13073" y="910"/>
                      <a:pt x="12260" y="3294"/>
                    </a:cubicBezTo>
                    <a:cubicBezTo>
                      <a:pt x="11550" y="5347"/>
                      <a:pt x="12421" y="7177"/>
                      <a:pt x="13765" y="8720"/>
                    </a:cubicBezTo>
                    <a:cubicBezTo>
                      <a:pt x="14201" y="9218"/>
                      <a:pt x="14662" y="9691"/>
                      <a:pt x="15110" y="10176"/>
                    </a:cubicBezTo>
                    <a:cubicBezTo>
                      <a:pt x="14736" y="9952"/>
                      <a:pt x="14375" y="9740"/>
                      <a:pt x="14002" y="9529"/>
                    </a:cubicBezTo>
                    <a:cubicBezTo>
                      <a:pt x="13005" y="8952"/>
                      <a:pt x="11846" y="8552"/>
                      <a:pt x="10727" y="8552"/>
                    </a:cubicBezTo>
                    <a:cubicBezTo>
                      <a:pt x="9626" y="8552"/>
                      <a:pt x="8563" y="8939"/>
                      <a:pt x="7729" y="9927"/>
                    </a:cubicBezTo>
                    <a:cubicBezTo>
                      <a:pt x="5975" y="12005"/>
                      <a:pt x="6659" y="14719"/>
                      <a:pt x="8439" y="16498"/>
                    </a:cubicBezTo>
                    <a:cubicBezTo>
                      <a:pt x="8725" y="16785"/>
                      <a:pt x="9036" y="17046"/>
                      <a:pt x="9347" y="17307"/>
                    </a:cubicBezTo>
                    <a:cubicBezTo>
                      <a:pt x="8512" y="16961"/>
                      <a:pt x="7623" y="16766"/>
                      <a:pt x="6753" y="16766"/>
                    </a:cubicBezTo>
                    <a:cubicBezTo>
                      <a:pt x="5588" y="16766"/>
                      <a:pt x="4460" y="17117"/>
                      <a:pt x="3548" y="17930"/>
                    </a:cubicBezTo>
                    <a:cubicBezTo>
                      <a:pt x="1" y="21078"/>
                      <a:pt x="3050" y="25621"/>
                      <a:pt x="6273" y="27413"/>
                    </a:cubicBezTo>
                    <a:cubicBezTo>
                      <a:pt x="8099" y="28439"/>
                      <a:pt x="10073" y="28898"/>
                      <a:pt x="12054" y="28898"/>
                    </a:cubicBezTo>
                    <a:cubicBezTo>
                      <a:pt x="17232" y="28898"/>
                      <a:pt x="22461" y="25767"/>
                      <a:pt x="25215" y="21464"/>
                    </a:cubicBezTo>
                    <a:cubicBezTo>
                      <a:pt x="29136" y="15316"/>
                      <a:pt x="28053" y="6629"/>
                      <a:pt x="22191" y="2012"/>
                    </a:cubicBezTo>
                    <a:cubicBezTo>
                      <a:pt x="20699" y="836"/>
                      <a:pt x="18670" y="1"/>
                      <a:pt x="16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9"/>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9"/>
            <p:cNvGrpSpPr/>
            <p:nvPr/>
          </p:nvGrpSpPr>
          <p:grpSpPr>
            <a:xfrm flipH="1">
              <a:off x="515512" y="400600"/>
              <a:ext cx="1052009" cy="789635"/>
              <a:chOff x="8089048" y="269900"/>
              <a:chExt cx="767162" cy="575829"/>
            </a:xfrm>
          </p:grpSpPr>
          <p:sp>
            <p:nvSpPr>
              <p:cNvPr id="122" name="Google Shape;122;p9"/>
              <p:cNvSpPr/>
              <p:nvPr/>
            </p:nvSpPr>
            <p:spPr>
              <a:xfrm>
                <a:off x="8660384" y="26990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a:off x="8369973" y="534995"/>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8097521" y="346952"/>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8089048" y="74463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47"/>
        <p:cNvGrpSpPr/>
        <p:nvPr/>
      </p:nvGrpSpPr>
      <p:grpSpPr>
        <a:xfrm>
          <a:off x="0" y="0"/>
          <a:ext cx="0" cy="0"/>
          <a:chOff x="0" y="0"/>
          <a:chExt cx="0" cy="0"/>
        </a:xfrm>
      </p:grpSpPr>
      <p:sp>
        <p:nvSpPr>
          <p:cNvPr id="148" name="Google Shape;148;p13"/>
          <p:cNvSpPr txBox="1">
            <a:spLocks noGrp="1"/>
          </p:cNvSpPr>
          <p:nvPr>
            <p:ph type="title"/>
          </p:nvPr>
        </p:nvSpPr>
        <p:spPr>
          <a:xfrm>
            <a:off x="715100" y="1810396"/>
            <a:ext cx="33411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9" name="Google Shape;149;p13"/>
          <p:cNvSpPr txBox="1">
            <a:spLocks noGrp="1"/>
          </p:cNvSpPr>
          <p:nvPr>
            <p:ph type="title" idx="2" hasCustomPrompt="1"/>
          </p:nvPr>
        </p:nvSpPr>
        <p:spPr>
          <a:xfrm>
            <a:off x="1749375" y="1353433"/>
            <a:ext cx="1180800" cy="3753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0" name="Google Shape;150;p13"/>
          <p:cNvSpPr txBox="1">
            <a:spLocks noGrp="1"/>
          </p:cNvSpPr>
          <p:nvPr>
            <p:ph type="subTitle" idx="1"/>
          </p:nvPr>
        </p:nvSpPr>
        <p:spPr>
          <a:xfrm>
            <a:off x="1154150" y="2289363"/>
            <a:ext cx="24630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1" name="Google Shape;151;p13"/>
          <p:cNvSpPr txBox="1">
            <a:spLocks noGrp="1"/>
          </p:cNvSpPr>
          <p:nvPr>
            <p:ph type="title" idx="3"/>
          </p:nvPr>
        </p:nvSpPr>
        <p:spPr>
          <a:xfrm>
            <a:off x="2473225" y="3644721"/>
            <a:ext cx="24630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2" name="Google Shape;152;p13"/>
          <p:cNvSpPr txBox="1">
            <a:spLocks noGrp="1"/>
          </p:cNvSpPr>
          <p:nvPr>
            <p:ph type="title" idx="4" hasCustomPrompt="1"/>
          </p:nvPr>
        </p:nvSpPr>
        <p:spPr>
          <a:xfrm>
            <a:off x="3114350" y="3187721"/>
            <a:ext cx="1180800" cy="3753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3" name="Google Shape;153;p13"/>
          <p:cNvSpPr txBox="1">
            <a:spLocks noGrp="1"/>
          </p:cNvSpPr>
          <p:nvPr>
            <p:ph type="subTitle" idx="5"/>
          </p:nvPr>
        </p:nvSpPr>
        <p:spPr>
          <a:xfrm>
            <a:off x="2473225" y="4123700"/>
            <a:ext cx="24630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4" name="Google Shape;154;p13"/>
          <p:cNvSpPr txBox="1">
            <a:spLocks noGrp="1"/>
          </p:cNvSpPr>
          <p:nvPr>
            <p:ph type="title" idx="6"/>
          </p:nvPr>
        </p:nvSpPr>
        <p:spPr>
          <a:xfrm>
            <a:off x="3914525" y="1810396"/>
            <a:ext cx="34344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5" name="Google Shape;155;p13"/>
          <p:cNvSpPr txBox="1">
            <a:spLocks noGrp="1"/>
          </p:cNvSpPr>
          <p:nvPr>
            <p:ph type="title" idx="7" hasCustomPrompt="1"/>
          </p:nvPr>
        </p:nvSpPr>
        <p:spPr>
          <a:xfrm>
            <a:off x="5040625" y="1353433"/>
            <a:ext cx="1180800" cy="3753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6" name="Google Shape;156;p13"/>
          <p:cNvSpPr txBox="1">
            <a:spLocks noGrp="1"/>
          </p:cNvSpPr>
          <p:nvPr>
            <p:ph type="subTitle" idx="8"/>
          </p:nvPr>
        </p:nvSpPr>
        <p:spPr>
          <a:xfrm>
            <a:off x="4399525" y="2289363"/>
            <a:ext cx="24630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7" name="Google Shape;157;p13"/>
          <p:cNvSpPr txBox="1">
            <a:spLocks noGrp="1"/>
          </p:cNvSpPr>
          <p:nvPr>
            <p:ph type="title" idx="9"/>
          </p:nvPr>
        </p:nvSpPr>
        <p:spPr>
          <a:xfrm>
            <a:off x="5087850" y="3644721"/>
            <a:ext cx="33411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8" name="Google Shape;158;p13"/>
          <p:cNvSpPr txBox="1">
            <a:spLocks noGrp="1"/>
          </p:cNvSpPr>
          <p:nvPr>
            <p:ph type="title" idx="13" hasCustomPrompt="1"/>
          </p:nvPr>
        </p:nvSpPr>
        <p:spPr>
          <a:xfrm>
            <a:off x="6213875" y="3187721"/>
            <a:ext cx="1180800" cy="3753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9" name="Google Shape;159;p13"/>
          <p:cNvSpPr txBox="1">
            <a:spLocks noGrp="1"/>
          </p:cNvSpPr>
          <p:nvPr>
            <p:ph type="subTitle" idx="14"/>
          </p:nvPr>
        </p:nvSpPr>
        <p:spPr>
          <a:xfrm>
            <a:off x="5572775" y="4123700"/>
            <a:ext cx="24630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0" name="Google Shape;160;p13"/>
          <p:cNvSpPr txBox="1">
            <a:spLocks noGrp="1"/>
          </p:cNvSpPr>
          <p:nvPr>
            <p:ph type="title" idx="15"/>
          </p:nvPr>
        </p:nvSpPr>
        <p:spPr>
          <a:xfrm>
            <a:off x="715100" y="535000"/>
            <a:ext cx="7713600" cy="572700"/>
          </a:xfrm>
          <a:prstGeom prst="rect">
            <a:avLst/>
          </a:prstGeom>
        </p:spPr>
        <p:txBody>
          <a:bodyPr spcFirstLastPara="1" wrap="square" lIns="91407" tIns="91407" rIns="91407" bIns="91407" anchor="b" anchorCtr="0">
            <a:noAutofit/>
          </a:bodyPr>
          <a:lstStyle>
            <a:lvl1pPr lvl="0"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1" name="Google Shape;161;p13"/>
          <p:cNvGrpSpPr/>
          <p:nvPr/>
        </p:nvGrpSpPr>
        <p:grpSpPr>
          <a:xfrm>
            <a:off x="310627" y="308409"/>
            <a:ext cx="1045586" cy="4550640"/>
            <a:chOff x="310627" y="308409"/>
            <a:chExt cx="1045586" cy="4550640"/>
          </a:xfrm>
        </p:grpSpPr>
        <p:grpSp>
          <p:nvGrpSpPr>
            <p:cNvPr id="162" name="Google Shape;162;p13"/>
            <p:cNvGrpSpPr/>
            <p:nvPr/>
          </p:nvGrpSpPr>
          <p:grpSpPr>
            <a:xfrm rot="10800000" flipH="1">
              <a:off x="376540" y="3774461"/>
              <a:ext cx="979673" cy="1084589"/>
              <a:chOff x="4302200" y="1018850"/>
              <a:chExt cx="684225" cy="757500"/>
            </a:xfrm>
          </p:grpSpPr>
          <p:sp>
            <p:nvSpPr>
              <p:cNvPr id="163" name="Google Shape;163;p13"/>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13"/>
            <p:cNvGrpSpPr/>
            <p:nvPr/>
          </p:nvGrpSpPr>
          <p:grpSpPr>
            <a:xfrm>
              <a:off x="310627" y="308409"/>
              <a:ext cx="467032" cy="631935"/>
              <a:chOff x="310627" y="308409"/>
              <a:chExt cx="467032" cy="631935"/>
            </a:xfrm>
          </p:grpSpPr>
          <p:sp>
            <p:nvSpPr>
              <p:cNvPr id="171" name="Google Shape;171;p13"/>
              <p:cNvSpPr/>
              <p:nvPr/>
            </p:nvSpPr>
            <p:spPr>
              <a:xfrm rot="1147657" flipH="1">
                <a:off x="371721" y="698980"/>
                <a:ext cx="117858" cy="106018"/>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rot="1147657" flipH="1">
                <a:off x="664641" y="835397"/>
                <a:ext cx="100907" cy="9092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rot="1147812" flipH="1">
                <a:off x="583934" y="54780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rot="1147657" flipH="1">
                <a:off x="332742" y="335855"/>
                <a:ext cx="195822" cy="167975"/>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222"/>
        <p:cNvGrpSpPr/>
        <p:nvPr/>
      </p:nvGrpSpPr>
      <p:grpSpPr>
        <a:xfrm>
          <a:off x="0" y="0"/>
          <a:ext cx="0" cy="0"/>
          <a:chOff x="0" y="0"/>
          <a:chExt cx="0" cy="0"/>
        </a:xfrm>
      </p:grpSpPr>
      <p:sp>
        <p:nvSpPr>
          <p:cNvPr id="223" name="Google Shape;223;p18"/>
          <p:cNvSpPr txBox="1">
            <a:spLocks noGrp="1"/>
          </p:cNvSpPr>
          <p:nvPr>
            <p:ph type="title"/>
          </p:nvPr>
        </p:nvSpPr>
        <p:spPr>
          <a:xfrm>
            <a:off x="715100" y="535000"/>
            <a:ext cx="7713600" cy="572700"/>
          </a:xfrm>
          <a:prstGeom prst="rect">
            <a:avLst/>
          </a:prstGeom>
        </p:spPr>
        <p:txBody>
          <a:bodyPr spcFirstLastPara="1" wrap="square" lIns="91407" tIns="91407" rIns="91407" bIns="91407"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5">
  <p:cSld name="CUSTOM_4_1">
    <p:spTree>
      <p:nvGrpSpPr>
        <p:cNvPr id="1" name="Shape 239"/>
        <p:cNvGrpSpPr/>
        <p:nvPr/>
      </p:nvGrpSpPr>
      <p:grpSpPr>
        <a:xfrm>
          <a:off x="0" y="0"/>
          <a:ext cx="0" cy="0"/>
          <a:chOff x="0" y="0"/>
          <a:chExt cx="0" cy="0"/>
        </a:xfrm>
      </p:grpSpPr>
      <p:sp>
        <p:nvSpPr>
          <p:cNvPr id="240" name="Google Shape;240;p22"/>
          <p:cNvSpPr/>
          <p:nvPr/>
        </p:nvSpPr>
        <p:spPr>
          <a:xfrm flipH="1">
            <a:off x="394397" y="463009"/>
            <a:ext cx="1161831" cy="644689"/>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07" tIns="91407" rIns="91407" bIns="91407" anchor="ctr" anchorCtr="0">
            <a:noAutofit/>
          </a:bodyPr>
          <a:lstStyle/>
          <a:p>
            <a:pPr marL="0" lvl="0" indent="0" algn="l" rtl="0">
              <a:spcBef>
                <a:spcPts val="0"/>
              </a:spcBef>
              <a:spcAft>
                <a:spcPts val="0"/>
              </a:spcAft>
              <a:buNone/>
            </a:pPr>
            <a:endParaRPr/>
          </a:p>
        </p:txBody>
      </p:sp>
      <p:sp>
        <p:nvSpPr>
          <p:cNvPr id="241" name="Google Shape;241;p22"/>
          <p:cNvSpPr txBox="1">
            <a:spLocks noGrp="1"/>
          </p:cNvSpPr>
          <p:nvPr>
            <p:ph type="title"/>
          </p:nvPr>
        </p:nvSpPr>
        <p:spPr>
          <a:xfrm>
            <a:off x="715100" y="535000"/>
            <a:ext cx="7713600" cy="572700"/>
          </a:xfrm>
          <a:prstGeom prst="rect">
            <a:avLst/>
          </a:prstGeom>
        </p:spPr>
        <p:txBody>
          <a:bodyPr spcFirstLastPara="1" wrap="square" lIns="91407" tIns="91407" rIns="91407" bIns="91407"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254"/>
        <p:cNvGrpSpPr/>
        <p:nvPr/>
      </p:nvGrpSpPr>
      <p:grpSpPr>
        <a:xfrm>
          <a:off x="0" y="0"/>
          <a:ext cx="0" cy="0"/>
          <a:chOff x="0" y="0"/>
          <a:chExt cx="0" cy="0"/>
        </a:xfrm>
      </p:grpSpPr>
      <p:sp>
        <p:nvSpPr>
          <p:cNvPr id="255" name="Google Shape;255;p25"/>
          <p:cNvSpPr txBox="1">
            <a:spLocks noGrp="1"/>
          </p:cNvSpPr>
          <p:nvPr>
            <p:ph type="subTitle" idx="1"/>
          </p:nvPr>
        </p:nvSpPr>
        <p:spPr>
          <a:xfrm>
            <a:off x="3769350" y="3254300"/>
            <a:ext cx="4101900" cy="1354200"/>
          </a:xfrm>
          <a:prstGeom prst="rect">
            <a:avLst/>
          </a:prstGeom>
        </p:spPr>
        <p:txBody>
          <a:bodyPr spcFirstLastPara="1" wrap="square" lIns="91407" tIns="91407" rIns="91407" bIns="91407"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6" name="Google Shape;256;p25"/>
          <p:cNvSpPr txBox="1">
            <a:spLocks noGrp="1"/>
          </p:cNvSpPr>
          <p:nvPr>
            <p:ph type="title"/>
          </p:nvPr>
        </p:nvSpPr>
        <p:spPr>
          <a:xfrm>
            <a:off x="3769350" y="2681600"/>
            <a:ext cx="4101900" cy="572700"/>
          </a:xfrm>
          <a:prstGeom prst="rect">
            <a:avLst/>
          </a:prstGeom>
        </p:spPr>
        <p:txBody>
          <a:bodyPr spcFirstLastPara="1" wrap="square" lIns="91407" tIns="91407" rIns="91407" bIns="91407"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CUSTOM_2_1_1">
    <p:spTree>
      <p:nvGrpSpPr>
        <p:cNvPr id="1" name="Shape 257"/>
        <p:cNvGrpSpPr/>
        <p:nvPr/>
      </p:nvGrpSpPr>
      <p:grpSpPr>
        <a:xfrm>
          <a:off x="0" y="0"/>
          <a:ext cx="0" cy="0"/>
          <a:chOff x="0" y="0"/>
          <a:chExt cx="0" cy="0"/>
        </a:xfrm>
      </p:grpSpPr>
      <p:sp>
        <p:nvSpPr>
          <p:cNvPr id="258" name="Google Shape;258;p26"/>
          <p:cNvSpPr txBox="1">
            <a:spLocks noGrp="1"/>
          </p:cNvSpPr>
          <p:nvPr>
            <p:ph type="body" idx="1"/>
          </p:nvPr>
        </p:nvSpPr>
        <p:spPr>
          <a:xfrm>
            <a:off x="720000" y="1343525"/>
            <a:ext cx="7713600" cy="3225300"/>
          </a:xfrm>
          <a:prstGeom prst="rect">
            <a:avLst/>
          </a:prstGeom>
        </p:spPr>
        <p:txBody>
          <a:bodyPr spcFirstLastPara="1" wrap="square" lIns="91407" tIns="91407" rIns="91407" bIns="91407" anchor="t" anchorCtr="0">
            <a:noAutofit/>
          </a:bodyPr>
          <a:lstStyle>
            <a:lvl1pPr marL="457094" lvl="0" indent="-317428" rtl="0">
              <a:lnSpc>
                <a:spcPct val="115000"/>
              </a:lnSpc>
              <a:spcBef>
                <a:spcPts val="0"/>
              </a:spcBef>
              <a:spcAft>
                <a:spcPts val="0"/>
              </a:spcAft>
              <a:buClr>
                <a:srgbClr val="434343"/>
              </a:buClr>
              <a:buSzPts val="1400"/>
              <a:buChar char="●"/>
              <a:defRPr sz="1400">
                <a:solidFill>
                  <a:srgbClr val="434343"/>
                </a:solidFill>
              </a:defRPr>
            </a:lvl1pPr>
            <a:lvl2pPr marL="914198" lvl="1" indent="-317428" rtl="0">
              <a:lnSpc>
                <a:spcPct val="115000"/>
              </a:lnSpc>
              <a:spcBef>
                <a:spcPts val="1000"/>
              </a:spcBef>
              <a:spcAft>
                <a:spcPts val="0"/>
              </a:spcAft>
              <a:buClr>
                <a:srgbClr val="434343"/>
              </a:buClr>
              <a:buSzPts val="1400"/>
              <a:buChar char="○"/>
              <a:defRPr>
                <a:solidFill>
                  <a:srgbClr val="434343"/>
                </a:solidFill>
              </a:defRPr>
            </a:lvl2pPr>
            <a:lvl3pPr marL="1371294" lvl="2" indent="-317428" rtl="0">
              <a:lnSpc>
                <a:spcPct val="115000"/>
              </a:lnSpc>
              <a:spcBef>
                <a:spcPts val="0"/>
              </a:spcBef>
              <a:spcAft>
                <a:spcPts val="0"/>
              </a:spcAft>
              <a:buClr>
                <a:srgbClr val="434343"/>
              </a:buClr>
              <a:buSzPts val="1400"/>
              <a:buChar char="■"/>
              <a:defRPr>
                <a:solidFill>
                  <a:srgbClr val="434343"/>
                </a:solidFill>
              </a:defRPr>
            </a:lvl3pPr>
            <a:lvl4pPr marL="1828394" lvl="3" indent="-317428" rtl="0">
              <a:lnSpc>
                <a:spcPct val="115000"/>
              </a:lnSpc>
              <a:spcBef>
                <a:spcPts val="0"/>
              </a:spcBef>
              <a:spcAft>
                <a:spcPts val="0"/>
              </a:spcAft>
              <a:buClr>
                <a:srgbClr val="434343"/>
              </a:buClr>
              <a:buSzPts val="1400"/>
              <a:buChar char="●"/>
              <a:defRPr>
                <a:solidFill>
                  <a:srgbClr val="434343"/>
                </a:solidFill>
              </a:defRPr>
            </a:lvl4pPr>
            <a:lvl5pPr marL="2285487" lvl="4" indent="-317428" rtl="0">
              <a:lnSpc>
                <a:spcPct val="115000"/>
              </a:lnSpc>
              <a:spcBef>
                <a:spcPts val="0"/>
              </a:spcBef>
              <a:spcAft>
                <a:spcPts val="0"/>
              </a:spcAft>
              <a:buClr>
                <a:srgbClr val="434343"/>
              </a:buClr>
              <a:buSzPts val="1400"/>
              <a:buChar char="○"/>
              <a:defRPr>
                <a:solidFill>
                  <a:srgbClr val="434343"/>
                </a:solidFill>
              </a:defRPr>
            </a:lvl5pPr>
            <a:lvl6pPr marL="2742581" lvl="5" indent="-317428" rtl="0">
              <a:lnSpc>
                <a:spcPct val="115000"/>
              </a:lnSpc>
              <a:spcBef>
                <a:spcPts val="0"/>
              </a:spcBef>
              <a:spcAft>
                <a:spcPts val="0"/>
              </a:spcAft>
              <a:buClr>
                <a:srgbClr val="434343"/>
              </a:buClr>
              <a:buSzPts val="1400"/>
              <a:buChar char="■"/>
              <a:defRPr>
                <a:solidFill>
                  <a:srgbClr val="434343"/>
                </a:solidFill>
              </a:defRPr>
            </a:lvl6pPr>
            <a:lvl7pPr marL="3199680" lvl="6" indent="-317428" rtl="0">
              <a:lnSpc>
                <a:spcPct val="115000"/>
              </a:lnSpc>
              <a:spcBef>
                <a:spcPts val="0"/>
              </a:spcBef>
              <a:spcAft>
                <a:spcPts val="0"/>
              </a:spcAft>
              <a:buClr>
                <a:srgbClr val="434343"/>
              </a:buClr>
              <a:buSzPts val="1400"/>
              <a:buChar char="●"/>
              <a:defRPr>
                <a:solidFill>
                  <a:srgbClr val="434343"/>
                </a:solidFill>
              </a:defRPr>
            </a:lvl7pPr>
            <a:lvl8pPr marL="3656777" lvl="7" indent="-317428" rtl="0">
              <a:lnSpc>
                <a:spcPct val="115000"/>
              </a:lnSpc>
              <a:spcBef>
                <a:spcPts val="0"/>
              </a:spcBef>
              <a:spcAft>
                <a:spcPts val="0"/>
              </a:spcAft>
              <a:buClr>
                <a:srgbClr val="434343"/>
              </a:buClr>
              <a:buSzPts val="1400"/>
              <a:buChar char="○"/>
              <a:defRPr>
                <a:solidFill>
                  <a:srgbClr val="434343"/>
                </a:solidFill>
              </a:defRPr>
            </a:lvl8pPr>
            <a:lvl9pPr marL="4113881" lvl="8" indent="-317428"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59" name="Google Shape;259;p26"/>
          <p:cNvSpPr txBox="1">
            <a:spLocks noGrp="1"/>
          </p:cNvSpPr>
          <p:nvPr>
            <p:ph type="title"/>
          </p:nvPr>
        </p:nvSpPr>
        <p:spPr>
          <a:xfrm>
            <a:off x="715100" y="535000"/>
            <a:ext cx="7713600" cy="572700"/>
          </a:xfrm>
          <a:prstGeom prst="rect">
            <a:avLst/>
          </a:prstGeom>
        </p:spPr>
        <p:txBody>
          <a:bodyPr spcFirstLastPara="1" wrap="square" lIns="91407" tIns="91407" rIns="91407" bIns="91407"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60" name="Google Shape;260;p26"/>
          <p:cNvGrpSpPr/>
          <p:nvPr/>
        </p:nvGrpSpPr>
        <p:grpSpPr>
          <a:xfrm>
            <a:off x="7619922" y="274307"/>
            <a:ext cx="1201654" cy="4704219"/>
            <a:chOff x="7619922" y="274307"/>
            <a:chExt cx="1201654" cy="4704219"/>
          </a:xfrm>
        </p:grpSpPr>
        <p:grpSp>
          <p:nvGrpSpPr>
            <p:cNvPr id="261" name="Google Shape;261;p26"/>
            <p:cNvGrpSpPr/>
            <p:nvPr/>
          </p:nvGrpSpPr>
          <p:grpSpPr>
            <a:xfrm>
              <a:off x="7619922" y="3933006"/>
              <a:ext cx="1201654" cy="1045519"/>
              <a:chOff x="3918275" y="2946475"/>
              <a:chExt cx="1042650" cy="907175"/>
            </a:xfrm>
          </p:grpSpPr>
          <p:sp>
            <p:nvSpPr>
              <p:cNvPr id="262" name="Google Shape;262;p26"/>
              <p:cNvSpPr/>
              <p:nvPr/>
            </p:nvSpPr>
            <p:spPr>
              <a:xfrm>
                <a:off x="3918275" y="2946475"/>
                <a:ext cx="1042650" cy="907175"/>
              </a:xfrm>
              <a:custGeom>
                <a:avLst/>
                <a:gdLst/>
                <a:ahLst/>
                <a:cxnLst/>
                <a:rect l="l" t="t" r="r" b="b"/>
                <a:pathLst>
                  <a:path w="41706" h="36287" extrusionOk="0">
                    <a:moveTo>
                      <a:pt x="8643" y="1"/>
                    </a:moveTo>
                    <a:cubicBezTo>
                      <a:pt x="7881" y="1"/>
                      <a:pt x="7133" y="104"/>
                      <a:pt x="6472" y="498"/>
                    </a:cubicBezTo>
                    <a:cubicBezTo>
                      <a:pt x="5177" y="1270"/>
                      <a:pt x="4754" y="2676"/>
                      <a:pt x="4331" y="4033"/>
                    </a:cubicBezTo>
                    <a:cubicBezTo>
                      <a:pt x="2414" y="9944"/>
                      <a:pt x="610" y="16217"/>
                      <a:pt x="100" y="22427"/>
                    </a:cubicBezTo>
                    <a:cubicBezTo>
                      <a:pt x="0" y="23622"/>
                      <a:pt x="772" y="24580"/>
                      <a:pt x="1929" y="24804"/>
                    </a:cubicBezTo>
                    <a:cubicBezTo>
                      <a:pt x="2369" y="24889"/>
                      <a:pt x="2790" y="24920"/>
                      <a:pt x="3204" y="24920"/>
                    </a:cubicBezTo>
                    <a:cubicBezTo>
                      <a:pt x="4183" y="24920"/>
                      <a:pt x="5120" y="24751"/>
                      <a:pt x="6161" y="24742"/>
                    </a:cubicBezTo>
                    <a:cubicBezTo>
                      <a:pt x="6422" y="24742"/>
                      <a:pt x="6671" y="24580"/>
                      <a:pt x="6783" y="24344"/>
                    </a:cubicBezTo>
                    <a:cubicBezTo>
                      <a:pt x="7218" y="24095"/>
                      <a:pt x="7567" y="23722"/>
                      <a:pt x="7803" y="23274"/>
                    </a:cubicBezTo>
                    <a:cubicBezTo>
                      <a:pt x="8662" y="21618"/>
                      <a:pt x="9073" y="19801"/>
                      <a:pt x="10081" y="18183"/>
                    </a:cubicBezTo>
                    <a:cubicBezTo>
                      <a:pt x="11064" y="16553"/>
                      <a:pt x="12284" y="15060"/>
                      <a:pt x="13678" y="13765"/>
                    </a:cubicBezTo>
                    <a:cubicBezTo>
                      <a:pt x="15604" y="12025"/>
                      <a:pt x="17730" y="11019"/>
                      <a:pt x="20030" y="11019"/>
                    </a:cubicBezTo>
                    <a:cubicBezTo>
                      <a:pt x="21119" y="11019"/>
                      <a:pt x="22247" y="11244"/>
                      <a:pt x="23410" y="11724"/>
                    </a:cubicBezTo>
                    <a:cubicBezTo>
                      <a:pt x="30629" y="14711"/>
                      <a:pt x="32919" y="23435"/>
                      <a:pt x="29508" y="30044"/>
                    </a:cubicBezTo>
                    <a:cubicBezTo>
                      <a:pt x="29011" y="31002"/>
                      <a:pt x="29322" y="32160"/>
                      <a:pt x="30006" y="32956"/>
                    </a:cubicBezTo>
                    <a:cubicBezTo>
                      <a:pt x="30268" y="33404"/>
                      <a:pt x="30691" y="33740"/>
                      <a:pt x="31189" y="33914"/>
                    </a:cubicBezTo>
                    <a:cubicBezTo>
                      <a:pt x="33279" y="34649"/>
                      <a:pt x="35370" y="35383"/>
                      <a:pt x="37461" y="36142"/>
                    </a:cubicBezTo>
                    <a:cubicBezTo>
                      <a:pt x="37729" y="36240"/>
                      <a:pt x="38020" y="36287"/>
                      <a:pt x="38315" y="36287"/>
                    </a:cubicBezTo>
                    <a:cubicBezTo>
                      <a:pt x="39526" y="36287"/>
                      <a:pt x="40804" y="35495"/>
                      <a:pt x="40834" y="34163"/>
                    </a:cubicBezTo>
                    <a:cubicBezTo>
                      <a:pt x="41008" y="28190"/>
                      <a:pt x="41182" y="22228"/>
                      <a:pt x="41357" y="16267"/>
                    </a:cubicBezTo>
                    <a:cubicBezTo>
                      <a:pt x="41406" y="14798"/>
                      <a:pt x="41456" y="13342"/>
                      <a:pt x="41494" y="11873"/>
                    </a:cubicBezTo>
                    <a:cubicBezTo>
                      <a:pt x="41518" y="10604"/>
                      <a:pt x="41705" y="9198"/>
                      <a:pt x="41207" y="7990"/>
                    </a:cubicBezTo>
                    <a:cubicBezTo>
                      <a:pt x="40149" y="5439"/>
                      <a:pt x="36503" y="4991"/>
                      <a:pt x="34163" y="4331"/>
                    </a:cubicBezTo>
                    <a:cubicBezTo>
                      <a:pt x="29036" y="2888"/>
                      <a:pt x="23821" y="1780"/>
                      <a:pt x="18556" y="996"/>
                    </a:cubicBezTo>
                    <a:cubicBezTo>
                      <a:pt x="15843" y="598"/>
                      <a:pt x="13118" y="287"/>
                      <a:pt x="10392" y="100"/>
                    </a:cubicBezTo>
                    <a:cubicBezTo>
                      <a:pt x="9824" y="62"/>
                      <a:pt x="9230" y="1"/>
                      <a:pt x="8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6"/>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6"/>
              <p:cNvSpPr/>
              <p:nvPr/>
            </p:nvSpPr>
            <p:spPr>
              <a:xfrm>
                <a:off x="4319625" y="3255425"/>
                <a:ext cx="160575" cy="158850"/>
              </a:xfrm>
              <a:custGeom>
                <a:avLst/>
                <a:gdLst/>
                <a:ahLst/>
                <a:cxnLst/>
                <a:rect l="l" t="t" r="r" b="b"/>
                <a:pathLst>
                  <a:path w="6423" h="6354" extrusionOk="0">
                    <a:moveTo>
                      <a:pt x="3353" y="1"/>
                    </a:moveTo>
                    <a:cubicBezTo>
                      <a:pt x="2321" y="1"/>
                      <a:pt x="1390" y="583"/>
                      <a:pt x="922" y="1507"/>
                    </a:cubicBezTo>
                    <a:cubicBezTo>
                      <a:pt x="113" y="2477"/>
                      <a:pt x="1" y="3859"/>
                      <a:pt x="636" y="4942"/>
                    </a:cubicBezTo>
                    <a:cubicBezTo>
                      <a:pt x="1199" y="5849"/>
                      <a:pt x="2171" y="6353"/>
                      <a:pt x="3163" y="6353"/>
                    </a:cubicBezTo>
                    <a:cubicBezTo>
                      <a:pt x="3682" y="6353"/>
                      <a:pt x="4206" y="6215"/>
                      <a:pt x="4680" y="5925"/>
                    </a:cubicBezTo>
                    <a:cubicBezTo>
                      <a:pt x="5303" y="5539"/>
                      <a:pt x="5763" y="4942"/>
                      <a:pt x="6000" y="4257"/>
                    </a:cubicBezTo>
                    <a:cubicBezTo>
                      <a:pt x="6124" y="4046"/>
                      <a:pt x="6224" y="3822"/>
                      <a:pt x="6286" y="3585"/>
                    </a:cubicBezTo>
                    <a:cubicBezTo>
                      <a:pt x="6398" y="3224"/>
                      <a:pt x="6423" y="2838"/>
                      <a:pt x="6336" y="2465"/>
                    </a:cubicBezTo>
                    <a:cubicBezTo>
                      <a:pt x="6323" y="2092"/>
                      <a:pt x="6199" y="1743"/>
                      <a:pt x="6000" y="1432"/>
                    </a:cubicBezTo>
                    <a:cubicBezTo>
                      <a:pt x="5763" y="1009"/>
                      <a:pt x="5415" y="673"/>
                      <a:pt x="5004" y="424"/>
                    </a:cubicBezTo>
                    <a:cubicBezTo>
                      <a:pt x="4755" y="287"/>
                      <a:pt x="4494" y="175"/>
                      <a:pt x="4232" y="100"/>
                    </a:cubicBezTo>
                    <a:lnTo>
                      <a:pt x="3486" y="1"/>
                    </a:lnTo>
                    <a:lnTo>
                      <a:pt x="3386" y="1"/>
                    </a:lnTo>
                    <a:cubicBezTo>
                      <a:pt x="3375" y="1"/>
                      <a:pt x="3364" y="1"/>
                      <a:pt x="3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p:nvPr/>
            </p:nvSpPr>
            <p:spPr>
              <a:xfrm>
                <a:off x="4211350" y="3207500"/>
                <a:ext cx="117650" cy="139675"/>
              </a:xfrm>
              <a:custGeom>
                <a:avLst/>
                <a:gdLst/>
                <a:ahLst/>
                <a:cxnLst/>
                <a:rect l="l" t="t" r="r" b="b"/>
                <a:pathLst>
                  <a:path w="4706" h="5587" extrusionOk="0">
                    <a:moveTo>
                      <a:pt x="2377" y="1"/>
                    </a:moveTo>
                    <a:cubicBezTo>
                      <a:pt x="2007" y="1"/>
                      <a:pt x="1638" y="98"/>
                      <a:pt x="1308" y="287"/>
                    </a:cubicBezTo>
                    <a:lnTo>
                      <a:pt x="1233" y="337"/>
                    </a:lnTo>
                    <a:cubicBezTo>
                      <a:pt x="598" y="723"/>
                      <a:pt x="100" y="1457"/>
                      <a:pt x="150" y="2229"/>
                    </a:cubicBezTo>
                    <a:cubicBezTo>
                      <a:pt x="187" y="3050"/>
                      <a:pt x="1" y="3822"/>
                      <a:pt x="436" y="4594"/>
                    </a:cubicBezTo>
                    <a:cubicBezTo>
                      <a:pt x="778" y="5215"/>
                      <a:pt x="1438" y="5586"/>
                      <a:pt x="2138" y="5586"/>
                    </a:cubicBezTo>
                    <a:cubicBezTo>
                      <a:pt x="2279" y="5586"/>
                      <a:pt x="2422" y="5571"/>
                      <a:pt x="2565" y="5539"/>
                    </a:cubicBezTo>
                    <a:cubicBezTo>
                      <a:pt x="3199" y="5365"/>
                      <a:pt x="3896" y="4731"/>
                      <a:pt x="3871" y="4009"/>
                    </a:cubicBezTo>
                    <a:cubicBezTo>
                      <a:pt x="3971" y="3772"/>
                      <a:pt x="4095" y="3548"/>
                      <a:pt x="4232" y="3337"/>
                    </a:cubicBezTo>
                    <a:cubicBezTo>
                      <a:pt x="4705" y="2677"/>
                      <a:pt x="4568" y="1793"/>
                      <a:pt x="4232" y="1121"/>
                    </a:cubicBezTo>
                    <a:lnTo>
                      <a:pt x="4195" y="1047"/>
                    </a:lnTo>
                    <a:cubicBezTo>
                      <a:pt x="3996" y="611"/>
                      <a:pt x="3398" y="175"/>
                      <a:pt x="2938" y="76"/>
                    </a:cubicBezTo>
                    <a:cubicBezTo>
                      <a:pt x="2754" y="26"/>
                      <a:pt x="2565" y="1"/>
                      <a:pt x="2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4313725" y="3061550"/>
                <a:ext cx="118875" cy="128850"/>
              </a:xfrm>
              <a:custGeom>
                <a:avLst/>
                <a:gdLst/>
                <a:ahLst/>
                <a:cxnLst/>
                <a:rect l="l" t="t" r="r" b="b"/>
                <a:pathLst>
                  <a:path w="4755" h="5154" extrusionOk="0">
                    <a:moveTo>
                      <a:pt x="2496" y="0"/>
                    </a:moveTo>
                    <a:cubicBezTo>
                      <a:pt x="2309" y="0"/>
                      <a:pt x="2115" y="25"/>
                      <a:pt x="1917" y="77"/>
                    </a:cubicBezTo>
                    <a:cubicBezTo>
                      <a:pt x="672" y="438"/>
                      <a:pt x="0" y="1782"/>
                      <a:pt x="461" y="3002"/>
                    </a:cubicBezTo>
                    <a:cubicBezTo>
                      <a:pt x="498" y="3288"/>
                      <a:pt x="536" y="3587"/>
                      <a:pt x="610" y="3873"/>
                    </a:cubicBezTo>
                    <a:cubicBezTo>
                      <a:pt x="773" y="4631"/>
                      <a:pt x="1453" y="5153"/>
                      <a:pt x="2209" y="5153"/>
                    </a:cubicBezTo>
                    <a:cubicBezTo>
                      <a:pt x="2322" y="5153"/>
                      <a:pt x="2437" y="5142"/>
                      <a:pt x="2552" y="5117"/>
                    </a:cubicBezTo>
                    <a:cubicBezTo>
                      <a:pt x="3236" y="4980"/>
                      <a:pt x="3672" y="4321"/>
                      <a:pt x="4058" y="3736"/>
                    </a:cubicBezTo>
                    <a:cubicBezTo>
                      <a:pt x="4394" y="3400"/>
                      <a:pt x="4605" y="2964"/>
                      <a:pt x="4667" y="2491"/>
                    </a:cubicBezTo>
                    <a:cubicBezTo>
                      <a:pt x="4755" y="1844"/>
                      <a:pt x="4580" y="1110"/>
                      <a:pt x="4058" y="649"/>
                    </a:cubicBezTo>
                    <a:cubicBezTo>
                      <a:pt x="3597" y="236"/>
                      <a:pt x="3073"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4450625" y="3079200"/>
                <a:ext cx="153100" cy="154025"/>
              </a:xfrm>
              <a:custGeom>
                <a:avLst/>
                <a:gdLst/>
                <a:ahLst/>
                <a:cxnLst/>
                <a:rect l="l" t="t" r="r" b="b"/>
                <a:pathLst>
                  <a:path w="6124" h="6161" extrusionOk="0">
                    <a:moveTo>
                      <a:pt x="3111" y="1"/>
                    </a:moveTo>
                    <a:cubicBezTo>
                      <a:pt x="2281" y="1"/>
                      <a:pt x="1417" y="357"/>
                      <a:pt x="872" y="939"/>
                    </a:cubicBezTo>
                    <a:cubicBezTo>
                      <a:pt x="336" y="1499"/>
                      <a:pt x="25" y="2246"/>
                      <a:pt x="0" y="3030"/>
                    </a:cubicBezTo>
                    <a:cubicBezTo>
                      <a:pt x="0" y="3279"/>
                      <a:pt x="25" y="3528"/>
                      <a:pt x="75" y="3764"/>
                    </a:cubicBezTo>
                    <a:cubicBezTo>
                      <a:pt x="137" y="4038"/>
                      <a:pt x="237" y="4312"/>
                      <a:pt x="374" y="4561"/>
                    </a:cubicBezTo>
                    <a:cubicBezTo>
                      <a:pt x="411" y="4623"/>
                      <a:pt x="448" y="4673"/>
                      <a:pt x="486" y="4735"/>
                    </a:cubicBezTo>
                    <a:cubicBezTo>
                      <a:pt x="548" y="4847"/>
                      <a:pt x="635" y="4959"/>
                      <a:pt x="722" y="5071"/>
                    </a:cubicBezTo>
                    <a:cubicBezTo>
                      <a:pt x="1330" y="5774"/>
                      <a:pt x="2221" y="6161"/>
                      <a:pt x="3111" y="6161"/>
                    </a:cubicBezTo>
                    <a:cubicBezTo>
                      <a:pt x="3861" y="6161"/>
                      <a:pt x="4610" y="5887"/>
                      <a:pt x="5190" y="5295"/>
                    </a:cubicBezTo>
                    <a:cubicBezTo>
                      <a:pt x="5788" y="4673"/>
                      <a:pt x="6124" y="3851"/>
                      <a:pt x="6111" y="2993"/>
                    </a:cubicBezTo>
                    <a:cubicBezTo>
                      <a:pt x="6074" y="1661"/>
                      <a:pt x="5178" y="491"/>
                      <a:pt x="3896" y="118"/>
                    </a:cubicBezTo>
                    <a:cubicBezTo>
                      <a:pt x="3646" y="38"/>
                      <a:pt x="3380" y="1"/>
                      <a:pt x="3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a:off x="4617075" y="3152825"/>
                <a:ext cx="134125" cy="134100"/>
              </a:xfrm>
              <a:custGeom>
                <a:avLst/>
                <a:gdLst/>
                <a:ahLst/>
                <a:cxnLst/>
                <a:rect l="l" t="t" r="r" b="b"/>
                <a:pathLst>
                  <a:path w="5365" h="5364" extrusionOk="0">
                    <a:moveTo>
                      <a:pt x="2683" y="1"/>
                    </a:moveTo>
                    <a:cubicBezTo>
                      <a:pt x="2216" y="1"/>
                      <a:pt x="1749" y="116"/>
                      <a:pt x="1395" y="346"/>
                    </a:cubicBezTo>
                    <a:lnTo>
                      <a:pt x="1332" y="396"/>
                    </a:lnTo>
                    <a:cubicBezTo>
                      <a:pt x="1034" y="558"/>
                      <a:pt x="772" y="794"/>
                      <a:pt x="586" y="1081"/>
                    </a:cubicBezTo>
                    <a:cubicBezTo>
                      <a:pt x="424" y="1242"/>
                      <a:pt x="312" y="1441"/>
                      <a:pt x="250" y="1666"/>
                    </a:cubicBezTo>
                    <a:cubicBezTo>
                      <a:pt x="75" y="1989"/>
                      <a:pt x="1" y="2338"/>
                      <a:pt x="13" y="2698"/>
                    </a:cubicBezTo>
                    <a:cubicBezTo>
                      <a:pt x="51" y="2935"/>
                      <a:pt x="75" y="3159"/>
                      <a:pt x="113" y="3408"/>
                    </a:cubicBezTo>
                    <a:cubicBezTo>
                      <a:pt x="200" y="3619"/>
                      <a:pt x="287" y="3831"/>
                      <a:pt x="374" y="4043"/>
                    </a:cubicBezTo>
                    <a:cubicBezTo>
                      <a:pt x="536" y="4341"/>
                      <a:pt x="772" y="4603"/>
                      <a:pt x="1071" y="4789"/>
                    </a:cubicBezTo>
                    <a:cubicBezTo>
                      <a:pt x="1233" y="4951"/>
                      <a:pt x="1432" y="5076"/>
                      <a:pt x="1656" y="5138"/>
                    </a:cubicBezTo>
                    <a:cubicBezTo>
                      <a:pt x="1945" y="5288"/>
                      <a:pt x="2277" y="5363"/>
                      <a:pt x="2602" y="5363"/>
                    </a:cubicBezTo>
                    <a:cubicBezTo>
                      <a:pt x="2627" y="5363"/>
                      <a:pt x="2652" y="5363"/>
                      <a:pt x="2677" y="5362"/>
                    </a:cubicBezTo>
                    <a:lnTo>
                      <a:pt x="3386" y="5275"/>
                    </a:lnTo>
                    <a:lnTo>
                      <a:pt x="4033" y="5001"/>
                    </a:lnTo>
                    <a:cubicBezTo>
                      <a:pt x="4332" y="4839"/>
                      <a:pt x="4593" y="4603"/>
                      <a:pt x="4780" y="4316"/>
                    </a:cubicBezTo>
                    <a:cubicBezTo>
                      <a:pt x="4942" y="4155"/>
                      <a:pt x="5054" y="3943"/>
                      <a:pt x="5116" y="3719"/>
                    </a:cubicBezTo>
                    <a:cubicBezTo>
                      <a:pt x="5290" y="3408"/>
                      <a:pt x="5365" y="3059"/>
                      <a:pt x="5352" y="2698"/>
                    </a:cubicBezTo>
                    <a:lnTo>
                      <a:pt x="5253" y="1989"/>
                    </a:lnTo>
                    <a:cubicBezTo>
                      <a:pt x="5166" y="1778"/>
                      <a:pt x="5079" y="1566"/>
                      <a:pt x="4991" y="1354"/>
                    </a:cubicBezTo>
                    <a:cubicBezTo>
                      <a:pt x="4755" y="956"/>
                      <a:pt x="4419" y="620"/>
                      <a:pt x="4033" y="396"/>
                    </a:cubicBezTo>
                    <a:lnTo>
                      <a:pt x="3971" y="346"/>
                    </a:lnTo>
                    <a:cubicBezTo>
                      <a:pt x="3616" y="116"/>
                      <a:pt x="3150" y="1"/>
                      <a:pt x="2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6"/>
              <p:cNvSpPr/>
              <p:nvPr/>
            </p:nvSpPr>
            <p:spPr>
              <a:xfrm>
                <a:off x="4496975" y="3293050"/>
                <a:ext cx="183600" cy="176775"/>
              </a:xfrm>
              <a:custGeom>
                <a:avLst/>
                <a:gdLst/>
                <a:ahLst/>
                <a:cxnLst/>
                <a:rect l="l" t="t" r="r" b="b"/>
                <a:pathLst>
                  <a:path w="7344" h="7071" extrusionOk="0">
                    <a:moveTo>
                      <a:pt x="3967" y="1"/>
                    </a:moveTo>
                    <a:cubicBezTo>
                      <a:pt x="3666" y="1"/>
                      <a:pt x="3365" y="38"/>
                      <a:pt x="3075" y="114"/>
                    </a:cubicBezTo>
                    <a:cubicBezTo>
                      <a:pt x="1805" y="475"/>
                      <a:pt x="810" y="1458"/>
                      <a:pt x="436" y="2715"/>
                    </a:cubicBezTo>
                    <a:cubicBezTo>
                      <a:pt x="1" y="4183"/>
                      <a:pt x="673" y="5752"/>
                      <a:pt x="1930" y="6548"/>
                    </a:cubicBezTo>
                    <a:cubicBezTo>
                      <a:pt x="2501" y="6896"/>
                      <a:pt x="3144" y="7071"/>
                      <a:pt x="3789" y="7071"/>
                    </a:cubicBezTo>
                    <a:cubicBezTo>
                      <a:pt x="4368" y="7071"/>
                      <a:pt x="4947" y="6930"/>
                      <a:pt x="5477" y="6648"/>
                    </a:cubicBezTo>
                    <a:cubicBezTo>
                      <a:pt x="6472" y="6075"/>
                      <a:pt x="7120" y="5017"/>
                      <a:pt x="7157" y="3860"/>
                    </a:cubicBezTo>
                    <a:cubicBezTo>
                      <a:pt x="7344" y="3126"/>
                      <a:pt x="7257" y="2341"/>
                      <a:pt x="6896" y="1669"/>
                    </a:cubicBezTo>
                    <a:cubicBezTo>
                      <a:pt x="6340" y="578"/>
                      <a:pt x="5151" y="1"/>
                      <a:pt x="3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26"/>
            <p:cNvGrpSpPr/>
            <p:nvPr/>
          </p:nvGrpSpPr>
          <p:grpSpPr>
            <a:xfrm rot="10800000">
              <a:off x="8079087" y="274307"/>
              <a:ext cx="699624" cy="760571"/>
              <a:chOff x="8472500" y="116350"/>
              <a:chExt cx="573886" cy="623879"/>
            </a:xfrm>
          </p:grpSpPr>
          <p:sp>
            <p:nvSpPr>
              <p:cNvPr id="272" name="Google Shape;272;p26"/>
              <p:cNvSpPr/>
              <p:nvPr/>
            </p:nvSpPr>
            <p:spPr>
              <a:xfrm>
                <a:off x="8850559" y="11635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6"/>
              <p:cNvSpPr/>
              <p:nvPr/>
            </p:nvSpPr>
            <p:spPr>
              <a:xfrm>
                <a:off x="8732698" y="480857"/>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a:off x="8631796" y="284314"/>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a:off x="8472500" y="616574"/>
                <a:ext cx="137447" cy="12365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2">
  <p:cSld name="BLANK_1_1_1_2_1_1">
    <p:spTree>
      <p:nvGrpSpPr>
        <p:cNvPr id="1" name="Shape 335"/>
        <p:cNvGrpSpPr/>
        <p:nvPr/>
      </p:nvGrpSpPr>
      <p:grpSpPr>
        <a:xfrm>
          <a:off x="0" y="0"/>
          <a:ext cx="0" cy="0"/>
          <a:chOff x="0" y="0"/>
          <a:chExt cx="0" cy="0"/>
        </a:xfrm>
      </p:grpSpPr>
      <p:sp>
        <p:nvSpPr>
          <p:cNvPr id="336" name="Google Shape;336;p33"/>
          <p:cNvSpPr txBox="1">
            <a:spLocks noGrp="1"/>
          </p:cNvSpPr>
          <p:nvPr>
            <p:ph type="title"/>
          </p:nvPr>
        </p:nvSpPr>
        <p:spPr>
          <a:xfrm>
            <a:off x="720000" y="2423313"/>
            <a:ext cx="23364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7" name="Google Shape;337;p33"/>
          <p:cNvSpPr txBox="1">
            <a:spLocks noGrp="1"/>
          </p:cNvSpPr>
          <p:nvPr>
            <p:ph type="subTitle" idx="1"/>
          </p:nvPr>
        </p:nvSpPr>
        <p:spPr>
          <a:xfrm>
            <a:off x="720000" y="3009838"/>
            <a:ext cx="23364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8" name="Google Shape;338;p33"/>
          <p:cNvSpPr txBox="1">
            <a:spLocks noGrp="1"/>
          </p:cNvSpPr>
          <p:nvPr>
            <p:ph type="title" idx="2"/>
          </p:nvPr>
        </p:nvSpPr>
        <p:spPr>
          <a:xfrm>
            <a:off x="3403800" y="2423313"/>
            <a:ext cx="23364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9" name="Google Shape;339;p33"/>
          <p:cNvSpPr txBox="1">
            <a:spLocks noGrp="1"/>
          </p:cNvSpPr>
          <p:nvPr>
            <p:ph type="subTitle" idx="3"/>
          </p:nvPr>
        </p:nvSpPr>
        <p:spPr>
          <a:xfrm>
            <a:off x="3403800" y="3009838"/>
            <a:ext cx="23364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33"/>
          <p:cNvSpPr txBox="1">
            <a:spLocks noGrp="1"/>
          </p:cNvSpPr>
          <p:nvPr>
            <p:ph type="title" idx="4"/>
          </p:nvPr>
        </p:nvSpPr>
        <p:spPr>
          <a:xfrm>
            <a:off x="6087600" y="2423313"/>
            <a:ext cx="23364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1" name="Google Shape;341;p33"/>
          <p:cNvSpPr txBox="1">
            <a:spLocks noGrp="1"/>
          </p:cNvSpPr>
          <p:nvPr>
            <p:ph type="subTitle" idx="5"/>
          </p:nvPr>
        </p:nvSpPr>
        <p:spPr>
          <a:xfrm>
            <a:off x="6087600" y="3009838"/>
            <a:ext cx="23364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33"/>
          <p:cNvSpPr txBox="1">
            <a:spLocks noGrp="1"/>
          </p:cNvSpPr>
          <p:nvPr>
            <p:ph type="title" idx="6"/>
          </p:nvPr>
        </p:nvSpPr>
        <p:spPr>
          <a:xfrm>
            <a:off x="715100" y="535000"/>
            <a:ext cx="7713600" cy="572700"/>
          </a:xfrm>
          <a:prstGeom prst="rect">
            <a:avLst/>
          </a:prstGeom>
        </p:spPr>
        <p:txBody>
          <a:bodyPr spcFirstLastPara="1" wrap="square" lIns="91407" tIns="91407" rIns="91407" bIns="91407"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07" tIns="91407" rIns="91407" bIns="91407" anchor="b" anchorCtr="0">
            <a:noAutofit/>
          </a:bodyPr>
          <a:lstStyle>
            <a:lvl1pPr lvl="0"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07" tIns="91407" rIns="91407" bIns="91407" anchor="t" anchorCtr="0">
            <a:noAutofit/>
          </a:bodyPr>
          <a:lstStyle>
            <a:lvl1pPr marL="457200" lvl="0" indent="-317500">
              <a:lnSpc>
                <a:spcPct val="115000"/>
              </a:lnSpc>
              <a:spcBef>
                <a:spcPts val="0"/>
              </a:spcBef>
              <a:spcAft>
                <a:spcPts val="0"/>
              </a:spcAft>
              <a:buClr>
                <a:schemeClr val="dk1"/>
              </a:buClr>
              <a:buSzPts val="1400"/>
              <a:buFont typeface="Glegoo"/>
              <a:buChar char="●"/>
              <a:defRPr>
                <a:solidFill>
                  <a:schemeClr val="dk1"/>
                </a:solidFill>
                <a:latin typeface="Glegoo"/>
                <a:ea typeface="Glegoo"/>
                <a:cs typeface="Glegoo"/>
                <a:sym typeface="Glegoo"/>
              </a:defRPr>
            </a:lvl1pPr>
            <a:lvl2pPr marL="914400" lvl="1"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2pPr>
            <a:lvl3pPr marL="1371600" lvl="2"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3pPr>
            <a:lvl4pPr marL="1828800" lvl="3"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4pPr>
            <a:lvl5pPr marL="2286000" lvl="4"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5pPr>
            <a:lvl6pPr marL="2743200" lvl="5"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6pPr>
            <a:lvl7pPr marL="3200400" lvl="6"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7pPr>
            <a:lvl8pPr marL="3657600" lvl="7"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8pPr>
            <a:lvl9pPr marL="4114800" lvl="8" indent="-317500">
              <a:lnSpc>
                <a:spcPct val="115000"/>
              </a:lnSpc>
              <a:spcBef>
                <a:spcPts val="1600"/>
              </a:spcBef>
              <a:spcAft>
                <a:spcPts val="1600"/>
              </a:spcAft>
              <a:buClr>
                <a:schemeClr val="dk1"/>
              </a:buClr>
              <a:buSzPts val="1400"/>
              <a:buFont typeface="Glegoo"/>
              <a:buChar char="■"/>
              <a:defRPr>
                <a:solidFill>
                  <a:schemeClr val="dk1"/>
                </a:solidFill>
                <a:latin typeface="Glegoo"/>
                <a:ea typeface="Glegoo"/>
                <a:cs typeface="Glegoo"/>
                <a:sym typeface="Glego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9" r:id="rId4"/>
    <p:sldLayoutId id="2147483664" r:id="rId5"/>
    <p:sldLayoutId id="2147483668" r:id="rId6"/>
    <p:sldLayoutId id="2147483671" r:id="rId7"/>
    <p:sldLayoutId id="2147483672" r:id="rId8"/>
    <p:sldLayoutId id="2147483679" r:id="rId9"/>
    <p:sldLayoutId id="2147483681" r:id="rId10"/>
    <p:sldLayoutId id="2147483687" r:id="rId11"/>
    <p:sldLayoutId id="2147483688" r:id="rId12"/>
    <p:sldLayoutId id="2147483689" r:id="rId13"/>
    <p:sldLayoutId id="214748369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21.xml"/><Relationship Id="rId7" Type="http://schemas.openxmlformats.org/officeDocument/2006/relationships/slide" Target="slide16.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slide" Target="slide23.xml"/><Relationship Id="rId4" Type="http://schemas.openxmlformats.org/officeDocument/2006/relationships/slide" Target="slide22.xml"/><Relationship Id="rId9" Type="http://schemas.openxmlformats.org/officeDocument/2006/relationships/slide" Target="slide1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hyperlink" Target="http://biyolojiegitim.yyu.edu.tr/k/Nit/images/Nitrobacter%20sp_jpg.jpg" TargetMode="External"/><Relationship Id="rId2" Type="http://schemas.openxmlformats.org/officeDocument/2006/relationships/image" Target="../media/image23.jpeg"/><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gif"/></Relationships>
</file>

<file path=ppt/slides/_rels/slide26.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42.png"/><Relationship Id="rId7" Type="http://schemas.openxmlformats.org/officeDocument/2006/relationships/slide" Target="slide29.xml"/><Relationship Id="rId2" Type="http://schemas.openxmlformats.org/officeDocument/2006/relationships/slide" Target="slide27.xml"/><Relationship Id="rId1" Type="http://schemas.openxmlformats.org/officeDocument/2006/relationships/slideLayout" Target="../slideLayouts/slideLayout5.xml"/><Relationship Id="rId6" Type="http://schemas.openxmlformats.org/officeDocument/2006/relationships/slide" Target="slide28.xml"/><Relationship Id="rId5" Type="http://schemas.openxmlformats.org/officeDocument/2006/relationships/slide" Target="slide30.xml"/><Relationship Id="rId4" Type="http://schemas.openxmlformats.org/officeDocument/2006/relationships/slide" Target="slide31.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324" y="699551"/>
            <a:ext cx="2802501" cy="20760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617" y="2832011"/>
            <a:ext cx="3528392"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131840" y="699544"/>
            <a:ext cx="2637696" cy="20760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6084168" y="1059591"/>
            <a:ext cx="2736304" cy="2839229"/>
          </a:xfrm>
          <a:prstGeom prst="roundRect">
            <a:avLst/>
          </a:prstGeom>
        </p:spPr>
        <p:style>
          <a:lnRef idx="1">
            <a:schemeClr val="accent4"/>
          </a:lnRef>
          <a:fillRef idx="2">
            <a:schemeClr val="accent4"/>
          </a:fillRef>
          <a:effectRef idx="1">
            <a:schemeClr val="accent4"/>
          </a:effectRef>
          <a:fontRef idx="minor">
            <a:schemeClr val="dk1"/>
          </a:fontRef>
        </p:style>
        <p:txBody>
          <a:bodyPr lIns="91422" tIns="45711" rIns="91422" bIns="45711" rtlCol="0" anchor="ctr"/>
          <a:lstStyle/>
          <a:p>
            <a:pPr lvl="0" algn="ctr"/>
            <a:r>
              <a:rPr lang="en-US" sz="3200" b="1">
                <a:latin typeface="Times New Roman" pitchFamily="18" charset="0"/>
                <a:cs typeface="Times New Roman" pitchFamily="18" charset="0"/>
              </a:rPr>
              <a:t>Nguyên nhân gây </a:t>
            </a:r>
            <a:r>
              <a:rPr lang="en-US" sz="3200" b="1">
                <a:solidFill>
                  <a:schemeClr val="tx1"/>
                </a:solidFill>
                <a:latin typeface="Times New Roman" pitchFamily="18" charset="0"/>
                <a:cs typeface="Times New Roman" pitchFamily="18" charset="0"/>
              </a:rPr>
              <a:t>h</a:t>
            </a:r>
            <a:r>
              <a:rPr lang="en-US" sz="3200" b="1">
                <a:latin typeface="Times New Roman" pitchFamily="18" charset="0"/>
                <a:cs typeface="Times New Roman" pitchFamily="18" charset="0"/>
              </a:rPr>
              <a:t>ư thối mẫu vật là gì?</a:t>
            </a:r>
          </a:p>
        </p:txBody>
      </p:sp>
    </p:spTree>
    <p:extLst>
      <p:ext uri="{BB962C8B-B14F-4D97-AF65-F5344CB8AC3E}">
        <p14:creationId xmlns:p14="http://schemas.microsoft.com/office/powerpoint/2010/main" val="224417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500" fill="hold"/>
                                        <p:tgtEl>
                                          <p:spTgt spid="1028"/>
                                        </p:tgtEl>
                                        <p:attrNameLst>
                                          <p:attrName>ppt_w</p:attrName>
                                        </p:attrNameLst>
                                      </p:cBhvr>
                                      <p:tavLst>
                                        <p:tav tm="0">
                                          <p:val>
                                            <p:fltVal val="0"/>
                                          </p:val>
                                        </p:tav>
                                        <p:tav tm="100000">
                                          <p:val>
                                            <p:strVal val="#ppt_w"/>
                                          </p:val>
                                        </p:tav>
                                      </p:tavLst>
                                    </p:anim>
                                    <p:anim calcmode="lin" valueType="num">
                                      <p:cBhvr>
                                        <p:cTn id="15" dur="500" fill="hold"/>
                                        <p:tgtEl>
                                          <p:spTgt spid="1028"/>
                                        </p:tgtEl>
                                        <p:attrNameLst>
                                          <p:attrName>ppt_h</p:attrName>
                                        </p:attrNameLst>
                                      </p:cBhvr>
                                      <p:tavLst>
                                        <p:tav tm="0">
                                          <p:val>
                                            <p:fltVal val="0"/>
                                          </p:val>
                                        </p:tav>
                                        <p:tav tm="100000">
                                          <p:val>
                                            <p:strVal val="#ppt_h"/>
                                          </p:val>
                                        </p:tav>
                                      </p:tavLst>
                                    </p:anim>
                                    <p:animEffect transition="in" filter="fade">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500" fill="hold"/>
                                        <p:tgtEl>
                                          <p:spTgt spid="1027"/>
                                        </p:tgtEl>
                                        <p:attrNameLst>
                                          <p:attrName>ppt_w</p:attrName>
                                        </p:attrNameLst>
                                      </p:cBhvr>
                                      <p:tavLst>
                                        <p:tav tm="0">
                                          <p:val>
                                            <p:fltVal val="0"/>
                                          </p:val>
                                        </p:tav>
                                        <p:tav tm="100000">
                                          <p:val>
                                            <p:strVal val="#ppt_w"/>
                                          </p:val>
                                        </p:tav>
                                      </p:tavLst>
                                    </p:anim>
                                    <p:anim calcmode="lin" valueType="num">
                                      <p:cBhvr>
                                        <p:cTn id="22" dur="500" fill="hold"/>
                                        <p:tgtEl>
                                          <p:spTgt spid="1027"/>
                                        </p:tgtEl>
                                        <p:attrNameLst>
                                          <p:attrName>ppt_h</p:attrName>
                                        </p:attrNameLst>
                                      </p:cBhvr>
                                      <p:tavLst>
                                        <p:tav tm="0">
                                          <p:val>
                                            <p:fltVal val="0"/>
                                          </p:val>
                                        </p:tav>
                                        <p:tav tm="100000">
                                          <p:val>
                                            <p:strVal val="#ppt_h"/>
                                          </p:val>
                                        </p:tav>
                                      </p:tavLst>
                                    </p:anim>
                                    <p:animEffect transition="in" filter="fade">
                                      <p:cBhvr>
                                        <p:cTn id="23" dur="5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grpSp>
        <p:nvGrpSpPr>
          <p:cNvPr id="4" name="Group 3"/>
          <p:cNvGrpSpPr/>
          <p:nvPr/>
        </p:nvGrpSpPr>
        <p:grpSpPr>
          <a:xfrm>
            <a:off x="3" y="801102"/>
            <a:ext cx="3765364" cy="483286"/>
            <a:chOff x="432048" y="994934"/>
            <a:chExt cx="7459979" cy="590400"/>
          </a:xfrm>
        </p:grpSpPr>
        <p:sp>
          <p:nvSpPr>
            <p:cNvPr id="5" name="Rounded Rectangle 4"/>
            <p:cNvSpPr/>
            <p:nvPr/>
          </p:nvSpPr>
          <p:spPr>
            <a:xfrm>
              <a:off x="432048" y="994934"/>
              <a:ext cx="6918148" cy="590400"/>
            </a:xfrm>
            <a:prstGeom prst="roundRect">
              <a:avLst/>
            </a:prstGeom>
          </p:spPr>
          <p:style>
            <a:lnRef idx="0">
              <a:schemeClr val="lt1">
                <a:hueOff val="0"/>
                <a:satOff val="0"/>
                <a:lumOff val="0"/>
                <a:alphaOff val="0"/>
              </a:schemeClr>
            </a:lnRef>
            <a:fillRef idx="3">
              <a:schemeClr val="accent2">
                <a:hueOff val="6004612"/>
                <a:satOff val="-1640"/>
                <a:lumOff val="6928"/>
                <a:alphaOff val="0"/>
              </a:schemeClr>
            </a:fillRef>
            <a:effectRef idx="2">
              <a:schemeClr val="accent2">
                <a:hueOff val="6004612"/>
                <a:satOff val="-1640"/>
                <a:lumOff val="6928"/>
                <a:alphaOff val="0"/>
              </a:schemeClr>
            </a:effectRef>
            <a:fontRef idx="minor">
              <a:schemeClr val="lt1"/>
            </a:fontRef>
          </p:style>
        </p:sp>
        <p:sp>
          <p:nvSpPr>
            <p:cNvPr id="6" name="Rounded Rectangle 4"/>
            <p:cNvSpPr/>
            <p:nvPr/>
          </p:nvSpPr>
          <p:spPr>
            <a:xfrm>
              <a:off x="460869" y="10237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 Các nhóm vi sinh vật </a:t>
              </a:r>
            </a:p>
          </p:txBody>
        </p:sp>
      </p:grpSp>
      <p:sp>
        <p:nvSpPr>
          <p:cNvPr id="24" name="Rectangle 18"/>
          <p:cNvSpPr>
            <a:spLocks noChangeArrowheads="1"/>
          </p:cNvSpPr>
          <p:nvPr/>
        </p:nvSpPr>
        <p:spPr bwMode="auto">
          <a:xfrm>
            <a:off x="0" y="72798"/>
            <a:ext cx="184710" cy="31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2" tIns="45711" rIns="91422" bIns="45711" numCol="1" anchor="ctr" anchorCtr="0" compatLnSpc="1">
            <a:prstTxWarp prst="textNoShape">
              <a:avLst/>
            </a:prstTxWarp>
            <a:spAutoFit/>
          </a:bodyPr>
          <a:lstStyle/>
          <a:p>
            <a:endParaRPr lang="en-US"/>
          </a:p>
        </p:txBody>
      </p:sp>
      <p:sp>
        <p:nvSpPr>
          <p:cNvPr id="43" name="Rectangle 42"/>
          <p:cNvSpPr/>
          <p:nvPr/>
        </p:nvSpPr>
        <p:spPr>
          <a:xfrm>
            <a:off x="6516216" y="3266482"/>
            <a:ext cx="2611140" cy="400091"/>
          </a:xfrm>
          <a:prstGeom prst="rect">
            <a:avLst/>
          </a:prstGeom>
        </p:spPr>
        <p:style>
          <a:lnRef idx="2">
            <a:schemeClr val="accent1"/>
          </a:lnRef>
          <a:fillRef idx="1">
            <a:schemeClr val="lt1"/>
          </a:fillRef>
          <a:effectRef idx="0">
            <a:schemeClr val="accent1"/>
          </a:effectRef>
          <a:fontRef idx="minor">
            <a:schemeClr val="dk1"/>
          </a:fontRef>
        </p:style>
        <p:txBody>
          <a:bodyPr wrap="square" lIns="91422" tIns="45711" rIns="91422" bIns="45711">
            <a:spAutoFit/>
          </a:bodyPr>
          <a:lstStyle/>
          <a:p>
            <a:pPr algn="ctr"/>
            <a:r>
              <a:rPr lang="en-US" sz="2000" b="1">
                <a:latin typeface="Times New Roman" pitchFamily="18" charset="0"/>
                <a:cs typeface="Times New Roman" pitchFamily="18" charset="0"/>
              </a:rPr>
              <a:t> Động vật nguyên sinh</a:t>
            </a:r>
          </a:p>
        </p:txBody>
      </p:sp>
      <p:sp>
        <p:nvSpPr>
          <p:cNvPr id="44" name="Rectangle 43"/>
          <p:cNvSpPr/>
          <p:nvPr/>
        </p:nvSpPr>
        <p:spPr>
          <a:xfrm>
            <a:off x="3713947" y="1059582"/>
            <a:ext cx="1786061" cy="403954"/>
          </a:xfrm>
          <a:prstGeom prst="rect">
            <a:avLst/>
          </a:prstGeom>
        </p:spPr>
        <p:style>
          <a:lnRef idx="2">
            <a:schemeClr val="accent3"/>
          </a:lnRef>
          <a:fillRef idx="1">
            <a:schemeClr val="lt1"/>
          </a:fillRef>
          <a:effectRef idx="0">
            <a:schemeClr val="accent3"/>
          </a:effectRef>
          <a:fontRef idx="minor">
            <a:schemeClr val="dk1"/>
          </a:fontRef>
        </p:style>
        <p:txBody>
          <a:bodyPr wrap="none" lIns="91422" tIns="45711" rIns="91422" bIns="45711">
            <a:spAutoFit/>
          </a:bodyPr>
          <a:lstStyle/>
          <a:p>
            <a:pPr algn="ctr"/>
            <a:r>
              <a:rPr lang="en-US" sz="2000" b="1">
                <a:solidFill>
                  <a:srgbClr val="FF0000"/>
                </a:solidFill>
                <a:latin typeface="Times New Roman" pitchFamily="18" charset="0"/>
                <a:cs typeface="Times New Roman" pitchFamily="18" charset="0"/>
              </a:rPr>
              <a:t>VI SINH VẬT</a:t>
            </a:r>
          </a:p>
        </p:txBody>
      </p:sp>
      <p:sp>
        <p:nvSpPr>
          <p:cNvPr id="45" name="Rectangle 44"/>
          <p:cNvSpPr/>
          <p:nvPr/>
        </p:nvSpPr>
        <p:spPr>
          <a:xfrm>
            <a:off x="528342" y="1779663"/>
            <a:ext cx="2132311" cy="403954"/>
          </a:xfrm>
          <a:prstGeom prst="rect">
            <a:avLst/>
          </a:prstGeom>
        </p:spPr>
        <p:style>
          <a:lnRef idx="2">
            <a:schemeClr val="accent4"/>
          </a:lnRef>
          <a:fillRef idx="1">
            <a:schemeClr val="lt1"/>
          </a:fillRef>
          <a:effectRef idx="0">
            <a:schemeClr val="accent4"/>
          </a:effectRef>
          <a:fontRef idx="minor">
            <a:schemeClr val="dk1"/>
          </a:fontRef>
        </p:style>
        <p:txBody>
          <a:bodyPr wrap="none" lIns="91422" tIns="45711" rIns="91422" bIns="45711">
            <a:spAutoFit/>
          </a:bodyPr>
          <a:lstStyle/>
          <a:p>
            <a:pPr algn="ctr"/>
            <a:r>
              <a:rPr lang="en-US" sz="2000" b="1">
                <a:latin typeface="Times New Roman" pitchFamily="18" charset="0"/>
                <a:cs typeface="Times New Roman" pitchFamily="18" charset="0"/>
              </a:rPr>
              <a:t>Đơn bào nhân sơ </a:t>
            </a:r>
            <a:endParaRPr lang="en-US" sz="2000" b="1"/>
          </a:p>
        </p:txBody>
      </p:sp>
      <p:sp>
        <p:nvSpPr>
          <p:cNvPr id="46" name="Rectangle 45"/>
          <p:cNvSpPr/>
          <p:nvPr/>
        </p:nvSpPr>
        <p:spPr>
          <a:xfrm>
            <a:off x="4021713" y="1779663"/>
            <a:ext cx="4972030" cy="403954"/>
          </a:xfrm>
          <a:prstGeom prst="rect">
            <a:avLst/>
          </a:prstGeom>
        </p:spPr>
        <p:style>
          <a:lnRef idx="2">
            <a:schemeClr val="accent4"/>
          </a:lnRef>
          <a:fillRef idx="1">
            <a:schemeClr val="lt1"/>
          </a:fillRef>
          <a:effectRef idx="0">
            <a:schemeClr val="accent4"/>
          </a:effectRef>
          <a:fontRef idx="minor">
            <a:schemeClr val="dk1"/>
          </a:fontRef>
        </p:style>
        <p:txBody>
          <a:bodyPr wrap="none" lIns="91422" tIns="45711" rIns="91422" bIns="45711">
            <a:spAutoFit/>
          </a:bodyPr>
          <a:lstStyle/>
          <a:p>
            <a:pPr algn="ctr"/>
            <a:r>
              <a:rPr lang="en-US" sz="2000" b="1">
                <a:latin typeface="Times New Roman" pitchFamily="18" charset="0"/>
                <a:cs typeface="Times New Roman" pitchFamily="18" charset="0"/>
              </a:rPr>
              <a:t>Đơn bào (hay tập đoàn đơn bào) nhân thực</a:t>
            </a:r>
          </a:p>
        </p:txBody>
      </p:sp>
      <p:sp>
        <p:nvSpPr>
          <p:cNvPr id="48" name="Rectangle 47"/>
          <p:cNvSpPr/>
          <p:nvPr/>
        </p:nvSpPr>
        <p:spPr>
          <a:xfrm>
            <a:off x="1845654" y="2485653"/>
            <a:ext cx="1316482" cy="400110"/>
          </a:xfrm>
          <a:prstGeom prst="rect">
            <a:avLst/>
          </a:prstGeom>
        </p:spPr>
        <p:style>
          <a:lnRef idx="2">
            <a:schemeClr val="accent2"/>
          </a:lnRef>
          <a:fillRef idx="1">
            <a:schemeClr val="lt1"/>
          </a:fillRef>
          <a:effectRef idx="0">
            <a:schemeClr val="accent2"/>
          </a:effectRef>
          <a:fontRef idx="minor">
            <a:schemeClr val="dk1"/>
          </a:fontRef>
        </p:style>
        <p:txBody>
          <a:bodyPr wrap="square" lIns="91422" tIns="45711" rIns="91422" bIns="45711">
            <a:spAutoFit/>
          </a:bodyPr>
          <a:lstStyle/>
          <a:p>
            <a:pPr algn="ctr"/>
            <a:r>
              <a:rPr lang="en-US" sz="2000" b="1">
                <a:latin typeface="Times New Roman" pitchFamily="18" charset="0"/>
                <a:cs typeface="Times New Roman" pitchFamily="18" charset="0"/>
              </a:rPr>
              <a:t>Vi khuẩn</a:t>
            </a:r>
          </a:p>
        </p:txBody>
      </p:sp>
      <p:sp>
        <p:nvSpPr>
          <p:cNvPr id="49" name="Rectangle 48"/>
          <p:cNvSpPr/>
          <p:nvPr/>
        </p:nvSpPr>
        <p:spPr>
          <a:xfrm>
            <a:off x="3779914" y="2474228"/>
            <a:ext cx="1152128" cy="400110"/>
          </a:xfrm>
          <a:prstGeom prst="rect">
            <a:avLst/>
          </a:prstGeom>
        </p:spPr>
        <p:style>
          <a:lnRef idx="2">
            <a:schemeClr val="accent2"/>
          </a:lnRef>
          <a:fillRef idx="1">
            <a:schemeClr val="lt1"/>
          </a:fillRef>
          <a:effectRef idx="0">
            <a:schemeClr val="accent2"/>
          </a:effectRef>
          <a:fontRef idx="minor">
            <a:schemeClr val="dk1"/>
          </a:fontRef>
        </p:style>
        <p:txBody>
          <a:bodyPr wrap="square" lIns="91422" tIns="45711" rIns="91422" bIns="45711">
            <a:spAutoFit/>
          </a:bodyPr>
          <a:lstStyle/>
          <a:p>
            <a:pPr algn="ctr"/>
            <a:r>
              <a:rPr lang="en-US" sz="2000" b="1">
                <a:latin typeface="Times New Roman" pitchFamily="18" charset="0"/>
                <a:cs typeface="Times New Roman" pitchFamily="18" charset="0"/>
              </a:rPr>
              <a:t>Vi nấm            </a:t>
            </a:r>
          </a:p>
        </p:txBody>
      </p:sp>
      <p:sp>
        <p:nvSpPr>
          <p:cNvPr id="50" name="Rectangle 49"/>
          <p:cNvSpPr/>
          <p:nvPr/>
        </p:nvSpPr>
        <p:spPr>
          <a:xfrm>
            <a:off x="6210006" y="2474229"/>
            <a:ext cx="1973614" cy="403954"/>
          </a:xfrm>
          <a:prstGeom prst="rect">
            <a:avLst/>
          </a:prstGeom>
        </p:spPr>
        <p:style>
          <a:lnRef idx="2">
            <a:schemeClr val="accent2"/>
          </a:lnRef>
          <a:fillRef idx="1">
            <a:schemeClr val="lt1"/>
          </a:fillRef>
          <a:effectRef idx="0">
            <a:schemeClr val="accent2"/>
          </a:effectRef>
          <a:fontRef idx="minor">
            <a:schemeClr val="dk1"/>
          </a:fontRef>
        </p:style>
        <p:txBody>
          <a:bodyPr wrap="none" lIns="91422" tIns="45711" rIns="91422" bIns="45711">
            <a:spAutoFit/>
          </a:bodyPr>
          <a:lstStyle/>
          <a:p>
            <a:pPr algn="ctr"/>
            <a:r>
              <a:rPr lang="en-US" sz="2000" b="1">
                <a:latin typeface="Times New Roman" pitchFamily="18" charset="0"/>
                <a:cs typeface="Times New Roman" pitchFamily="18" charset="0"/>
              </a:rPr>
              <a:t>Nguyên sinh vật</a:t>
            </a:r>
          </a:p>
        </p:txBody>
      </p:sp>
      <p:sp>
        <p:nvSpPr>
          <p:cNvPr id="51" name="Rectangle 50"/>
          <p:cNvSpPr/>
          <p:nvPr/>
        </p:nvSpPr>
        <p:spPr>
          <a:xfrm>
            <a:off x="5295638" y="3266474"/>
            <a:ext cx="1148571" cy="400110"/>
          </a:xfrm>
          <a:prstGeom prst="rect">
            <a:avLst/>
          </a:prstGeom>
        </p:spPr>
        <p:style>
          <a:lnRef idx="2">
            <a:schemeClr val="accent1"/>
          </a:lnRef>
          <a:fillRef idx="1">
            <a:schemeClr val="lt1"/>
          </a:fillRef>
          <a:effectRef idx="0">
            <a:schemeClr val="accent1"/>
          </a:effectRef>
          <a:fontRef idx="minor">
            <a:schemeClr val="dk1"/>
          </a:fontRef>
        </p:style>
        <p:txBody>
          <a:bodyPr wrap="square" lIns="91422" tIns="45711" rIns="91422" bIns="45711">
            <a:spAutoFit/>
          </a:bodyPr>
          <a:lstStyle/>
          <a:p>
            <a:pPr algn="ctr"/>
            <a:r>
              <a:rPr lang="en-US" sz="2000" b="1">
                <a:latin typeface="Times New Roman" pitchFamily="18" charset="0"/>
                <a:cs typeface="Times New Roman" pitchFamily="18" charset="0"/>
              </a:rPr>
              <a:t>Vi tảo            </a:t>
            </a:r>
          </a:p>
        </p:txBody>
      </p:sp>
      <p:grpSp>
        <p:nvGrpSpPr>
          <p:cNvPr id="2" name="Group 1"/>
          <p:cNvGrpSpPr/>
          <p:nvPr/>
        </p:nvGrpSpPr>
        <p:grpSpPr>
          <a:xfrm>
            <a:off x="115395" y="2485659"/>
            <a:ext cx="1496386" cy="1930102"/>
            <a:chOff x="115395" y="2485658"/>
            <a:chExt cx="1496386" cy="1930102"/>
          </a:xfrm>
        </p:grpSpPr>
        <p:sp>
          <p:nvSpPr>
            <p:cNvPr id="47" name="Rectangle 46"/>
            <p:cNvSpPr/>
            <p:nvPr/>
          </p:nvSpPr>
          <p:spPr>
            <a:xfrm>
              <a:off x="115395" y="2485658"/>
              <a:ext cx="1496386" cy="400097"/>
            </a:xfrm>
            <a:prstGeom prst="rect">
              <a:avLst/>
            </a:prstGeom>
          </p:spPr>
          <p:style>
            <a:lnRef idx="2">
              <a:schemeClr val="accent2"/>
            </a:lnRef>
            <a:fillRef idx="1">
              <a:schemeClr val="lt1"/>
            </a:fillRef>
            <a:effectRef idx="0">
              <a:schemeClr val="accent2"/>
            </a:effectRef>
            <a:fontRef idx="minor">
              <a:schemeClr val="dk1"/>
            </a:fontRef>
          </p:style>
          <p:txBody>
            <a:bodyPr wrap="square" lIns="91428" tIns="45714" rIns="91428" bIns="45714">
              <a:spAutoFit/>
            </a:bodyPr>
            <a:lstStyle/>
            <a:p>
              <a:pPr algn="ctr"/>
              <a:r>
                <a:rPr lang="en-US" sz="2000" b="1">
                  <a:latin typeface="Times New Roman" pitchFamily="18" charset="0"/>
                  <a:cs typeface="Times New Roman" pitchFamily="18" charset="0"/>
                </a:rPr>
                <a:t>Vi khuẩn cổ  </a:t>
              </a:r>
            </a:p>
          </p:txBody>
        </p:sp>
        <p:sp>
          <p:nvSpPr>
            <p:cNvPr id="52" name="Rectangle 51"/>
            <p:cNvSpPr/>
            <p:nvPr/>
          </p:nvSpPr>
          <p:spPr>
            <a:xfrm>
              <a:off x="186540" y="4107996"/>
              <a:ext cx="1271479" cy="307764"/>
            </a:xfrm>
            <a:prstGeom prst="rect">
              <a:avLst/>
            </a:prstGeom>
          </p:spPr>
          <p:txBody>
            <a:bodyPr wrap="none" lIns="91428" tIns="45714" rIns="91428" bIns="45714">
              <a:spAutoFit/>
            </a:bodyPr>
            <a:lstStyle/>
            <a:p>
              <a:pPr algn="ctr"/>
              <a:r>
                <a:rPr lang="en-US" b="1" i="1">
                  <a:solidFill>
                    <a:srgbClr val="0070C0"/>
                  </a:solidFill>
                  <a:latin typeface="Times New Roman" pitchFamily="18" charset="0"/>
                  <a:cs typeface="Times New Roman" pitchFamily="18" charset="0"/>
                </a:rPr>
                <a:t>(Halobacteria</a:t>
              </a:r>
              <a:r>
                <a:rPr lang="en-US" b="1" i="1" smtClean="0">
                  <a:solidFill>
                    <a:srgbClr val="0070C0"/>
                  </a:solidFill>
                  <a:latin typeface="Times New Roman" pitchFamily="18" charset="0"/>
                  <a:cs typeface="Times New Roman" pitchFamily="18" charset="0"/>
                </a:rPr>
                <a:t>)</a:t>
              </a:r>
              <a:endParaRPr lang="en-US" b="1">
                <a:solidFill>
                  <a:srgbClr val="0070C0"/>
                </a:solidFill>
              </a:endParaRPr>
            </a:p>
          </p:txBody>
        </p:sp>
        <p:pic>
          <p:nvPicPr>
            <p:cNvPr id="57" name="Picture 56"/>
            <p:cNvPicPr/>
            <p:nvPr/>
          </p:nvPicPr>
          <p:blipFill>
            <a:blip r:embed="rId2" cstate="email">
              <a:extLst>
                <a:ext uri="{28A0092B-C50C-407E-A947-70E740481C1C}">
                  <a14:useLocalDpi xmlns:a14="http://schemas.microsoft.com/office/drawing/2010/main"/>
                </a:ext>
              </a:extLst>
            </a:blip>
            <a:srcRect/>
            <a:stretch>
              <a:fillRect/>
            </a:stretch>
          </p:blipFill>
          <p:spPr bwMode="auto">
            <a:xfrm>
              <a:off x="146698" y="2979118"/>
              <a:ext cx="1433780" cy="1032792"/>
            </a:xfrm>
            <a:prstGeom prst="rect">
              <a:avLst/>
            </a:prstGeom>
            <a:noFill/>
          </p:spPr>
        </p:pic>
      </p:grpSp>
      <p:grpSp>
        <p:nvGrpSpPr>
          <p:cNvPr id="10" name="Group 9"/>
          <p:cNvGrpSpPr/>
          <p:nvPr/>
        </p:nvGrpSpPr>
        <p:grpSpPr>
          <a:xfrm>
            <a:off x="7090143" y="3771205"/>
            <a:ext cx="1440160" cy="1336066"/>
            <a:chOff x="7090143" y="3771206"/>
            <a:chExt cx="1440160" cy="1336065"/>
          </a:xfrm>
        </p:grpSpPr>
        <p:sp>
          <p:nvSpPr>
            <p:cNvPr id="56" name="Rectangle 55"/>
            <p:cNvSpPr/>
            <p:nvPr/>
          </p:nvSpPr>
          <p:spPr>
            <a:xfrm>
              <a:off x="7236310" y="4799507"/>
              <a:ext cx="1215373" cy="307764"/>
            </a:xfrm>
            <a:prstGeom prst="rect">
              <a:avLst/>
            </a:prstGeom>
          </p:spPr>
          <p:txBody>
            <a:bodyPr wrap="none" lIns="91428" tIns="45714" rIns="91428" bIns="45714">
              <a:spAutoFit/>
            </a:bodyPr>
            <a:lstStyle/>
            <a:p>
              <a:pPr algn="ctr"/>
              <a:r>
                <a:rPr lang="en-US" b="1" i="1">
                  <a:solidFill>
                    <a:srgbClr val="0070C0"/>
                  </a:solidFill>
                  <a:latin typeface="Times New Roman" pitchFamily="18" charset="0"/>
                  <a:cs typeface="Times New Roman" pitchFamily="18" charset="0"/>
                </a:rPr>
                <a:t>(Trùng Amip)</a:t>
              </a:r>
              <a:endParaRPr lang="en-US" b="1">
                <a:solidFill>
                  <a:srgbClr val="0070C0"/>
                </a:solidFill>
                <a:latin typeface="Times New Roman" pitchFamily="18" charset="0"/>
                <a:cs typeface="Times New Roman" pitchFamily="18" charset="0"/>
              </a:endParaRPr>
            </a:p>
          </p:txBody>
        </p:sp>
        <p:pic>
          <p:nvPicPr>
            <p:cNvPr id="58" name="Picture 57"/>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0143" y="3771206"/>
              <a:ext cx="1440160" cy="1004205"/>
            </a:xfrm>
            <a:prstGeom prst="rect">
              <a:avLst/>
            </a:prstGeom>
            <a:noFill/>
          </p:spPr>
        </p:pic>
      </p:grpSp>
      <p:grpSp>
        <p:nvGrpSpPr>
          <p:cNvPr id="7" name="Group 6"/>
          <p:cNvGrpSpPr/>
          <p:nvPr/>
        </p:nvGrpSpPr>
        <p:grpSpPr>
          <a:xfrm>
            <a:off x="1731943" y="2979119"/>
            <a:ext cx="1543922" cy="1436642"/>
            <a:chOff x="1731941" y="2979118"/>
            <a:chExt cx="1543921" cy="1436642"/>
          </a:xfrm>
        </p:grpSpPr>
        <p:sp>
          <p:nvSpPr>
            <p:cNvPr id="53" name="Rectangle 52"/>
            <p:cNvSpPr/>
            <p:nvPr/>
          </p:nvSpPr>
          <p:spPr>
            <a:xfrm>
              <a:off x="1731951" y="4107996"/>
              <a:ext cx="1507119" cy="307764"/>
            </a:xfrm>
            <a:prstGeom prst="rect">
              <a:avLst/>
            </a:prstGeom>
          </p:spPr>
          <p:txBody>
            <a:bodyPr wrap="none" lIns="91428" tIns="45714" rIns="91428" bIns="45714">
              <a:spAutoFit/>
            </a:bodyPr>
            <a:lstStyle/>
            <a:p>
              <a:pPr algn="ctr"/>
              <a:r>
                <a:rPr lang="en-US" b="1" i="1">
                  <a:solidFill>
                    <a:srgbClr val="0070C0"/>
                  </a:solidFill>
                  <a:latin typeface="Times New Roman" pitchFamily="18" charset="0"/>
                  <a:cs typeface="Times New Roman" pitchFamily="18" charset="0"/>
                </a:rPr>
                <a:t>(Escherichia coli)</a:t>
              </a:r>
              <a:endParaRPr lang="en-US" b="1">
                <a:solidFill>
                  <a:srgbClr val="0070C0"/>
                </a:solidFill>
              </a:endParaRPr>
            </a:p>
          </p:txBody>
        </p:sp>
        <p:pic>
          <p:nvPicPr>
            <p:cNvPr id="59" name="Picture 58"/>
            <p:cNvPicPr/>
            <p:nvPr/>
          </p:nvPicPr>
          <p:blipFill>
            <a:blip r:embed="rId4" cstate="email">
              <a:extLst>
                <a:ext uri="{28A0092B-C50C-407E-A947-70E740481C1C}">
                  <a14:useLocalDpi xmlns:a14="http://schemas.microsoft.com/office/drawing/2010/main"/>
                </a:ext>
              </a:extLst>
            </a:blip>
            <a:srcRect/>
            <a:stretch>
              <a:fillRect/>
            </a:stretch>
          </p:blipFill>
          <p:spPr bwMode="auto">
            <a:xfrm>
              <a:off x="1731941" y="2979118"/>
              <a:ext cx="1543921" cy="1032792"/>
            </a:xfrm>
            <a:prstGeom prst="rect">
              <a:avLst/>
            </a:prstGeom>
            <a:noFill/>
          </p:spPr>
        </p:pic>
      </p:grpSp>
      <p:grpSp>
        <p:nvGrpSpPr>
          <p:cNvPr id="9" name="Group 8"/>
          <p:cNvGrpSpPr/>
          <p:nvPr/>
        </p:nvGrpSpPr>
        <p:grpSpPr>
          <a:xfrm>
            <a:off x="5148073" y="3771205"/>
            <a:ext cx="1431235" cy="1336066"/>
            <a:chOff x="5148070" y="3771206"/>
            <a:chExt cx="1431235" cy="1336065"/>
          </a:xfrm>
        </p:grpSpPr>
        <p:sp>
          <p:nvSpPr>
            <p:cNvPr id="55" name="Rectangle 54"/>
            <p:cNvSpPr/>
            <p:nvPr/>
          </p:nvSpPr>
          <p:spPr>
            <a:xfrm>
              <a:off x="5359297" y="4799507"/>
              <a:ext cx="1047058" cy="307764"/>
            </a:xfrm>
            <a:prstGeom prst="rect">
              <a:avLst/>
            </a:prstGeom>
          </p:spPr>
          <p:txBody>
            <a:bodyPr wrap="none" lIns="91428" tIns="45714" rIns="91428" bIns="45714">
              <a:spAutoFit/>
            </a:bodyPr>
            <a:lstStyle/>
            <a:p>
              <a:pPr algn="ctr"/>
              <a:r>
                <a:rPr lang="en-US" b="1" i="1">
                  <a:solidFill>
                    <a:srgbClr val="0070C0"/>
                  </a:solidFill>
                  <a:latin typeface="Times New Roman" pitchFamily="18" charset="0"/>
                  <a:cs typeface="Times New Roman" pitchFamily="18" charset="0"/>
                </a:rPr>
                <a:t>(Chlorella) </a:t>
              </a:r>
              <a:endParaRPr lang="en-US" b="1">
                <a:solidFill>
                  <a:srgbClr val="0070C0"/>
                </a:solidFill>
              </a:endParaRPr>
            </a:p>
          </p:txBody>
        </p:sp>
        <p:pic>
          <p:nvPicPr>
            <p:cNvPr id="60" name="Picture 59"/>
            <p:cNvPicPr/>
            <p:nvPr/>
          </p:nvPicPr>
          <p:blipFill>
            <a:blip r:embed="rId5" cstate="email">
              <a:extLst>
                <a:ext uri="{28A0092B-C50C-407E-A947-70E740481C1C}">
                  <a14:useLocalDpi xmlns:a14="http://schemas.microsoft.com/office/drawing/2010/main"/>
                </a:ext>
              </a:extLst>
            </a:blip>
            <a:srcRect/>
            <a:stretch>
              <a:fillRect/>
            </a:stretch>
          </p:blipFill>
          <p:spPr bwMode="auto">
            <a:xfrm>
              <a:off x="5148070" y="3771206"/>
              <a:ext cx="1431235" cy="1032792"/>
            </a:xfrm>
            <a:prstGeom prst="rect">
              <a:avLst/>
            </a:prstGeom>
            <a:noFill/>
          </p:spPr>
        </p:pic>
      </p:grpSp>
      <p:grpSp>
        <p:nvGrpSpPr>
          <p:cNvPr id="8" name="Group 7"/>
          <p:cNvGrpSpPr/>
          <p:nvPr/>
        </p:nvGrpSpPr>
        <p:grpSpPr>
          <a:xfrm>
            <a:off x="3635898" y="2979119"/>
            <a:ext cx="1440160" cy="1436642"/>
            <a:chOff x="3635898" y="2979118"/>
            <a:chExt cx="1440160" cy="1436642"/>
          </a:xfrm>
        </p:grpSpPr>
        <p:sp>
          <p:nvSpPr>
            <p:cNvPr id="54" name="Rectangle 53"/>
            <p:cNvSpPr/>
            <p:nvPr/>
          </p:nvSpPr>
          <p:spPr>
            <a:xfrm>
              <a:off x="3833806" y="4107996"/>
              <a:ext cx="1026219" cy="307764"/>
            </a:xfrm>
            <a:prstGeom prst="rect">
              <a:avLst/>
            </a:prstGeom>
          </p:spPr>
          <p:txBody>
            <a:bodyPr wrap="none" lIns="91428" tIns="45714" rIns="91428" bIns="45714">
              <a:spAutoFit/>
            </a:bodyPr>
            <a:lstStyle/>
            <a:p>
              <a:pPr algn="ctr"/>
              <a:r>
                <a:rPr lang="en-US" b="1" i="1">
                  <a:solidFill>
                    <a:srgbClr val="0070C0"/>
                  </a:solidFill>
                  <a:latin typeface="Times New Roman" pitchFamily="18" charset="0"/>
                  <a:cs typeface="Times New Roman" pitchFamily="18" charset="0"/>
                </a:rPr>
                <a:t>(Nấm men</a:t>
              </a:r>
              <a:r>
                <a:rPr lang="en-US" b="1" i="1" smtClean="0">
                  <a:solidFill>
                    <a:srgbClr val="0070C0"/>
                  </a:solidFill>
                  <a:latin typeface="Times New Roman" pitchFamily="18" charset="0"/>
                  <a:cs typeface="Times New Roman" pitchFamily="18" charset="0"/>
                </a:rPr>
                <a:t>)</a:t>
              </a:r>
              <a:endParaRPr lang="en-US" b="1">
                <a:solidFill>
                  <a:srgbClr val="0070C0"/>
                </a:solidFill>
                <a:latin typeface="Times New Roman" pitchFamily="18" charset="0"/>
                <a:cs typeface="Times New Roman" pitchFamily="18" charset="0"/>
              </a:endParaRPr>
            </a:p>
          </p:txBody>
        </p:sp>
        <p:pic>
          <p:nvPicPr>
            <p:cNvPr id="61" name="Picture 60"/>
            <p:cNvPicPr/>
            <p:nvPr/>
          </p:nvPicPr>
          <p:blipFill>
            <a:blip r:embed="rId6" cstate="email">
              <a:extLst>
                <a:ext uri="{28A0092B-C50C-407E-A947-70E740481C1C}">
                  <a14:useLocalDpi xmlns:a14="http://schemas.microsoft.com/office/drawing/2010/main"/>
                </a:ext>
              </a:extLst>
            </a:blip>
            <a:srcRect/>
            <a:stretch>
              <a:fillRect/>
            </a:stretch>
          </p:blipFill>
          <p:spPr bwMode="auto">
            <a:xfrm>
              <a:off x="3635898" y="2979118"/>
              <a:ext cx="1440160" cy="1032792"/>
            </a:xfrm>
            <a:prstGeom prst="rect">
              <a:avLst/>
            </a:prstGeom>
            <a:noFill/>
          </p:spPr>
        </p:pic>
      </p:grpSp>
      <p:cxnSp>
        <p:nvCxnSpPr>
          <p:cNvPr id="69" name="Elbow Connector 68"/>
          <p:cNvCxnSpPr>
            <a:stCxn id="44" idx="2"/>
            <a:endCxn id="45" idx="0"/>
          </p:cNvCxnSpPr>
          <p:nvPr/>
        </p:nvCxnSpPr>
        <p:spPr>
          <a:xfrm rot="5400000">
            <a:off x="2942674" y="115359"/>
            <a:ext cx="316127" cy="3012480"/>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44" idx="2"/>
            <a:endCxn id="46" idx="0"/>
          </p:cNvCxnSpPr>
          <p:nvPr/>
        </p:nvCxnSpPr>
        <p:spPr>
          <a:xfrm rot="16200000" flipH="1">
            <a:off x="5399292" y="671228"/>
            <a:ext cx="316127" cy="1900757"/>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5" name="Elbow Connector 74"/>
          <p:cNvCxnSpPr>
            <a:stCxn id="45" idx="2"/>
            <a:endCxn id="47" idx="0"/>
          </p:cNvCxnSpPr>
          <p:nvPr/>
        </p:nvCxnSpPr>
        <p:spPr>
          <a:xfrm rot="5400000">
            <a:off x="1078022" y="1969183"/>
            <a:ext cx="302042" cy="730910"/>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45" idx="2"/>
            <a:endCxn id="48" idx="0"/>
          </p:cNvCxnSpPr>
          <p:nvPr/>
        </p:nvCxnSpPr>
        <p:spPr>
          <a:xfrm rot="16200000" flipH="1">
            <a:off x="1898174" y="1879932"/>
            <a:ext cx="302037" cy="909406"/>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3" name="Elbow Connector 82"/>
          <p:cNvCxnSpPr>
            <a:stCxn id="46" idx="2"/>
            <a:endCxn id="49" idx="0"/>
          </p:cNvCxnSpPr>
          <p:nvPr/>
        </p:nvCxnSpPr>
        <p:spPr>
          <a:xfrm rot="5400000">
            <a:off x="5286547" y="1253056"/>
            <a:ext cx="290612" cy="2151749"/>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5" name="Elbow Connector 84"/>
          <p:cNvCxnSpPr>
            <a:stCxn id="46" idx="2"/>
            <a:endCxn id="50" idx="0"/>
          </p:cNvCxnSpPr>
          <p:nvPr/>
        </p:nvCxnSpPr>
        <p:spPr>
          <a:xfrm rot="16200000" flipH="1">
            <a:off x="6706966" y="1984386"/>
            <a:ext cx="290612" cy="689087"/>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50" idx="2"/>
            <a:endCxn id="43" idx="0"/>
          </p:cNvCxnSpPr>
          <p:nvPr/>
        </p:nvCxnSpPr>
        <p:spPr>
          <a:xfrm rot="16200000" flipH="1">
            <a:off x="7315150" y="2759845"/>
            <a:ext cx="388299" cy="624973"/>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3" name="Elbow Connector 92"/>
          <p:cNvCxnSpPr>
            <a:stCxn id="50" idx="2"/>
            <a:endCxn id="51" idx="0"/>
          </p:cNvCxnSpPr>
          <p:nvPr/>
        </p:nvCxnSpPr>
        <p:spPr>
          <a:xfrm rot="5400000">
            <a:off x="6339223" y="2408884"/>
            <a:ext cx="388292" cy="1326890"/>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39" name="Google Shape;1135;p80"/>
          <p:cNvGrpSpPr/>
          <p:nvPr/>
        </p:nvGrpSpPr>
        <p:grpSpPr>
          <a:xfrm flipH="1">
            <a:off x="8296010" y="434435"/>
            <a:ext cx="847993" cy="1107337"/>
            <a:chOff x="2955150" y="997425"/>
            <a:chExt cx="1119850" cy="2035875"/>
          </a:xfrm>
        </p:grpSpPr>
        <p:sp>
          <p:nvSpPr>
            <p:cNvPr id="40" name="Google Shape;1136;p80"/>
            <p:cNvSpPr/>
            <p:nvPr/>
          </p:nvSpPr>
          <p:spPr>
            <a:xfrm>
              <a:off x="2955150" y="997425"/>
              <a:ext cx="1119850" cy="2035875"/>
            </a:xfrm>
            <a:custGeom>
              <a:avLst/>
              <a:gdLst/>
              <a:ahLst/>
              <a:cxnLst/>
              <a:rect l="l" t="t" r="r" b="b"/>
              <a:pathLst>
                <a:path w="44794" h="81435" extrusionOk="0">
                  <a:moveTo>
                    <a:pt x="23507" y="1"/>
                  </a:moveTo>
                  <a:cubicBezTo>
                    <a:pt x="22623" y="1"/>
                    <a:pt x="21689" y="978"/>
                    <a:pt x="22212" y="2044"/>
                  </a:cubicBezTo>
                  <a:cubicBezTo>
                    <a:pt x="22945" y="3553"/>
                    <a:pt x="22499" y="5320"/>
                    <a:pt x="22183" y="6857"/>
                  </a:cubicBezTo>
                  <a:cubicBezTo>
                    <a:pt x="22025" y="7676"/>
                    <a:pt x="21896" y="8481"/>
                    <a:pt x="21781" y="9300"/>
                  </a:cubicBezTo>
                  <a:cubicBezTo>
                    <a:pt x="21292" y="9429"/>
                    <a:pt x="20818" y="9602"/>
                    <a:pt x="20359" y="9831"/>
                  </a:cubicBezTo>
                  <a:cubicBezTo>
                    <a:pt x="19683" y="10061"/>
                    <a:pt x="19051" y="10449"/>
                    <a:pt x="18548" y="10952"/>
                  </a:cubicBezTo>
                  <a:cubicBezTo>
                    <a:pt x="18333" y="10420"/>
                    <a:pt x="18146" y="9889"/>
                    <a:pt x="17988" y="9343"/>
                  </a:cubicBezTo>
                  <a:cubicBezTo>
                    <a:pt x="17543" y="7806"/>
                    <a:pt x="17126" y="6240"/>
                    <a:pt x="16192" y="4903"/>
                  </a:cubicBezTo>
                  <a:cubicBezTo>
                    <a:pt x="15892" y="4488"/>
                    <a:pt x="15474" y="4315"/>
                    <a:pt x="15062" y="4315"/>
                  </a:cubicBezTo>
                  <a:cubicBezTo>
                    <a:pt x="14094" y="4315"/>
                    <a:pt x="13159" y="5270"/>
                    <a:pt x="13865" y="6268"/>
                  </a:cubicBezTo>
                  <a:cubicBezTo>
                    <a:pt x="14885" y="7719"/>
                    <a:pt x="15143" y="9458"/>
                    <a:pt x="15732" y="11096"/>
                  </a:cubicBezTo>
                  <a:cubicBezTo>
                    <a:pt x="15977" y="11814"/>
                    <a:pt x="16307" y="12504"/>
                    <a:pt x="16709" y="13150"/>
                  </a:cubicBezTo>
                  <a:cubicBezTo>
                    <a:pt x="16451" y="13567"/>
                    <a:pt x="16221" y="14012"/>
                    <a:pt x="16048" y="14486"/>
                  </a:cubicBezTo>
                  <a:cubicBezTo>
                    <a:pt x="15790" y="14989"/>
                    <a:pt x="15560" y="15506"/>
                    <a:pt x="15344" y="16038"/>
                  </a:cubicBezTo>
                  <a:cubicBezTo>
                    <a:pt x="14856" y="15794"/>
                    <a:pt x="14396" y="15521"/>
                    <a:pt x="13936" y="15219"/>
                  </a:cubicBezTo>
                  <a:cubicBezTo>
                    <a:pt x="12897" y="14490"/>
                    <a:pt x="11759" y="13913"/>
                    <a:pt x="10576" y="13913"/>
                  </a:cubicBezTo>
                  <a:cubicBezTo>
                    <a:pt x="10009" y="13913"/>
                    <a:pt x="9432" y="14045"/>
                    <a:pt x="8850" y="14357"/>
                  </a:cubicBezTo>
                  <a:cubicBezTo>
                    <a:pt x="7553" y="15067"/>
                    <a:pt x="8352" y="16862"/>
                    <a:pt x="9559" y="16862"/>
                  </a:cubicBezTo>
                  <a:cubicBezTo>
                    <a:pt x="9768" y="16862"/>
                    <a:pt x="9990" y="16808"/>
                    <a:pt x="10215" y="16685"/>
                  </a:cubicBezTo>
                  <a:cubicBezTo>
                    <a:pt x="10358" y="16608"/>
                    <a:pt x="10506" y="16576"/>
                    <a:pt x="10656" y="16576"/>
                  </a:cubicBezTo>
                  <a:cubicBezTo>
                    <a:pt x="11126" y="16576"/>
                    <a:pt x="11612" y="16890"/>
                    <a:pt x="11982" y="17130"/>
                  </a:cubicBezTo>
                  <a:cubicBezTo>
                    <a:pt x="12686" y="17590"/>
                    <a:pt x="13347" y="18093"/>
                    <a:pt x="14109" y="18480"/>
                  </a:cubicBezTo>
                  <a:cubicBezTo>
                    <a:pt x="14252" y="18567"/>
                    <a:pt x="14410" y="18639"/>
                    <a:pt x="14554" y="18710"/>
                  </a:cubicBezTo>
                  <a:cubicBezTo>
                    <a:pt x="14296" y="19888"/>
                    <a:pt x="14123" y="21095"/>
                    <a:pt x="14066" y="22317"/>
                  </a:cubicBezTo>
                  <a:cubicBezTo>
                    <a:pt x="13948" y="22307"/>
                    <a:pt x="13830" y="22302"/>
                    <a:pt x="13713" y="22302"/>
                  </a:cubicBezTo>
                  <a:cubicBezTo>
                    <a:pt x="13300" y="22302"/>
                    <a:pt x="12891" y="22360"/>
                    <a:pt x="12500" y="22460"/>
                  </a:cubicBezTo>
                  <a:cubicBezTo>
                    <a:pt x="11573" y="22706"/>
                    <a:pt x="10803" y="22939"/>
                    <a:pt x="9970" y="22939"/>
                  </a:cubicBezTo>
                  <a:cubicBezTo>
                    <a:pt x="9538" y="22939"/>
                    <a:pt x="9088" y="22876"/>
                    <a:pt x="8592" y="22719"/>
                  </a:cubicBezTo>
                  <a:cubicBezTo>
                    <a:pt x="8442" y="22672"/>
                    <a:pt x="8301" y="22651"/>
                    <a:pt x="8168" y="22651"/>
                  </a:cubicBezTo>
                  <a:cubicBezTo>
                    <a:pt x="6818" y="22651"/>
                    <a:pt x="6369" y="24848"/>
                    <a:pt x="7873" y="25319"/>
                  </a:cubicBezTo>
                  <a:cubicBezTo>
                    <a:pt x="8602" y="25560"/>
                    <a:pt x="9364" y="25679"/>
                    <a:pt x="10130" y="25679"/>
                  </a:cubicBezTo>
                  <a:cubicBezTo>
                    <a:pt x="10784" y="25679"/>
                    <a:pt x="11441" y="25592"/>
                    <a:pt x="12083" y="25420"/>
                  </a:cubicBezTo>
                  <a:cubicBezTo>
                    <a:pt x="12629" y="25262"/>
                    <a:pt x="13175" y="24989"/>
                    <a:pt x="13764" y="24974"/>
                  </a:cubicBezTo>
                  <a:cubicBezTo>
                    <a:pt x="13793" y="24970"/>
                    <a:pt x="13821" y="24968"/>
                    <a:pt x="13850" y="24968"/>
                  </a:cubicBezTo>
                  <a:cubicBezTo>
                    <a:pt x="13908" y="24968"/>
                    <a:pt x="13965" y="24974"/>
                    <a:pt x="14023" y="24974"/>
                  </a:cubicBezTo>
                  <a:cubicBezTo>
                    <a:pt x="14066" y="26325"/>
                    <a:pt x="14166" y="27676"/>
                    <a:pt x="14238" y="29026"/>
                  </a:cubicBezTo>
                  <a:lnTo>
                    <a:pt x="14195" y="29026"/>
                  </a:lnTo>
                  <a:cubicBezTo>
                    <a:pt x="13450" y="29138"/>
                    <a:pt x="12747" y="29443"/>
                    <a:pt x="11991" y="29443"/>
                  </a:cubicBezTo>
                  <a:cubicBezTo>
                    <a:pt x="11974" y="29443"/>
                    <a:pt x="11956" y="29443"/>
                    <a:pt x="11939" y="29443"/>
                  </a:cubicBezTo>
                  <a:cubicBezTo>
                    <a:pt x="11163" y="29428"/>
                    <a:pt x="10402" y="29198"/>
                    <a:pt x="9669" y="28997"/>
                  </a:cubicBezTo>
                  <a:cubicBezTo>
                    <a:pt x="9538" y="28962"/>
                    <a:pt x="9412" y="28946"/>
                    <a:pt x="9293" y="28946"/>
                  </a:cubicBezTo>
                  <a:cubicBezTo>
                    <a:pt x="7890" y="28946"/>
                    <a:pt x="7402" y="31187"/>
                    <a:pt x="8951" y="31598"/>
                  </a:cubicBezTo>
                  <a:cubicBezTo>
                    <a:pt x="9967" y="31878"/>
                    <a:pt x="11013" y="32120"/>
                    <a:pt x="12067" y="32120"/>
                  </a:cubicBezTo>
                  <a:cubicBezTo>
                    <a:pt x="12474" y="32120"/>
                    <a:pt x="12882" y="32084"/>
                    <a:pt x="13290" y="32000"/>
                  </a:cubicBezTo>
                  <a:cubicBezTo>
                    <a:pt x="13635" y="31928"/>
                    <a:pt x="13965" y="31813"/>
                    <a:pt x="14310" y="31727"/>
                  </a:cubicBezTo>
                  <a:lnTo>
                    <a:pt x="14310" y="31727"/>
                  </a:lnTo>
                  <a:cubicBezTo>
                    <a:pt x="14296" y="33537"/>
                    <a:pt x="14181" y="35348"/>
                    <a:pt x="13979" y="37144"/>
                  </a:cubicBezTo>
                  <a:cubicBezTo>
                    <a:pt x="13951" y="37302"/>
                    <a:pt x="13936" y="37474"/>
                    <a:pt x="13908" y="37632"/>
                  </a:cubicBezTo>
                  <a:cubicBezTo>
                    <a:pt x="13821" y="37618"/>
                    <a:pt x="13750" y="37603"/>
                    <a:pt x="13663" y="37589"/>
                  </a:cubicBezTo>
                  <a:cubicBezTo>
                    <a:pt x="12816" y="37402"/>
                    <a:pt x="12040" y="37000"/>
                    <a:pt x="11207" y="36756"/>
                  </a:cubicBezTo>
                  <a:cubicBezTo>
                    <a:pt x="10694" y="36598"/>
                    <a:pt x="10149" y="36508"/>
                    <a:pt x="9608" y="36508"/>
                  </a:cubicBezTo>
                  <a:cubicBezTo>
                    <a:pt x="8572" y="36508"/>
                    <a:pt x="7557" y="36839"/>
                    <a:pt x="6839" y="37661"/>
                  </a:cubicBezTo>
                  <a:cubicBezTo>
                    <a:pt x="5983" y="38659"/>
                    <a:pt x="6887" y="40010"/>
                    <a:pt x="7868" y="40010"/>
                  </a:cubicBezTo>
                  <a:cubicBezTo>
                    <a:pt x="8171" y="40010"/>
                    <a:pt x="8482" y="39880"/>
                    <a:pt x="8750" y="39572"/>
                  </a:cubicBezTo>
                  <a:cubicBezTo>
                    <a:pt x="9001" y="39277"/>
                    <a:pt x="9329" y="39168"/>
                    <a:pt x="9691" y="39168"/>
                  </a:cubicBezTo>
                  <a:cubicBezTo>
                    <a:pt x="10529" y="39168"/>
                    <a:pt x="11546" y="39753"/>
                    <a:pt x="12198" y="39974"/>
                  </a:cubicBezTo>
                  <a:cubicBezTo>
                    <a:pt x="12586" y="40103"/>
                    <a:pt x="12988" y="40204"/>
                    <a:pt x="13405" y="40261"/>
                  </a:cubicBezTo>
                  <a:cubicBezTo>
                    <a:pt x="13046" y="41942"/>
                    <a:pt x="12586" y="43580"/>
                    <a:pt x="12069" y="45204"/>
                  </a:cubicBezTo>
                  <a:cubicBezTo>
                    <a:pt x="11753" y="45060"/>
                    <a:pt x="11436" y="44959"/>
                    <a:pt x="11092" y="44916"/>
                  </a:cubicBezTo>
                  <a:cubicBezTo>
                    <a:pt x="9641" y="44658"/>
                    <a:pt x="8376" y="45160"/>
                    <a:pt x="7198" y="44040"/>
                  </a:cubicBezTo>
                  <a:cubicBezTo>
                    <a:pt x="6917" y="43774"/>
                    <a:pt x="6603" y="43663"/>
                    <a:pt x="6300" y="43663"/>
                  </a:cubicBezTo>
                  <a:cubicBezTo>
                    <a:pt x="5240" y="43663"/>
                    <a:pt x="4304" y="45024"/>
                    <a:pt x="5287" y="45951"/>
                  </a:cubicBezTo>
                  <a:cubicBezTo>
                    <a:pt x="6336" y="46971"/>
                    <a:pt x="7730" y="47545"/>
                    <a:pt x="9181" y="47560"/>
                  </a:cubicBezTo>
                  <a:cubicBezTo>
                    <a:pt x="9496" y="47560"/>
                    <a:pt x="9807" y="47527"/>
                    <a:pt x="10112" y="47527"/>
                  </a:cubicBezTo>
                  <a:cubicBezTo>
                    <a:pt x="10448" y="47527"/>
                    <a:pt x="10776" y="47567"/>
                    <a:pt x="11092" y="47732"/>
                  </a:cubicBezTo>
                  <a:lnTo>
                    <a:pt x="11178" y="47775"/>
                  </a:lnTo>
                  <a:cubicBezTo>
                    <a:pt x="10661" y="49212"/>
                    <a:pt x="10115" y="50649"/>
                    <a:pt x="9612" y="52085"/>
                  </a:cubicBezTo>
                  <a:cubicBezTo>
                    <a:pt x="9310" y="52028"/>
                    <a:pt x="9008" y="51970"/>
                    <a:pt x="8721" y="51913"/>
                  </a:cubicBezTo>
                  <a:cubicBezTo>
                    <a:pt x="7749" y="51713"/>
                    <a:pt x="6799" y="51548"/>
                    <a:pt x="5840" y="51548"/>
                  </a:cubicBezTo>
                  <a:cubicBezTo>
                    <a:pt x="5283" y="51548"/>
                    <a:pt x="4722" y="51603"/>
                    <a:pt x="4152" y="51741"/>
                  </a:cubicBezTo>
                  <a:cubicBezTo>
                    <a:pt x="2591" y="52114"/>
                    <a:pt x="3099" y="54383"/>
                    <a:pt x="4526" y="54383"/>
                  </a:cubicBezTo>
                  <a:cubicBezTo>
                    <a:pt x="4636" y="54383"/>
                    <a:pt x="4751" y="54370"/>
                    <a:pt x="4871" y="54341"/>
                  </a:cubicBezTo>
                  <a:cubicBezTo>
                    <a:pt x="5224" y="54260"/>
                    <a:pt x="5578" y="54226"/>
                    <a:pt x="5931" y="54226"/>
                  </a:cubicBezTo>
                  <a:cubicBezTo>
                    <a:pt x="6884" y="54226"/>
                    <a:pt x="7835" y="54468"/>
                    <a:pt x="8779" y="54657"/>
                  </a:cubicBezTo>
                  <a:cubicBezTo>
                    <a:pt x="8563" y="55390"/>
                    <a:pt x="8362" y="56123"/>
                    <a:pt x="8175" y="56884"/>
                  </a:cubicBezTo>
                  <a:cubicBezTo>
                    <a:pt x="8075" y="57344"/>
                    <a:pt x="7960" y="57818"/>
                    <a:pt x="7873" y="58306"/>
                  </a:cubicBezTo>
                  <a:cubicBezTo>
                    <a:pt x="5874" y="58738"/>
                    <a:pt x="3981" y="59775"/>
                    <a:pt x="1957" y="59775"/>
                  </a:cubicBezTo>
                  <a:cubicBezTo>
                    <a:pt x="1756" y="59775"/>
                    <a:pt x="1554" y="59765"/>
                    <a:pt x="1351" y="59743"/>
                  </a:cubicBezTo>
                  <a:cubicBezTo>
                    <a:pt x="1313" y="59739"/>
                    <a:pt x="1276" y="59736"/>
                    <a:pt x="1239" y="59736"/>
                  </a:cubicBezTo>
                  <a:cubicBezTo>
                    <a:pt x="568" y="59736"/>
                    <a:pt x="0" y="60453"/>
                    <a:pt x="0" y="61079"/>
                  </a:cubicBezTo>
                  <a:cubicBezTo>
                    <a:pt x="0" y="61884"/>
                    <a:pt x="618" y="62358"/>
                    <a:pt x="1351" y="62430"/>
                  </a:cubicBezTo>
                  <a:cubicBezTo>
                    <a:pt x="1570" y="62455"/>
                    <a:pt x="1787" y="62466"/>
                    <a:pt x="2001" y="62466"/>
                  </a:cubicBezTo>
                  <a:cubicBezTo>
                    <a:pt x="3898" y="62466"/>
                    <a:pt x="5635" y="61571"/>
                    <a:pt x="7442" y="61094"/>
                  </a:cubicBezTo>
                  <a:lnTo>
                    <a:pt x="7442" y="61094"/>
                  </a:lnTo>
                  <a:cubicBezTo>
                    <a:pt x="7299" y="62358"/>
                    <a:pt x="7313" y="63637"/>
                    <a:pt x="7457" y="64887"/>
                  </a:cubicBezTo>
                  <a:cubicBezTo>
                    <a:pt x="6983" y="65433"/>
                    <a:pt x="6695" y="66093"/>
                    <a:pt x="6336" y="66726"/>
                  </a:cubicBezTo>
                  <a:cubicBezTo>
                    <a:pt x="5891" y="67516"/>
                    <a:pt x="5144" y="67458"/>
                    <a:pt x="4411" y="67889"/>
                  </a:cubicBezTo>
                  <a:cubicBezTo>
                    <a:pt x="3477" y="68421"/>
                    <a:pt x="3003" y="69498"/>
                    <a:pt x="3262" y="70547"/>
                  </a:cubicBezTo>
                  <a:cubicBezTo>
                    <a:pt x="3428" y="71218"/>
                    <a:pt x="3941" y="71509"/>
                    <a:pt x="4472" y="71509"/>
                  </a:cubicBezTo>
                  <a:cubicBezTo>
                    <a:pt x="5181" y="71509"/>
                    <a:pt x="5922" y="70989"/>
                    <a:pt x="5905" y="70159"/>
                  </a:cubicBezTo>
                  <a:cubicBezTo>
                    <a:pt x="6264" y="69901"/>
                    <a:pt x="6925" y="69829"/>
                    <a:pt x="7284" y="69613"/>
                  </a:cubicBezTo>
                  <a:cubicBezTo>
                    <a:pt x="7773" y="69297"/>
                    <a:pt x="8175" y="68881"/>
                    <a:pt x="8477" y="68392"/>
                  </a:cubicBezTo>
                  <a:cubicBezTo>
                    <a:pt x="8649" y="68723"/>
                    <a:pt x="8836" y="69053"/>
                    <a:pt x="9052" y="69369"/>
                  </a:cubicBezTo>
                  <a:cubicBezTo>
                    <a:pt x="10072" y="70878"/>
                    <a:pt x="11465" y="72099"/>
                    <a:pt x="13103" y="72918"/>
                  </a:cubicBezTo>
                  <a:cubicBezTo>
                    <a:pt x="12873" y="73378"/>
                    <a:pt x="12600" y="73823"/>
                    <a:pt x="12255" y="74211"/>
                  </a:cubicBezTo>
                  <a:cubicBezTo>
                    <a:pt x="11609" y="74886"/>
                    <a:pt x="10675" y="75274"/>
                    <a:pt x="10014" y="75949"/>
                  </a:cubicBezTo>
                  <a:cubicBezTo>
                    <a:pt x="9296" y="76682"/>
                    <a:pt x="8850" y="77587"/>
                    <a:pt x="8879" y="78622"/>
                  </a:cubicBezTo>
                  <a:cubicBezTo>
                    <a:pt x="8893" y="79491"/>
                    <a:pt x="9572" y="79926"/>
                    <a:pt x="10244" y="79926"/>
                  </a:cubicBezTo>
                  <a:cubicBezTo>
                    <a:pt x="10916" y="79926"/>
                    <a:pt x="11580" y="79491"/>
                    <a:pt x="11566" y="78622"/>
                  </a:cubicBezTo>
                  <a:cubicBezTo>
                    <a:pt x="11551" y="77587"/>
                    <a:pt x="13290" y="76898"/>
                    <a:pt x="13951" y="76309"/>
                  </a:cubicBezTo>
                  <a:cubicBezTo>
                    <a:pt x="14439" y="75878"/>
                    <a:pt x="14827" y="75346"/>
                    <a:pt x="15114" y="74771"/>
                  </a:cubicBezTo>
                  <a:cubicBezTo>
                    <a:pt x="15258" y="74455"/>
                    <a:pt x="15416" y="74168"/>
                    <a:pt x="15589" y="73866"/>
                  </a:cubicBezTo>
                  <a:cubicBezTo>
                    <a:pt x="16953" y="74240"/>
                    <a:pt x="18361" y="74484"/>
                    <a:pt x="19769" y="74584"/>
                  </a:cubicBezTo>
                  <a:cubicBezTo>
                    <a:pt x="20564" y="74661"/>
                    <a:pt x="21350" y="74696"/>
                    <a:pt x="22140" y="74696"/>
                  </a:cubicBezTo>
                  <a:cubicBezTo>
                    <a:pt x="22393" y="74696"/>
                    <a:pt x="22647" y="74692"/>
                    <a:pt x="22902" y="74685"/>
                  </a:cubicBezTo>
                  <a:lnTo>
                    <a:pt x="22902" y="74685"/>
                  </a:lnTo>
                  <a:cubicBezTo>
                    <a:pt x="22945" y="75159"/>
                    <a:pt x="22557" y="75633"/>
                    <a:pt x="22384" y="76064"/>
                  </a:cubicBezTo>
                  <a:cubicBezTo>
                    <a:pt x="22126" y="76682"/>
                    <a:pt x="22054" y="77357"/>
                    <a:pt x="22169" y="78018"/>
                  </a:cubicBezTo>
                  <a:cubicBezTo>
                    <a:pt x="22255" y="78521"/>
                    <a:pt x="22629" y="79225"/>
                    <a:pt x="22571" y="79728"/>
                  </a:cubicBezTo>
                  <a:cubicBezTo>
                    <a:pt x="22471" y="80446"/>
                    <a:pt x="22743" y="81165"/>
                    <a:pt x="23505" y="81395"/>
                  </a:cubicBezTo>
                  <a:cubicBezTo>
                    <a:pt x="23603" y="81421"/>
                    <a:pt x="23709" y="81434"/>
                    <a:pt x="23817" y="81434"/>
                  </a:cubicBezTo>
                  <a:cubicBezTo>
                    <a:pt x="24407" y="81434"/>
                    <a:pt x="25084" y="81053"/>
                    <a:pt x="25157" y="80446"/>
                  </a:cubicBezTo>
                  <a:cubicBezTo>
                    <a:pt x="25286" y="79556"/>
                    <a:pt x="25143" y="78837"/>
                    <a:pt x="24913" y="77975"/>
                  </a:cubicBezTo>
                  <a:cubicBezTo>
                    <a:pt x="24683" y="77084"/>
                    <a:pt x="25172" y="76625"/>
                    <a:pt x="25430" y="75806"/>
                  </a:cubicBezTo>
                  <a:cubicBezTo>
                    <a:pt x="25588" y="75346"/>
                    <a:pt x="25631" y="74843"/>
                    <a:pt x="25574" y="74369"/>
                  </a:cubicBezTo>
                  <a:cubicBezTo>
                    <a:pt x="27154" y="74082"/>
                    <a:pt x="28648" y="73421"/>
                    <a:pt x="29927" y="72429"/>
                  </a:cubicBezTo>
                  <a:cubicBezTo>
                    <a:pt x="30128" y="72846"/>
                    <a:pt x="30258" y="73335"/>
                    <a:pt x="30502" y="73866"/>
                  </a:cubicBezTo>
                  <a:cubicBezTo>
                    <a:pt x="30775" y="74470"/>
                    <a:pt x="31235" y="74958"/>
                    <a:pt x="31824" y="75260"/>
                  </a:cubicBezTo>
                  <a:cubicBezTo>
                    <a:pt x="32427" y="75605"/>
                    <a:pt x="32499" y="75820"/>
                    <a:pt x="32686" y="76495"/>
                  </a:cubicBezTo>
                  <a:cubicBezTo>
                    <a:pt x="32857" y="77164"/>
                    <a:pt x="33371" y="77453"/>
                    <a:pt x="33901" y="77453"/>
                  </a:cubicBezTo>
                  <a:cubicBezTo>
                    <a:pt x="34703" y="77453"/>
                    <a:pt x="35540" y="76790"/>
                    <a:pt x="35272" y="75777"/>
                  </a:cubicBezTo>
                  <a:cubicBezTo>
                    <a:pt x="35071" y="75001"/>
                    <a:pt x="34798" y="74211"/>
                    <a:pt x="34223" y="73622"/>
                  </a:cubicBezTo>
                  <a:cubicBezTo>
                    <a:pt x="33878" y="73277"/>
                    <a:pt x="33404" y="73177"/>
                    <a:pt x="33059" y="72875"/>
                  </a:cubicBezTo>
                  <a:cubicBezTo>
                    <a:pt x="32844" y="72674"/>
                    <a:pt x="32801" y="72358"/>
                    <a:pt x="32700" y="72085"/>
                  </a:cubicBezTo>
                  <a:cubicBezTo>
                    <a:pt x="32513" y="71467"/>
                    <a:pt x="32211" y="70878"/>
                    <a:pt x="31809" y="70375"/>
                  </a:cubicBezTo>
                  <a:cubicBezTo>
                    <a:pt x="32441" y="69427"/>
                    <a:pt x="32973" y="68421"/>
                    <a:pt x="33375" y="67343"/>
                  </a:cubicBezTo>
                  <a:cubicBezTo>
                    <a:pt x="33387" y="67343"/>
                    <a:pt x="33398" y="67343"/>
                    <a:pt x="33409" y="67343"/>
                  </a:cubicBezTo>
                  <a:cubicBezTo>
                    <a:pt x="34302" y="67343"/>
                    <a:pt x="35138" y="67894"/>
                    <a:pt x="35918" y="68292"/>
                  </a:cubicBezTo>
                  <a:cubicBezTo>
                    <a:pt x="36948" y="68834"/>
                    <a:pt x="38004" y="69256"/>
                    <a:pt x="39179" y="69256"/>
                  </a:cubicBezTo>
                  <a:cubicBezTo>
                    <a:pt x="39217" y="69256"/>
                    <a:pt x="39256" y="69255"/>
                    <a:pt x="39295" y="69254"/>
                  </a:cubicBezTo>
                  <a:cubicBezTo>
                    <a:pt x="41009" y="69226"/>
                    <a:pt x="41033" y="66567"/>
                    <a:pt x="39322" y="66567"/>
                  </a:cubicBezTo>
                  <a:cubicBezTo>
                    <a:pt x="39313" y="66567"/>
                    <a:pt x="39304" y="66567"/>
                    <a:pt x="39295" y="66568"/>
                  </a:cubicBezTo>
                  <a:cubicBezTo>
                    <a:pt x="39283" y="66568"/>
                    <a:pt x="39272" y="66568"/>
                    <a:pt x="39261" y="66568"/>
                  </a:cubicBezTo>
                  <a:cubicBezTo>
                    <a:pt x="38027" y="66568"/>
                    <a:pt x="37029" y="65787"/>
                    <a:pt x="35947" y="65289"/>
                  </a:cubicBezTo>
                  <a:cubicBezTo>
                    <a:pt x="35401" y="65030"/>
                    <a:pt x="34826" y="64844"/>
                    <a:pt x="34237" y="64729"/>
                  </a:cubicBezTo>
                  <a:cubicBezTo>
                    <a:pt x="34611" y="63364"/>
                    <a:pt x="34913" y="61984"/>
                    <a:pt x="35229" y="60663"/>
                  </a:cubicBezTo>
                  <a:cubicBezTo>
                    <a:pt x="35355" y="60636"/>
                    <a:pt x="35483" y="60623"/>
                    <a:pt x="35612" y="60623"/>
                  </a:cubicBezTo>
                  <a:cubicBezTo>
                    <a:pt x="35833" y="60623"/>
                    <a:pt x="36054" y="60662"/>
                    <a:pt x="36263" y="60734"/>
                  </a:cubicBezTo>
                  <a:cubicBezTo>
                    <a:pt x="36881" y="60979"/>
                    <a:pt x="37412" y="61395"/>
                    <a:pt x="38045" y="61611"/>
                  </a:cubicBezTo>
                  <a:cubicBezTo>
                    <a:pt x="38499" y="61756"/>
                    <a:pt x="38957" y="61822"/>
                    <a:pt x="39413" y="61822"/>
                  </a:cubicBezTo>
                  <a:cubicBezTo>
                    <a:pt x="40224" y="61822"/>
                    <a:pt x="41025" y="61611"/>
                    <a:pt x="41780" y="61252"/>
                  </a:cubicBezTo>
                  <a:cubicBezTo>
                    <a:pt x="43118" y="60595"/>
                    <a:pt x="42287" y="58773"/>
                    <a:pt x="41038" y="58773"/>
                  </a:cubicBezTo>
                  <a:cubicBezTo>
                    <a:pt x="40838" y="58773"/>
                    <a:pt x="40629" y="58820"/>
                    <a:pt x="40415" y="58924"/>
                  </a:cubicBezTo>
                  <a:cubicBezTo>
                    <a:pt x="40118" y="59067"/>
                    <a:pt x="39842" y="59126"/>
                    <a:pt x="39579" y="59126"/>
                  </a:cubicBezTo>
                  <a:cubicBezTo>
                    <a:pt x="38839" y="59126"/>
                    <a:pt x="38201" y="58664"/>
                    <a:pt x="37470" y="58335"/>
                  </a:cubicBezTo>
                  <a:cubicBezTo>
                    <a:pt x="36953" y="58105"/>
                    <a:pt x="36407" y="57976"/>
                    <a:pt x="35846" y="57976"/>
                  </a:cubicBezTo>
                  <a:cubicBezTo>
                    <a:pt x="36134" y="56669"/>
                    <a:pt x="36378" y="55347"/>
                    <a:pt x="36565" y="54025"/>
                  </a:cubicBezTo>
                  <a:cubicBezTo>
                    <a:pt x="37269" y="54082"/>
                    <a:pt x="37930" y="54427"/>
                    <a:pt x="38619" y="54542"/>
                  </a:cubicBezTo>
                  <a:cubicBezTo>
                    <a:pt x="38881" y="54589"/>
                    <a:pt x="39146" y="54614"/>
                    <a:pt x="39411" y="54614"/>
                  </a:cubicBezTo>
                  <a:cubicBezTo>
                    <a:pt x="39874" y="54614"/>
                    <a:pt x="40336" y="54540"/>
                    <a:pt x="40774" y="54384"/>
                  </a:cubicBezTo>
                  <a:cubicBezTo>
                    <a:pt x="41157" y="54257"/>
                    <a:pt x="41643" y="53948"/>
                    <a:pt x="42073" y="53948"/>
                  </a:cubicBezTo>
                  <a:cubicBezTo>
                    <a:pt x="42224" y="53948"/>
                    <a:pt x="42368" y="53986"/>
                    <a:pt x="42498" y="54082"/>
                  </a:cubicBezTo>
                  <a:cubicBezTo>
                    <a:pt x="42682" y="54217"/>
                    <a:pt x="42897" y="54276"/>
                    <a:pt x="43116" y="54276"/>
                  </a:cubicBezTo>
                  <a:cubicBezTo>
                    <a:pt x="43598" y="54276"/>
                    <a:pt x="44100" y="53989"/>
                    <a:pt x="44337" y="53594"/>
                  </a:cubicBezTo>
                  <a:cubicBezTo>
                    <a:pt x="44754" y="52933"/>
                    <a:pt x="44452" y="52186"/>
                    <a:pt x="43863" y="51755"/>
                  </a:cubicBezTo>
                  <a:cubicBezTo>
                    <a:pt x="43373" y="51399"/>
                    <a:pt x="42793" y="51249"/>
                    <a:pt x="42204" y="51249"/>
                  </a:cubicBezTo>
                  <a:cubicBezTo>
                    <a:pt x="41913" y="51249"/>
                    <a:pt x="41620" y="51286"/>
                    <a:pt x="41335" y="51353"/>
                  </a:cubicBezTo>
                  <a:cubicBezTo>
                    <a:pt x="40593" y="51517"/>
                    <a:pt x="40006" y="51904"/>
                    <a:pt x="39288" y="51904"/>
                  </a:cubicBezTo>
                  <a:cubicBezTo>
                    <a:pt x="39130" y="51904"/>
                    <a:pt x="38966" y="51885"/>
                    <a:pt x="38792" y="51841"/>
                  </a:cubicBezTo>
                  <a:cubicBezTo>
                    <a:pt x="38160" y="51683"/>
                    <a:pt x="37542" y="51453"/>
                    <a:pt x="36910" y="51367"/>
                  </a:cubicBezTo>
                  <a:cubicBezTo>
                    <a:pt x="36996" y="50376"/>
                    <a:pt x="37053" y="49399"/>
                    <a:pt x="37068" y="48407"/>
                  </a:cubicBezTo>
                  <a:cubicBezTo>
                    <a:pt x="37068" y="47948"/>
                    <a:pt x="37068" y="47502"/>
                    <a:pt x="37053" y="47043"/>
                  </a:cubicBezTo>
                  <a:cubicBezTo>
                    <a:pt x="37121" y="47038"/>
                    <a:pt x="37191" y="47035"/>
                    <a:pt x="37261" y="47035"/>
                  </a:cubicBezTo>
                  <a:cubicBezTo>
                    <a:pt x="38003" y="47035"/>
                    <a:pt x="38838" y="47292"/>
                    <a:pt x="39481" y="47344"/>
                  </a:cubicBezTo>
                  <a:cubicBezTo>
                    <a:pt x="39639" y="47355"/>
                    <a:pt x="39797" y="47361"/>
                    <a:pt x="39954" y="47361"/>
                  </a:cubicBezTo>
                  <a:cubicBezTo>
                    <a:pt x="41231" y="47361"/>
                    <a:pt x="42489" y="46999"/>
                    <a:pt x="43576" y="46295"/>
                  </a:cubicBezTo>
                  <a:cubicBezTo>
                    <a:pt x="44793" y="45524"/>
                    <a:pt x="44039" y="43752"/>
                    <a:pt x="42899" y="43752"/>
                  </a:cubicBezTo>
                  <a:cubicBezTo>
                    <a:pt x="42680" y="43752"/>
                    <a:pt x="42447" y="43817"/>
                    <a:pt x="42211" y="43968"/>
                  </a:cubicBezTo>
                  <a:cubicBezTo>
                    <a:pt x="41424" y="44462"/>
                    <a:pt x="40698" y="44608"/>
                    <a:pt x="39948" y="44608"/>
                  </a:cubicBezTo>
                  <a:cubicBezTo>
                    <a:pt x="39303" y="44608"/>
                    <a:pt x="38639" y="44500"/>
                    <a:pt x="37901" y="44413"/>
                  </a:cubicBezTo>
                  <a:cubicBezTo>
                    <a:pt x="37700" y="44385"/>
                    <a:pt x="37484" y="44370"/>
                    <a:pt x="37269" y="44370"/>
                  </a:cubicBezTo>
                  <a:cubicBezTo>
                    <a:pt x="37484" y="42718"/>
                    <a:pt x="37657" y="41051"/>
                    <a:pt x="37772" y="39399"/>
                  </a:cubicBezTo>
                  <a:cubicBezTo>
                    <a:pt x="38389" y="39414"/>
                    <a:pt x="38993" y="39687"/>
                    <a:pt x="39697" y="39959"/>
                  </a:cubicBezTo>
                  <a:cubicBezTo>
                    <a:pt x="40112" y="40115"/>
                    <a:pt x="40520" y="40190"/>
                    <a:pt x="40916" y="40190"/>
                  </a:cubicBezTo>
                  <a:cubicBezTo>
                    <a:pt x="41725" y="40190"/>
                    <a:pt x="42484" y="39877"/>
                    <a:pt x="43159" y="39299"/>
                  </a:cubicBezTo>
                  <a:cubicBezTo>
                    <a:pt x="44186" y="38407"/>
                    <a:pt x="43228" y="37046"/>
                    <a:pt x="42136" y="37046"/>
                  </a:cubicBezTo>
                  <a:cubicBezTo>
                    <a:pt x="41837" y="37046"/>
                    <a:pt x="41529" y="37147"/>
                    <a:pt x="41248" y="37388"/>
                  </a:cubicBezTo>
                  <a:cubicBezTo>
                    <a:pt x="41147" y="37476"/>
                    <a:pt x="41039" y="37510"/>
                    <a:pt x="40930" y="37510"/>
                  </a:cubicBezTo>
                  <a:cubicBezTo>
                    <a:pt x="40686" y="37510"/>
                    <a:pt x="40433" y="37339"/>
                    <a:pt x="40214" y="37230"/>
                  </a:cubicBezTo>
                  <a:cubicBezTo>
                    <a:pt x="39654" y="36971"/>
                    <a:pt x="39065" y="36784"/>
                    <a:pt x="38461" y="36698"/>
                  </a:cubicBezTo>
                  <a:cubicBezTo>
                    <a:pt x="38274" y="36684"/>
                    <a:pt x="38088" y="36669"/>
                    <a:pt x="37901" y="36669"/>
                  </a:cubicBezTo>
                  <a:cubicBezTo>
                    <a:pt x="37915" y="36123"/>
                    <a:pt x="37930" y="35592"/>
                    <a:pt x="37930" y="35046"/>
                  </a:cubicBezTo>
                  <a:cubicBezTo>
                    <a:pt x="37930" y="33580"/>
                    <a:pt x="37872" y="32086"/>
                    <a:pt x="37772" y="30606"/>
                  </a:cubicBezTo>
                  <a:lnTo>
                    <a:pt x="37772" y="30606"/>
                  </a:lnTo>
                  <a:cubicBezTo>
                    <a:pt x="38361" y="30635"/>
                    <a:pt x="38964" y="30707"/>
                    <a:pt x="39568" y="30793"/>
                  </a:cubicBezTo>
                  <a:cubicBezTo>
                    <a:pt x="39941" y="30847"/>
                    <a:pt x="40305" y="30878"/>
                    <a:pt x="40659" y="30878"/>
                  </a:cubicBezTo>
                  <a:cubicBezTo>
                    <a:pt x="41722" y="30878"/>
                    <a:pt x="42700" y="30603"/>
                    <a:pt x="43605" y="29859"/>
                  </a:cubicBezTo>
                  <a:cubicBezTo>
                    <a:pt x="44659" y="28986"/>
                    <a:pt x="43691" y="27621"/>
                    <a:pt x="42580" y="27621"/>
                  </a:cubicBezTo>
                  <a:cubicBezTo>
                    <a:pt x="42283" y="27621"/>
                    <a:pt x="41976" y="27718"/>
                    <a:pt x="41694" y="27948"/>
                  </a:cubicBezTo>
                  <a:cubicBezTo>
                    <a:pt x="41415" y="28178"/>
                    <a:pt x="41043" y="28257"/>
                    <a:pt x="40638" y="28257"/>
                  </a:cubicBezTo>
                  <a:cubicBezTo>
                    <a:pt x="39851" y="28257"/>
                    <a:pt x="38938" y="27962"/>
                    <a:pt x="38332" y="27905"/>
                  </a:cubicBezTo>
                  <a:cubicBezTo>
                    <a:pt x="38045" y="27877"/>
                    <a:pt x="37757" y="27862"/>
                    <a:pt x="37470" y="27862"/>
                  </a:cubicBezTo>
                  <a:cubicBezTo>
                    <a:pt x="37254" y="26153"/>
                    <a:pt x="36953" y="24457"/>
                    <a:pt x="36565" y="22776"/>
                  </a:cubicBezTo>
                  <a:cubicBezTo>
                    <a:pt x="36522" y="22618"/>
                    <a:pt x="36479" y="22460"/>
                    <a:pt x="36450" y="22302"/>
                  </a:cubicBezTo>
                  <a:cubicBezTo>
                    <a:pt x="36550" y="22259"/>
                    <a:pt x="36651" y="22245"/>
                    <a:pt x="36752" y="22230"/>
                  </a:cubicBezTo>
                  <a:cubicBezTo>
                    <a:pt x="37441" y="22144"/>
                    <a:pt x="38088" y="22101"/>
                    <a:pt x="38734" y="21799"/>
                  </a:cubicBezTo>
                  <a:cubicBezTo>
                    <a:pt x="39984" y="21225"/>
                    <a:pt x="40889" y="20075"/>
                    <a:pt x="41162" y="18710"/>
                  </a:cubicBezTo>
                  <a:cubicBezTo>
                    <a:pt x="41370" y="17697"/>
                    <a:pt x="40508" y="17028"/>
                    <a:pt x="39717" y="17028"/>
                  </a:cubicBezTo>
                  <a:cubicBezTo>
                    <a:pt x="39197" y="17028"/>
                    <a:pt x="38707" y="17319"/>
                    <a:pt x="38576" y="17992"/>
                  </a:cubicBezTo>
                  <a:cubicBezTo>
                    <a:pt x="38260" y="19558"/>
                    <a:pt x="37111" y="19371"/>
                    <a:pt x="35861" y="19644"/>
                  </a:cubicBezTo>
                  <a:cubicBezTo>
                    <a:pt x="35803" y="19659"/>
                    <a:pt x="35746" y="19673"/>
                    <a:pt x="35688" y="19687"/>
                  </a:cubicBezTo>
                  <a:cubicBezTo>
                    <a:pt x="35473" y="19012"/>
                    <a:pt x="35229" y="18351"/>
                    <a:pt x="34956" y="17690"/>
                  </a:cubicBezTo>
                  <a:cubicBezTo>
                    <a:pt x="34740" y="17159"/>
                    <a:pt x="34510" y="16613"/>
                    <a:pt x="34252" y="16081"/>
                  </a:cubicBezTo>
                  <a:cubicBezTo>
                    <a:pt x="34740" y="15406"/>
                    <a:pt x="35559" y="14917"/>
                    <a:pt x="36177" y="14486"/>
                  </a:cubicBezTo>
                  <a:cubicBezTo>
                    <a:pt x="37312" y="13711"/>
                    <a:pt x="38476" y="12892"/>
                    <a:pt x="38792" y="11484"/>
                  </a:cubicBezTo>
                  <a:cubicBezTo>
                    <a:pt x="39025" y="10464"/>
                    <a:pt x="38177" y="9797"/>
                    <a:pt x="37380" y="9797"/>
                  </a:cubicBezTo>
                  <a:cubicBezTo>
                    <a:pt x="36852" y="9797"/>
                    <a:pt x="36346" y="10090"/>
                    <a:pt x="36191" y="10765"/>
                  </a:cubicBezTo>
                  <a:cubicBezTo>
                    <a:pt x="36048" y="11426"/>
                    <a:pt x="35358" y="11785"/>
                    <a:pt x="34826" y="12159"/>
                  </a:cubicBezTo>
                  <a:cubicBezTo>
                    <a:pt x="34223" y="12547"/>
                    <a:pt x="33648" y="12963"/>
                    <a:pt x="33102" y="13409"/>
                  </a:cubicBezTo>
                  <a:cubicBezTo>
                    <a:pt x="33016" y="13481"/>
                    <a:pt x="32944" y="13553"/>
                    <a:pt x="32858" y="13624"/>
                  </a:cubicBezTo>
                  <a:cubicBezTo>
                    <a:pt x="32370" y="12920"/>
                    <a:pt x="31795" y="12288"/>
                    <a:pt x="31148" y="11728"/>
                  </a:cubicBezTo>
                  <a:cubicBezTo>
                    <a:pt x="30904" y="11512"/>
                    <a:pt x="30631" y="11311"/>
                    <a:pt x="30372" y="11110"/>
                  </a:cubicBezTo>
                  <a:cubicBezTo>
                    <a:pt x="30516" y="10780"/>
                    <a:pt x="30645" y="10435"/>
                    <a:pt x="30746" y="10076"/>
                  </a:cubicBezTo>
                  <a:cubicBezTo>
                    <a:pt x="30990" y="9271"/>
                    <a:pt x="31062" y="8452"/>
                    <a:pt x="31191" y="7633"/>
                  </a:cubicBezTo>
                  <a:cubicBezTo>
                    <a:pt x="31263" y="7173"/>
                    <a:pt x="31364" y="6168"/>
                    <a:pt x="31895" y="5938"/>
                  </a:cubicBezTo>
                  <a:cubicBezTo>
                    <a:pt x="32571" y="5665"/>
                    <a:pt x="33059" y="5047"/>
                    <a:pt x="32844" y="4286"/>
                  </a:cubicBezTo>
                  <a:cubicBezTo>
                    <a:pt x="32690" y="3767"/>
                    <a:pt x="32121" y="3277"/>
                    <a:pt x="31548" y="3277"/>
                  </a:cubicBezTo>
                  <a:cubicBezTo>
                    <a:pt x="31423" y="3277"/>
                    <a:pt x="31298" y="3300"/>
                    <a:pt x="31177" y="3352"/>
                  </a:cubicBezTo>
                  <a:cubicBezTo>
                    <a:pt x="29338" y="4128"/>
                    <a:pt x="28749" y="5708"/>
                    <a:pt x="28505" y="7590"/>
                  </a:cubicBezTo>
                  <a:cubicBezTo>
                    <a:pt x="28404" y="8337"/>
                    <a:pt x="28232" y="9056"/>
                    <a:pt x="27988" y="9760"/>
                  </a:cubicBezTo>
                  <a:cubicBezTo>
                    <a:pt x="26910" y="9300"/>
                    <a:pt x="25746" y="9056"/>
                    <a:pt x="24582" y="8998"/>
                  </a:cubicBezTo>
                  <a:cubicBezTo>
                    <a:pt x="24712" y="8107"/>
                    <a:pt x="24884" y="7202"/>
                    <a:pt x="25042" y="6311"/>
                  </a:cubicBezTo>
                  <a:cubicBezTo>
                    <a:pt x="25387" y="4372"/>
                    <a:pt x="25430" y="2490"/>
                    <a:pt x="24539" y="694"/>
                  </a:cubicBezTo>
                  <a:cubicBezTo>
                    <a:pt x="24301" y="204"/>
                    <a:pt x="23909" y="1"/>
                    <a:pt x="235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1137;p80"/>
            <p:cNvSpPr/>
            <p:nvPr/>
          </p:nvSpPr>
          <p:spPr>
            <a:xfrm>
              <a:off x="3414175" y="1644050"/>
              <a:ext cx="176375" cy="136500"/>
            </a:xfrm>
            <a:custGeom>
              <a:avLst/>
              <a:gdLst/>
              <a:ahLst/>
              <a:cxnLst/>
              <a:rect l="l" t="t" r="r" b="b"/>
              <a:pathLst>
                <a:path w="7055" h="5460" extrusionOk="0">
                  <a:moveTo>
                    <a:pt x="3535" y="0"/>
                  </a:moveTo>
                  <a:cubicBezTo>
                    <a:pt x="15" y="0"/>
                    <a:pt x="0" y="5460"/>
                    <a:pt x="3535" y="5460"/>
                  </a:cubicBezTo>
                  <a:cubicBezTo>
                    <a:pt x="7055" y="5460"/>
                    <a:pt x="7055" y="0"/>
                    <a:pt x="353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2" name="Google Shape;1138;p80"/>
            <p:cNvSpPr/>
            <p:nvPr/>
          </p:nvSpPr>
          <p:spPr>
            <a:xfrm>
              <a:off x="3443625" y="1672775"/>
              <a:ext cx="102025" cy="79050"/>
            </a:xfrm>
            <a:custGeom>
              <a:avLst/>
              <a:gdLst/>
              <a:ahLst/>
              <a:cxnLst/>
              <a:rect l="l" t="t" r="r" b="b"/>
              <a:pathLst>
                <a:path w="4081" h="3162" extrusionOk="0">
                  <a:moveTo>
                    <a:pt x="2041" y="1"/>
                  </a:moveTo>
                  <a:cubicBezTo>
                    <a:pt x="1" y="1"/>
                    <a:pt x="1" y="3161"/>
                    <a:pt x="2041" y="3161"/>
                  </a:cubicBezTo>
                  <a:cubicBezTo>
                    <a:pt x="4067" y="3161"/>
                    <a:pt x="4081" y="1"/>
                    <a:pt x="20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1139;p80"/>
            <p:cNvSpPr/>
            <p:nvPr/>
          </p:nvSpPr>
          <p:spPr>
            <a:xfrm>
              <a:off x="3629675" y="1632900"/>
              <a:ext cx="175325" cy="136175"/>
            </a:xfrm>
            <a:custGeom>
              <a:avLst/>
              <a:gdLst/>
              <a:ahLst/>
              <a:cxnLst/>
              <a:rect l="l" t="t" r="r" b="b"/>
              <a:pathLst>
                <a:path w="7013" h="5447" extrusionOk="0">
                  <a:moveTo>
                    <a:pt x="3506" y="1"/>
                  </a:moveTo>
                  <a:cubicBezTo>
                    <a:pt x="15" y="1"/>
                    <a:pt x="1" y="5446"/>
                    <a:pt x="3506" y="5446"/>
                  </a:cubicBezTo>
                  <a:cubicBezTo>
                    <a:pt x="7012" y="5446"/>
                    <a:pt x="7012" y="1"/>
                    <a:pt x="35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3" name="Google Shape;1140;p80"/>
            <p:cNvSpPr/>
            <p:nvPr/>
          </p:nvSpPr>
          <p:spPr>
            <a:xfrm>
              <a:off x="3666675" y="1661650"/>
              <a:ext cx="101325" cy="78675"/>
            </a:xfrm>
            <a:custGeom>
              <a:avLst/>
              <a:gdLst/>
              <a:ahLst/>
              <a:cxnLst/>
              <a:rect l="l" t="t" r="r" b="b"/>
              <a:pathLst>
                <a:path w="4053" h="3147" extrusionOk="0">
                  <a:moveTo>
                    <a:pt x="2026" y="0"/>
                  </a:moveTo>
                  <a:cubicBezTo>
                    <a:pt x="1" y="0"/>
                    <a:pt x="1" y="3147"/>
                    <a:pt x="2026" y="3147"/>
                  </a:cubicBezTo>
                  <a:cubicBezTo>
                    <a:pt x="4052" y="3147"/>
                    <a:pt x="4052" y="0"/>
                    <a:pt x="20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1141;p80"/>
            <p:cNvSpPr/>
            <p:nvPr/>
          </p:nvSpPr>
          <p:spPr>
            <a:xfrm>
              <a:off x="3504700" y="1922200"/>
              <a:ext cx="183900" cy="160375"/>
            </a:xfrm>
            <a:custGeom>
              <a:avLst/>
              <a:gdLst/>
              <a:ahLst/>
              <a:cxnLst/>
              <a:rect l="l" t="t" r="r" b="b"/>
              <a:pathLst>
                <a:path w="7356" h="6415" extrusionOk="0">
                  <a:moveTo>
                    <a:pt x="3801" y="0"/>
                  </a:moveTo>
                  <a:cubicBezTo>
                    <a:pt x="3585" y="0"/>
                    <a:pt x="3362" y="26"/>
                    <a:pt x="3132" y="81"/>
                  </a:cubicBezTo>
                  <a:cubicBezTo>
                    <a:pt x="2399" y="267"/>
                    <a:pt x="1782" y="742"/>
                    <a:pt x="1422" y="1402"/>
                  </a:cubicBezTo>
                  <a:cubicBezTo>
                    <a:pt x="1049" y="1675"/>
                    <a:pt x="747" y="2020"/>
                    <a:pt x="532" y="2437"/>
                  </a:cubicBezTo>
                  <a:cubicBezTo>
                    <a:pt x="0" y="3428"/>
                    <a:pt x="172" y="4664"/>
                    <a:pt x="948" y="5483"/>
                  </a:cubicBezTo>
                  <a:cubicBezTo>
                    <a:pt x="1577" y="6122"/>
                    <a:pt x="2386" y="6414"/>
                    <a:pt x="3199" y="6414"/>
                  </a:cubicBezTo>
                  <a:cubicBezTo>
                    <a:pt x="4449" y="6414"/>
                    <a:pt x="5709" y="5724"/>
                    <a:pt x="6336" y="4549"/>
                  </a:cubicBezTo>
                  <a:cubicBezTo>
                    <a:pt x="7355" y="2602"/>
                    <a:pt x="5973" y="0"/>
                    <a:pt x="3801"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66809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up)">
                                      <p:cBhvr>
                                        <p:cTn id="12" dur="500"/>
                                        <p:tgtEl>
                                          <p:spTgt spid="6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wipe(up)">
                                      <p:cBhvr>
                                        <p:cTn id="21" dur="500"/>
                                        <p:tgtEl>
                                          <p:spTgt spid="7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wipe(up)">
                                      <p:cBhvr>
                                        <p:cTn id="30" dur="500"/>
                                        <p:tgtEl>
                                          <p:spTgt spid="7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wipe(up)">
                                      <p:cBhvr>
                                        <p:cTn id="35" dur="500"/>
                                        <p:tgtEl>
                                          <p:spTgt spid="7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83"/>
                                        </p:tgtEl>
                                        <p:attrNameLst>
                                          <p:attrName>style.visibility</p:attrName>
                                        </p:attrNameLst>
                                      </p:cBhvr>
                                      <p:to>
                                        <p:strVal val="visible"/>
                                      </p:to>
                                    </p:set>
                                    <p:animEffect transition="in" filter="wipe(up)">
                                      <p:cBhvr>
                                        <p:cTn id="44" dur="500"/>
                                        <p:tgtEl>
                                          <p:spTgt spid="83"/>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wipe(up)">
                                      <p:cBhvr>
                                        <p:cTn id="53" dur="500"/>
                                        <p:tgtEl>
                                          <p:spTgt spid="85"/>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wipe(up)">
                                      <p:cBhvr>
                                        <p:cTn id="62" dur="500"/>
                                        <p:tgtEl>
                                          <p:spTgt spid="93"/>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wipe(up)">
                                      <p:cBhvr>
                                        <p:cTn id="71" dur="500"/>
                                        <p:tgtEl>
                                          <p:spTgt spid="87"/>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500"/>
                                        <p:tgtEl>
                                          <p:spTgt spid="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fade">
                                      <p:cBhvr>
                                        <p:cTn id="95" dur="500"/>
                                        <p:tgtEl>
                                          <p:spTgt spid="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8" grpId="0" animBg="1"/>
      <p:bldP spid="49" grpId="0" animBg="1"/>
      <p:bldP spid="50" grpId="0" animBg="1"/>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grpSp>
        <p:nvGrpSpPr>
          <p:cNvPr id="4" name="Group 3"/>
          <p:cNvGrpSpPr/>
          <p:nvPr/>
        </p:nvGrpSpPr>
        <p:grpSpPr>
          <a:xfrm>
            <a:off x="3" y="801102"/>
            <a:ext cx="3765364" cy="483286"/>
            <a:chOff x="432048" y="994934"/>
            <a:chExt cx="7459979" cy="590400"/>
          </a:xfrm>
        </p:grpSpPr>
        <p:sp>
          <p:nvSpPr>
            <p:cNvPr id="5" name="Rounded Rectangle 4"/>
            <p:cNvSpPr/>
            <p:nvPr/>
          </p:nvSpPr>
          <p:spPr>
            <a:xfrm>
              <a:off x="432048" y="994934"/>
              <a:ext cx="6918148" cy="590400"/>
            </a:xfrm>
            <a:prstGeom prst="roundRect">
              <a:avLst/>
            </a:prstGeom>
          </p:spPr>
          <p:style>
            <a:lnRef idx="0">
              <a:schemeClr val="lt1">
                <a:hueOff val="0"/>
                <a:satOff val="0"/>
                <a:lumOff val="0"/>
                <a:alphaOff val="0"/>
              </a:schemeClr>
            </a:lnRef>
            <a:fillRef idx="3">
              <a:schemeClr val="accent2">
                <a:hueOff val="6004612"/>
                <a:satOff val="-1640"/>
                <a:lumOff val="6928"/>
                <a:alphaOff val="0"/>
              </a:schemeClr>
            </a:fillRef>
            <a:effectRef idx="2">
              <a:schemeClr val="accent2">
                <a:hueOff val="6004612"/>
                <a:satOff val="-1640"/>
                <a:lumOff val="6928"/>
                <a:alphaOff val="0"/>
              </a:schemeClr>
            </a:effectRef>
            <a:fontRef idx="minor">
              <a:schemeClr val="lt1"/>
            </a:fontRef>
          </p:style>
        </p:sp>
        <p:sp>
          <p:nvSpPr>
            <p:cNvPr id="6" name="Rounded Rectangle 4"/>
            <p:cNvSpPr/>
            <p:nvPr/>
          </p:nvSpPr>
          <p:spPr>
            <a:xfrm>
              <a:off x="460869" y="10237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 Các nhóm vi sinh vật </a:t>
              </a:r>
            </a:p>
          </p:txBody>
        </p:sp>
      </p:grpSp>
      <p:sp>
        <p:nvSpPr>
          <p:cNvPr id="7" name="Rounded Rectangle 6"/>
          <p:cNvSpPr/>
          <p:nvPr/>
        </p:nvSpPr>
        <p:spPr>
          <a:xfrm>
            <a:off x="251529" y="1707662"/>
            <a:ext cx="8712967" cy="1785595"/>
          </a:xfrm>
          <a:prstGeom prst="roundRect">
            <a:avLst/>
          </a:prstGeom>
          <a:noFill/>
          <a:ln w="25400" cap="flat" cmpd="sng" algn="ctr">
            <a:solidFill>
              <a:srgbClr val="FF0000"/>
            </a:solidFill>
            <a:prstDash val="sysDash"/>
          </a:ln>
          <a:effectLst/>
        </p:spPr>
        <p:txBody>
          <a:bodyPr lIns="91422" tIns="45711" rIns="91422" bIns="45711" rtlCol="0" anchor="ctr"/>
          <a:lstStyle/>
          <a:p>
            <a:pPr algn="ctr">
              <a:defRPr/>
            </a:pPr>
            <a:r>
              <a:rPr lang="vi-VN" sz="2000">
                <a:latin typeface="+mj-lt"/>
                <a:sym typeface="Wingdings"/>
              </a:rPr>
              <a:t></a:t>
            </a:r>
            <a:r>
              <a:rPr lang="en-US" sz="2000">
                <a:latin typeface="+mj-lt"/>
                <a:sym typeface="Wingdings"/>
              </a:rPr>
              <a:t> </a:t>
            </a:r>
            <a:r>
              <a:rPr lang="vi-VN" sz="2000">
                <a:latin typeface="+mj-lt"/>
              </a:rPr>
              <a:t>Dựa vào đặc điểm cấu tạo tế bào, vi sinh vật có thể được phân loại thành hai nhóm gồm</a:t>
            </a:r>
            <a:r>
              <a:rPr lang="en-US" sz="2000">
                <a:latin typeface="+mj-lt"/>
              </a:rPr>
              <a:t>:</a:t>
            </a:r>
            <a:r>
              <a:rPr lang="vi-VN" sz="2000">
                <a:latin typeface="+mj-lt"/>
              </a:rPr>
              <a:t> </a:t>
            </a:r>
            <a:r>
              <a:rPr lang="vi-VN" sz="2000" b="1">
                <a:solidFill>
                  <a:srgbClr val="FF0000"/>
                </a:solidFill>
                <a:latin typeface="+mj-lt"/>
              </a:rPr>
              <a:t>các đơn bào nhân sơ</a:t>
            </a:r>
            <a:r>
              <a:rPr lang="en-US" sz="2000" b="1">
                <a:solidFill>
                  <a:srgbClr val="FF0000"/>
                </a:solidFill>
                <a:latin typeface="+mj-lt"/>
              </a:rPr>
              <a:t> </a:t>
            </a:r>
            <a:r>
              <a:rPr lang="en-US" sz="2000">
                <a:latin typeface="Times New Roman" pitchFamily="18" charset="0"/>
                <a:cs typeface="Times New Roman" pitchFamily="18" charset="0"/>
              </a:rPr>
              <a:t>(vi khuẩn cổ, vi khuẩn)</a:t>
            </a:r>
            <a:r>
              <a:rPr lang="vi-VN" sz="2000">
                <a:latin typeface="Times New Roman" pitchFamily="18" charset="0"/>
                <a:cs typeface="Times New Roman" pitchFamily="18" charset="0"/>
              </a:rPr>
              <a:t> và </a:t>
            </a:r>
            <a:r>
              <a:rPr lang="vi-VN" sz="2000" b="1">
                <a:solidFill>
                  <a:srgbClr val="FF0000"/>
                </a:solidFill>
                <a:latin typeface="+mj-lt"/>
              </a:rPr>
              <a:t>đơn b</a:t>
            </a:r>
            <a:r>
              <a:rPr lang="en-US" sz="2000" b="1">
                <a:solidFill>
                  <a:srgbClr val="FF0000"/>
                </a:solidFill>
                <a:latin typeface="Times New Roman" pitchFamily="18" charset="0"/>
                <a:cs typeface="Times New Roman" pitchFamily="18" charset="0"/>
              </a:rPr>
              <a:t>à</a:t>
            </a:r>
            <a:r>
              <a:rPr lang="vi-VN" sz="2000" b="1">
                <a:solidFill>
                  <a:srgbClr val="FF0000"/>
                </a:solidFill>
                <a:latin typeface="+mj-lt"/>
              </a:rPr>
              <a:t>o hay tập đoàn đơn bào nhân thực </a:t>
            </a:r>
            <a:r>
              <a:rPr lang="vi-VN" sz="2000">
                <a:latin typeface="+mj-lt"/>
              </a:rPr>
              <a:t>(vi nấm, vi tảo c</a:t>
            </a:r>
            <a:r>
              <a:rPr lang="en-US" sz="2000">
                <a:latin typeface="+mj-lt"/>
              </a:rPr>
              <a:t>ù</a:t>
            </a:r>
            <a:r>
              <a:rPr lang="vi-VN" sz="2000">
                <a:latin typeface="+mj-lt"/>
              </a:rPr>
              <a:t>ng động vật nguyên sinh).</a:t>
            </a:r>
            <a:endParaRPr lang="en-US" sz="2000">
              <a:solidFill>
                <a:srgbClr val="FFFFFF"/>
              </a:solidFill>
              <a:latin typeface="+mj-lt"/>
            </a:endParaRPr>
          </a:p>
        </p:txBody>
      </p:sp>
      <p:grpSp>
        <p:nvGrpSpPr>
          <p:cNvPr id="10" name="Google Shape;580;p50"/>
          <p:cNvGrpSpPr/>
          <p:nvPr/>
        </p:nvGrpSpPr>
        <p:grpSpPr>
          <a:xfrm>
            <a:off x="8289091" y="231589"/>
            <a:ext cx="771199" cy="829394"/>
            <a:chOff x="6882175" y="2207400"/>
            <a:chExt cx="465475" cy="500600"/>
          </a:xfrm>
        </p:grpSpPr>
        <p:sp>
          <p:nvSpPr>
            <p:cNvPr id="11" name="Google Shape;581;p50"/>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582;p50"/>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583;p50"/>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4" name="Google Shape;2084;p84"/>
          <p:cNvGrpSpPr/>
          <p:nvPr/>
        </p:nvGrpSpPr>
        <p:grpSpPr>
          <a:xfrm flipH="1">
            <a:off x="279946" y="4227934"/>
            <a:ext cx="2030100" cy="745016"/>
            <a:chOff x="4559950" y="777900"/>
            <a:chExt cx="2512500" cy="922050"/>
          </a:xfrm>
        </p:grpSpPr>
        <p:sp>
          <p:nvSpPr>
            <p:cNvPr id="15" name="Google Shape;2085;p84"/>
            <p:cNvSpPr/>
            <p:nvPr/>
          </p:nvSpPr>
          <p:spPr>
            <a:xfrm>
              <a:off x="4559950" y="777900"/>
              <a:ext cx="2512500" cy="922050"/>
            </a:xfrm>
            <a:custGeom>
              <a:avLst/>
              <a:gdLst/>
              <a:ahLst/>
              <a:cxnLst/>
              <a:rect l="l" t="t" r="r" b="b"/>
              <a:pathLst>
                <a:path w="100500" h="36882" extrusionOk="0">
                  <a:moveTo>
                    <a:pt x="97571" y="1"/>
                  </a:moveTo>
                  <a:cubicBezTo>
                    <a:pt x="96865" y="1"/>
                    <a:pt x="96150" y="290"/>
                    <a:pt x="95543" y="768"/>
                  </a:cubicBezTo>
                  <a:cubicBezTo>
                    <a:pt x="93115" y="2679"/>
                    <a:pt x="90299" y="4820"/>
                    <a:pt x="87469" y="6070"/>
                  </a:cubicBezTo>
                  <a:cubicBezTo>
                    <a:pt x="86664" y="6400"/>
                    <a:pt x="85845" y="6688"/>
                    <a:pt x="84998" y="6889"/>
                  </a:cubicBezTo>
                  <a:cubicBezTo>
                    <a:pt x="84394" y="7047"/>
                    <a:pt x="83776" y="7162"/>
                    <a:pt x="83159" y="7219"/>
                  </a:cubicBezTo>
                  <a:cubicBezTo>
                    <a:pt x="82921" y="7231"/>
                    <a:pt x="82691" y="7236"/>
                    <a:pt x="82466" y="7236"/>
                  </a:cubicBezTo>
                  <a:cubicBezTo>
                    <a:pt x="80991" y="7236"/>
                    <a:pt x="79753" y="7005"/>
                    <a:pt x="78245" y="6731"/>
                  </a:cubicBezTo>
                  <a:cubicBezTo>
                    <a:pt x="77045" y="6515"/>
                    <a:pt x="75872" y="6367"/>
                    <a:pt x="74690" y="6367"/>
                  </a:cubicBezTo>
                  <a:cubicBezTo>
                    <a:pt x="73904" y="6367"/>
                    <a:pt x="73114" y="6432"/>
                    <a:pt x="72311" y="6587"/>
                  </a:cubicBezTo>
                  <a:cubicBezTo>
                    <a:pt x="70745" y="6917"/>
                    <a:pt x="69251" y="7535"/>
                    <a:pt x="67915" y="8412"/>
                  </a:cubicBezTo>
                  <a:cubicBezTo>
                    <a:pt x="66392" y="9417"/>
                    <a:pt x="64998" y="10624"/>
                    <a:pt x="63792" y="12003"/>
                  </a:cubicBezTo>
                  <a:cubicBezTo>
                    <a:pt x="57872" y="9173"/>
                    <a:pt x="51220" y="7938"/>
                    <a:pt x="44726" y="7463"/>
                  </a:cubicBezTo>
                  <a:cubicBezTo>
                    <a:pt x="40537" y="6876"/>
                    <a:pt x="36315" y="6582"/>
                    <a:pt x="32089" y="6582"/>
                  </a:cubicBezTo>
                  <a:cubicBezTo>
                    <a:pt x="31460" y="6582"/>
                    <a:pt x="30830" y="6588"/>
                    <a:pt x="30201" y="6601"/>
                  </a:cubicBezTo>
                  <a:cubicBezTo>
                    <a:pt x="26925" y="6702"/>
                    <a:pt x="23664" y="7004"/>
                    <a:pt x="20417" y="7478"/>
                  </a:cubicBezTo>
                  <a:cubicBezTo>
                    <a:pt x="17989" y="7780"/>
                    <a:pt x="15589" y="8311"/>
                    <a:pt x="13262" y="9044"/>
                  </a:cubicBezTo>
                  <a:cubicBezTo>
                    <a:pt x="9843" y="10179"/>
                    <a:pt x="6624" y="11702"/>
                    <a:pt x="3923" y="14087"/>
                  </a:cubicBezTo>
                  <a:cubicBezTo>
                    <a:pt x="1553" y="16184"/>
                    <a:pt x="130" y="19431"/>
                    <a:pt x="73" y="22563"/>
                  </a:cubicBezTo>
                  <a:cubicBezTo>
                    <a:pt x="1" y="26371"/>
                    <a:pt x="2084" y="29848"/>
                    <a:pt x="5259" y="31859"/>
                  </a:cubicBezTo>
                  <a:cubicBezTo>
                    <a:pt x="7458" y="33238"/>
                    <a:pt x="9785" y="33569"/>
                    <a:pt x="12299" y="33842"/>
                  </a:cubicBezTo>
                  <a:cubicBezTo>
                    <a:pt x="14038" y="34028"/>
                    <a:pt x="15791" y="34115"/>
                    <a:pt x="17543" y="34129"/>
                  </a:cubicBezTo>
                  <a:cubicBezTo>
                    <a:pt x="17638" y="34129"/>
                    <a:pt x="17732" y="34130"/>
                    <a:pt x="17826" y="34130"/>
                  </a:cubicBezTo>
                  <a:cubicBezTo>
                    <a:pt x="21280" y="34130"/>
                    <a:pt x="24720" y="33876"/>
                    <a:pt x="28161" y="33569"/>
                  </a:cubicBezTo>
                  <a:cubicBezTo>
                    <a:pt x="33287" y="33117"/>
                    <a:pt x="38429" y="32554"/>
                    <a:pt x="43569" y="32554"/>
                  </a:cubicBezTo>
                  <a:cubicBezTo>
                    <a:pt x="45617" y="32554"/>
                    <a:pt x="47665" y="32644"/>
                    <a:pt x="49712" y="32865"/>
                  </a:cubicBezTo>
                  <a:cubicBezTo>
                    <a:pt x="52197" y="33253"/>
                    <a:pt x="54654" y="33914"/>
                    <a:pt x="57010" y="34804"/>
                  </a:cubicBezTo>
                  <a:cubicBezTo>
                    <a:pt x="59352" y="35839"/>
                    <a:pt x="61565" y="36773"/>
                    <a:pt x="64237" y="36873"/>
                  </a:cubicBezTo>
                  <a:cubicBezTo>
                    <a:pt x="64379" y="36879"/>
                    <a:pt x="64521" y="36882"/>
                    <a:pt x="64663" y="36882"/>
                  </a:cubicBezTo>
                  <a:cubicBezTo>
                    <a:pt x="67731" y="36882"/>
                    <a:pt x="70985" y="35561"/>
                    <a:pt x="73044" y="33296"/>
                  </a:cubicBezTo>
                  <a:cubicBezTo>
                    <a:pt x="74538" y="31672"/>
                    <a:pt x="75486" y="29618"/>
                    <a:pt x="75759" y="27420"/>
                  </a:cubicBezTo>
                  <a:cubicBezTo>
                    <a:pt x="76090" y="24977"/>
                    <a:pt x="75544" y="22750"/>
                    <a:pt x="74423" y="20595"/>
                  </a:cubicBezTo>
                  <a:cubicBezTo>
                    <a:pt x="73130" y="18124"/>
                    <a:pt x="70831" y="16328"/>
                    <a:pt x="68576" y="14776"/>
                  </a:cubicBezTo>
                  <a:cubicBezTo>
                    <a:pt x="69409" y="13929"/>
                    <a:pt x="70372" y="13210"/>
                    <a:pt x="71406" y="12621"/>
                  </a:cubicBezTo>
                  <a:cubicBezTo>
                    <a:pt x="72449" y="12022"/>
                    <a:pt x="73633" y="11706"/>
                    <a:pt x="74841" y="11706"/>
                  </a:cubicBezTo>
                  <a:cubicBezTo>
                    <a:pt x="74965" y="11706"/>
                    <a:pt x="75089" y="11709"/>
                    <a:pt x="75213" y="11716"/>
                  </a:cubicBezTo>
                  <a:cubicBezTo>
                    <a:pt x="76765" y="11788"/>
                    <a:pt x="78547" y="12291"/>
                    <a:pt x="80228" y="12506"/>
                  </a:cubicBezTo>
                  <a:cubicBezTo>
                    <a:pt x="80899" y="12592"/>
                    <a:pt x="81561" y="12633"/>
                    <a:pt x="82212" y="12633"/>
                  </a:cubicBezTo>
                  <a:cubicBezTo>
                    <a:pt x="88770" y="12633"/>
                    <a:pt x="94348" y="8508"/>
                    <a:pt x="99379" y="4561"/>
                  </a:cubicBezTo>
                  <a:cubicBezTo>
                    <a:pt x="100500" y="3670"/>
                    <a:pt x="100299" y="1702"/>
                    <a:pt x="99365" y="768"/>
                  </a:cubicBezTo>
                  <a:cubicBezTo>
                    <a:pt x="98829" y="232"/>
                    <a:pt x="98203" y="1"/>
                    <a:pt x="9757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 name="Google Shape;2086;p84"/>
            <p:cNvSpPr/>
            <p:nvPr/>
          </p:nvSpPr>
          <p:spPr>
            <a:xfrm>
              <a:off x="4734175" y="1168500"/>
              <a:ext cx="204400" cy="158775"/>
            </a:xfrm>
            <a:custGeom>
              <a:avLst/>
              <a:gdLst/>
              <a:ahLst/>
              <a:cxnLst/>
              <a:rect l="l" t="t" r="r" b="b"/>
              <a:pathLst>
                <a:path w="8176" h="6351" extrusionOk="0">
                  <a:moveTo>
                    <a:pt x="4080" y="0"/>
                  </a:moveTo>
                  <a:cubicBezTo>
                    <a:pt x="0" y="0"/>
                    <a:pt x="0" y="6350"/>
                    <a:pt x="4080" y="6350"/>
                  </a:cubicBezTo>
                  <a:cubicBezTo>
                    <a:pt x="8175" y="6350"/>
                    <a:pt x="8175" y="0"/>
                    <a:pt x="40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 name="Google Shape;2087;p84"/>
            <p:cNvSpPr/>
            <p:nvPr/>
          </p:nvSpPr>
          <p:spPr>
            <a:xfrm>
              <a:off x="4767925" y="1201900"/>
              <a:ext cx="118200" cy="91975"/>
            </a:xfrm>
            <a:custGeom>
              <a:avLst/>
              <a:gdLst/>
              <a:ahLst/>
              <a:cxnLst/>
              <a:rect l="l" t="t" r="r" b="b"/>
              <a:pathLst>
                <a:path w="4728" h="3679" extrusionOk="0">
                  <a:moveTo>
                    <a:pt x="2371" y="0"/>
                  </a:moveTo>
                  <a:cubicBezTo>
                    <a:pt x="15" y="0"/>
                    <a:pt x="1" y="3678"/>
                    <a:pt x="2371" y="3678"/>
                  </a:cubicBezTo>
                  <a:cubicBezTo>
                    <a:pt x="4727" y="3678"/>
                    <a:pt x="4727" y="0"/>
                    <a:pt x="237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 name="Google Shape;2088;p84"/>
            <p:cNvSpPr/>
            <p:nvPr/>
          </p:nvSpPr>
          <p:spPr>
            <a:xfrm>
              <a:off x="4961175" y="1301375"/>
              <a:ext cx="198275" cy="153775"/>
            </a:xfrm>
            <a:custGeom>
              <a:avLst/>
              <a:gdLst/>
              <a:ahLst/>
              <a:cxnLst/>
              <a:rect l="l" t="t" r="r" b="b"/>
              <a:pathLst>
                <a:path w="7931" h="6151" extrusionOk="0">
                  <a:moveTo>
                    <a:pt x="3966" y="1"/>
                  </a:moveTo>
                  <a:cubicBezTo>
                    <a:pt x="15" y="1"/>
                    <a:pt x="0" y="6150"/>
                    <a:pt x="3966" y="6150"/>
                  </a:cubicBezTo>
                  <a:cubicBezTo>
                    <a:pt x="7931" y="6150"/>
                    <a:pt x="7931" y="1"/>
                    <a:pt x="396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9" name="Google Shape;2089;p84"/>
            <p:cNvSpPr/>
            <p:nvPr/>
          </p:nvSpPr>
          <p:spPr>
            <a:xfrm>
              <a:off x="5003200" y="1334075"/>
              <a:ext cx="114600" cy="89100"/>
            </a:xfrm>
            <a:custGeom>
              <a:avLst/>
              <a:gdLst/>
              <a:ahLst/>
              <a:cxnLst/>
              <a:rect l="l" t="t" r="r" b="b"/>
              <a:pathLst>
                <a:path w="4584" h="3564" extrusionOk="0">
                  <a:moveTo>
                    <a:pt x="2285" y="0"/>
                  </a:moveTo>
                  <a:cubicBezTo>
                    <a:pt x="0" y="0"/>
                    <a:pt x="0" y="3563"/>
                    <a:pt x="2285" y="3563"/>
                  </a:cubicBezTo>
                  <a:cubicBezTo>
                    <a:pt x="4583" y="3563"/>
                    <a:pt x="4569" y="0"/>
                    <a:pt x="22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2090;p84"/>
            <p:cNvSpPr/>
            <p:nvPr/>
          </p:nvSpPr>
          <p:spPr>
            <a:xfrm>
              <a:off x="4707575" y="1422500"/>
              <a:ext cx="159150" cy="129600"/>
            </a:xfrm>
            <a:custGeom>
              <a:avLst/>
              <a:gdLst/>
              <a:ahLst/>
              <a:cxnLst/>
              <a:rect l="l" t="t" r="r" b="b"/>
              <a:pathLst>
                <a:path w="6366" h="5184" extrusionOk="0">
                  <a:moveTo>
                    <a:pt x="3807" y="1"/>
                  </a:moveTo>
                  <a:cubicBezTo>
                    <a:pt x="3630" y="1"/>
                    <a:pt x="3453" y="19"/>
                    <a:pt x="3277" y="55"/>
                  </a:cubicBezTo>
                  <a:cubicBezTo>
                    <a:pt x="2601" y="184"/>
                    <a:pt x="1998" y="529"/>
                    <a:pt x="1538" y="1046"/>
                  </a:cubicBezTo>
                  <a:cubicBezTo>
                    <a:pt x="1078" y="1363"/>
                    <a:pt x="719" y="1794"/>
                    <a:pt x="504" y="2311"/>
                  </a:cubicBezTo>
                  <a:cubicBezTo>
                    <a:pt x="1" y="3446"/>
                    <a:pt x="935" y="4595"/>
                    <a:pt x="1984" y="4983"/>
                  </a:cubicBezTo>
                  <a:cubicBezTo>
                    <a:pt x="2340" y="5118"/>
                    <a:pt x="2716" y="5183"/>
                    <a:pt x="3092" y="5183"/>
                  </a:cubicBezTo>
                  <a:cubicBezTo>
                    <a:pt x="4234" y="5183"/>
                    <a:pt x="5373" y="4587"/>
                    <a:pt x="5935" y="3561"/>
                  </a:cubicBezTo>
                  <a:cubicBezTo>
                    <a:pt x="6136" y="3216"/>
                    <a:pt x="6265" y="2828"/>
                    <a:pt x="6308" y="2426"/>
                  </a:cubicBezTo>
                  <a:cubicBezTo>
                    <a:pt x="6366" y="1736"/>
                    <a:pt x="6050" y="1161"/>
                    <a:pt x="5590" y="702"/>
                  </a:cubicBezTo>
                  <a:cubicBezTo>
                    <a:pt x="5103" y="249"/>
                    <a:pt x="4464" y="1"/>
                    <a:pt x="380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37875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oogle Shape;1927;p82"/>
          <p:cNvGrpSpPr/>
          <p:nvPr/>
        </p:nvGrpSpPr>
        <p:grpSpPr>
          <a:xfrm>
            <a:off x="8367703" y="4157947"/>
            <a:ext cx="897650" cy="912775"/>
            <a:chOff x="1748700" y="1779450"/>
            <a:chExt cx="897650" cy="912775"/>
          </a:xfrm>
        </p:grpSpPr>
        <p:sp>
          <p:nvSpPr>
            <p:cNvPr id="35" name="Google Shape;1928;p82"/>
            <p:cNvSpPr/>
            <p:nvPr/>
          </p:nvSpPr>
          <p:spPr>
            <a:xfrm>
              <a:off x="1789150" y="2378850"/>
              <a:ext cx="500650" cy="313375"/>
            </a:xfrm>
            <a:custGeom>
              <a:avLst/>
              <a:gdLst/>
              <a:ahLst/>
              <a:cxnLst/>
              <a:rect l="l" t="t" r="r" b="b"/>
              <a:pathLst>
                <a:path w="20026" h="12535" extrusionOk="0">
                  <a:moveTo>
                    <a:pt x="10644" y="0"/>
                  </a:moveTo>
                  <a:cubicBezTo>
                    <a:pt x="8334" y="0"/>
                    <a:pt x="6125" y="964"/>
                    <a:pt x="4356" y="2432"/>
                  </a:cubicBezTo>
                  <a:cubicBezTo>
                    <a:pt x="2527" y="3962"/>
                    <a:pt x="0" y="6688"/>
                    <a:pt x="1145" y="9214"/>
                  </a:cubicBezTo>
                  <a:cubicBezTo>
                    <a:pt x="1560" y="10119"/>
                    <a:pt x="2354" y="10528"/>
                    <a:pt x="3165" y="10528"/>
                  </a:cubicBezTo>
                  <a:cubicBezTo>
                    <a:pt x="4107" y="10528"/>
                    <a:pt x="5073" y="9978"/>
                    <a:pt x="5501" y="9015"/>
                  </a:cubicBezTo>
                  <a:cubicBezTo>
                    <a:pt x="6340" y="7121"/>
                    <a:pt x="8438" y="5123"/>
                    <a:pt x="10648" y="5123"/>
                  </a:cubicBezTo>
                  <a:cubicBezTo>
                    <a:pt x="10733" y="5123"/>
                    <a:pt x="10818" y="5126"/>
                    <a:pt x="10902" y="5132"/>
                  </a:cubicBezTo>
                  <a:cubicBezTo>
                    <a:pt x="13304" y="5294"/>
                    <a:pt x="14673" y="7559"/>
                    <a:pt x="14487" y="9812"/>
                  </a:cubicBezTo>
                  <a:cubicBezTo>
                    <a:pt x="14340" y="11579"/>
                    <a:pt x="15740" y="12535"/>
                    <a:pt x="17113" y="12535"/>
                  </a:cubicBezTo>
                  <a:cubicBezTo>
                    <a:pt x="18304" y="12535"/>
                    <a:pt x="19475" y="11816"/>
                    <a:pt x="19602" y="10285"/>
                  </a:cubicBezTo>
                  <a:cubicBezTo>
                    <a:pt x="20025" y="5207"/>
                    <a:pt x="16453" y="328"/>
                    <a:pt x="11176" y="17"/>
                  </a:cubicBezTo>
                  <a:cubicBezTo>
                    <a:pt x="10998" y="6"/>
                    <a:pt x="10821" y="0"/>
                    <a:pt x="10644" y="0"/>
                  </a:cubicBezTo>
                  <a:close/>
                </a:path>
              </a:pathLst>
            </a:custGeom>
            <a:solidFill>
              <a:srgbClr val="1D1D1B"/>
            </a:solidFill>
            <a:ln>
              <a:noFill/>
            </a:ln>
          </p:spPr>
          <p:txBody>
            <a:bodyPr spcFirstLastPara="1" wrap="square" lIns="91425" tIns="91425" rIns="91425" bIns="91425" anchor="ctr" anchorCtr="0">
              <a:noAutofit/>
            </a:bodyPr>
            <a:lstStyle/>
            <a:p>
              <a:endParaRPr/>
            </a:p>
          </p:txBody>
        </p:sp>
        <p:sp>
          <p:nvSpPr>
            <p:cNvPr id="36" name="Google Shape;1929;p82"/>
            <p:cNvSpPr/>
            <p:nvPr/>
          </p:nvSpPr>
          <p:spPr>
            <a:xfrm>
              <a:off x="1748700" y="1810400"/>
              <a:ext cx="731825" cy="725550"/>
            </a:xfrm>
            <a:custGeom>
              <a:avLst/>
              <a:gdLst/>
              <a:ahLst/>
              <a:cxnLst/>
              <a:rect l="l" t="t" r="r" b="b"/>
              <a:pathLst>
                <a:path w="29273" h="29022" extrusionOk="0">
                  <a:moveTo>
                    <a:pt x="16871" y="1"/>
                  </a:moveTo>
                  <a:cubicBezTo>
                    <a:pt x="14909" y="1"/>
                    <a:pt x="13122" y="914"/>
                    <a:pt x="12309" y="3303"/>
                  </a:cubicBezTo>
                  <a:cubicBezTo>
                    <a:pt x="11599" y="5369"/>
                    <a:pt x="12483" y="7211"/>
                    <a:pt x="13827" y="8754"/>
                  </a:cubicBezTo>
                  <a:cubicBezTo>
                    <a:pt x="14263" y="9252"/>
                    <a:pt x="14723" y="9725"/>
                    <a:pt x="15171" y="10223"/>
                  </a:cubicBezTo>
                  <a:cubicBezTo>
                    <a:pt x="14798" y="9999"/>
                    <a:pt x="14437" y="9775"/>
                    <a:pt x="14064" y="9563"/>
                  </a:cubicBezTo>
                  <a:cubicBezTo>
                    <a:pt x="13062" y="8987"/>
                    <a:pt x="11900" y="8588"/>
                    <a:pt x="10778" y="8588"/>
                  </a:cubicBezTo>
                  <a:cubicBezTo>
                    <a:pt x="9670" y="8588"/>
                    <a:pt x="8601" y="8978"/>
                    <a:pt x="7766" y="9974"/>
                  </a:cubicBezTo>
                  <a:cubicBezTo>
                    <a:pt x="5999" y="12052"/>
                    <a:pt x="6683" y="14778"/>
                    <a:pt x="8476" y="16557"/>
                  </a:cubicBezTo>
                  <a:cubicBezTo>
                    <a:pt x="8774" y="16844"/>
                    <a:pt x="9085" y="17117"/>
                    <a:pt x="9397" y="17379"/>
                  </a:cubicBezTo>
                  <a:cubicBezTo>
                    <a:pt x="8549" y="17027"/>
                    <a:pt x="7652" y="16828"/>
                    <a:pt x="6776" y="16828"/>
                  </a:cubicBezTo>
                  <a:cubicBezTo>
                    <a:pt x="5607" y="16828"/>
                    <a:pt x="4478" y="17183"/>
                    <a:pt x="3560" y="18001"/>
                  </a:cubicBezTo>
                  <a:cubicBezTo>
                    <a:pt x="0" y="21162"/>
                    <a:pt x="3062" y="25717"/>
                    <a:pt x="6298" y="27534"/>
                  </a:cubicBezTo>
                  <a:cubicBezTo>
                    <a:pt x="8130" y="28562"/>
                    <a:pt x="10111" y="29021"/>
                    <a:pt x="12099" y="29021"/>
                  </a:cubicBezTo>
                  <a:cubicBezTo>
                    <a:pt x="17306" y="29021"/>
                    <a:pt x="22562" y="25871"/>
                    <a:pt x="25327" y="21548"/>
                  </a:cubicBezTo>
                  <a:cubicBezTo>
                    <a:pt x="29272" y="15375"/>
                    <a:pt x="28177" y="6651"/>
                    <a:pt x="22290" y="2021"/>
                  </a:cubicBezTo>
                  <a:cubicBezTo>
                    <a:pt x="20792" y="839"/>
                    <a:pt x="18751" y="1"/>
                    <a:pt x="1687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7" name="Google Shape;1930;p82"/>
            <p:cNvSpPr/>
            <p:nvPr/>
          </p:nvSpPr>
          <p:spPr>
            <a:xfrm>
              <a:off x="2305950" y="1896800"/>
              <a:ext cx="340400" cy="263350"/>
            </a:xfrm>
            <a:custGeom>
              <a:avLst/>
              <a:gdLst/>
              <a:ahLst/>
              <a:cxnLst/>
              <a:rect l="l" t="t" r="r" b="b"/>
              <a:pathLst>
                <a:path w="13616" h="10534" extrusionOk="0">
                  <a:moveTo>
                    <a:pt x="7336" y="0"/>
                  </a:moveTo>
                  <a:cubicBezTo>
                    <a:pt x="5844" y="0"/>
                    <a:pt x="4357" y="488"/>
                    <a:pt x="3136" y="1552"/>
                  </a:cubicBezTo>
                  <a:cubicBezTo>
                    <a:pt x="722" y="3655"/>
                    <a:pt x="0" y="8160"/>
                    <a:pt x="2651" y="10376"/>
                  </a:cubicBezTo>
                  <a:cubicBezTo>
                    <a:pt x="2779" y="10485"/>
                    <a:pt x="2935" y="10534"/>
                    <a:pt x="3092" y="10534"/>
                  </a:cubicBezTo>
                  <a:cubicBezTo>
                    <a:pt x="3562" y="10534"/>
                    <a:pt x="4054" y="10107"/>
                    <a:pt x="3933" y="9604"/>
                  </a:cubicBezTo>
                  <a:cubicBezTo>
                    <a:pt x="3435" y="7613"/>
                    <a:pt x="3124" y="5522"/>
                    <a:pt x="4767" y="3917"/>
                  </a:cubicBezTo>
                  <a:cubicBezTo>
                    <a:pt x="5460" y="3235"/>
                    <a:pt x="6396" y="2917"/>
                    <a:pt x="7343" y="2917"/>
                  </a:cubicBezTo>
                  <a:cubicBezTo>
                    <a:pt x="8452" y="2917"/>
                    <a:pt x="9577" y="3354"/>
                    <a:pt x="10342" y="4153"/>
                  </a:cubicBezTo>
                  <a:cubicBezTo>
                    <a:pt x="10666" y="4492"/>
                    <a:pt x="11049" y="4633"/>
                    <a:pt x="11424" y="4633"/>
                  </a:cubicBezTo>
                  <a:cubicBezTo>
                    <a:pt x="12562" y="4633"/>
                    <a:pt x="13616" y="3326"/>
                    <a:pt x="12632" y="2286"/>
                  </a:cubicBezTo>
                  <a:cubicBezTo>
                    <a:pt x="11238" y="828"/>
                    <a:pt x="9282" y="0"/>
                    <a:pt x="733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1931;p82"/>
            <p:cNvSpPr/>
            <p:nvPr/>
          </p:nvSpPr>
          <p:spPr>
            <a:xfrm>
              <a:off x="1819000" y="1779450"/>
              <a:ext cx="213175" cy="325175"/>
            </a:xfrm>
            <a:custGeom>
              <a:avLst/>
              <a:gdLst/>
              <a:ahLst/>
              <a:cxnLst/>
              <a:rect l="l" t="t" r="r" b="b"/>
              <a:pathLst>
                <a:path w="8527" h="13007" extrusionOk="0">
                  <a:moveTo>
                    <a:pt x="6564" y="1"/>
                  </a:moveTo>
                  <a:cubicBezTo>
                    <a:pt x="6460" y="1"/>
                    <a:pt x="6351" y="12"/>
                    <a:pt x="6236" y="36"/>
                  </a:cubicBezTo>
                  <a:cubicBezTo>
                    <a:pt x="2751" y="770"/>
                    <a:pt x="1" y="4031"/>
                    <a:pt x="598" y="7714"/>
                  </a:cubicBezTo>
                  <a:cubicBezTo>
                    <a:pt x="1046" y="10424"/>
                    <a:pt x="3644" y="13006"/>
                    <a:pt x="6446" y="13006"/>
                  </a:cubicBezTo>
                  <a:cubicBezTo>
                    <a:pt x="6912" y="13006"/>
                    <a:pt x="7385" y="12934"/>
                    <a:pt x="7854" y="12780"/>
                  </a:cubicBezTo>
                  <a:cubicBezTo>
                    <a:pt x="8489" y="12568"/>
                    <a:pt x="8526" y="11498"/>
                    <a:pt x="7866" y="11286"/>
                  </a:cubicBezTo>
                  <a:cubicBezTo>
                    <a:pt x="5913" y="10664"/>
                    <a:pt x="3971" y="9818"/>
                    <a:pt x="3473" y="7578"/>
                  </a:cubicBezTo>
                  <a:cubicBezTo>
                    <a:pt x="3013" y="5512"/>
                    <a:pt x="4618" y="3383"/>
                    <a:pt x="6622" y="2960"/>
                  </a:cubicBezTo>
                  <a:cubicBezTo>
                    <a:pt x="8350" y="2598"/>
                    <a:pt x="8139" y="1"/>
                    <a:pt x="65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1932;p82"/>
            <p:cNvSpPr/>
            <p:nvPr/>
          </p:nvSpPr>
          <p:spPr>
            <a:xfrm>
              <a:off x="2197675" y="2125025"/>
              <a:ext cx="59125" cy="50850"/>
            </a:xfrm>
            <a:custGeom>
              <a:avLst/>
              <a:gdLst/>
              <a:ahLst/>
              <a:cxnLst/>
              <a:rect l="l" t="t" r="r" b="b"/>
              <a:pathLst>
                <a:path w="2365" h="2034" extrusionOk="0">
                  <a:moveTo>
                    <a:pt x="1209" y="0"/>
                  </a:moveTo>
                  <a:cubicBezTo>
                    <a:pt x="810" y="0"/>
                    <a:pt x="452" y="232"/>
                    <a:pt x="274" y="587"/>
                  </a:cubicBezTo>
                  <a:cubicBezTo>
                    <a:pt x="249" y="625"/>
                    <a:pt x="224" y="662"/>
                    <a:pt x="199" y="699"/>
                  </a:cubicBezTo>
                  <a:cubicBezTo>
                    <a:pt x="0" y="1035"/>
                    <a:pt x="50" y="1458"/>
                    <a:pt x="324" y="1732"/>
                  </a:cubicBezTo>
                  <a:cubicBezTo>
                    <a:pt x="526" y="1939"/>
                    <a:pt x="783" y="2034"/>
                    <a:pt x="1041" y="2034"/>
                  </a:cubicBezTo>
                  <a:cubicBezTo>
                    <a:pt x="1418" y="2034"/>
                    <a:pt x="1797" y="1831"/>
                    <a:pt x="2004" y="1483"/>
                  </a:cubicBezTo>
                  <a:cubicBezTo>
                    <a:pt x="2365" y="861"/>
                    <a:pt x="2016" y="40"/>
                    <a:pt x="1270" y="2"/>
                  </a:cubicBezTo>
                  <a:cubicBezTo>
                    <a:pt x="1249" y="1"/>
                    <a:pt x="1229" y="0"/>
                    <a:pt x="120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1933;p82"/>
            <p:cNvSpPr/>
            <p:nvPr/>
          </p:nvSpPr>
          <p:spPr>
            <a:xfrm>
              <a:off x="2057975" y="2150325"/>
              <a:ext cx="46675" cy="45400"/>
            </a:xfrm>
            <a:custGeom>
              <a:avLst/>
              <a:gdLst/>
              <a:ahLst/>
              <a:cxnLst/>
              <a:rect l="l" t="t" r="r" b="b"/>
              <a:pathLst>
                <a:path w="1867" h="1816" extrusionOk="0">
                  <a:moveTo>
                    <a:pt x="1073" y="1"/>
                  </a:moveTo>
                  <a:cubicBezTo>
                    <a:pt x="912" y="1"/>
                    <a:pt x="752" y="46"/>
                    <a:pt x="610" y="135"/>
                  </a:cubicBezTo>
                  <a:cubicBezTo>
                    <a:pt x="411" y="260"/>
                    <a:pt x="274" y="434"/>
                    <a:pt x="187" y="658"/>
                  </a:cubicBezTo>
                  <a:cubicBezTo>
                    <a:pt x="87" y="807"/>
                    <a:pt x="25" y="982"/>
                    <a:pt x="13" y="1168"/>
                  </a:cubicBezTo>
                  <a:cubicBezTo>
                    <a:pt x="0" y="1579"/>
                    <a:pt x="423" y="1815"/>
                    <a:pt x="797" y="1815"/>
                  </a:cubicBezTo>
                  <a:cubicBezTo>
                    <a:pt x="1319" y="1803"/>
                    <a:pt x="1755" y="1417"/>
                    <a:pt x="1842" y="907"/>
                  </a:cubicBezTo>
                  <a:cubicBezTo>
                    <a:pt x="1867" y="770"/>
                    <a:pt x="1854" y="645"/>
                    <a:pt x="1830" y="509"/>
                  </a:cubicBezTo>
                  <a:cubicBezTo>
                    <a:pt x="1755" y="309"/>
                    <a:pt x="1606" y="135"/>
                    <a:pt x="1394" y="61"/>
                  </a:cubicBezTo>
                  <a:cubicBezTo>
                    <a:pt x="1289" y="21"/>
                    <a:pt x="1181" y="1"/>
                    <a:pt x="107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1934;p82"/>
            <p:cNvSpPr/>
            <p:nvPr/>
          </p:nvSpPr>
          <p:spPr>
            <a:xfrm>
              <a:off x="1973325" y="2238525"/>
              <a:ext cx="372925" cy="182900"/>
            </a:xfrm>
            <a:custGeom>
              <a:avLst/>
              <a:gdLst/>
              <a:ahLst/>
              <a:cxnLst/>
              <a:rect l="l" t="t" r="r" b="b"/>
              <a:pathLst>
                <a:path w="14917" h="7316" extrusionOk="0">
                  <a:moveTo>
                    <a:pt x="13977" y="0"/>
                  </a:moveTo>
                  <a:cubicBezTo>
                    <a:pt x="13652" y="0"/>
                    <a:pt x="13354" y="188"/>
                    <a:pt x="13318" y="615"/>
                  </a:cubicBezTo>
                  <a:cubicBezTo>
                    <a:pt x="13243" y="1461"/>
                    <a:pt x="13106" y="2307"/>
                    <a:pt x="12882" y="3116"/>
                  </a:cubicBezTo>
                  <a:cubicBezTo>
                    <a:pt x="11998" y="2307"/>
                    <a:pt x="11102" y="1511"/>
                    <a:pt x="10194" y="727"/>
                  </a:cubicBezTo>
                  <a:cubicBezTo>
                    <a:pt x="10040" y="598"/>
                    <a:pt x="9859" y="539"/>
                    <a:pt x="9681" y="539"/>
                  </a:cubicBezTo>
                  <a:cubicBezTo>
                    <a:pt x="9324" y="539"/>
                    <a:pt x="8978" y="776"/>
                    <a:pt x="8887" y="1175"/>
                  </a:cubicBezTo>
                  <a:lnTo>
                    <a:pt x="8476" y="3154"/>
                  </a:lnTo>
                  <a:cubicBezTo>
                    <a:pt x="8439" y="3290"/>
                    <a:pt x="8377" y="3813"/>
                    <a:pt x="8302" y="4199"/>
                  </a:cubicBezTo>
                  <a:cubicBezTo>
                    <a:pt x="7530" y="3477"/>
                    <a:pt x="6709" y="2805"/>
                    <a:pt x="5850" y="2183"/>
                  </a:cubicBezTo>
                  <a:cubicBezTo>
                    <a:pt x="5677" y="2056"/>
                    <a:pt x="5495" y="1997"/>
                    <a:pt x="5321" y="1997"/>
                  </a:cubicBezTo>
                  <a:cubicBezTo>
                    <a:pt x="4982" y="1997"/>
                    <a:pt x="4679" y="2223"/>
                    <a:pt x="4556" y="2618"/>
                  </a:cubicBezTo>
                  <a:cubicBezTo>
                    <a:pt x="4332" y="3328"/>
                    <a:pt x="4083" y="4037"/>
                    <a:pt x="3822" y="4722"/>
                  </a:cubicBezTo>
                  <a:lnTo>
                    <a:pt x="1718" y="2892"/>
                  </a:lnTo>
                  <a:cubicBezTo>
                    <a:pt x="1567" y="2757"/>
                    <a:pt x="1385" y="2695"/>
                    <a:pt x="1206" y="2695"/>
                  </a:cubicBezTo>
                  <a:cubicBezTo>
                    <a:pt x="857" y="2695"/>
                    <a:pt x="519" y="2933"/>
                    <a:pt x="436" y="3328"/>
                  </a:cubicBezTo>
                  <a:cubicBezTo>
                    <a:pt x="188" y="4485"/>
                    <a:pt x="38" y="5668"/>
                    <a:pt x="1" y="6850"/>
                  </a:cubicBezTo>
                  <a:cubicBezTo>
                    <a:pt x="1" y="7144"/>
                    <a:pt x="269" y="7316"/>
                    <a:pt x="528" y="7316"/>
                  </a:cubicBezTo>
                  <a:cubicBezTo>
                    <a:pt x="708" y="7316"/>
                    <a:pt x="883" y="7233"/>
                    <a:pt x="959" y="7049"/>
                  </a:cubicBezTo>
                  <a:cubicBezTo>
                    <a:pt x="1245" y="6352"/>
                    <a:pt x="1482" y="5643"/>
                    <a:pt x="1669" y="4921"/>
                  </a:cubicBezTo>
                  <a:lnTo>
                    <a:pt x="3610" y="6638"/>
                  </a:lnTo>
                  <a:cubicBezTo>
                    <a:pt x="3753" y="6761"/>
                    <a:pt x="3944" y="6822"/>
                    <a:pt x="4136" y="6822"/>
                  </a:cubicBezTo>
                  <a:cubicBezTo>
                    <a:pt x="4429" y="6822"/>
                    <a:pt x="4722" y="6680"/>
                    <a:pt x="4842" y="6402"/>
                  </a:cubicBezTo>
                  <a:cubicBezTo>
                    <a:pt x="5166" y="5630"/>
                    <a:pt x="5452" y="4846"/>
                    <a:pt x="5726" y="4062"/>
                  </a:cubicBezTo>
                  <a:cubicBezTo>
                    <a:pt x="6497" y="4672"/>
                    <a:pt x="7219" y="5319"/>
                    <a:pt x="7916" y="6016"/>
                  </a:cubicBezTo>
                  <a:cubicBezTo>
                    <a:pt x="8065" y="6147"/>
                    <a:pt x="8256" y="6217"/>
                    <a:pt x="8447" y="6217"/>
                  </a:cubicBezTo>
                  <a:cubicBezTo>
                    <a:pt x="8528" y="6217"/>
                    <a:pt x="8610" y="6204"/>
                    <a:pt x="8688" y="6178"/>
                  </a:cubicBezTo>
                  <a:cubicBezTo>
                    <a:pt x="9385" y="5867"/>
                    <a:pt x="9609" y="5332"/>
                    <a:pt x="9771" y="4622"/>
                  </a:cubicBezTo>
                  <a:cubicBezTo>
                    <a:pt x="9908" y="4012"/>
                    <a:pt x="10032" y="3415"/>
                    <a:pt x="10156" y="2805"/>
                  </a:cubicBezTo>
                  <a:cubicBezTo>
                    <a:pt x="11015" y="3564"/>
                    <a:pt x="11874" y="4336"/>
                    <a:pt x="12708" y="5120"/>
                  </a:cubicBezTo>
                  <a:cubicBezTo>
                    <a:pt x="12847" y="5244"/>
                    <a:pt x="13042" y="5307"/>
                    <a:pt x="13239" y="5307"/>
                  </a:cubicBezTo>
                  <a:cubicBezTo>
                    <a:pt x="13536" y="5307"/>
                    <a:pt x="13835" y="5163"/>
                    <a:pt x="13940" y="4871"/>
                  </a:cubicBezTo>
                  <a:cubicBezTo>
                    <a:pt x="14438" y="3614"/>
                    <a:pt x="14749" y="2282"/>
                    <a:pt x="14873" y="926"/>
                  </a:cubicBezTo>
                  <a:cubicBezTo>
                    <a:pt x="14916" y="351"/>
                    <a:pt x="14420" y="0"/>
                    <a:pt x="1397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grpSp>
        <p:nvGrpSpPr>
          <p:cNvPr id="7" name="Group 6"/>
          <p:cNvGrpSpPr/>
          <p:nvPr/>
        </p:nvGrpSpPr>
        <p:grpSpPr>
          <a:xfrm>
            <a:off x="-36512" y="801102"/>
            <a:ext cx="5904656" cy="483286"/>
            <a:chOff x="432048" y="1902134"/>
            <a:chExt cx="7488800" cy="590400"/>
          </a:xfrm>
        </p:grpSpPr>
        <p:sp>
          <p:nvSpPr>
            <p:cNvPr id="8" name="Rounded Rectangle 7"/>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9" name="Rounded Rectangle 4"/>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III. Các kiểu dinh dưỡng của vi sinh vật </a:t>
              </a:r>
              <a:endParaRPr lang="en-US" sz="2400" kern="1200">
                <a:solidFill>
                  <a:schemeClr val="tx1"/>
                </a:solidFill>
                <a:latin typeface="Times New Roman" pitchFamily="18" charset="0"/>
                <a:cs typeface="Times New Roman" pitchFamily="18" charset="0"/>
              </a:endParaRPr>
            </a:p>
          </p:txBody>
        </p:sp>
      </p:grpSp>
      <p:sp>
        <p:nvSpPr>
          <p:cNvPr id="10" name="TextBox 9">
            <a:extLst>
              <a:ext uri="{FF2B5EF4-FFF2-40B4-BE49-F238E27FC236}">
                <a16:creationId xmlns="" xmlns:a16="http://schemas.microsoft.com/office/drawing/2014/main" id="{B1875DBA-B249-DB89-3D12-A8BD302BA45E}"/>
              </a:ext>
            </a:extLst>
          </p:cNvPr>
          <p:cNvSpPr txBox="1"/>
          <p:nvPr/>
        </p:nvSpPr>
        <p:spPr>
          <a:xfrm>
            <a:off x="179512" y="1371762"/>
            <a:ext cx="8964488" cy="53552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Nghiên cứu thông tin SGK, hoàn thành phiếu học tập sau</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a:t>
            </a:r>
            <a:endParaRPr lang="en-US" sz="2400" b="1" dirty="0">
              <a:solidFill>
                <a:srgbClr val="FFFF00"/>
              </a:solidFill>
              <a:latin typeface="Times New Roman" pitchFamily="18" charset="0"/>
              <a:ea typeface="Times New Roman" pitchFamily="18" charset="0"/>
              <a:cs typeface="Times New Roman" pitchFamily="18" charset="0"/>
              <a:sym typeface="Wingdings" panose="05000000000000000000" pitchFamily="2" charset="2"/>
            </a:endParaRPr>
          </a:p>
        </p:txBody>
      </p:sp>
      <p:graphicFrame>
        <p:nvGraphicFramePr>
          <p:cNvPr id="11" name="Table 10"/>
          <p:cNvGraphicFramePr>
            <a:graphicFrameLocks noGrp="1"/>
          </p:cNvGraphicFramePr>
          <p:nvPr>
            <p:extLst>
              <p:ext uri="{D42A27DB-BD31-4B8C-83A1-F6EECF244321}">
                <p14:modId xmlns:p14="http://schemas.microsoft.com/office/powerpoint/2010/main" val="746392385"/>
              </p:ext>
            </p:extLst>
          </p:nvPr>
        </p:nvGraphicFramePr>
        <p:xfrm>
          <a:off x="351437" y="2211710"/>
          <a:ext cx="8280919" cy="2445441"/>
        </p:xfrm>
        <a:graphic>
          <a:graphicData uri="http://schemas.openxmlformats.org/drawingml/2006/table">
            <a:tbl>
              <a:tblPr firstRow="1" firstCol="1" bandRow="1">
                <a:tableStyleId>{CF119665-9367-407F-8DEA-7437194AA94A}</a:tableStyleId>
              </a:tblPr>
              <a:tblGrid>
                <a:gridCol w="2304255"/>
                <a:gridCol w="2852421"/>
                <a:gridCol w="3124243"/>
              </a:tblGrid>
              <a:tr h="1008112">
                <a:tc>
                  <a:txBody>
                    <a:bodyPr/>
                    <a:lstStyle/>
                    <a:p>
                      <a:pPr marL="457200" algn="r">
                        <a:lnSpc>
                          <a:spcPct val="107000"/>
                        </a:lnSpc>
                        <a:spcAft>
                          <a:spcPts val="0"/>
                        </a:spcAft>
                      </a:pPr>
                      <a:endParaRPr lang="en-US" sz="2000" b="1" smtClean="0">
                        <a:effectLst/>
                        <a:latin typeface="Times New Roman" pitchFamily="18"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89257">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just">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just">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48072">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pSp>
        <p:nvGrpSpPr>
          <p:cNvPr id="42" name="Group 41"/>
          <p:cNvGrpSpPr/>
          <p:nvPr/>
        </p:nvGrpSpPr>
        <p:grpSpPr>
          <a:xfrm>
            <a:off x="-180528" y="2211710"/>
            <a:ext cx="8638463" cy="2402616"/>
            <a:chOff x="-180528" y="2211710"/>
            <a:chExt cx="8638463" cy="2402616"/>
          </a:xfrm>
        </p:grpSpPr>
        <p:cxnSp>
          <p:nvCxnSpPr>
            <p:cNvPr id="12" name="Straight Connector 11"/>
            <p:cNvCxnSpPr/>
            <p:nvPr/>
          </p:nvCxnSpPr>
          <p:spPr>
            <a:xfrm>
              <a:off x="323534" y="2211710"/>
              <a:ext cx="2318411" cy="1010943"/>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80528" y="2574581"/>
              <a:ext cx="1728472" cy="685059"/>
            </a:xfrm>
            <a:prstGeom prst="rect">
              <a:avLst/>
            </a:prstGeom>
          </p:spPr>
          <p:txBody>
            <a:bodyPr wrap="square" lIns="91428" tIns="45714" rIns="91428" bIns="45714">
              <a:spAutoFit/>
            </a:bodyPr>
            <a:lstStyle/>
            <a:p>
              <a:pPr marL="457094">
                <a:lnSpc>
                  <a:spcPct val="107000"/>
                </a:lnSpc>
              </a:pPr>
              <a:r>
                <a:rPr lang="en-US" sz="1800" b="1">
                  <a:solidFill>
                    <a:srgbClr val="C00000"/>
                  </a:solidFill>
                  <a:latin typeface="Times New Roman" pitchFamily="18" charset="0"/>
                  <a:cs typeface="Times New Roman" pitchFamily="18" charset="0"/>
                </a:rPr>
                <a:t>Nguồn Cacbon</a:t>
              </a:r>
              <a:endParaRPr lang="en-US" sz="1800" b="1">
                <a:solidFill>
                  <a:srgbClr val="C00000"/>
                </a:solidFill>
                <a:latin typeface="Times New Roman" pitchFamily="18" charset="0"/>
                <a:ea typeface="Calibri"/>
                <a:cs typeface="Times New Roman" pitchFamily="18" charset="0"/>
              </a:endParaRPr>
            </a:p>
          </p:txBody>
        </p:sp>
        <p:sp>
          <p:nvSpPr>
            <p:cNvPr id="14" name="Rectangle 13"/>
            <p:cNvSpPr/>
            <p:nvPr/>
          </p:nvSpPr>
          <p:spPr>
            <a:xfrm>
              <a:off x="755582" y="2249564"/>
              <a:ext cx="1886363" cy="685059"/>
            </a:xfrm>
            <a:prstGeom prst="rect">
              <a:avLst/>
            </a:prstGeom>
          </p:spPr>
          <p:txBody>
            <a:bodyPr wrap="square" lIns="91428" tIns="45714" rIns="91428" bIns="45714">
              <a:spAutoFit/>
            </a:bodyPr>
            <a:lstStyle/>
            <a:p>
              <a:pPr marL="457094" algn="r">
                <a:lnSpc>
                  <a:spcPct val="107000"/>
                </a:lnSpc>
              </a:pPr>
              <a:r>
                <a:rPr lang="en-US" sz="1800" b="1">
                  <a:solidFill>
                    <a:srgbClr val="0070C0"/>
                  </a:solidFill>
                  <a:latin typeface="Times New Roman" pitchFamily="18" charset="0"/>
                  <a:cs typeface="Times New Roman" pitchFamily="18" charset="0"/>
                </a:rPr>
                <a:t>Nguồn năng lượng</a:t>
              </a:r>
            </a:p>
          </p:txBody>
        </p:sp>
        <p:sp>
          <p:nvSpPr>
            <p:cNvPr id="17" name="Rectangle 16"/>
            <p:cNvSpPr/>
            <p:nvPr/>
          </p:nvSpPr>
          <p:spPr>
            <a:xfrm>
              <a:off x="2915832" y="2406855"/>
              <a:ext cx="1576049" cy="388684"/>
            </a:xfrm>
            <a:prstGeom prst="rect">
              <a:avLst/>
            </a:prstGeom>
          </p:spPr>
          <p:txBody>
            <a:bodyPr wrap="none" lIns="91428" tIns="45714" rIns="91428" bIns="45714">
              <a:spAutoFit/>
            </a:bodyPr>
            <a:lstStyle/>
            <a:p>
              <a:pPr marL="457094" algn="ctr">
                <a:lnSpc>
                  <a:spcPct val="107000"/>
                </a:lnSpc>
              </a:pPr>
              <a:r>
                <a:rPr lang="en-US" sz="1800" b="1">
                  <a:solidFill>
                    <a:srgbClr val="0070C0"/>
                  </a:solidFill>
                  <a:latin typeface="Times New Roman" pitchFamily="18" charset="0"/>
                  <a:cs typeface="Times New Roman" pitchFamily="18" charset="0"/>
                </a:rPr>
                <a:t>Ánh sáng</a:t>
              </a:r>
              <a:endParaRPr lang="en-US" sz="2000" b="1">
                <a:solidFill>
                  <a:srgbClr val="0070C0"/>
                </a:solidFill>
                <a:latin typeface="Times New Roman" pitchFamily="18" charset="0"/>
                <a:ea typeface="Calibri"/>
                <a:cs typeface="Times New Roman" pitchFamily="18" charset="0"/>
              </a:endParaRPr>
            </a:p>
          </p:txBody>
        </p:sp>
        <p:sp>
          <p:nvSpPr>
            <p:cNvPr id="18" name="Rectangle 17"/>
            <p:cNvSpPr/>
            <p:nvPr/>
          </p:nvSpPr>
          <p:spPr>
            <a:xfrm>
              <a:off x="5629397" y="2248697"/>
              <a:ext cx="2182965" cy="685059"/>
            </a:xfrm>
            <a:prstGeom prst="rect">
              <a:avLst/>
            </a:prstGeom>
          </p:spPr>
          <p:txBody>
            <a:bodyPr wrap="square" lIns="91428" tIns="45714" rIns="91428" bIns="45714">
              <a:spAutoFit/>
            </a:bodyPr>
            <a:lstStyle/>
            <a:p>
              <a:pPr marL="457094" algn="ctr">
                <a:lnSpc>
                  <a:spcPct val="107000"/>
                </a:lnSpc>
              </a:pPr>
              <a:r>
                <a:rPr lang="en-US" sz="1800" b="1">
                  <a:solidFill>
                    <a:srgbClr val="0070C0"/>
                  </a:solidFill>
                  <a:latin typeface="Times New Roman" pitchFamily="18" charset="0"/>
                  <a:cs typeface="Times New Roman" pitchFamily="18" charset="0"/>
                </a:rPr>
                <a:t>Chất vô cơ hay</a:t>
              </a:r>
            </a:p>
            <a:p>
              <a:pPr marL="457094" algn="ctr">
                <a:lnSpc>
                  <a:spcPct val="107000"/>
                </a:lnSpc>
              </a:pPr>
              <a:r>
                <a:rPr lang="en-US" sz="1800" b="1">
                  <a:solidFill>
                    <a:srgbClr val="0070C0"/>
                  </a:solidFill>
                  <a:latin typeface="Times New Roman" pitchFamily="18" charset="0"/>
                  <a:cs typeface="Times New Roman" pitchFamily="18" charset="0"/>
                </a:rPr>
                <a:t>chất hữu cơ</a:t>
              </a:r>
              <a:endParaRPr lang="en-US" sz="1800" b="1">
                <a:solidFill>
                  <a:srgbClr val="0070C0"/>
                </a:solidFill>
                <a:latin typeface="Times New Roman" pitchFamily="18" charset="0"/>
                <a:ea typeface="Calibri"/>
                <a:cs typeface="Times New Roman" pitchFamily="18" charset="0"/>
              </a:endParaRPr>
            </a:p>
          </p:txBody>
        </p:sp>
        <p:sp>
          <p:nvSpPr>
            <p:cNvPr id="20" name="Rectangle 19"/>
            <p:cNvSpPr/>
            <p:nvPr/>
          </p:nvSpPr>
          <p:spPr>
            <a:xfrm>
              <a:off x="755593" y="3283122"/>
              <a:ext cx="1069500" cy="388684"/>
            </a:xfrm>
            <a:prstGeom prst="rect">
              <a:avLst/>
            </a:prstGeom>
          </p:spPr>
          <p:txBody>
            <a:bodyPr wrap="none" lIns="91428" tIns="45714" rIns="91428" bIns="45714">
              <a:spAutoFit/>
            </a:bodyPr>
            <a:lstStyle/>
            <a:p>
              <a:pPr marL="457094" algn="ctr">
                <a:lnSpc>
                  <a:spcPct val="107000"/>
                </a:lnSpc>
              </a:pPr>
              <a:r>
                <a:rPr lang="en-US" sz="1800" b="1">
                  <a:solidFill>
                    <a:srgbClr val="C00000"/>
                  </a:solidFill>
                  <a:latin typeface="Times New Roman" pitchFamily="18" charset="0"/>
                  <a:cs typeface="Times New Roman" pitchFamily="18" charset="0"/>
                </a:rPr>
                <a:t>CO</a:t>
              </a:r>
              <a:r>
                <a:rPr lang="en-US" sz="1800" b="1" baseline="-25000">
                  <a:solidFill>
                    <a:srgbClr val="C00000"/>
                  </a:solidFill>
                  <a:latin typeface="Times New Roman" pitchFamily="18" charset="0"/>
                  <a:cs typeface="Times New Roman" pitchFamily="18" charset="0"/>
                </a:rPr>
                <a:t>2</a:t>
              </a:r>
              <a:endParaRPr lang="en-US" sz="2000" b="1">
                <a:solidFill>
                  <a:srgbClr val="C00000"/>
                </a:solidFill>
                <a:latin typeface="Times New Roman" pitchFamily="18" charset="0"/>
                <a:ea typeface="Calibri"/>
                <a:cs typeface="Times New Roman" pitchFamily="18" charset="0"/>
              </a:endParaRPr>
            </a:p>
          </p:txBody>
        </p:sp>
        <p:sp>
          <p:nvSpPr>
            <p:cNvPr id="21" name="Rectangle 20"/>
            <p:cNvSpPr/>
            <p:nvPr/>
          </p:nvSpPr>
          <p:spPr>
            <a:xfrm>
              <a:off x="395548" y="4075209"/>
              <a:ext cx="1874208" cy="388684"/>
            </a:xfrm>
            <a:prstGeom prst="rect">
              <a:avLst/>
            </a:prstGeom>
          </p:spPr>
          <p:txBody>
            <a:bodyPr wrap="none" lIns="91428" tIns="45714" rIns="91428" bIns="45714">
              <a:spAutoFit/>
            </a:bodyPr>
            <a:lstStyle/>
            <a:p>
              <a:pPr marL="457094" algn="ctr">
                <a:lnSpc>
                  <a:spcPct val="107000"/>
                </a:lnSpc>
              </a:pPr>
              <a:r>
                <a:rPr lang="en-US" sz="1800" b="1">
                  <a:solidFill>
                    <a:srgbClr val="C00000"/>
                  </a:solidFill>
                  <a:latin typeface="Times New Roman" pitchFamily="18" charset="0"/>
                  <a:cs typeface="Times New Roman" pitchFamily="18" charset="0"/>
                </a:rPr>
                <a:t>Chất hữu cơ</a:t>
              </a:r>
              <a:endParaRPr lang="en-US" sz="2000" b="1">
                <a:solidFill>
                  <a:srgbClr val="C00000"/>
                </a:solidFill>
                <a:latin typeface="Times New Roman" pitchFamily="18" charset="0"/>
                <a:ea typeface="Calibri"/>
                <a:cs typeface="Times New Roman" pitchFamily="18" charset="0"/>
              </a:endParaRPr>
            </a:p>
          </p:txBody>
        </p:sp>
        <p:sp>
          <p:nvSpPr>
            <p:cNvPr id="22" name="Rectangle 21"/>
            <p:cNvSpPr/>
            <p:nvPr/>
          </p:nvSpPr>
          <p:spPr>
            <a:xfrm>
              <a:off x="2270699" y="3219824"/>
              <a:ext cx="3165399" cy="685059"/>
            </a:xfrm>
            <a:prstGeom prst="rect">
              <a:avLst/>
            </a:prstGeom>
          </p:spPr>
          <p:txBody>
            <a:bodyPr wrap="square" lIns="91428" tIns="45714" rIns="91428" bIns="45714">
              <a:spAutoFit/>
            </a:bodyPr>
            <a:lstStyle/>
            <a:p>
              <a:pPr marL="457094" algn="just">
                <a:lnSpc>
                  <a:spcPct val="107000"/>
                </a:lnSpc>
              </a:pPr>
              <a:r>
                <a:rPr lang="en-US" sz="1800">
                  <a:latin typeface="Times New Roman" pitchFamily="18" charset="0"/>
                  <a:ea typeface="Calibri"/>
                  <a:cs typeface="Times New Roman" pitchFamily="18" charset="0"/>
                </a:rPr>
                <a:t> .........................................</a:t>
              </a:r>
            </a:p>
            <a:p>
              <a:pPr marL="457094" algn="just">
                <a:lnSpc>
                  <a:spcPct val="107000"/>
                </a:lnSpc>
              </a:pPr>
              <a:r>
                <a:rPr lang="en-US" sz="1800">
                  <a:latin typeface="Times New Roman" pitchFamily="18" charset="0"/>
                  <a:ea typeface="Calibri"/>
                  <a:cs typeface="Times New Roman" pitchFamily="18" charset="0"/>
                </a:rPr>
                <a:t>VD:...................................</a:t>
              </a:r>
            </a:p>
          </p:txBody>
        </p:sp>
        <p:sp>
          <p:nvSpPr>
            <p:cNvPr id="23" name="Rectangle 22"/>
            <p:cNvSpPr/>
            <p:nvPr/>
          </p:nvSpPr>
          <p:spPr>
            <a:xfrm>
              <a:off x="5292536" y="3219824"/>
              <a:ext cx="3165399" cy="685059"/>
            </a:xfrm>
            <a:prstGeom prst="rect">
              <a:avLst/>
            </a:prstGeom>
          </p:spPr>
          <p:txBody>
            <a:bodyPr wrap="square" lIns="91428" tIns="45714" rIns="91428" bIns="45714">
              <a:spAutoFit/>
            </a:bodyPr>
            <a:lstStyle/>
            <a:p>
              <a:pPr marL="457094" algn="just">
                <a:lnSpc>
                  <a:spcPct val="107000"/>
                </a:lnSpc>
              </a:pPr>
              <a:r>
                <a:rPr lang="en-US" sz="1800">
                  <a:latin typeface="Times New Roman" pitchFamily="18" charset="0"/>
                  <a:ea typeface="Calibri"/>
                  <a:cs typeface="Times New Roman" pitchFamily="18" charset="0"/>
                </a:rPr>
                <a:t> .........................................</a:t>
              </a:r>
            </a:p>
            <a:p>
              <a:pPr marL="457094" algn="just">
                <a:lnSpc>
                  <a:spcPct val="107000"/>
                </a:lnSpc>
              </a:pPr>
              <a:r>
                <a:rPr lang="en-US" sz="1800">
                  <a:latin typeface="Times New Roman" pitchFamily="18" charset="0"/>
                  <a:ea typeface="Calibri"/>
                  <a:cs typeface="Times New Roman" pitchFamily="18" charset="0"/>
                </a:rPr>
                <a:t>VD:...................................</a:t>
              </a:r>
            </a:p>
          </p:txBody>
        </p:sp>
        <p:sp>
          <p:nvSpPr>
            <p:cNvPr id="24" name="Rectangle 23"/>
            <p:cNvSpPr/>
            <p:nvPr/>
          </p:nvSpPr>
          <p:spPr>
            <a:xfrm>
              <a:off x="2270699" y="3929267"/>
              <a:ext cx="3165399" cy="685059"/>
            </a:xfrm>
            <a:prstGeom prst="rect">
              <a:avLst/>
            </a:prstGeom>
          </p:spPr>
          <p:txBody>
            <a:bodyPr wrap="square" lIns="91428" tIns="45714" rIns="91428" bIns="45714">
              <a:spAutoFit/>
            </a:bodyPr>
            <a:lstStyle/>
            <a:p>
              <a:pPr marL="457094" algn="just">
                <a:lnSpc>
                  <a:spcPct val="107000"/>
                </a:lnSpc>
              </a:pPr>
              <a:r>
                <a:rPr lang="en-US" sz="1800">
                  <a:latin typeface="Times New Roman" pitchFamily="18" charset="0"/>
                  <a:ea typeface="Calibri"/>
                  <a:cs typeface="Times New Roman" pitchFamily="18" charset="0"/>
                </a:rPr>
                <a:t> .........................................</a:t>
              </a:r>
            </a:p>
            <a:p>
              <a:pPr marL="457094" algn="just">
                <a:lnSpc>
                  <a:spcPct val="107000"/>
                </a:lnSpc>
              </a:pPr>
              <a:r>
                <a:rPr lang="en-US" sz="1800">
                  <a:latin typeface="Times New Roman" pitchFamily="18" charset="0"/>
                  <a:ea typeface="Calibri"/>
                  <a:cs typeface="Times New Roman" pitchFamily="18" charset="0"/>
                </a:rPr>
                <a:t>VD:...................................</a:t>
              </a:r>
            </a:p>
          </p:txBody>
        </p:sp>
        <p:sp>
          <p:nvSpPr>
            <p:cNvPr id="27" name="Rectangle 26"/>
            <p:cNvSpPr/>
            <p:nvPr/>
          </p:nvSpPr>
          <p:spPr>
            <a:xfrm>
              <a:off x="5292536" y="3929267"/>
              <a:ext cx="3165399" cy="685059"/>
            </a:xfrm>
            <a:prstGeom prst="rect">
              <a:avLst/>
            </a:prstGeom>
          </p:spPr>
          <p:txBody>
            <a:bodyPr wrap="square" lIns="91428" tIns="45714" rIns="91428" bIns="45714">
              <a:spAutoFit/>
            </a:bodyPr>
            <a:lstStyle/>
            <a:p>
              <a:pPr marL="457094" algn="just">
                <a:lnSpc>
                  <a:spcPct val="107000"/>
                </a:lnSpc>
              </a:pPr>
              <a:r>
                <a:rPr lang="en-US" sz="1800">
                  <a:latin typeface="Times New Roman" pitchFamily="18" charset="0"/>
                  <a:ea typeface="Calibri"/>
                  <a:cs typeface="Times New Roman" pitchFamily="18" charset="0"/>
                </a:rPr>
                <a:t> .........................................</a:t>
              </a:r>
            </a:p>
            <a:p>
              <a:pPr marL="457094" algn="just">
                <a:lnSpc>
                  <a:spcPct val="107000"/>
                </a:lnSpc>
              </a:pPr>
              <a:r>
                <a:rPr lang="en-US" sz="1800">
                  <a:latin typeface="Times New Roman" pitchFamily="18" charset="0"/>
                  <a:ea typeface="Calibri"/>
                  <a:cs typeface="Times New Roman" pitchFamily="18" charset="0"/>
                </a:rPr>
                <a:t>VD:...................................</a:t>
              </a:r>
            </a:p>
          </p:txBody>
        </p:sp>
      </p:grpSp>
      <p:grpSp>
        <p:nvGrpSpPr>
          <p:cNvPr id="29" name="Google Shape;2047;p82"/>
          <p:cNvGrpSpPr/>
          <p:nvPr/>
        </p:nvGrpSpPr>
        <p:grpSpPr>
          <a:xfrm>
            <a:off x="45724" y="10470"/>
            <a:ext cx="699624" cy="760571"/>
            <a:chOff x="8472500" y="116350"/>
            <a:chExt cx="573886" cy="623879"/>
          </a:xfrm>
        </p:grpSpPr>
        <p:sp>
          <p:nvSpPr>
            <p:cNvPr id="30" name="Google Shape;2048;p82"/>
            <p:cNvSpPr/>
            <p:nvPr/>
          </p:nvSpPr>
          <p:spPr>
            <a:xfrm>
              <a:off x="8850559" y="11635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 name="Google Shape;2049;p82"/>
            <p:cNvSpPr/>
            <p:nvPr/>
          </p:nvSpPr>
          <p:spPr>
            <a:xfrm>
              <a:off x="8732698" y="480857"/>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2" name="Google Shape;2050;p82"/>
            <p:cNvSpPr/>
            <p:nvPr/>
          </p:nvSpPr>
          <p:spPr>
            <a:xfrm>
              <a:off x="8631796" y="284314"/>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 name="Google Shape;2051;p82"/>
            <p:cNvSpPr/>
            <p:nvPr/>
          </p:nvSpPr>
          <p:spPr>
            <a:xfrm>
              <a:off x="8472500" y="616574"/>
              <a:ext cx="137447" cy="12365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50836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Google Shape;1892;p82"/>
          <p:cNvSpPr/>
          <p:nvPr/>
        </p:nvSpPr>
        <p:spPr>
          <a:xfrm rot="5235420">
            <a:off x="33811" y="4326581"/>
            <a:ext cx="838838" cy="858015"/>
          </a:xfrm>
          <a:custGeom>
            <a:avLst/>
            <a:gdLst/>
            <a:ahLst/>
            <a:cxnLst/>
            <a:rect l="l" t="t" r="r" b="b"/>
            <a:pathLst>
              <a:path w="23324" h="24848" extrusionOk="0">
                <a:moveTo>
                  <a:pt x="11787" y="0"/>
                </a:moveTo>
                <a:cubicBezTo>
                  <a:pt x="11500" y="0"/>
                  <a:pt x="11214" y="11"/>
                  <a:pt x="10928" y="34"/>
                </a:cubicBezTo>
                <a:cubicBezTo>
                  <a:pt x="7008" y="370"/>
                  <a:pt x="3797" y="3319"/>
                  <a:pt x="1917" y="6605"/>
                </a:cubicBezTo>
                <a:cubicBezTo>
                  <a:pt x="1" y="9978"/>
                  <a:pt x="524" y="13910"/>
                  <a:pt x="2465" y="17134"/>
                </a:cubicBezTo>
                <a:cubicBezTo>
                  <a:pt x="4543" y="20594"/>
                  <a:pt x="8178" y="22622"/>
                  <a:pt x="11613" y="24489"/>
                </a:cubicBezTo>
                <a:cubicBezTo>
                  <a:pt x="12071" y="24738"/>
                  <a:pt x="12512" y="24847"/>
                  <a:pt x="12921" y="24847"/>
                </a:cubicBezTo>
                <a:cubicBezTo>
                  <a:pt x="15421" y="24847"/>
                  <a:pt x="16758" y="20757"/>
                  <a:pt x="13977" y="19250"/>
                </a:cubicBezTo>
                <a:cubicBezTo>
                  <a:pt x="11389" y="17856"/>
                  <a:pt x="6995" y="15329"/>
                  <a:pt x="6448" y="12093"/>
                </a:cubicBezTo>
                <a:lnTo>
                  <a:pt x="6448" y="12093"/>
                </a:lnTo>
                <a:cubicBezTo>
                  <a:pt x="7169" y="12666"/>
                  <a:pt x="7966" y="13164"/>
                  <a:pt x="8700" y="13649"/>
                </a:cubicBezTo>
                <a:cubicBezTo>
                  <a:pt x="10219" y="14682"/>
                  <a:pt x="11725" y="15715"/>
                  <a:pt x="13255" y="16736"/>
                </a:cubicBezTo>
                <a:cubicBezTo>
                  <a:pt x="13832" y="17128"/>
                  <a:pt x="14498" y="17341"/>
                  <a:pt x="15150" y="17341"/>
                </a:cubicBezTo>
                <a:cubicBezTo>
                  <a:pt x="15947" y="17341"/>
                  <a:pt x="16725" y="17023"/>
                  <a:pt x="17300" y="16325"/>
                </a:cubicBezTo>
                <a:cubicBezTo>
                  <a:pt x="18196" y="15205"/>
                  <a:pt x="18184" y="13139"/>
                  <a:pt x="16877" y="12280"/>
                </a:cubicBezTo>
                <a:cubicBezTo>
                  <a:pt x="15272" y="11210"/>
                  <a:pt x="13654" y="10139"/>
                  <a:pt x="12036" y="9082"/>
                </a:cubicBezTo>
                <a:cubicBezTo>
                  <a:pt x="10990" y="8385"/>
                  <a:pt x="9920" y="7613"/>
                  <a:pt x="8763" y="7065"/>
                </a:cubicBezTo>
                <a:cubicBezTo>
                  <a:pt x="9689" y="6267"/>
                  <a:pt x="10779" y="5751"/>
                  <a:pt x="12057" y="5751"/>
                </a:cubicBezTo>
                <a:cubicBezTo>
                  <a:pt x="12273" y="5751"/>
                  <a:pt x="12494" y="5765"/>
                  <a:pt x="12720" y="5796"/>
                </a:cubicBezTo>
                <a:cubicBezTo>
                  <a:pt x="15013" y="6086"/>
                  <a:pt x="17581" y="7376"/>
                  <a:pt x="19968" y="7376"/>
                </a:cubicBezTo>
                <a:cubicBezTo>
                  <a:pt x="20548" y="7376"/>
                  <a:pt x="21117" y="7300"/>
                  <a:pt x="21669" y="7115"/>
                </a:cubicBezTo>
                <a:cubicBezTo>
                  <a:pt x="23100" y="6642"/>
                  <a:pt x="23324" y="4912"/>
                  <a:pt x="22627" y="3780"/>
                </a:cubicBezTo>
                <a:cubicBezTo>
                  <a:pt x="21507" y="1925"/>
                  <a:pt x="18906" y="1415"/>
                  <a:pt x="16964" y="867"/>
                </a:cubicBezTo>
                <a:cubicBezTo>
                  <a:pt x="15286" y="397"/>
                  <a:pt x="13534" y="0"/>
                  <a:pt x="11787" y="0"/>
                </a:cubicBezTo>
                <a:close/>
              </a:path>
            </a:pathLst>
          </a:custGeom>
          <a:solidFill>
            <a:schemeClr val="accent2"/>
          </a:solidFill>
          <a:ln>
            <a:noFill/>
          </a:ln>
        </p:spPr>
        <p:txBody>
          <a:bodyPr spcFirstLastPara="1" wrap="square" lIns="91407" tIns="91407" rIns="91407" bIns="91407" anchor="ctr" anchorCtr="0">
            <a:noAutofit/>
          </a:bodyPr>
          <a:lstStyle/>
          <a:p>
            <a:endParaRPr/>
          </a:p>
        </p:txBody>
      </p:sp>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grpSp>
        <p:nvGrpSpPr>
          <p:cNvPr id="7" name="Group 6"/>
          <p:cNvGrpSpPr/>
          <p:nvPr/>
        </p:nvGrpSpPr>
        <p:grpSpPr>
          <a:xfrm>
            <a:off x="-36512" y="801102"/>
            <a:ext cx="5904656" cy="483286"/>
            <a:chOff x="432048" y="1902134"/>
            <a:chExt cx="7488800" cy="590400"/>
          </a:xfrm>
        </p:grpSpPr>
        <p:sp>
          <p:nvSpPr>
            <p:cNvPr id="8" name="Rounded Rectangle 7"/>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9" name="Rounded Rectangle 4"/>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III. Các kiểu dinh dưỡng của vi sinh vật </a:t>
              </a:r>
              <a:endParaRPr lang="en-US" sz="2400" kern="1200">
                <a:solidFill>
                  <a:schemeClr val="tx1"/>
                </a:solidFill>
                <a:latin typeface="Times New Roman" pitchFamily="18" charset="0"/>
                <a:cs typeface="Times New Roman" pitchFamily="18" charset="0"/>
              </a:endParaRPr>
            </a:p>
          </p:txBody>
        </p:sp>
      </p:grpSp>
      <p:sp>
        <p:nvSpPr>
          <p:cNvPr id="10" name="TextBox 9">
            <a:extLst>
              <a:ext uri="{FF2B5EF4-FFF2-40B4-BE49-F238E27FC236}">
                <a16:creationId xmlns="" xmlns:a16="http://schemas.microsoft.com/office/drawing/2014/main" id="{B1875DBA-B249-DB89-3D12-A8BD302BA45E}"/>
              </a:ext>
            </a:extLst>
          </p:cNvPr>
          <p:cNvSpPr txBox="1"/>
          <p:nvPr/>
        </p:nvSpPr>
        <p:spPr>
          <a:xfrm>
            <a:off x="179512" y="1371759"/>
            <a:ext cx="8964488" cy="535516"/>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Nghiên cứu thông tin SGK, hoàn thành phiếu học tập sau</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a:t>
            </a:r>
            <a:endParaRPr lang="en-US" sz="2400" b="1" dirty="0">
              <a:solidFill>
                <a:srgbClr val="FFFF00"/>
              </a:solidFill>
              <a:latin typeface="Times New Roman" pitchFamily="18" charset="0"/>
              <a:ea typeface="Times New Roman" pitchFamily="18" charset="0"/>
              <a:cs typeface="Times New Roman" pitchFamily="18" charset="0"/>
              <a:sym typeface="Wingdings" panose="05000000000000000000" pitchFamily="2" charset="2"/>
            </a:endParaRPr>
          </a:p>
        </p:txBody>
      </p:sp>
      <p:graphicFrame>
        <p:nvGraphicFramePr>
          <p:cNvPr id="11" name="Table 10"/>
          <p:cNvGraphicFramePr>
            <a:graphicFrameLocks noGrp="1"/>
          </p:cNvGraphicFramePr>
          <p:nvPr>
            <p:extLst>
              <p:ext uri="{D42A27DB-BD31-4B8C-83A1-F6EECF244321}">
                <p14:modId xmlns:p14="http://schemas.microsoft.com/office/powerpoint/2010/main" val="2465384632"/>
              </p:ext>
            </p:extLst>
          </p:nvPr>
        </p:nvGraphicFramePr>
        <p:xfrm>
          <a:off x="351437" y="2211712"/>
          <a:ext cx="8280919" cy="2448272"/>
        </p:xfrm>
        <a:graphic>
          <a:graphicData uri="http://schemas.openxmlformats.org/drawingml/2006/table">
            <a:tbl>
              <a:tblPr firstRow="1" firstCol="1" bandRow="1">
                <a:tableStyleId>{CF119665-9367-407F-8DEA-7437194AA94A}</a:tableStyleId>
              </a:tblPr>
              <a:tblGrid>
                <a:gridCol w="2304255"/>
                <a:gridCol w="2852421"/>
                <a:gridCol w="3124243"/>
              </a:tblGrid>
              <a:tr h="864096">
                <a:tc>
                  <a:txBody>
                    <a:bodyPr/>
                    <a:lstStyle/>
                    <a:p>
                      <a:pPr marL="457200" algn="r">
                        <a:lnSpc>
                          <a:spcPct val="107000"/>
                        </a:lnSpc>
                        <a:spcAft>
                          <a:spcPts val="0"/>
                        </a:spcAft>
                      </a:pPr>
                      <a:endParaRPr lang="en-US" sz="2000" b="1" smtClean="0">
                        <a:effectLst/>
                        <a:latin typeface="Times New Roman" pitchFamily="18"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89257">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just">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just">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94919">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12" name="Straight Connector 11"/>
          <p:cNvCxnSpPr/>
          <p:nvPr/>
        </p:nvCxnSpPr>
        <p:spPr>
          <a:xfrm>
            <a:off x="323537" y="2211710"/>
            <a:ext cx="2318411" cy="864096"/>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08800" y="2499742"/>
            <a:ext cx="1728472" cy="619272"/>
          </a:xfrm>
          <a:prstGeom prst="rect">
            <a:avLst/>
          </a:prstGeom>
        </p:spPr>
        <p:txBody>
          <a:bodyPr wrap="square" lIns="91422" tIns="45711" rIns="91422" bIns="45711">
            <a:spAutoFit/>
          </a:bodyPr>
          <a:lstStyle/>
          <a:p>
            <a:pPr marL="457094">
              <a:lnSpc>
                <a:spcPct val="107000"/>
              </a:lnSpc>
            </a:pPr>
            <a:r>
              <a:rPr lang="en-US" sz="1600" b="1">
                <a:solidFill>
                  <a:srgbClr val="C00000"/>
                </a:solidFill>
                <a:latin typeface="Times New Roman" pitchFamily="18" charset="0"/>
                <a:cs typeface="Times New Roman" pitchFamily="18" charset="0"/>
              </a:rPr>
              <a:t>Nguồn Cacbon</a:t>
            </a:r>
            <a:endParaRPr lang="en-US" sz="1600" b="1">
              <a:solidFill>
                <a:srgbClr val="C00000"/>
              </a:solidFill>
              <a:latin typeface="Times New Roman" pitchFamily="18" charset="0"/>
              <a:ea typeface="Calibri"/>
              <a:cs typeface="Times New Roman" pitchFamily="18" charset="0"/>
            </a:endParaRPr>
          </a:p>
        </p:txBody>
      </p:sp>
      <p:sp>
        <p:nvSpPr>
          <p:cNvPr id="14" name="Rectangle 13"/>
          <p:cNvSpPr/>
          <p:nvPr/>
        </p:nvSpPr>
        <p:spPr>
          <a:xfrm>
            <a:off x="755585" y="2249562"/>
            <a:ext cx="1886363" cy="619272"/>
          </a:xfrm>
          <a:prstGeom prst="rect">
            <a:avLst/>
          </a:prstGeom>
        </p:spPr>
        <p:txBody>
          <a:bodyPr wrap="square" lIns="91422" tIns="45711" rIns="91422" bIns="45711">
            <a:spAutoFit/>
          </a:bodyPr>
          <a:lstStyle/>
          <a:p>
            <a:pPr marL="457094" algn="r">
              <a:lnSpc>
                <a:spcPct val="107000"/>
              </a:lnSpc>
            </a:pPr>
            <a:r>
              <a:rPr lang="en-US" sz="1600" b="1">
                <a:solidFill>
                  <a:srgbClr val="0070C0"/>
                </a:solidFill>
                <a:latin typeface="Times New Roman" pitchFamily="18" charset="0"/>
                <a:cs typeface="Times New Roman" pitchFamily="18" charset="0"/>
              </a:rPr>
              <a:t>Nguồn năng lượng</a:t>
            </a:r>
          </a:p>
        </p:txBody>
      </p:sp>
      <p:sp>
        <p:nvSpPr>
          <p:cNvPr id="17" name="Rectangle 16"/>
          <p:cNvSpPr/>
          <p:nvPr/>
        </p:nvSpPr>
        <p:spPr>
          <a:xfrm>
            <a:off x="3100132" y="2406848"/>
            <a:ext cx="1471877" cy="355803"/>
          </a:xfrm>
          <a:prstGeom prst="rect">
            <a:avLst/>
          </a:prstGeom>
        </p:spPr>
        <p:txBody>
          <a:bodyPr wrap="none" lIns="91422" tIns="45711" rIns="91422" bIns="45711">
            <a:spAutoFit/>
          </a:bodyPr>
          <a:lstStyle/>
          <a:p>
            <a:pPr marL="457094" algn="ctr">
              <a:lnSpc>
                <a:spcPct val="107000"/>
              </a:lnSpc>
            </a:pPr>
            <a:r>
              <a:rPr lang="en-US" sz="1600" b="1">
                <a:solidFill>
                  <a:srgbClr val="0070C0"/>
                </a:solidFill>
                <a:latin typeface="Times New Roman" pitchFamily="18" charset="0"/>
                <a:cs typeface="Times New Roman" pitchFamily="18" charset="0"/>
              </a:rPr>
              <a:t>Ánh sáng</a:t>
            </a:r>
            <a:endParaRPr lang="en-US" sz="1600" b="1">
              <a:solidFill>
                <a:srgbClr val="0070C0"/>
              </a:solidFill>
              <a:latin typeface="Times New Roman" pitchFamily="18" charset="0"/>
              <a:ea typeface="Calibri"/>
              <a:cs typeface="Times New Roman" pitchFamily="18" charset="0"/>
            </a:endParaRPr>
          </a:p>
        </p:txBody>
      </p:sp>
      <p:sp>
        <p:nvSpPr>
          <p:cNvPr id="18" name="Rectangle 17"/>
          <p:cNvSpPr/>
          <p:nvPr/>
        </p:nvSpPr>
        <p:spPr>
          <a:xfrm>
            <a:off x="5724128" y="2248696"/>
            <a:ext cx="2182965" cy="619272"/>
          </a:xfrm>
          <a:prstGeom prst="rect">
            <a:avLst/>
          </a:prstGeom>
        </p:spPr>
        <p:txBody>
          <a:bodyPr wrap="square" lIns="91422" tIns="45711" rIns="91422" bIns="45711">
            <a:spAutoFit/>
          </a:bodyPr>
          <a:lstStyle/>
          <a:p>
            <a:pPr marL="457094" algn="ctr">
              <a:lnSpc>
                <a:spcPct val="107000"/>
              </a:lnSpc>
            </a:pPr>
            <a:r>
              <a:rPr lang="en-US" sz="1600" b="1">
                <a:solidFill>
                  <a:srgbClr val="0070C0"/>
                </a:solidFill>
                <a:latin typeface="Times New Roman" pitchFamily="18" charset="0"/>
                <a:cs typeface="Times New Roman" pitchFamily="18" charset="0"/>
              </a:rPr>
              <a:t>Chất vô cơ hay</a:t>
            </a:r>
          </a:p>
          <a:p>
            <a:pPr marL="457094" algn="ctr">
              <a:lnSpc>
                <a:spcPct val="107000"/>
              </a:lnSpc>
            </a:pPr>
            <a:r>
              <a:rPr lang="en-US" sz="1600" b="1">
                <a:solidFill>
                  <a:srgbClr val="0070C0"/>
                </a:solidFill>
                <a:latin typeface="Times New Roman" pitchFamily="18" charset="0"/>
                <a:cs typeface="Times New Roman" pitchFamily="18" charset="0"/>
              </a:rPr>
              <a:t>chất hữu cơ</a:t>
            </a:r>
            <a:endParaRPr lang="en-US" sz="1600" b="1">
              <a:solidFill>
                <a:srgbClr val="0070C0"/>
              </a:solidFill>
              <a:latin typeface="Times New Roman" pitchFamily="18" charset="0"/>
              <a:ea typeface="Calibri"/>
              <a:cs typeface="Times New Roman" pitchFamily="18" charset="0"/>
            </a:endParaRPr>
          </a:p>
        </p:txBody>
      </p:sp>
      <p:sp>
        <p:nvSpPr>
          <p:cNvPr id="20" name="Rectangle 19"/>
          <p:cNvSpPr/>
          <p:nvPr/>
        </p:nvSpPr>
        <p:spPr>
          <a:xfrm>
            <a:off x="778820" y="3224060"/>
            <a:ext cx="1023036" cy="355803"/>
          </a:xfrm>
          <a:prstGeom prst="rect">
            <a:avLst/>
          </a:prstGeom>
        </p:spPr>
        <p:txBody>
          <a:bodyPr wrap="none" lIns="91422" tIns="45711" rIns="91422" bIns="45711">
            <a:spAutoFit/>
          </a:bodyPr>
          <a:lstStyle/>
          <a:p>
            <a:pPr marL="457094" algn="ctr">
              <a:lnSpc>
                <a:spcPct val="107000"/>
              </a:lnSpc>
            </a:pPr>
            <a:r>
              <a:rPr lang="en-US" sz="1600" b="1">
                <a:solidFill>
                  <a:srgbClr val="C00000"/>
                </a:solidFill>
                <a:latin typeface="Times New Roman" pitchFamily="18" charset="0"/>
                <a:cs typeface="Times New Roman" pitchFamily="18" charset="0"/>
              </a:rPr>
              <a:t>CO</a:t>
            </a:r>
            <a:r>
              <a:rPr lang="en-US" sz="1600" b="1" baseline="-25000">
                <a:solidFill>
                  <a:srgbClr val="C00000"/>
                </a:solidFill>
                <a:latin typeface="Times New Roman" pitchFamily="18" charset="0"/>
                <a:cs typeface="Times New Roman" pitchFamily="18" charset="0"/>
              </a:rPr>
              <a:t>2</a:t>
            </a:r>
            <a:endParaRPr lang="en-US" sz="1600" b="1">
              <a:solidFill>
                <a:srgbClr val="C00000"/>
              </a:solidFill>
              <a:latin typeface="Times New Roman" pitchFamily="18" charset="0"/>
              <a:ea typeface="Calibri"/>
              <a:cs typeface="Times New Roman" pitchFamily="18" charset="0"/>
            </a:endParaRPr>
          </a:p>
        </p:txBody>
      </p:sp>
      <p:sp>
        <p:nvSpPr>
          <p:cNvPr id="21" name="Rectangle 20"/>
          <p:cNvSpPr/>
          <p:nvPr/>
        </p:nvSpPr>
        <p:spPr>
          <a:xfrm>
            <a:off x="463665" y="3939902"/>
            <a:ext cx="1737976" cy="355803"/>
          </a:xfrm>
          <a:prstGeom prst="rect">
            <a:avLst/>
          </a:prstGeom>
        </p:spPr>
        <p:txBody>
          <a:bodyPr wrap="none" lIns="91422" tIns="45711" rIns="91422" bIns="45711">
            <a:spAutoFit/>
          </a:bodyPr>
          <a:lstStyle/>
          <a:p>
            <a:pPr marL="457094" algn="ctr">
              <a:lnSpc>
                <a:spcPct val="107000"/>
              </a:lnSpc>
            </a:pPr>
            <a:r>
              <a:rPr lang="en-US" sz="1600" b="1">
                <a:solidFill>
                  <a:srgbClr val="C00000"/>
                </a:solidFill>
                <a:latin typeface="Times New Roman" pitchFamily="18" charset="0"/>
                <a:cs typeface="Times New Roman" pitchFamily="18" charset="0"/>
              </a:rPr>
              <a:t>Chất hữu cơ</a:t>
            </a:r>
            <a:endParaRPr lang="en-US" sz="1600" b="1">
              <a:solidFill>
                <a:srgbClr val="C00000"/>
              </a:solidFill>
              <a:latin typeface="Times New Roman" pitchFamily="18" charset="0"/>
              <a:ea typeface="Calibri"/>
              <a:cs typeface="Times New Roman" pitchFamily="18" charset="0"/>
            </a:endParaRPr>
          </a:p>
        </p:txBody>
      </p:sp>
      <p:sp>
        <p:nvSpPr>
          <p:cNvPr id="19" name="Text Box 92">
            <a:hlinkClick r:id="rId2" action="ppaction://hlinksldjump"/>
          </p:cNvPr>
          <p:cNvSpPr txBox="1">
            <a:spLocks noChangeArrowheads="1"/>
          </p:cNvSpPr>
          <p:nvPr/>
        </p:nvSpPr>
        <p:spPr bwMode="auto">
          <a:xfrm>
            <a:off x="2641947" y="3355201"/>
            <a:ext cx="2794157" cy="5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spcBef>
                <a:spcPct val="50000"/>
              </a:spcBef>
            </a:pPr>
            <a:r>
              <a:rPr lang="en-US" sz="1400" b="0" i="0"/>
              <a:t>VD: VK lam, tảo lam,VK chứa lưu hỳnh màu tía hoặc lục.</a:t>
            </a:r>
          </a:p>
        </p:txBody>
      </p:sp>
      <p:sp>
        <p:nvSpPr>
          <p:cNvPr id="25" name="Text Box 93">
            <a:hlinkClick r:id="rId3" action="ppaction://hlinksldjump"/>
          </p:cNvPr>
          <p:cNvSpPr txBox="1">
            <a:spLocks noChangeArrowheads="1"/>
          </p:cNvSpPr>
          <p:nvPr/>
        </p:nvSpPr>
        <p:spPr bwMode="auto">
          <a:xfrm>
            <a:off x="2641941" y="4136764"/>
            <a:ext cx="2794156" cy="5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spcBef>
                <a:spcPct val="50000"/>
              </a:spcBef>
            </a:pPr>
            <a:r>
              <a:rPr lang="en-US" sz="1400" b="0" i="0"/>
              <a:t>VD: VK không chứa lưu huỳnh màu tía và màu lục</a:t>
            </a:r>
          </a:p>
        </p:txBody>
      </p:sp>
      <p:sp>
        <p:nvSpPr>
          <p:cNvPr id="26" name="Text Box 94">
            <a:hlinkClick r:id="rId4" action="ppaction://hlinksldjump"/>
          </p:cNvPr>
          <p:cNvSpPr txBox="1">
            <a:spLocks noChangeArrowheads="1"/>
          </p:cNvSpPr>
          <p:nvPr/>
        </p:nvSpPr>
        <p:spPr bwMode="auto">
          <a:xfrm>
            <a:off x="5909766" y="3355201"/>
            <a:ext cx="2226198" cy="5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spcBef>
                <a:spcPct val="50000"/>
              </a:spcBef>
            </a:pPr>
            <a:r>
              <a:rPr lang="en-US" sz="1400" b="0" i="0"/>
              <a:t>VD: VK nitrat hóa,VK ô xi hóa lưu huỳnh</a:t>
            </a:r>
          </a:p>
        </p:txBody>
      </p:sp>
      <p:sp>
        <p:nvSpPr>
          <p:cNvPr id="28" name="Text Box 95">
            <a:hlinkClick r:id="rId5" action="ppaction://hlinksldjump"/>
          </p:cNvPr>
          <p:cNvSpPr txBox="1">
            <a:spLocks noChangeArrowheads="1"/>
          </p:cNvSpPr>
          <p:nvPr/>
        </p:nvSpPr>
        <p:spPr bwMode="auto">
          <a:xfrm>
            <a:off x="5629404" y="4136764"/>
            <a:ext cx="2975053" cy="5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spcBef>
                <a:spcPct val="50000"/>
              </a:spcBef>
            </a:pPr>
            <a:r>
              <a:rPr lang="en-US" sz="1400" b="0" i="0"/>
              <a:t>VD: Vi nấm, ĐV nguyên sinh, VK không quang hợp</a:t>
            </a:r>
          </a:p>
        </p:txBody>
      </p:sp>
      <p:sp>
        <p:nvSpPr>
          <p:cNvPr id="29" name="TextBox 28">
            <a:hlinkClick r:id="rId6" action="ppaction://hlinksldjump"/>
          </p:cNvPr>
          <p:cNvSpPr txBox="1">
            <a:spLocks noChangeArrowheads="1"/>
          </p:cNvSpPr>
          <p:nvPr/>
        </p:nvSpPr>
        <p:spPr bwMode="auto">
          <a:xfrm>
            <a:off x="2994004" y="3075807"/>
            <a:ext cx="21540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r>
              <a:rPr lang="en-US" sz="1600">
                <a:solidFill>
                  <a:srgbClr val="660033"/>
                </a:solidFill>
              </a:rPr>
              <a:t>Quang tự </a:t>
            </a:r>
            <a:r>
              <a:rPr lang="en-US" sz="1600" dirty="0" err="1">
                <a:solidFill>
                  <a:srgbClr val="660033"/>
                </a:solidFill>
              </a:rPr>
              <a:t>dưỡng</a:t>
            </a:r>
            <a:endParaRPr lang="en-US" sz="1600" dirty="0">
              <a:solidFill>
                <a:srgbClr val="660033"/>
              </a:solidFill>
            </a:endParaRPr>
          </a:p>
        </p:txBody>
      </p:sp>
      <p:sp>
        <p:nvSpPr>
          <p:cNvPr id="30" name="TextBox 29">
            <a:hlinkClick r:id="rId7" action="ppaction://hlinksldjump"/>
          </p:cNvPr>
          <p:cNvSpPr txBox="1">
            <a:spLocks noChangeArrowheads="1"/>
          </p:cNvSpPr>
          <p:nvPr/>
        </p:nvSpPr>
        <p:spPr bwMode="auto">
          <a:xfrm>
            <a:off x="6233867" y="3106584"/>
            <a:ext cx="15779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r>
              <a:rPr lang="en-US" sz="1600">
                <a:solidFill>
                  <a:srgbClr val="660033"/>
                </a:solidFill>
              </a:rPr>
              <a:t>Hóa tự </a:t>
            </a:r>
            <a:r>
              <a:rPr lang="en-US" sz="1600" dirty="0" err="1">
                <a:solidFill>
                  <a:srgbClr val="660033"/>
                </a:solidFill>
              </a:rPr>
              <a:t>dưỡng</a:t>
            </a:r>
            <a:endParaRPr lang="en-US" sz="1600" dirty="0">
              <a:solidFill>
                <a:srgbClr val="660033"/>
              </a:solidFill>
            </a:endParaRPr>
          </a:p>
        </p:txBody>
      </p:sp>
      <p:sp>
        <p:nvSpPr>
          <p:cNvPr id="31" name="TextBox 30">
            <a:hlinkClick r:id="rId8" action="ppaction://hlinksldjump"/>
          </p:cNvPr>
          <p:cNvSpPr txBox="1">
            <a:spLocks noChangeArrowheads="1"/>
          </p:cNvSpPr>
          <p:nvPr/>
        </p:nvSpPr>
        <p:spPr bwMode="auto">
          <a:xfrm>
            <a:off x="3282038" y="3867894"/>
            <a:ext cx="15779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r>
              <a:rPr lang="en-US" sz="1600">
                <a:solidFill>
                  <a:srgbClr val="660033"/>
                </a:solidFill>
              </a:rPr>
              <a:t>Quang dị </a:t>
            </a:r>
            <a:r>
              <a:rPr lang="en-US" sz="1600" dirty="0" err="1">
                <a:solidFill>
                  <a:srgbClr val="660033"/>
                </a:solidFill>
              </a:rPr>
              <a:t>dưỡng</a:t>
            </a:r>
            <a:endParaRPr lang="en-US" sz="1600" dirty="0">
              <a:solidFill>
                <a:srgbClr val="660033"/>
              </a:solidFill>
            </a:endParaRPr>
          </a:p>
        </p:txBody>
      </p:sp>
      <p:sp>
        <p:nvSpPr>
          <p:cNvPr id="32" name="TextBox 31">
            <a:hlinkClick r:id="rId9" action="ppaction://hlinksldjump"/>
          </p:cNvPr>
          <p:cNvSpPr txBox="1">
            <a:spLocks noChangeArrowheads="1"/>
          </p:cNvSpPr>
          <p:nvPr/>
        </p:nvSpPr>
        <p:spPr bwMode="auto">
          <a:xfrm>
            <a:off x="6248741" y="3867894"/>
            <a:ext cx="15779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r>
              <a:rPr lang="en-US" sz="1600">
                <a:solidFill>
                  <a:srgbClr val="660033"/>
                </a:solidFill>
              </a:rPr>
              <a:t>Hóa dị </a:t>
            </a:r>
            <a:r>
              <a:rPr lang="en-US" sz="1600" dirty="0" err="1">
                <a:solidFill>
                  <a:srgbClr val="660033"/>
                </a:solidFill>
              </a:rPr>
              <a:t>dưỡng</a:t>
            </a:r>
            <a:endParaRPr lang="en-US" sz="1600" dirty="0">
              <a:solidFill>
                <a:srgbClr val="660033"/>
              </a:solidFill>
            </a:endParaRPr>
          </a:p>
        </p:txBody>
      </p:sp>
      <p:sp>
        <p:nvSpPr>
          <p:cNvPr id="5" name="TextBox 4"/>
          <p:cNvSpPr txBox="1"/>
          <p:nvPr/>
        </p:nvSpPr>
        <p:spPr>
          <a:xfrm>
            <a:off x="3347865" y="2714954"/>
            <a:ext cx="1440160" cy="311621"/>
          </a:xfrm>
          <a:prstGeom prst="rect">
            <a:avLst/>
          </a:prstGeom>
          <a:noFill/>
        </p:spPr>
        <p:txBody>
          <a:bodyPr wrap="square" lIns="91422" tIns="45711" rIns="91422" bIns="45711" rtlCol="0">
            <a:spAutoFit/>
          </a:bodyPr>
          <a:lstStyle/>
          <a:p>
            <a:pPr algn="ctr"/>
            <a:r>
              <a:rPr lang="en-US" b="1" smtClean="0">
                <a:solidFill>
                  <a:schemeClr val="accent2">
                    <a:lumMod val="75000"/>
                  </a:schemeClr>
                </a:solidFill>
                <a:latin typeface="Times New Roman" pitchFamily="18" charset="0"/>
                <a:cs typeface="Times New Roman" pitchFamily="18" charset="0"/>
              </a:rPr>
              <a:t>Quang năng</a:t>
            </a:r>
            <a:endParaRPr lang="en-US" b="1">
              <a:solidFill>
                <a:schemeClr val="accent2">
                  <a:lumMod val="75000"/>
                </a:schemeClr>
              </a:solidFill>
              <a:latin typeface="Times New Roman" pitchFamily="18" charset="0"/>
              <a:cs typeface="Times New Roman" pitchFamily="18" charset="0"/>
            </a:endParaRPr>
          </a:p>
        </p:txBody>
      </p:sp>
      <p:sp>
        <p:nvSpPr>
          <p:cNvPr id="49" name="TextBox 48"/>
          <p:cNvSpPr txBox="1"/>
          <p:nvPr/>
        </p:nvSpPr>
        <p:spPr>
          <a:xfrm>
            <a:off x="6372201" y="2770785"/>
            <a:ext cx="1440160" cy="311621"/>
          </a:xfrm>
          <a:prstGeom prst="rect">
            <a:avLst/>
          </a:prstGeom>
          <a:noFill/>
        </p:spPr>
        <p:txBody>
          <a:bodyPr wrap="square" lIns="91422" tIns="45711" rIns="91422" bIns="45711" rtlCol="0">
            <a:spAutoFit/>
          </a:bodyPr>
          <a:lstStyle/>
          <a:p>
            <a:pPr algn="ctr"/>
            <a:r>
              <a:rPr lang="en-US" b="1" smtClean="0">
                <a:solidFill>
                  <a:schemeClr val="accent2">
                    <a:lumMod val="75000"/>
                  </a:schemeClr>
                </a:solidFill>
                <a:latin typeface="Times New Roman" pitchFamily="18" charset="0"/>
                <a:cs typeface="Times New Roman" pitchFamily="18" charset="0"/>
              </a:rPr>
              <a:t>Hóa năng</a:t>
            </a:r>
            <a:endParaRPr lang="en-US" b="1">
              <a:solidFill>
                <a:schemeClr val="accent2">
                  <a:lumMod val="75000"/>
                </a:schemeClr>
              </a:solidFill>
              <a:latin typeface="Times New Roman" pitchFamily="18" charset="0"/>
              <a:cs typeface="Times New Roman" pitchFamily="18" charset="0"/>
            </a:endParaRPr>
          </a:p>
        </p:txBody>
      </p:sp>
      <p:sp>
        <p:nvSpPr>
          <p:cNvPr id="50" name="TextBox 49"/>
          <p:cNvSpPr txBox="1"/>
          <p:nvPr/>
        </p:nvSpPr>
        <p:spPr>
          <a:xfrm>
            <a:off x="778821" y="3507863"/>
            <a:ext cx="1440160" cy="311621"/>
          </a:xfrm>
          <a:prstGeom prst="rect">
            <a:avLst/>
          </a:prstGeom>
          <a:noFill/>
        </p:spPr>
        <p:txBody>
          <a:bodyPr wrap="square" lIns="91422" tIns="45711" rIns="91422" bIns="45711" rtlCol="0">
            <a:spAutoFit/>
          </a:bodyPr>
          <a:lstStyle/>
          <a:p>
            <a:pPr algn="ctr"/>
            <a:r>
              <a:rPr lang="en-US" b="1" smtClean="0">
                <a:solidFill>
                  <a:schemeClr val="accent2">
                    <a:lumMod val="75000"/>
                  </a:schemeClr>
                </a:solidFill>
                <a:latin typeface="Times New Roman" pitchFamily="18" charset="0"/>
                <a:cs typeface="Times New Roman" pitchFamily="18" charset="0"/>
              </a:rPr>
              <a:t>Tự dưỡng</a:t>
            </a:r>
            <a:endParaRPr lang="en-US" b="1">
              <a:solidFill>
                <a:schemeClr val="accent2">
                  <a:lumMod val="75000"/>
                </a:schemeClr>
              </a:solidFill>
              <a:latin typeface="Times New Roman" pitchFamily="18" charset="0"/>
              <a:cs typeface="Times New Roman" pitchFamily="18" charset="0"/>
            </a:endParaRPr>
          </a:p>
        </p:txBody>
      </p:sp>
      <p:sp>
        <p:nvSpPr>
          <p:cNvPr id="51" name="TextBox 50"/>
          <p:cNvSpPr txBox="1"/>
          <p:nvPr/>
        </p:nvSpPr>
        <p:spPr>
          <a:xfrm>
            <a:off x="872649" y="4224752"/>
            <a:ext cx="1440160" cy="311621"/>
          </a:xfrm>
          <a:prstGeom prst="rect">
            <a:avLst/>
          </a:prstGeom>
          <a:noFill/>
        </p:spPr>
        <p:txBody>
          <a:bodyPr wrap="square" lIns="91422" tIns="45711" rIns="91422" bIns="45711" rtlCol="0">
            <a:spAutoFit/>
          </a:bodyPr>
          <a:lstStyle/>
          <a:p>
            <a:pPr algn="ctr"/>
            <a:r>
              <a:rPr lang="en-US" b="1" smtClean="0">
                <a:solidFill>
                  <a:schemeClr val="accent2">
                    <a:lumMod val="75000"/>
                  </a:schemeClr>
                </a:solidFill>
                <a:latin typeface="Times New Roman" pitchFamily="18" charset="0"/>
                <a:cs typeface="Times New Roman" pitchFamily="18" charset="0"/>
              </a:rPr>
              <a:t>Dị dưỡng</a:t>
            </a:r>
            <a:endParaRPr lang="en-US" b="1">
              <a:solidFill>
                <a:schemeClr val="accent2">
                  <a:lumMod val="75000"/>
                </a:schemeClr>
              </a:solidFill>
              <a:latin typeface="Times New Roman" pitchFamily="18" charset="0"/>
              <a:cs typeface="Times New Roman" pitchFamily="18" charset="0"/>
            </a:endParaRPr>
          </a:p>
        </p:txBody>
      </p:sp>
      <p:sp>
        <p:nvSpPr>
          <p:cNvPr id="53" name="Google Shape;1893;p82"/>
          <p:cNvSpPr/>
          <p:nvPr/>
        </p:nvSpPr>
        <p:spPr>
          <a:xfrm>
            <a:off x="8590975" y="51477"/>
            <a:ext cx="553027" cy="773218"/>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1"/>
          </a:solidFill>
          <a:ln>
            <a:noFill/>
          </a:ln>
        </p:spPr>
        <p:txBody>
          <a:bodyPr spcFirstLastPara="1" wrap="square" lIns="91407" tIns="91407" rIns="91407" bIns="91407" anchor="ctr" anchorCtr="0">
            <a:noAutofit/>
          </a:bodyPr>
          <a:lstStyle/>
          <a:p>
            <a:endParaRPr/>
          </a:p>
        </p:txBody>
      </p:sp>
    </p:spTree>
    <p:extLst>
      <p:ext uri="{BB962C8B-B14F-4D97-AF65-F5344CB8AC3E}">
        <p14:creationId xmlns:p14="http://schemas.microsoft.com/office/powerpoint/2010/main" val="51649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down)">
                                      <p:cBhvr>
                                        <p:cTn id="6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8" grpId="0"/>
      <p:bldP spid="29" grpId="0"/>
      <p:bldP spid="30" grpId="0"/>
      <p:bldP spid="31" grpId="0"/>
      <p:bldP spid="32" grpId="0"/>
      <p:bldP spid="5" grpId="0"/>
      <p:bldP spid="49" grpId="0"/>
      <p:bldP spid="50"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xmlns="" id="{55585DFF-D881-9E5D-54A9-3C4474392F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1347616"/>
            <a:ext cx="3888432" cy="1855106"/>
          </a:xfrm>
          <a:prstGeom prst="rect">
            <a:avLst/>
          </a:prstGeom>
        </p:spPr>
      </p:pic>
      <p:pic>
        <p:nvPicPr>
          <p:cNvPr id="3" name="Picture 2">
            <a:extLst>
              <a:ext uri="{FF2B5EF4-FFF2-40B4-BE49-F238E27FC236}">
                <a16:creationId xmlns:a16="http://schemas.microsoft.com/office/drawing/2014/main" xmlns="" id="{FF396AA1-8785-0F98-EEF7-2B8D56ECA2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050" y="3507854"/>
            <a:ext cx="1830710" cy="1152129"/>
          </a:xfrm>
          <a:prstGeom prst="rect">
            <a:avLst/>
          </a:prstGeom>
        </p:spPr>
      </p:pic>
      <p:pic>
        <p:nvPicPr>
          <p:cNvPr id="4" name="Picture 3">
            <a:extLst>
              <a:ext uri="{FF2B5EF4-FFF2-40B4-BE49-F238E27FC236}">
                <a16:creationId xmlns:a16="http://schemas.microsoft.com/office/drawing/2014/main" xmlns="" id="{B413EDCE-F650-5F16-57E1-E13EB53A20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7784" y="3507854"/>
            <a:ext cx="1872208" cy="1296144"/>
          </a:xfrm>
          <a:prstGeom prst="rect">
            <a:avLst/>
          </a:prstGeom>
        </p:spPr>
      </p:pic>
      <p:pic>
        <p:nvPicPr>
          <p:cNvPr id="5" name="Picture 6" descr="Kết quả hình ảnh cho Green sulfur bacteria">
            <a:extLst>
              <a:ext uri="{FF2B5EF4-FFF2-40B4-BE49-F238E27FC236}">
                <a16:creationId xmlns:a16="http://schemas.microsoft.com/office/drawing/2014/main" xmlns="" id="{F7FCB7D0-3457-659F-8CCB-107EEF134744}"/>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5076058" y="1419622"/>
            <a:ext cx="3259310" cy="3096344"/>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57A823F1-79BA-5551-92D7-1B923CE7487B}"/>
              </a:ext>
            </a:extLst>
          </p:cNvPr>
          <p:cNvSpPr txBox="1"/>
          <p:nvPr/>
        </p:nvSpPr>
        <p:spPr>
          <a:xfrm>
            <a:off x="899593" y="3161610"/>
            <a:ext cx="3198020" cy="346247"/>
          </a:xfrm>
          <a:prstGeom prst="rect">
            <a:avLst/>
          </a:prstGeom>
          <a:noFill/>
        </p:spPr>
        <p:txBody>
          <a:bodyPr wrap="square" lIns="68565" tIns="34289" rIns="68565" bIns="34289" rtlCol="0">
            <a:spAutoFit/>
          </a:bodyPr>
          <a:lstStyle/>
          <a:p>
            <a:pPr algn="ctr" defTabSz="685630">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khuẩn</a:t>
            </a:r>
            <a:r>
              <a:rPr lang="en-US" sz="1800" b="1" kern="1200" dirty="0">
                <a:solidFill>
                  <a:srgbClr val="FF0000"/>
                </a:solidFill>
                <a:latin typeface="Times New Roman" pitchFamily="18" charset="0"/>
                <a:ea typeface="+mn-ea"/>
                <a:cs typeface="Times New Roman" pitchFamily="18" charset="0"/>
              </a:rPr>
              <a:t> lam (Cyanobacteria)</a:t>
            </a:r>
          </a:p>
        </p:txBody>
      </p:sp>
      <p:sp>
        <p:nvSpPr>
          <p:cNvPr id="7" name="TextBox 6">
            <a:extLst>
              <a:ext uri="{FF2B5EF4-FFF2-40B4-BE49-F238E27FC236}">
                <a16:creationId xmlns:a16="http://schemas.microsoft.com/office/drawing/2014/main" xmlns="" id="{7FC877BF-10AF-E73E-4DD0-10AB039C8C0A}"/>
              </a:ext>
            </a:extLst>
          </p:cNvPr>
          <p:cNvSpPr txBox="1"/>
          <p:nvPr/>
        </p:nvSpPr>
        <p:spPr>
          <a:xfrm>
            <a:off x="4788024" y="4520254"/>
            <a:ext cx="3978550" cy="623246"/>
          </a:xfrm>
          <a:prstGeom prst="rect">
            <a:avLst/>
          </a:prstGeom>
          <a:noFill/>
        </p:spPr>
        <p:txBody>
          <a:bodyPr wrap="square" lIns="68565" tIns="34289" rIns="68565" bIns="34289" rtlCol="0">
            <a:spAutoFit/>
          </a:bodyPr>
          <a:lstStyle/>
          <a:p>
            <a:pPr algn="ctr" defTabSz="685630">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khuẩn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lưu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huỳnh</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màu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lục</a:t>
            </a:r>
            <a:r>
              <a:rPr lang="en-US" sz="1800" b="1" kern="1200" dirty="0">
                <a:solidFill>
                  <a:srgbClr val="FF0000"/>
                </a:solidFill>
                <a:latin typeface="Times New Roman" pitchFamily="18" charset="0"/>
                <a:ea typeface="+mn-ea"/>
                <a:cs typeface="Times New Roman" pitchFamily="18" charset="0"/>
              </a:rPr>
              <a:t> </a:t>
            </a:r>
          </a:p>
          <a:p>
            <a:pPr algn="ctr" defTabSz="685630">
              <a:buClrTx/>
            </a:pPr>
            <a:r>
              <a:rPr lang="en-US" sz="1800" b="1" kern="1200" dirty="0">
                <a:solidFill>
                  <a:srgbClr val="FF0000"/>
                </a:solidFill>
                <a:latin typeface="Times New Roman" pitchFamily="18" charset="0"/>
                <a:ea typeface="+mn-ea"/>
                <a:cs typeface="Times New Roman" pitchFamily="18" charset="0"/>
              </a:rPr>
              <a:t>(Green sulfur bacteria)</a:t>
            </a:r>
          </a:p>
        </p:txBody>
      </p:sp>
      <p:sp>
        <p:nvSpPr>
          <p:cNvPr id="8" name="TextBox 7">
            <a:extLst>
              <a:ext uri="{FF2B5EF4-FFF2-40B4-BE49-F238E27FC236}">
                <a16:creationId xmlns:a16="http://schemas.microsoft.com/office/drawing/2014/main" xmlns="" id="{F5E258B8-4A43-57BE-12CE-0230EED0CB6C}"/>
              </a:ext>
            </a:extLst>
          </p:cNvPr>
          <p:cNvSpPr txBox="1"/>
          <p:nvPr/>
        </p:nvSpPr>
        <p:spPr>
          <a:xfrm>
            <a:off x="2123730" y="4745786"/>
            <a:ext cx="2952329" cy="346247"/>
          </a:xfrm>
          <a:prstGeom prst="rect">
            <a:avLst/>
          </a:prstGeom>
          <a:noFill/>
        </p:spPr>
        <p:txBody>
          <a:bodyPr wrap="square" lIns="68565" tIns="34289" rIns="68565" bIns="34289" rtlCol="0">
            <a:spAutoFit/>
          </a:bodyPr>
          <a:lstStyle/>
          <a:p>
            <a:pPr algn="ctr" defTabSz="685630">
              <a:buClrTx/>
            </a:pPr>
            <a:r>
              <a:rPr lang="en-US" sz="1800" b="1" kern="1200" dirty="0" err="1">
                <a:solidFill>
                  <a:srgbClr val="FF0000"/>
                </a:solidFill>
                <a:latin typeface="Times New Roman" pitchFamily="18" charset="0"/>
                <a:ea typeface="+mn-ea"/>
                <a:cs typeface="Times New Roman" pitchFamily="18" charset="0"/>
              </a:rPr>
              <a:t>Tảo</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lục</a:t>
            </a:r>
            <a:r>
              <a:rPr lang="en-US" sz="1800" b="1" kern="1200" dirty="0">
                <a:solidFill>
                  <a:srgbClr val="FF0000"/>
                </a:solidFill>
                <a:latin typeface="Times New Roman" pitchFamily="18" charset="0"/>
                <a:ea typeface="+mn-ea"/>
                <a:cs typeface="Times New Roman" pitchFamily="18" charset="0"/>
              </a:rPr>
              <a:t> (Chlorella)</a:t>
            </a:r>
          </a:p>
        </p:txBody>
      </p:sp>
      <p:sp>
        <p:nvSpPr>
          <p:cNvPr id="9" name="TextBox 8">
            <a:extLst>
              <a:ext uri="{FF2B5EF4-FFF2-40B4-BE49-F238E27FC236}">
                <a16:creationId xmlns:a16="http://schemas.microsoft.com/office/drawing/2014/main" xmlns="" id="{05EFA685-747C-D498-3039-40B28E376A38}"/>
              </a:ext>
            </a:extLst>
          </p:cNvPr>
          <p:cNvSpPr txBox="1"/>
          <p:nvPr/>
        </p:nvSpPr>
        <p:spPr>
          <a:xfrm>
            <a:off x="-324544" y="4659983"/>
            <a:ext cx="3384376" cy="507828"/>
          </a:xfrm>
          <a:prstGeom prst="rect">
            <a:avLst/>
          </a:prstGeom>
          <a:noFill/>
        </p:spPr>
        <p:txBody>
          <a:bodyPr wrap="square" lIns="68565" tIns="34289" rIns="68565" bIns="34289" rtlCol="0">
            <a:spAutoFit/>
          </a:bodyPr>
          <a:lstStyle/>
          <a:p>
            <a:pPr algn="ctr" defTabSz="685630">
              <a:buClrTx/>
            </a:pPr>
            <a:r>
              <a:rPr lang="en-US" b="1" kern="1200" dirty="0">
                <a:solidFill>
                  <a:srgbClr val="FF0000"/>
                </a:solidFill>
                <a:latin typeface="Times New Roman" pitchFamily="18" charset="0"/>
                <a:ea typeface="+mn-ea"/>
                <a:cs typeface="Times New Roman" pitchFamily="18" charset="0"/>
              </a:rPr>
              <a:t>Vi </a:t>
            </a:r>
            <a:r>
              <a:rPr lang="en-US" b="1" kern="1200" dirty="0" err="1">
                <a:solidFill>
                  <a:srgbClr val="FF0000"/>
                </a:solidFill>
                <a:latin typeface="Times New Roman" pitchFamily="18" charset="0"/>
                <a:ea typeface="+mn-ea"/>
                <a:cs typeface="Times New Roman" pitchFamily="18" charset="0"/>
              </a:rPr>
              <a:t>khuần</a:t>
            </a:r>
            <a:r>
              <a:rPr lang="en-US" b="1" kern="1200" dirty="0">
                <a:solidFill>
                  <a:srgbClr val="FF0000"/>
                </a:solidFill>
                <a:latin typeface="Times New Roman" pitchFamily="18" charset="0"/>
                <a:ea typeface="+mn-ea"/>
                <a:cs typeface="Times New Roman" pitchFamily="18" charset="0"/>
              </a:rPr>
              <a:t> </a:t>
            </a:r>
            <a:r>
              <a:rPr lang="en-US" b="1" kern="1200" dirty="0" err="1">
                <a:solidFill>
                  <a:srgbClr val="FF0000"/>
                </a:solidFill>
                <a:latin typeface="Times New Roman" pitchFamily="18" charset="0"/>
                <a:ea typeface="+mn-ea"/>
                <a:cs typeface="Times New Roman" pitchFamily="18" charset="0"/>
              </a:rPr>
              <a:t>lưu</a:t>
            </a:r>
            <a:r>
              <a:rPr lang="en-US" b="1" kern="1200" dirty="0">
                <a:solidFill>
                  <a:srgbClr val="FF0000"/>
                </a:solidFill>
                <a:latin typeface="Times New Roman" pitchFamily="18" charset="0"/>
                <a:ea typeface="+mn-ea"/>
                <a:cs typeface="Times New Roman" pitchFamily="18" charset="0"/>
              </a:rPr>
              <a:t> </a:t>
            </a:r>
            <a:r>
              <a:rPr lang="en-US" b="1" kern="1200" dirty="0" err="1">
                <a:solidFill>
                  <a:srgbClr val="FF0000"/>
                </a:solidFill>
                <a:latin typeface="Times New Roman" pitchFamily="18" charset="0"/>
                <a:ea typeface="+mn-ea"/>
                <a:cs typeface="Times New Roman" pitchFamily="18" charset="0"/>
              </a:rPr>
              <a:t>huỳnh</a:t>
            </a:r>
            <a:r>
              <a:rPr lang="en-US" b="1" kern="1200" dirty="0">
                <a:solidFill>
                  <a:srgbClr val="FF0000"/>
                </a:solidFill>
                <a:latin typeface="Times New Roman" pitchFamily="18" charset="0"/>
                <a:ea typeface="+mn-ea"/>
                <a:cs typeface="Times New Roman" pitchFamily="18" charset="0"/>
              </a:rPr>
              <a:t> </a:t>
            </a:r>
            <a:r>
              <a:rPr lang="en-US" b="1" kern="1200" dirty="0" err="1">
                <a:solidFill>
                  <a:srgbClr val="FF0000"/>
                </a:solidFill>
                <a:latin typeface="Times New Roman" pitchFamily="18" charset="0"/>
                <a:ea typeface="+mn-ea"/>
                <a:cs typeface="Times New Roman" pitchFamily="18" charset="0"/>
              </a:rPr>
              <a:t>màu</a:t>
            </a:r>
            <a:r>
              <a:rPr lang="en-US" b="1" kern="1200" dirty="0">
                <a:solidFill>
                  <a:srgbClr val="FF0000"/>
                </a:solidFill>
                <a:latin typeface="Times New Roman" pitchFamily="18" charset="0"/>
                <a:ea typeface="+mn-ea"/>
                <a:cs typeface="Times New Roman" pitchFamily="18" charset="0"/>
              </a:rPr>
              <a:t> </a:t>
            </a:r>
            <a:r>
              <a:rPr lang="en-US" b="1" kern="1200" dirty="0" err="1">
                <a:solidFill>
                  <a:srgbClr val="FF0000"/>
                </a:solidFill>
                <a:latin typeface="Times New Roman" pitchFamily="18" charset="0"/>
                <a:ea typeface="+mn-ea"/>
                <a:cs typeface="Times New Roman" pitchFamily="18" charset="0"/>
              </a:rPr>
              <a:t>tía</a:t>
            </a:r>
            <a:r>
              <a:rPr lang="en-US" b="1" kern="1200" dirty="0">
                <a:solidFill>
                  <a:srgbClr val="FF0000"/>
                </a:solidFill>
                <a:latin typeface="Times New Roman" pitchFamily="18" charset="0"/>
                <a:ea typeface="+mn-ea"/>
                <a:cs typeface="Times New Roman" pitchFamily="18" charset="0"/>
              </a:rPr>
              <a:t> </a:t>
            </a:r>
          </a:p>
          <a:p>
            <a:pPr algn="ctr" defTabSz="685630">
              <a:buClrTx/>
            </a:pPr>
            <a:r>
              <a:rPr lang="en-US" b="1" kern="1200" dirty="0">
                <a:solidFill>
                  <a:srgbClr val="FF0000"/>
                </a:solidFill>
                <a:latin typeface="Times New Roman" pitchFamily="18" charset="0"/>
                <a:ea typeface="+mn-ea"/>
                <a:cs typeface="Times New Roman" pitchFamily="18" charset="0"/>
              </a:rPr>
              <a:t>(Purple sulfur bacteria)</a:t>
            </a:r>
          </a:p>
        </p:txBody>
      </p:sp>
      <p:sp>
        <p:nvSpPr>
          <p:cNvPr id="10" name="Google Shape;497;p46">
            <a:extLst>
              <a:ext uri="{FF2B5EF4-FFF2-40B4-BE49-F238E27FC236}">
                <a16:creationId xmlns:a16="http://schemas.microsoft.com/office/drawing/2014/main" xmlns="" id="{942DA3C6-A919-A0A3-4F5F-EF14B607CDA3}"/>
              </a:ext>
            </a:extLst>
          </p:cNvPr>
          <p:cNvSpPr txBox="1">
            <a:spLocks/>
          </p:cNvSpPr>
          <p:nvPr/>
        </p:nvSpPr>
        <p:spPr>
          <a:xfrm>
            <a:off x="1021348"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grpSp>
        <p:nvGrpSpPr>
          <p:cNvPr id="11" name="Group 10">
            <a:extLst>
              <a:ext uri="{FF2B5EF4-FFF2-40B4-BE49-F238E27FC236}">
                <a16:creationId xmlns:a16="http://schemas.microsoft.com/office/drawing/2014/main" xmlns="" id="{C7546A8C-E16E-0A9A-18C5-EA826667D305}"/>
              </a:ext>
            </a:extLst>
          </p:cNvPr>
          <p:cNvGrpSpPr/>
          <p:nvPr/>
        </p:nvGrpSpPr>
        <p:grpSpPr>
          <a:xfrm>
            <a:off x="85243" y="801102"/>
            <a:ext cx="5904656" cy="483286"/>
            <a:chOff x="432048" y="1902134"/>
            <a:chExt cx="7488800" cy="590400"/>
          </a:xfrm>
        </p:grpSpPr>
        <p:sp>
          <p:nvSpPr>
            <p:cNvPr id="12" name="Rounded Rectangle 20">
              <a:extLst>
                <a:ext uri="{FF2B5EF4-FFF2-40B4-BE49-F238E27FC236}">
                  <a16:creationId xmlns:a16="http://schemas.microsoft.com/office/drawing/2014/main" xmlns="" id="{6B5525F7-5167-0B7C-E289-3254655FD61A}"/>
                </a:ext>
              </a:extLst>
            </p:cNvPr>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13" name="Rounded Rectangle 4">
              <a:extLst>
                <a:ext uri="{FF2B5EF4-FFF2-40B4-BE49-F238E27FC236}">
                  <a16:creationId xmlns:a16="http://schemas.microsoft.com/office/drawing/2014/main" xmlns="" id="{DDAB01A5-53BD-4512-3CB2-5CE647AF76A8}"/>
                </a:ext>
              </a:extLst>
            </p:cNvPr>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III. </a:t>
              </a:r>
              <a:r>
                <a:rPr lang="en-US" sz="2400" b="1" kern="1200" dirty="0" err="1">
                  <a:solidFill>
                    <a:schemeClr val="tx1"/>
                  </a:solidFill>
                  <a:latin typeface="Times New Roman" pitchFamily="18" charset="0"/>
                  <a:cs typeface="Times New Roman" pitchFamily="18" charset="0"/>
                </a:rPr>
                <a:t>Các</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kiểu</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dinh</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dưỡng</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của</a:t>
              </a:r>
              <a:r>
                <a:rPr lang="en-US" sz="2400" b="1" kern="1200" dirty="0">
                  <a:solidFill>
                    <a:schemeClr val="tx1"/>
                  </a:solidFill>
                  <a:latin typeface="Times New Roman" pitchFamily="18" charset="0"/>
                  <a:cs typeface="Times New Roman" pitchFamily="18" charset="0"/>
                </a:rPr>
                <a:t> vi </a:t>
              </a:r>
              <a:r>
                <a:rPr lang="en-US" sz="2400" b="1" kern="1200" dirty="0" err="1">
                  <a:solidFill>
                    <a:schemeClr val="tx1"/>
                  </a:solidFill>
                  <a:latin typeface="Times New Roman" pitchFamily="18" charset="0"/>
                  <a:cs typeface="Times New Roman" pitchFamily="18" charset="0"/>
                </a:rPr>
                <a:t>sinh</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vật</a:t>
              </a:r>
              <a:r>
                <a:rPr lang="en-US" sz="2400" b="1" kern="1200" dirty="0">
                  <a:solidFill>
                    <a:schemeClr val="tx1"/>
                  </a:solidFill>
                  <a:latin typeface="Times New Roman" pitchFamily="18" charset="0"/>
                  <a:cs typeface="Times New Roman" pitchFamily="18" charset="0"/>
                </a:rPr>
                <a:t> </a:t>
              </a:r>
              <a:endParaRPr lang="en-US" sz="2400" kern="1200" dirty="0">
                <a:solidFill>
                  <a:schemeClr val="tx1"/>
                </a:solidFill>
                <a:latin typeface="Times New Roman" pitchFamily="18" charset="0"/>
                <a:cs typeface="Times New Roman" pitchFamily="18" charset="0"/>
              </a:endParaRPr>
            </a:p>
          </p:txBody>
        </p:sp>
      </p:grpSp>
      <p:sp>
        <p:nvSpPr>
          <p:cNvPr id="14" name="TextBox 13">
            <a:extLst>
              <a:ext uri="{FF2B5EF4-FFF2-40B4-BE49-F238E27FC236}">
                <a16:creationId xmlns:a16="http://schemas.microsoft.com/office/drawing/2014/main" xmlns="" id="{C40024A9-0C23-0964-6078-376B6FDACC97}"/>
              </a:ext>
            </a:extLst>
          </p:cNvPr>
          <p:cNvSpPr txBox="1">
            <a:spLocks noChangeArrowheads="1"/>
          </p:cNvSpPr>
          <p:nvPr/>
        </p:nvSpPr>
        <p:spPr bwMode="auto">
          <a:xfrm>
            <a:off x="6156177" y="843558"/>
            <a:ext cx="2304256" cy="438580"/>
          </a:xfrm>
          <a:prstGeom prst="rect">
            <a:avLst/>
          </a:prstGeom>
          <a:ln/>
        </p:spPr>
        <p:style>
          <a:lnRef idx="1">
            <a:schemeClr val="accent2"/>
          </a:lnRef>
          <a:fillRef idx="3">
            <a:schemeClr val="accent2"/>
          </a:fillRef>
          <a:effectRef idx="2">
            <a:schemeClr val="accent2"/>
          </a:effectRef>
          <a:fontRef idx="minor">
            <a:schemeClr val="lt1"/>
          </a:fontRef>
        </p:style>
        <p:txBody>
          <a:bodyPr wrap="square" lIns="68565" tIns="34289" rIns="68565" bIns="34289">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defTabSz="685630" eaLnBrk="1" hangingPunct="1">
              <a:buClrTx/>
            </a:pPr>
            <a:r>
              <a:rPr lang="en-US" sz="2400" kern="1200" dirty="0">
                <a:solidFill>
                  <a:srgbClr val="660033"/>
                </a:solidFill>
              </a:rPr>
              <a:t>Quang</a:t>
            </a:r>
            <a:r>
              <a:rPr lang="en-US" sz="2400" dirty="0">
                <a:solidFill>
                  <a:srgbClr val="660033"/>
                </a:solidFill>
              </a:rPr>
              <a:t> </a:t>
            </a:r>
            <a:r>
              <a:rPr lang="en-US" sz="2400" kern="1200" dirty="0" err="1">
                <a:solidFill>
                  <a:srgbClr val="660033"/>
                </a:solidFill>
              </a:rPr>
              <a:t>tự</a:t>
            </a:r>
            <a:r>
              <a:rPr lang="en-US" sz="2400" kern="1200" dirty="0">
                <a:solidFill>
                  <a:srgbClr val="660033"/>
                </a:solidFill>
              </a:rPr>
              <a:t> </a:t>
            </a:r>
            <a:r>
              <a:rPr lang="en-US" sz="2400" kern="1200" dirty="0" err="1">
                <a:solidFill>
                  <a:srgbClr val="660033"/>
                </a:solidFill>
              </a:rPr>
              <a:t>dưỡng</a:t>
            </a:r>
            <a:endParaRPr lang="en-US" sz="2400" kern="1200" dirty="0">
              <a:solidFill>
                <a:srgbClr val="660033"/>
              </a:solidFill>
            </a:endParaRPr>
          </a:p>
        </p:txBody>
      </p:sp>
      <p:grpSp>
        <p:nvGrpSpPr>
          <p:cNvPr id="15" name="Google Shape;1908;p82"/>
          <p:cNvGrpSpPr/>
          <p:nvPr/>
        </p:nvGrpSpPr>
        <p:grpSpPr>
          <a:xfrm>
            <a:off x="8310128" y="4304998"/>
            <a:ext cx="833875" cy="753650"/>
            <a:chOff x="1422625" y="4058450"/>
            <a:chExt cx="833875" cy="753650"/>
          </a:xfrm>
        </p:grpSpPr>
        <p:sp>
          <p:nvSpPr>
            <p:cNvPr id="16" name="Google Shape;1909;p82"/>
            <p:cNvSpPr/>
            <p:nvPr/>
          </p:nvSpPr>
          <p:spPr>
            <a:xfrm>
              <a:off x="1422625" y="4058450"/>
              <a:ext cx="833875" cy="753650"/>
            </a:xfrm>
            <a:custGeom>
              <a:avLst/>
              <a:gdLst/>
              <a:ahLst/>
              <a:cxnLst/>
              <a:rect l="l" t="t" r="r" b="b"/>
              <a:pathLst>
                <a:path w="33355" h="30146" extrusionOk="0">
                  <a:moveTo>
                    <a:pt x="16567" y="1"/>
                  </a:moveTo>
                  <a:cubicBezTo>
                    <a:pt x="16097" y="1"/>
                    <a:pt x="15618" y="61"/>
                    <a:pt x="15134" y="188"/>
                  </a:cubicBezTo>
                  <a:cubicBezTo>
                    <a:pt x="12010" y="1010"/>
                    <a:pt x="10019" y="4084"/>
                    <a:pt x="10181" y="7257"/>
                  </a:cubicBezTo>
                  <a:cubicBezTo>
                    <a:pt x="10206" y="7556"/>
                    <a:pt x="10243" y="7867"/>
                    <a:pt x="10293" y="8166"/>
                  </a:cubicBezTo>
                  <a:cubicBezTo>
                    <a:pt x="10266" y="8166"/>
                    <a:pt x="10239" y="8166"/>
                    <a:pt x="10212" y="8166"/>
                  </a:cubicBezTo>
                  <a:cubicBezTo>
                    <a:pt x="5859" y="8166"/>
                    <a:pt x="1601" y="9174"/>
                    <a:pt x="834" y="13144"/>
                  </a:cubicBezTo>
                  <a:cubicBezTo>
                    <a:pt x="0" y="17550"/>
                    <a:pt x="3236" y="19504"/>
                    <a:pt x="7082" y="20275"/>
                  </a:cubicBezTo>
                  <a:cubicBezTo>
                    <a:pt x="6447" y="21757"/>
                    <a:pt x="5924" y="23287"/>
                    <a:pt x="5501" y="24843"/>
                  </a:cubicBezTo>
                  <a:cubicBezTo>
                    <a:pt x="4762" y="27542"/>
                    <a:pt x="7508" y="30086"/>
                    <a:pt x="10046" y="30086"/>
                  </a:cubicBezTo>
                  <a:cubicBezTo>
                    <a:pt x="10200" y="30086"/>
                    <a:pt x="10353" y="30077"/>
                    <a:pt x="10504" y="30058"/>
                  </a:cubicBezTo>
                  <a:cubicBezTo>
                    <a:pt x="12832" y="29784"/>
                    <a:pt x="14985" y="28714"/>
                    <a:pt x="16603" y="27046"/>
                  </a:cubicBezTo>
                  <a:cubicBezTo>
                    <a:pt x="18293" y="28818"/>
                    <a:pt x="20262" y="30145"/>
                    <a:pt x="22359" y="30145"/>
                  </a:cubicBezTo>
                  <a:cubicBezTo>
                    <a:pt x="23457" y="30145"/>
                    <a:pt x="24591" y="29781"/>
                    <a:pt x="25738" y="28925"/>
                  </a:cubicBezTo>
                  <a:cubicBezTo>
                    <a:pt x="28053" y="27195"/>
                    <a:pt x="28488" y="23885"/>
                    <a:pt x="27405" y="21346"/>
                  </a:cubicBezTo>
                  <a:cubicBezTo>
                    <a:pt x="27082" y="20612"/>
                    <a:pt x="26659" y="19915"/>
                    <a:pt x="26136" y="19305"/>
                  </a:cubicBezTo>
                  <a:cubicBezTo>
                    <a:pt x="29907" y="16803"/>
                    <a:pt x="33354" y="13493"/>
                    <a:pt x="30355" y="9323"/>
                  </a:cubicBezTo>
                  <a:cubicBezTo>
                    <a:pt x="29132" y="7620"/>
                    <a:pt x="27477" y="6936"/>
                    <a:pt x="25722" y="6936"/>
                  </a:cubicBezTo>
                  <a:cubicBezTo>
                    <a:pt x="24797" y="6936"/>
                    <a:pt x="23844" y="7126"/>
                    <a:pt x="22913" y="7457"/>
                  </a:cubicBezTo>
                  <a:cubicBezTo>
                    <a:pt x="22888" y="6399"/>
                    <a:pt x="22688" y="5353"/>
                    <a:pt x="22352" y="4358"/>
                  </a:cubicBezTo>
                  <a:cubicBezTo>
                    <a:pt x="21456" y="1849"/>
                    <a:pt x="19167" y="1"/>
                    <a:pt x="1656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 name="Google Shape;1910;p82"/>
            <p:cNvSpPr/>
            <p:nvPr/>
          </p:nvSpPr>
          <p:spPr>
            <a:xfrm>
              <a:off x="1695725" y="4525050"/>
              <a:ext cx="314875" cy="140100"/>
            </a:xfrm>
            <a:custGeom>
              <a:avLst/>
              <a:gdLst/>
              <a:ahLst/>
              <a:cxnLst/>
              <a:rect l="l" t="t" r="r" b="b"/>
              <a:pathLst>
                <a:path w="12595" h="5604" extrusionOk="0">
                  <a:moveTo>
                    <a:pt x="11801" y="0"/>
                  </a:moveTo>
                  <a:cubicBezTo>
                    <a:pt x="11540" y="0"/>
                    <a:pt x="11300" y="150"/>
                    <a:pt x="11254" y="491"/>
                  </a:cubicBezTo>
                  <a:cubicBezTo>
                    <a:pt x="11167" y="1188"/>
                    <a:pt x="11018" y="1885"/>
                    <a:pt x="10806" y="2557"/>
                  </a:cubicBezTo>
                  <a:cubicBezTo>
                    <a:pt x="10109" y="1848"/>
                    <a:pt x="9387" y="1163"/>
                    <a:pt x="8666" y="479"/>
                  </a:cubicBezTo>
                  <a:cubicBezTo>
                    <a:pt x="8533" y="360"/>
                    <a:pt x="8375" y="305"/>
                    <a:pt x="8220" y="305"/>
                  </a:cubicBezTo>
                  <a:cubicBezTo>
                    <a:pt x="7936" y="305"/>
                    <a:pt x="7663" y="489"/>
                    <a:pt x="7583" y="803"/>
                  </a:cubicBezTo>
                  <a:lnTo>
                    <a:pt x="7160" y="2433"/>
                  </a:lnTo>
                  <a:cubicBezTo>
                    <a:pt x="7135" y="2545"/>
                    <a:pt x="7060" y="2968"/>
                    <a:pt x="6985" y="3292"/>
                  </a:cubicBezTo>
                  <a:cubicBezTo>
                    <a:pt x="6363" y="2669"/>
                    <a:pt x="5716" y="2072"/>
                    <a:pt x="5019" y="1537"/>
                  </a:cubicBezTo>
                  <a:cubicBezTo>
                    <a:pt x="4886" y="1417"/>
                    <a:pt x="4727" y="1362"/>
                    <a:pt x="4571" y="1362"/>
                  </a:cubicBezTo>
                  <a:cubicBezTo>
                    <a:pt x="4288" y="1362"/>
                    <a:pt x="4016" y="1543"/>
                    <a:pt x="3936" y="1848"/>
                  </a:cubicBezTo>
                  <a:cubicBezTo>
                    <a:pt x="3725" y="2433"/>
                    <a:pt x="3501" y="3005"/>
                    <a:pt x="3252" y="3578"/>
                  </a:cubicBezTo>
                  <a:lnTo>
                    <a:pt x="1572" y="1985"/>
                  </a:lnTo>
                  <a:cubicBezTo>
                    <a:pt x="1442" y="1864"/>
                    <a:pt x="1283" y="1807"/>
                    <a:pt x="1126" y="1807"/>
                  </a:cubicBezTo>
                  <a:cubicBezTo>
                    <a:pt x="849" y="1807"/>
                    <a:pt x="581" y="1985"/>
                    <a:pt x="501" y="2296"/>
                  </a:cubicBezTo>
                  <a:cubicBezTo>
                    <a:pt x="240" y="3242"/>
                    <a:pt x="78" y="4225"/>
                    <a:pt x="16" y="5208"/>
                  </a:cubicBezTo>
                  <a:cubicBezTo>
                    <a:pt x="1" y="5455"/>
                    <a:pt x="225" y="5603"/>
                    <a:pt x="444" y="5603"/>
                  </a:cubicBezTo>
                  <a:cubicBezTo>
                    <a:pt x="588" y="5603"/>
                    <a:pt x="731" y="5539"/>
                    <a:pt x="800" y="5395"/>
                  </a:cubicBezTo>
                  <a:cubicBezTo>
                    <a:pt x="1061" y="4835"/>
                    <a:pt x="1273" y="4250"/>
                    <a:pt x="1460" y="3653"/>
                  </a:cubicBezTo>
                  <a:lnTo>
                    <a:pt x="3015" y="5146"/>
                  </a:lnTo>
                  <a:cubicBezTo>
                    <a:pt x="3137" y="5268"/>
                    <a:pt x="3307" y="5329"/>
                    <a:pt x="3475" y="5329"/>
                  </a:cubicBezTo>
                  <a:cubicBezTo>
                    <a:pt x="3703" y="5329"/>
                    <a:pt x="3929" y="5218"/>
                    <a:pt x="4036" y="4997"/>
                  </a:cubicBezTo>
                  <a:cubicBezTo>
                    <a:pt x="4322" y="4374"/>
                    <a:pt x="4596" y="3727"/>
                    <a:pt x="4845" y="3093"/>
                  </a:cubicBezTo>
                  <a:cubicBezTo>
                    <a:pt x="5467" y="3615"/>
                    <a:pt x="6040" y="4188"/>
                    <a:pt x="6600" y="4785"/>
                  </a:cubicBezTo>
                  <a:cubicBezTo>
                    <a:pt x="6720" y="4905"/>
                    <a:pt x="6888" y="4971"/>
                    <a:pt x="7059" y="4971"/>
                  </a:cubicBezTo>
                  <a:cubicBezTo>
                    <a:pt x="7118" y="4971"/>
                    <a:pt x="7177" y="4963"/>
                    <a:pt x="7234" y="4947"/>
                  </a:cubicBezTo>
                  <a:cubicBezTo>
                    <a:pt x="7819" y="4710"/>
                    <a:pt x="8031" y="4275"/>
                    <a:pt x="8193" y="3702"/>
                  </a:cubicBezTo>
                  <a:cubicBezTo>
                    <a:pt x="8317" y="3205"/>
                    <a:pt x="8442" y="2707"/>
                    <a:pt x="8566" y="2209"/>
                  </a:cubicBezTo>
                  <a:cubicBezTo>
                    <a:pt x="9263" y="2868"/>
                    <a:pt x="9947" y="3528"/>
                    <a:pt x="10607" y="4213"/>
                  </a:cubicBezTo>
                  <a:cubicBezTo>
                    <a:pt x="10724" y="4329"/>
                    <a:pt x="10899" y="4389"/>
                    <a:pt x="11074" y="4389"/>
                  </a:cubicBezTo>
                  <a:cubicBezTo>
                    <a:pt x="11310" y="4389"/>
                    <a:pt x="11547" y="4280"/>
                    <a:pt x="11640" y="4051"/>
                  </a:cubicBezTo>
                  <a:cubicBezTo>
                    <a:pt x="12088" y="3018"/>
                    <a:pt x="12387" y="1923"/>
                    <a:pt x="12536" y="803"/>
                  </a:cubicBezTo>
                  <a:cubicBezTo>
                    <a:pt x="12595" y="310"/>
                    <a:pt x="12177" y="0"/>
                    <a:pt x="118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 name="Google Shape;1911;p82"/>
            <p:cNvSpPr/>
            <p:nvPr/>
          </p:nvSpPr>
          <p:spPr>
            <a:xfrm>
              <a:off x="1631500" y="4353625"/>
              <a:ext cx="163900" cy="93775"/>
            </a:xfrm>
            <a:custGeom>
              <a:avLst/>
              <a:gdLst/>
              <a:ahLst/>
              <a:cxnLst/>
              <a:rect l="l" t="t" r="r" b="b"/>
              <a:pathLst>
                <a:path w="6556" h="3751" extrusionOk="0">
                  <a:moveTo>
                    <a:pt x="5702" y="1"/>
                  </a:moveTo>
                  <a:cubicBezTo>
                    <a:pt x="5590" y="1"/>
                    <a:pt x="5479" y="60"/>
                    <a:pt x="5422" y="180"/>
                  </a:cubicBezTo>
                  <a:cubicBezTo>
                    <a:pt x="5136" y="1076"/>
                    <a:pt x="4477" y="2096"/>
                    <a:pt x="3469" y="2233"/>
                  </a:cubicBezTo>
                  <a:cubicBezTo>
                    <a:pt x="3381" y="2244"/>
                    <a:pt x="3297" y="2250"/>
                    <a:pt x="3217" y="2250"/>
                  </a:cubicBezTo>
                  <a:cubicBezTo>
                    <a:pt x="2209" y="2250"/>
                    <a:pt x="1794" y="1415"/>
                    <a:pt x="1241" y="678"/>
                  </a:cubicBezTo>
                  <a:cubicBezTo>
                    <a:pt x="1118" y="510"/>
                    <a:pt x="929" y="434"/>
                    <a:pt x="738" y="434"/>
                  </a:cubicBezTo>
                  <a:cubicBezTo>
                    <a:pt x="404" y="434"/>
                    <a:pt x="62" y="662"/>
                    <a:pt x="46" y="1026"/>
                  </a:cubicBezTo>
                  <a:cubicBezTo>
                    <a:pt x="1" y="2619"/>
                    <a:pt x="1750" y="3750"/>
                    <a:pt x="3246" y="3750"/>
                  </a:cubicBezTo>
                  <a:cubicBezTo>
                    <a:pt x="3398" y="3750"/>
                    <a:pt x="3548" y="3738"/>
                    <a:pt x="3693" y="3714"/>
                  </a:cubicBezTo>
                  <a:cubicBezTo>
                    <a:pt x="5323" y="3428"/>
                    <a:pt x="6555" y="1748"/>
                    <a:pt x="5983" y="167"/>
                  </a:cubicBezTo>
                  <a:cubicBezTo>
                    <a:pt x="5921" y="57"/>
                    <a:pt x="5811" y="1"/>
                    <a:pt x="570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1912;p82"/>
            <p:cNvSpPr/>
            <p:nvPr/>
          </p:nvSpPr>
          <p:spPr>
            <a:xfrm>
              <a:off x="1874625" y="4319375"/>
              <a:ext cx="165000" cy="103625"/>
            </a:xfrm>
            <a:custGeom>
              <a:avLst/>
              <a:gdLst/>
              <a:ahLst/>
              <a:cxnLst/>
              <a:rect l="l" t="t" r="r" b="b"/>
              <a:pathLst>
                <a:path w="6600" h="4145" extrusionOk="0">
                  <a:moveTo>
                    <a:pt x="5515" y="0"/>
                  </a:moveTo>
                  <a:cubicBezTo>
                    <a:pt x="5383" y="0"/>
                    <a:pt x="5250" y="82"/>
                    <a:pt x="5206" y="231"/>
                  </a:cubicBezTo>
                  <a:cubicBezTo>
                    <a:pt x="5069" y="1152"/>
                    <a:pt x="4596" y="2272"/>
                    <a:pt x="3625" y="2570"/>
                  </a:cubicBezTo>
                  <a:cubicBezTo>
                    <a:pt x="3432" y="2630"/>
                    <a:pt x="3256" y="2657"/>
                    <a:pt x="3092" y="2657"/>
                  </a:cubicBezTo>
                  <a:cubicBezTo>
                    <a:pt x="2273" y="2657"/>
                    <a:pt x="1775" y="1983"/>
                    <a:pt x="1174" y="1413"/>
                  </a:cubicBezTo>
                  <a:cubicBezTo>
                    <a:pt x="1055" y="1298"/>
                    <a:pt x="906" y="1247"/>
                    <a:pt x="755" y="1247"/>
                  </a:cubicBezTo>
                  <a:cubicBezTo>
                    <a:pt x="382" y="1247"/>
                    <a:pt x="0" y="1557"/>
                    <a:pt x="53" y="1973"/>
                  </a:cubicBezTo>
                  <a:cubicBezTo>
                    <a:pt x="252" y="3345"/>
                    <a:pt x="1753" y="4145"/>
                    <a:pt x="3117" y="4145"/>
                  </a:cubicBezTo>
                  <a:cubicBezTo>
                    <a:pt x="3461" y="4145"/>
                    <a:pt x="3795" y="4094"/>
                    <a:pt x="4098" y="3989"/>
                  </a:cubicBezTo>
                  <a:cubicBezTo>
                    <a:pt x="5666" y="3454"/>
                    <a:pt x="6600" y="1587"/>
                    <a:pt x="5753" y="119"/>
                  </a:cubicBezTo>
                  <a:cubicBezTo>
                    <a:pt x="5693" y="38"/>
                    <a:pt x="5604" y="0"/>
                    <a:pt x="55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1913;p82"/>
            <p:cNvSpPr/>
            <p:nvPr/>
          </p:nvSpPr>
          <p:spPr>
            <a:xfrm>
              <a:off x="1819625" y="4447400"/>
              <a:ext cx="44525" cy="34575"/>
            </a:xfrm>
            <a:custGeom>
              <a:avLst/>
              <a:gdLst/>
              <a:ahLst/>
              <a:cxnLst/>
              <a:rect l="l" t="t" r="r" b="b"/>
              <a:pathLst>
                <a:path w="1781" h="1383" extrusionOk="0">
                  <a:moveTo>
                    <a:pt x="897" y="1"/>
                  </a:moveTo>
                  <a:cubicBezTo>
                    <a:pt x="1" y="1"/>
                    <a:pt x="1" y="1382"/>
                    <a:pt x="897" y="1382"/>
                  </a:cubicBezTo>
                  <a:cubicBezTo>
                    <a:pt x="1780" y="1382"/>
                    <a:pt x="1780" y="1"/>
                    <a:pt x="89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822612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purple flowers&#10;&#10;Description automatically generated with medium confidence">
            <a:extLst>
              <a:ext uri="{FF2B5EF4-FFF2-40B4-BE49-F238E27FC236}">
                <a16:creationId xmlns:a16="http://schemas.microsoft.com/office/drawing/2014/main" xmlns="" id="{C34A79BD-821C-5520-A661-C6A58B4409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9555" y="1750110"/>
            <a:ext cx="2529505" cy="2529504"/>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 name="Picture 2" descr="Nitrobacter%20sp_jpg">
            <a:hlinkClick r:id="rId3"/>
            <a:extLst>
              <a:ext uri="{FF2B5EF4-FFF2-40B4-BE49-F238E27FC236}">
                <a16:creationId xmlns:a16="http://schemas.microsoft.com/office/drawing/2014/main" xmlns="" id="{41D3F3F7-3D2F-5754-9C55-F1FDB9F6132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91883" y="1750113"/>
            <a:ext cx="2569237" cy="256923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Kết quả hình ảnh cho Vi khuần oxi hóa hidro">
            <a:extLst>
              <a:ext uri="{FF2B5EF4-FFF2-40B4-BE49-F238E27FC236}">
                <a16:creationId xmlns:a16="http://schemas.microsoft.com/office/drawing/2014/main" xmlns="" id="{A4706C9B-3224-3C70-41FF-6DC91E8C2FD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5"/>
          <a:stretch/>
        </p:blipFill>
        <p:spPr bwMode="auto">
          <a:xfrm>
            <a:off x="6516216" y="1707654"/>
            <a:ext cx="2592288" cy="259228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397E53B-DFD5-7DCA-C8E1-01BB521A8C16}"/>
              </a:ext>
            </a:extLst>
          </p:cNvPr>
          <p:cNvSpPr txBox="1"/>
          <p:nvPr/>
        </p:nvSpPr>
        <p:spPr>
          <a:xfrm>
            <a:off x="107507" y="4414408"/>
            <a:ext cx="3186439" cy="623246"/>
          </a:xfrm>
          <a:prstGeom prst="rect">
            <a:avLst/>
          </a:prstGeom>
          <a:noFill/>
        </p:spPr>
        <p:txBody>
          <a:bodyPr wrap="square" lIns="68565" tIns="34289" rIns="68565" bIns="34289" rtlCol="0">
            <a:spAutoFit/>
          </a:bodyPr>
          <a:lstStyle/>
          <a:p>
            <a:pPr algn="ctr" defTabSz="685630">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khuần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oxi</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hóa</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lưu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huỳnh</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Sulforaphane</a:t>
            </a:r>
            <a:r>
              <a:rPr lang="en-US" sz="1800" b="1" kern="1200" dirty="0">
                <a:solidFill>
                  <a:srgbClr val="FF0000"/>
                </a:solidFill>
                <a:latin typeface="Times New Roman" pitchFamily="18" charset="0"/>
                <a:ea typeface="+mn-ea"/>
                <a:cs typeface="Times New Roman" pitchFamily="18" charset="0"/>
              </a:rPr>
              <a:t>)</a:t>
            </a:r>
          </a:p>
        </p:txBody>
      </p:sp>
      <p:sp>
        <p:nvSpPr>
          <p:cNvPr id="7" name="TextBox 6">
            <a:extLst>
              <a:ext uri="{FF2B5EF4-FFF2-40B4-BE49-F238E27FC236}">
                <a16:creationId xmlns:a16="http://schemas.microsoft.com/office/drawing/2014/main" xmlns="" id="{2E293938-4487-C6CB-8DEA-F6C0D95285A9}"/>
              </a:ext>
            </a:extLst>
          </p:cNvPr>
          <p:cNvSpPr txBox="1"/>
          <p:nvPr/>
        </p:nvSpPr>
        <p:spPr>
          <a:xfrm>
            <a:off x="3059833" y="4414408"/>
            <a:ext cx="3655220" cy="623246"/>
          </a:xfrm>
          <a:prstGeom prst="rect">
            <a:avLst/>
          </a:prstGeom>
          <a:noFill/>
        </p:spPr>
        <p:txBody>
          <a:bodyPr wrap="square" lIns="68565" tIns="34289" rIns="68565" bIns="34289" rtlCol="0">
            <a:spAutoFit/>
          </a:bodyPr>
          <a:lstStyle/>
          <a:p>
            <a:pPr algn="ctr" defTabSz="685630">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khuần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nitrat</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hóa</a:t>
            </a:r>
            <a:r>
              <a:rPr lang="en-US" sz="1800" b="1" kern="1200" dirty="0">
                <a:solidFill>
                  <a:srgbClr val="FF0000"/>
                </a:solidFill>
                <a:latin typeface="Times New Roman" pitchFamily="18" charset="0"/>
                <a:ea typeface="+mn-ea"/>
                <a:cs typeface="Times New Roman" pitchFamily="18" charset="0"/>
              </a:rPr>
              <a:t> </a:t>
            </a:r>
          </a:p>
          <a:p>
            <a:pPr algn="ctr" defTabSz="685630">
              <a:buClrTx/>
            </a:pPr>
            <a:r>
              <a:rPr lang="en-US" sz="1800" b="1" kern="1200" dirty="0">
                <a:solidFill>
                  <a:srgbClr val="FF0000"/>
                </a:solidFill>
                <a:latin typeface="Times New Roman" pitchFamily="18" charset="0"/>
                <a:ea typeface="+mn-ea"/>
                <a:cs typeface="Times New Roman" pitchFamily="18" charset="0"/>
              </a:rPr>
              <a:t>(Nitrobacter)</a:t>
            </a:r>
          </a:p>
        </p:txBody>
      </p:sp>
      <p:sp>
        <p:nvSpPr>
          <p:cNvPr id="8" name="TextBox 7">
            <a:extLst>
              <a:ext uri="{FF2B5EF4-FFF2-40B4-BE49-F238E27FC236}">
                <a16:creationId xmlns:a16="http://schemas.microsoft.com/office/drawing/2014/main" xmlns="" id="{BD7AADC0-DA0D-D409-2B67-5A8550C5C810}"/>
              </a:ext>
            </a:extLst>
          </p:cNvPr>
          <p:cNvSpPr txBox="1"/>
          <p:nvPr/>
        </p:nvSpPr>
        <p:spPr>
          <a:xfrm>
            <a:off x="6372202" y="4414409"/>
            <a:ext cx="2580698" cy="346247"/>
          </a:xfrm>
          <a:prstGeom prst="rect">
            <a:avLst/>
          </a:prstGeom>
          <a:noFill/>
        </p:spPr>
        <p:txBody>
          <a:bodyPr wrap="square" lIns="68565" tIns="34289" rIns="68565" bIns="34289" rtlCol="0">
            <a:spAutoFit/>
          </a:bodyPr>
          <a:lstStyle/>
          <a:p>
            <a:pPr algn="ctr" defTabSz="685630">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khuẩn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oxi</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hóa</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hidro</a:t>
            </a:r>
            <a:endParaRPr lang="en-US" sz="1800" b="1" kern="1200" dirty="0">
              <a:solidFill>
                <a:srgbClr val="FF0000"/>
              </a:solidFill>
              <a:latin typeface="Times New Roman" pitchFamily="18" charset="0"/>
              <a:ea typeface="+mn-ea"/>
              <a:cs typeface="Times New Roman" pitchFamily="18" charset="0"/>
            </a:endParaRPr>
          </a:p>
        </p:txBody>
      </p:sp>
      <p:sp>
        <p:nvSpPr>
          <p:cNvPr id="9" name="Google Shape;497;p46">
            <a:extLst>
              <a:ext uri="{FF2B5EF4-FFF2-40B4-BE49-F238E27FC236}">
                <a16:creationId xmlns:a16="http://schemas.microsoft.com/office/drawing/2014/main" xmlns="" id="{55A02DAA-20C7-CFD7-1054-38BA6059E13F}"/>
              </a:ext>
            </a:extLst>
          </p:cNvPr>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grpSp>
        <p:nvGrpSpPr>
          <p:cNvPr id="10" name="Group 9">
            <a:extLst>
              <a:ext uri="{FF2B5EF4-FFF2-40B4-BE49-F238E27FC236}">
                <a16:creationId xmlns:a16="http://schemas.microsoft.com/office/drawing/2014/main" xmlns="" id="{F41A5F6B-536B-EB2A-6B6C-B6D951F3425B}"/>
              </a:ext>
            </a:extLst>
          </p:cNvPr>
          <p:cNvGrpSpPr/>
          <p:nvPr/>
        </p:nvGrpSpPr>
        <p:grpSpPr>
          <a:xfrm>
            <a:off x="107506" y="915567"/>
            <a:ext cx="5904656" cy="483286"/>
            <a:chOff x="432048" y="1902134"/>
            <a:chExt cx="7488800" cy="590400"/>
          </a:xfrm>
        </p:grpSpPr>
        <p:sp>
          <p:nvSpPr>
            <p:cNvPr id="11" name="Rounded Rectangle 17">
              <a:extLst>
                <a:ext uri="{FF2B5EF4-FFF2-40B4-BE49-F238E27FC236}">
                  <a16:creationId xmlns:a16="http://schemas.microsoft.com/office/drawing/2014/main" xmlns="" id="{57991950-EC83-759E-70AA-714CA583CEA6}"/>
                </a:ext>
              </a:extLst>
            </p:cNvPr>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12" name="Rounded Rectangle 4">
              <a:extLst>
                <a:ext uri="{FF2B5EF4-FFF2-40B4-BE49-F238E27FC236}">
                  <a16:creationId xmlns:a16="http://schemas.microsoft.com/office/drawing/2014/main" xmlns="" id="{CEEE2564-64F5-C162-BB0E-B2BC23AB1DC9}"/>
                </a:ext>
              </a:extLst>
            </p:cNvPr>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III. Các kiểu dinh dưỡng của vi sinh vật </a:t>
              </a:r>
              <a:endParaRPr lang="en-US" sz="2400" kern="1200">
                <a:solidFill>
                  <a:schemeClr val="tx1"/>
                </a:solidFill>
                <a:latin typeface="Times New Roman" pitchFamily="18" charset="0"/>
                <a:cs typeface="Times New Roman" pitchFamily="18" charset="0"/>
              </a:endParaRPr>
            </a:p>
          </p:txBody>
        </p:sp>
      </p:grpSp>
      <p:sp>
        <p:nvSpPr>
          <p:cNvPr id="13" name="TextBox 12">
            <a:extLst>
              <a:ext uri="{FF2B5EF4-FFF2-40B4-BE49-F238E27FC236}">
                <a16:creationId xmlns:a16="http://schemas.microsoft.com/office/drawing/2014/main" xmlns="" id="{A25C1428-3C41-2D02-453F-AE5511774ED2}"/>
              </a:ext>
            </a:extLst>
          </p:cNvPr>
          <p:cNvSpPr txBox="1">
            <a:spLocks noChangeArrowheads="1"/>
          </p:cNvSpPr>
          <p:nvPr/>
        </p:nvSpPr>
        <p:spPr bwMode="auto">
          <a:xfrm>
            <a:off x="6516216" y="960273"/>
            <a:ext cx="2160240" cy="438580"/>
          </a:xfrm>
          <a:prstGeom prst="rect">
            <a:avLst/>
          </a:prstGeom>
          <a:ln/>
        </p:spPr>
        <p:style>
          <a:lnRef idx="0">
            <a:schemeClr val="accent3"/>
          </a:lnRef>
          <a:fillRef idx="3">
            <a:schemeClr val="accent3"/>
          </a:fillRef>
          <a:effectRef idx="3">
            <a:schemeClr val="accent3"/>
          </a:effectRef>
          <a:fontRef idx="minor">
            <a:schemeClr val="lt1"/>
          </a:fontRef>
        </p:style>
        <p:txBody>
          <a:bodyPr wrap="square" lIns="68565" tIns="34289" rIns="68565" bIns="34289">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defTabSz="685630" eaLnBrk="1" hangingPunct="1">
              <a:buClrTx/>
            </a:pPr>
            <a:r>
              <a:rPr lang="en-US" sz="2400" kern="1200" dirty="0" err="1">
                <a:solidFill>
                  <a:srgbClr val="C00000"/>
                </a:solidFill>
              </a:rPr>
              <a:t>Hóa</a:t>
            </a:r>
            <a:r>
              <a:rPr lang="en-US" sz="2400" dirty="0">
                <a:solidFill>
                  <a:srgbClr val="C00000"/>
                </a:solidFill>
              </a:rPr>
              <a:t> </a:t>
            </a:r>
            <a:r>
              <a:rPr lang="en-US" sz="2400" kern="1200" dirty="0" err="1">
                <a:solidFill>
                  <a:srgbClr val="C00000"/>
                </a:solidFill>
              </a:rPr>
              <a:t>tự</a:t>
            </a:r>
            <a:r>
              <a:rPr lang="en-US" sz="2400" kern="1200" dirty="0">
                <a:solidFill>
                  <a:srgbClr val="C00000"/>
                </a:solidFill>
              </a:rPr>
              <a:t> </a:t>
            </a:r>
            <a:r>
              <a:rPr lang="en-US" sz="2400" kern="1200" dirty="0" err="1">
                <a:solidFill>
                  <a:srgbClr val="C00000"/>
                </a:solidFill>
              </a:rPr>
              <a:t>dưỡng</a:t>
            </a:r>
            <a:endParaRPr lang="en-US" sz="2400" kern="1200" dirty="0">
              <a:solidFill>
                <a:srgbClr val="C00000"/>
              </a:solidFill>
            </a:endParaRPr>
          </a:p>
        </p:txBody>
      </p:sp>
      <p:grpSp>
        <p:nvGrpSpPr>
          <p:cNvPr id="14" name="Google Shape;580;p50"/>
          <p:cNvGrpSpPr/>
          <p:nvPr/>
        </p:nvGrpSpPr>
        <p:grpSpPr>
          <a:xfrm>
            <a:off x="3" y="14464"/>
            <a:ext cx="771199" cy="829394"/>
            <a:chOff x="6882175" y="2207400"/>
            <a:chExt cx="465475" cy="500600"/>
          </a:xfrm>
        </p:grpSpPr>
        <p:sp>
          <p:nvSpPr>
            <p:cNvPr id="15" name="Google Shape;581;p50"/>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582;p50"/>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583;p50"/>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952208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68A2D4AF-724D-4364-F1DD-34EFF9D8BD41}"/>
              </a:ext>
            </a:extLst>
          </p:cNvPr>
          <p:cNvGrpSpPr/>
          <p:nvPr/>
        </p:nvGrpSpPr>
        <p:grpSpPr>
          <a:xfrm>
            <a:off x="1331641" y="1419624"/>
            <a:ext cx="6768752" cy="2981002"/>
            <a:chOff x="1007169" y="832514"/>
            <a:chExt cx="10547879" cy="5008270"/>
          </a:xfrm>
        </p:grpSpPr>
        <p:sp>
          <p:nvSpPr>
            <p:cNvPr id="2" name="Freeform: Shape 1">
              <a:extLst>
                <a:ext uri="{FF2B5EF4-FFF2-40B4-BE49-F238E27FC236}">
                  <a16:creationId xmlns:a16="http://schemas.microsoft.com/office/drawing/2014/main" xmlns="" id="{26E1F46D-1420-2015-E911-9BD4E08CD3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1007169" y="832514"/>
              <a:ext cx="5088830" cy="5008270"/>
            </a:xfrm>
            <a:custGeom>
              <a:avLst/>
              <a:gdLst>
                <a:gd name="connsiteX0" fmla="*/ 2149225 w 4906943"/>
                <a:gd name="connsiteY0" fmla="*/ 113 h 4573441"/>
                <a:gd name="connsiteX1" fmla="*/ 2935612 w 4906943"/>
                <a:gd name="connsiteY1" fmla="*/ 117837 h 4573441"/>
                <a:gd name="connsiteX2" fmla="*/ 3895086 w 4906943"/>
                <a:gd name="connsiteY2" fmla="*/ 580697 h 4573441"/>
                <a:gd name="connsiteX3" fmla="*/ 4594348 w 4906943"/>
                <a:gd name="connsiteY3" fmla="*/ 1307996 h 4573441"/>
                <a:gd name="connsiteX4" fmla="*/ 4902754 w 4906943"/>
                <a:gd name="connsiteY4" fmla="*/ 2198627 h 4573441"/>
                <a:gd name="connsiteX5" fmla="*/ 4598165 w 4906943"/>
                <a:gd name="connsiteY5" fmla="*/ 3077314 h 4573441"/>
                <a:gd name="connsiteX6" fmla="*/ 4430895 w 4906943"/>
                <a:gd name="connsiteY6" fmla="*/ 3362390 h 4573441"/>
                <a:gd name="connsiteX7" fmla="*/ 2732780 w 4906943"/>
                <a:gd name="connsiteY7" fmla="*/ 4568073 h 4573441"/>
                <a:gd name="connsiteX8" fmla="*/ 1317549 w 4906943"/>
                <a:gd name="connsiteY8" fmla="*/ 4041543 h 4573441"/>
                <a:gd name="connsiteX9" fmla="*/ 1140977 w 4906943"/>
                <a:gd name="connsiteY9" fmla="*/ 3927852 h 4573441"/>
                <a:gd name="connsiteX10" fmla="*/ 330268 w 4906943"/>
                <a:gd name="connsiteY10" fmla="*/ 3323684 h 4573441"/>
                <a:gd name="connsiteX11" fmla="*/ 13299 w 4906943"/>
                <a:gd name="connsiteY11" fmla="*/ 2626399 h 4573441"/>
                <a:gd name="connsiteX12" fmla="*/ 430069 w 4906943"/>
                <a:gd name="connsiteY12" fmla="*/ 822081 h 4573441"/>
                <a:gd name="connsiteX13" fmla="*/ 1028238 w 4906943"/>
                <a:gd name="connsiteY13" fmla="*/ 270645 h 4573441"/>
                <a:gd name="connsiteX14" fmla="*/ 1891755 w 4906943"/>
                <a:gd name="connsiteY14" fmla="*/ 10114 h 4573441"/>
                <a:gd name="connsiteX15" fmla="*/ 2149225 w 4906943"/>
                <a:gd name="connsiteY15" fmla="*/ 113 h 457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6943" h="4573441">
                  <a:moveTo>
                    <a:pt x="2149225" y="113"/>
                  </a:moveTo>
                  <a:cubicBezTo>
                    <a:pt x="2408335" y="2466"/>
                    <a:pt x="2671888" y="41836"/>
                    <a:pt x="2935612" y="117837"/>
                  </a:cubicBezTo>
                  <a:cubicBezTo>
                    <a:pt x="3278006" y="216280"/>
                    <a:pt x="3609720" y="376366"/>
                    <a:pt x="3895086" y="580697"/>
                  </a:cubicBezTo>
                  <a:cubicBezTo>
                    <a:pt x="4185410" y="788510"/>
                    <a:pt x="4420710" y="1033285"/>
                    <a:pt x="4594348" y="1307996"/>
                  </a:cubicBezTo>
                  <a:cubicBezTo>
                    <a:pt x="4771800" y="1588822"/>
                    <a:pt x="4875618" y="1888468"/>
                    <a:pt x="4902754" y="2198627"/>
                  </a:cubicBezTo>
                  <a:cubicBezTo>
                    <a:pt x="4930082" y="2510992"/>
                    <a:pt x="4823176" y="2704163"/>
                    <a:pt x="4598165" y="3077314"/>
                  </a:cubicBezTo>
                  <a:cubicBezTo>
                    <a:pt x="4543872" y="3167312"/>
                    <a:pt x="4487736" y="3260430"/>
                    <a:pt x="4430895" y="3362390"/>
                  </a:cubicBezTo>
                  <a:cubicBezTo>
                    <a:pt x="3996526" y="4141379"/>
                    <a:pt x="3488653" y="4501943"/>
                    <a:pt x="2732780" y="4568073"/>
                  </a:cubicBezTo>
                  <a:cubicBezTo>
                    <a:pt x="2236701" y="4611475"/>
                    <a:pt x="1850359" y="4387739"/>
                    <a:pt x="1317549" y="4041543"/>
                  </a:cubicBezTo>
                  <a:cubicBezTo>
                    <a:pt x="1258025" y="4002859"/>
                    <a:pt x="1198545" y="3964699"/>
                    <a:pt x="1140977" y="3927852"/>
                  </a:cubicBezTo>
                  <a:cubicBezTo>
                    <a:pt x="828926" y="3727866"/>
                    <a:pt x="534229" y="3538946"/>
                    <a:pt x="330268" y="3323684"/>
                  </a:cubicBezTo>
                  <a:cubicBezTo>
                    <a:pt x="135278" y="3117898"/>
                    <a:pt x="37487" y="2902868"/>
                    <a:pt x="13299" y="2626399"/>
                  </a:cubicBezTo>
                  <a:cubicBezTo>
                    <a:pt x="-47327" y="1933444"/>
                    <a:pt x="100666" y="1292677"/>
                    <a:pt x="430069" y="822081"/>
                  </a:cubicBezTo>
                  <a:cubicBezTo>
                    <a:pt x="591251" y="591902"/>
                    <a:pt x="792497" y="406341"/>
                    <a:pt x="1028238" y="270645"/>
                  </a:cubicBezTo>
                  <a:cubicBezTo>
                    <a:pt x="1279791" y="125949"/>
                    <a:pt x="1570268" y="38240"/>
                    <a:pt x="1891755" y="10114"/>
                  </a:cubicBezTo>
                  <a:cubicBezTo>
                    <a:pt x="1976979" y="2658"/>
                    <a:pt x="2062855" y="-671"/>
                    <a:pt x="2149225" y="113"/>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chloronema">
              <a:extLst>
                <a:ext uri="{FF2B5EF4-FFF2-40B4-BE49-F238E27FC236}">
                  <a16:creationId xmlns:a16="http://schemas.microsoft.com/office/drawing/2014/main" xmlns="" id="{59F5D12E-930D-C9F9-348F-297C8A0A0E2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9133" r="9136" b="3"/>
            <a:stretch/>
          </p:blipFill>
          <p:spPr bwMode="auto">
            <a:xfrm>
              <a:off x="1176644" y="1012068"/>
              <a:ext cx="4749880" cy="4649163"/>
            </a:xfrm>
            <a:custGeom>
              <a:avLst/>
              <a:gdLst/>
              <a:ahLst/>
              <a:cxnLst/>
              <a:rect l="l" t="t" r="r" b="b"/>
              <a:pathLst>
                <a:path w="4749880" h="4649163">
                  <a:moveTo>
                    <a:pt x="2718236" y="0"/>
                  </a:moveTo>
                  <a:cubicBezTo>
                    <a:pt x="3030546" y="0"/>
                    <a:pt x="3317985" y="62532"/>
                    <a:pt x="3572705" y="185687"/>
                  </a:cubicBezTo>
                  <a:cubicBezTo>
                    <a:pt x="3811423" y="301196"/>
                    <a:pt x="4021090" y="469790"/>
                    <a:pt x="4195896" y="686689"/>
                  </a:cubicBezTo>
                  <a:cubicBezTo>
                    <a:pt x="4553158" y="1130148"/>
                    <a:pt x="4749880" y="1760356"/>
                    <a:pt x="4749880" y="2461272"/>
                  </a:cubicBezTo>
                  <a:cubicBezTo>
                    <a:pt x="4749880" y="2740917"/>
                    <a:pt x="4673739" y="2965354"/>
                    <a:pt x="4503111" y="3189047"/>
                  </a:cubicBezTo>
                  <a:cubicBezTo>
                    <a:pt x="4324634" y="3423040"/>
                    <a:pt x="4056458" y="3638559"/>
                    <a:pt x="3772486" y="3866711"/>
                  </a:cubicBezTo>
                  <a:cubicBezTo>
                    <a:pt x="3720094" y="3908754"/>
                    <a:pt x="3665970" y="3952283"/>
                    <a:pt x="3611846" y="3996342"/>
                  </a:cubicBezTo>
                  <a:cubicBezTo>
                    <a:pt x="3127378" y="4390647"/>
                    <a:pt x="2773787" y="4649163"/>
                    <a:pt x="2291868" y="4649163"/>
                  </a:cubicBezTo>
                  <a:cubicBezTo>
                    <a:pt x="1557573" y="4649163"/>
                    <a:pt x="1037534" y="4331830"/>
                    <a:pt x="553065" y="3588023"/>
                  </a:cubicBezTo>
                  <a:cubicBezTo>
                    <a:pt x="489666" y="3490667"/>
                    <a:pt x="427693" y="3402125"/>
                    <a:pt x="367759" y="3316553"/>
                  </a:cubicBezTo>
                  <a:cubicBezTo>
                    <a:pt x="119358" y="2961743"/>
                    <a:pt x="0" y="2777225"/>
                    <a:pt x="0" y="2461272"/>
                  </a:cubicBezTo>
                  <a:cubicBezTo>
                    <a:pt x="0" y="2147549"/>
                    <a:pt x="74815" y="1837646"/>
                    <a:pt x="222205" y="1540167"/>
                  </a:cubicBezTo>
                  <a:cubicBezTo>
                    <a:pt x="366434" y="1249162"/>
                    <a:pt x="572635" y="982790"/>
                    <a:pt x="835001" y="748690"/>
                  </a:cubicBezTo>
                  <a:cubicBezTo>
                    <a:pt x="1092881" y="518520"/>
                    <a:pt x="1399176" y="328694"/>
                    <a:pt x="1720966" y="199806"/>
                  </a:cubicBezTo>
                  <a:cubicBezTo>
                    <a:pt x="2051418" y="67205"/>
                    <a:pt x="2387070" y="0"/>
                    <a:pt x="2718236" y="0"/>
                  </a:cubicBezTo>
                  <a:close/>
                </a:path>
              </a:pathLst>
            </a:custGeom>
            <a:solidFill>
              <a:srgbClr val="FFCCCC"/>
            </a:solidFill>
            <a:extLst>
              <a:ext uri="{91240B29-F687-4F45-9708-019B960494DF}">
                <a14:hiddenLine xmlns:a14="http://schemas.microsoft.com/office/drawing/2010/main" w="9525">
                  <a:solidFill>
                    <a:srgbClr val="000000"/>
                  </a:solidFill>
                  <a:miter lim="800000"/>
                  <a:headEnd/>
                  <a:tailEnd/>
                </a14:hiddenLine>
              </a:ext>
            </a:extLst>
          </p:spPr>
        </p:pic>
        <p:sp>
          <p:nvSpPr>
            <p:cNvPr id="4" name="Freeform: Shape 3">
              <a:extLst>
                <a:ext uri="{FF2B5EF4-FFF2-40B4-BE49-F238E27FC236}">
                  <a16:creationId xmlns:a16="http://schemas.microsoft.com/office/drawing/2014/main" xmlns="" id="{E699ED6D-8742-5935-A5B6-DCFAC28645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76644" y="1012068"/>
              <a:ext cx="4749880" cy="4649163"/>
            </a:xfrm>
            <a:custGeom>
              <a:avLst/>
              <a:gdLst>
                <a:gd name="connsiteX0" fmla="*/ 2694989 w 4749880"/>
                <a:gd name="connsiteY0" fmla="*/ 165858 h 4649163"/>
                <a:gd name="connsiteX1" fmla="*/ 1748662 w 4749880"/>
                <a:gd name="connsiteY1" fmla="*/ 350839 h 4649163"/>
                <a:gd name="connsiteX2" fmla="*/ 907955 w 4749880"/>
                <a:gd name="connsiteY2" fmla="*/ 858996 h 4649163"/>
                <a:gd name="connsiteX3" fmla="*/ 326463 w 4749880"/>
                <a:gd name="connsiteY3" fmla="*/ 1591745 h 4649163"/>
                <a:gd name="connsiteX4" fmla="*/ 115608 w 4749880"/>
                <a:gd name="connsiteY4" fmla="*/ 2444504 h 4649163"/>
                <a:gd name="connsiteX5" fmla="*/ 464581 w 4749880"/>
                <a:gd name="connsiteY5" fmla="*/ 3236323 h 4649163"/>
                <a:gd name="connsiteX6" fmla="*/ 640421 w 4749880"/>
                <a:gd name="connsiteY6" fmla="*/ 3487650 h 4649163"/>
                <a:gd name="connsiteX7" fmla="*/ 2290401 w 4749880"/>
                <a:gd name="connsiteY7" fmla="*/ 4470054 h 4649163"/>
                <a:gd name="connsiteX8" fmla="*/ 3542950 w 4749880"/>
                <a:gd name="connsiteY8" fmla="*/ 3865672 h 4649163"/>
                <a:gd name="connsiteX9" fmla="*/ 3695384 w 4749880"/>
                <a:gd name="connsiteY9" fmla="*/ 3745660 h 4649163"/>
                <a:gd name="connsiteX10" fmla="*/ 4388687 w 4749880"/>
                <a:gd name="connsiteY10" fmla="*/ 3118278 h 4649163"/>
                <a:gd name="connsiteX11" fmla="*/ 4622850 w 4749880"/>
                <a:gd name="connsiteY11" fmla="*/ 2444504 h 4649163"/>
                <a:gd name="connsiteX12" fmla="*/ 4097166 w 4749880"/>
                <a:gd name="connsiteY12" fmla="*/ 801595 h 4649163"/>
                <a:gd name="connsiteX13" fmla="*/ 3505808 w 4749880"/>
                <a:gd name="connsiteY13" fmla="*/ 337767 h 4649163"/>
                <a:gd name="connsiteX14" fmla="*/ 2694989 w 4749880"/>
                <a:gd name="connsiteY14" fmla="*/ 165858 h 4649163"/>
                <a:gd name="connsiteX15" fmla="*/ 2718236 w 4749880"/>
                <a:gd name="connsiteY15" fmla="*/ 0 h 4649163"/>
                <a:gd name="connsiteX16" fmla="*/ 3572705 w 4749880"/>
                <a:gd name="connsiteY16" fmla="*/ 185687 h 4649163"/>
                <a:gd name="connsiteX17" fmla="*/ 4195896 w 4749880"/>
                <a:gd name="connsiteY17" fmla="*/ 686689 h 4649163"/>
                <a:gd name="connsiteX18" fmla="*/ 4749880 w 4749880"/>
                <a:gd name="connsiteY18" fmla="*/ 2461272 h 4649163"/>
                <a:gd name="connsiteX19" fmla="*/ 4503111 w 4749880"/>
                <a:gd name="connsiteY19" fmla="*/ 3189047 h 4649163"/>
                <a:gd name="connsiteX20" fmla="*/ 3772486 w 4749880"/>
                <a:gd name="connsiteY20" fmla="*/ 3866711 h 4649163"/>
                <a:gd name="connsiteX21" fmla="*/ 3611846 w 4749880"/>
                <a:gd name="connsiteY21" fmla="*/ 3996342 h 4649163"/>
                <a:gd name="connsiteX22" fmla="*/ 2291868 w 4749880"/>
                <a:gd name="connsiteY22" fmla="*/ 4649163 h 4649163"/>
                <a:gd name="connsiteX23" fmla="*/ 553065 w 4749880"/>
                <a:gd name="connsiteY23" fmla="*/ 3588023 h 4649163"/>
                <a:gd name="connsiteX24" fmla="*/ 367759 w 4749880"/>
                <a:gd name="connsiteY24" fmla="*/ 3316553 h 4649163"/>
                <a:gd name="connsiteX25" fmla="*/ 0 w 4749880"/>
                <a:gd name="connsiteY25" fmla="*/ 2461272 h 4649163"/>
                <a:gd name="connsiteX26" fmla="*/ 222205 w 4749880"/>
                <a:gd name="connsiteY26" fmla="*/ 1540167 h 4649163"/>
                <a:gd name="connsiteX27" fmla="*/ 835001 w 4749880"/>
                <a:gd name="connsiteY27" fmla="*/ 748690 h 4649163"/>
                <a:gd name="connsiteX28" fmla="*/ 1720966 w 4749880"/>
                <a:gd name="connsiteY28" fmla="*/ 199806 h 4649163"/>
                <a:gd name="connsiteX29" fmla="*/ 2718236 w 4749880"/>
                <a:gd name="connsiteY29" fmla="*/ 0 h 46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49880" h="4649163">
                  <a:moveTo>
                    <a:pt x="2694989" y="165858"/>
                  </a:moveTo>
                  <a:cubicBezTo>
                    <a:pt x="2380739" y="165858"/>
                    <a:pt x="2062234" y="228077"/>
                    <a:pt x="1748662" y="350839"/>
                  </a:cubicBezTo>
                  <a:cubicBezTo>
                    <a:pt x="1443310" y="470163"/>
                    <a:pt x="1152661" y="645904"/>
                    <a:pt x="907955" y="858996"/>
                  </a:cubicBezTo>
                  <a:cubicBezTo>
                    <a:pt x="658991" y="1075725"/>
                    <a:pt x="463324" y="1322332"/>
                    <a:pt x="326463" y="1591745"/>
                  </a:cubicBezTo>
                  <a:cubicBezTo>
                    <a:pt x="186602" y="1867151"/>
                    <a:pt x="115608" y="2154059"/>
                    <a:pt x="115608" y="2444504"/>
                  </a:cubicBezTo>
                  <a:cubicBezTo>
                    <a:pt x="115608" y="2737014"/>
                    <a:pt x="228869" y="2907840"/>
                    <a:pt x="464581" y="3236323"/>
                  </a:cubicBezTo>
                  <a:cubicBezTo>
                    <a:pt x="521454" y="3315546"/>
                    <a:pt x="580261" y="3397518"/>
                    <a:pt x="640421" y="3487650"/>
                  </a:cubicBezTo>
                  <a:cubicBezTo>
                    <a:pt x="1100142" y="4176267"/>
                    <a:pt x="1593615" y="4470054"/>
                    <a:pt x="2290401" y="4470054"/>
                  </a:cubicBezTo>
                  <a:cubicBezTo>
                    <a:pt x="2747701" y="4470054"/>
                    <a:pt x="3083230" y="4230720"/>
                    <a:pt x="3542950" y="3865672"/>
                  </a:cubicBezTo>
                  <a:cubicBezTo>
                    <a:pt x="3594309" y="3824883"/>
                    <a:pt x="3645668" y="3784583"/>
                    <a:pt x="3695384" y="3745660"/>
                  </a:cubicBezTo>
                  <a:cubicBezTo>
                    <a:pt x="3964851" y="3534437"/>
                    <a:pt x="4219327" y="3334909"/>
                    <a:pt x="4388687" y="3118278"/>
                  </a:cubicBezTo>
                  <a:cubicBezTo>
                    <a:pt x="4550599" y="2911183"/>
                    <a:pt x="4622850" y="2703399"/>
                    <a:pt x="4622850" y="2444504"/>
                  </a:cubicBezTo>
                  <a:cubicBezTo>
                    <a:pt x="4622850" y="1795596"/>
                    <a:pt x="4436178" y="1212149"/>
                    <a:pt x="4097166" y="801595"/>
                  </a:cubicBezTo>
                  <a:cubicBezTo>
                    <a:pt x="3931289" y="600789"/>
                    <a:pt x="3732332" y="444706"/>
                    <a:pt x="3505808" y="337767"/>
                  </a:cubicBezTo>
                  <a:cubicBezTo>
                    <a:pt x="3264100" y="223751"/>
                    <a:pt x="2991345" y="165858"/>
                    <a:pt x="2694989" y="165858"/>
                  </a:cubicBezTo>
                  <a:close/>
                  <a:moveTo>
                    <a:pt x="2718236" y="0"/>
                  </a:moveTo>
                  <a:cubicBezTo>
                    <a:pt x="3030546" y="0"/>
                    <a:pt x="3317985" y="62532"/>
                    <a:pt x="3572705" y="185687"/>
                  </a:cubicBezTo>
                  <a:cubicBezTo>
                    <a:pt x="3811423" y="301196"/>
                    <a:pt x="4021090" y="469790"/>
                    <a:pt x="4195896" y="686689"/>
                  </a:cubicBezTo>
                  <a:cubicBezTo>
                    <a:pt x="4553158" y="1130148"/>
                    <a:pt x="4749880" y="1760356"/>
                    <a:pt x="4749880" y="2461272"/>
                  </a:cubicBezTo>
                  <a:cubicBezTo>
                    <a:pt x="4749880" y="2740917"/>
                    <a:pt x="4673739" y="2965354"/>
                    <a:pt x="4503111" y="3189047"/>
                  </a:cubicBezTo>
                  <a:cubicBezTo>
                    <a:pt x="4324634" y="3423040"/>
                    <a:pt x="4056458" y="3638559"/>
                    <a:pt x="3772486" y="3866711"/>
                  </a:cubicBezTo>
                  <a:cubicBezTo>
                    <a:pt x="3720094" y="3908754"/>
                    <a:pt x="3665969" y="3952283"/>
                    <a:pt x="3611846" y="3996342"/>
                  </a:cubicBezTo>
                  <a:cubicBezTo>
                    <a:pt x="3127378" y="4390647"/>
                    <a:pt x="2773787" y="4649163"/>
                    <a:pt x="2291868" y="4649163"/>
                  </a:cubicBezTo>
                  <a:cubicBezTo>
                    <a:pt x="1557573" y="4649163"/>
                    <a:pt x="1037534" y="4331830"/>
                    <a:pt x="553065" y="3588023"/>
                  </a:cubicBezTo>
                  <a:cubicBezTo>
                    <a:pt x="489666" y="3490667"/>
                    <a:pt x="427693" y="3402125"/>
                    <a:pt x="367759" y="3316553"/>
                  </a:cubicBezTo>
                  <a:cubicBezTo>
                    <a:pt x="119358" y="2961743"/>
                    <a:pt x="0" y="2777225"/>
                    <a:pt x="0" y="2461272"/>
                  </a:cubicBezTo>
                  <a:cubicBezTo>
                    <a:pt x="0" y="2147549"/>
                    <a:pt x="74815" y="1837646"/>
                    <a:pt x="222205" y="1540167"/>
                  </a:cubicBezTo>
                  <a:cubicBezTo>
                    <a:pt x="366434" y="1249162"/>
                    <a:pt x="572635" y="982790"/>
                    <a:pt x="835001" y="748690"/>
                  </a:cubicBezTo>
                  <a:cubicBezTo>
                    <a:pt x="1092881" y="518520"/>
                    <a:pt x="1399176" y="328694"/>
                    <a:pt x="1720966" y="199806"/>
                  </a:cubicBezTo>
                  <a:cubicBezTo>
                    <a:pt x="2051418" y="67205"/>
                    <a:pt x="2387070" y="0"/>
                    <a:pt x="2718236"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Shape 4">
              <a:extLst>
                <a:ext uri="{FF2B5EF4-FFF2-40B4-BE49-F238E27FC236}">
                  <a16:creationId xmlns:a16="http://schemas.microsoft.com/office/drawing/2014/main" xmlns="" id="{041F5DAA-E646-4685-7C90-C179B42318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22460" y="944774"/>
              <a:ext cx="5132588" cy="4783750"/>
            </a:xfrm>
            <a:custGeom>
              <a:avLst/>
              <a:gdLst>
                <a:gd name="connsiteX0" fmla="*/ 2149225 w 4906943"/>
                <a:gd name="connsiteY0" fmla="*/ 113 h 4573441"/>
                <a:gd name="connsiteX1" fmla="*/ 2935612 w 4906943"/>
                <a:gd name="connsiteY1" fmla="*/ 117837 h 4573441"/>
                <a:gd name="connsiteX2" fmla="*/ 3895086 w 4906943"/>
                <a:gd name="connsiteY2" fmla="*/ 580697 h 4573441"/>
                <a:gd name="connsiteX3" fmla="*/ 4594348 w 4906943"/>
                <a:gd name="connsiteY3" fmla="*/ 1307996 h 4573441"/>
                <a:gd name="connsiteX4" fmla="*/ 4902754 w 4906943"/>
                <a:gd name="connsiteY4" fmla="*/ 2198627 h 4573441"/>
                <a:gd name="connsiteX5" fmla="*/ 4598165 w 4906943"/>
                <a:gd name="connsiteY5" fmla="*/ 3077314 h 4573441"/>
                <a:gd name="connsiteX6" fmla="*/ 4430895 w 4906943"/>
                <a:gd name="connsiteY6" fmla="*/ 3362390 h 4573441"/>
                <a:gd name="connsiteX7" fmla="*/ 2732780 w 4906943"/>
                <a:gd name="connsiteY7" fmla="*/ 4568073 h 4573441"/>
                <a:gd name="connsiteX8" fmla="*/ 1317549 w 4906943"/>
                <a:gd name="connsiteY8" fmla="*/ 4041543 h 4573441"/>
                <a:gd name="connsiteX9" fmla="*/ 1140977 w 4906943"/>
                <a:gd name="connsiteY9" fmla="*/ 3927852 h 4573441"/>
                <a:gd name="connsiteX10" fmla="*/ 330268 w 4906943"/>
                <a:gd name="connsiteY10" fmla="*/ 3323684 h 4573441"/>
                <a:gd name="connsiteX11" fmla="*/ 13299 w 4906943"/>
                <a:gd name="connsiteY11" fmla="*/ 2626399 h 4573441"/>
                <a:gd name="connsiteX12" fmla="*/ 430069 w 4906943"/>
                <a:gd name="connsiteY12" fmla="*/ 822081 h 4573441"/>
                <a:gd name="connsiteX13" fmla="*/ 1028238 w 4906943"/>
                <a:gd name="connsiteY13" fmla="*/ 270645 h 4573441"/>
                <a:gd name="connsiteX14" fmla="*/ 1891755 w 4906943"/>
                <a:gd name="connsiteY14" fmla="*/ 10114 h 4573441"/>
                <a:gd name="connsiteX15" fmla="*/ 2149225 w 4906943"/>
                <a:gd name="connsiteY15" fmla="*/ 113 h 457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6943" h="4573441">
                  <a:moveTo>
                    <a:pt x="2149225" y="113"/>
                  </a:moveTo>
                  <a:cubicBezTo>
                    <a:pt x="2408335" y="2466"/>
                    <a:pt x="2671888" y="41836"/>
                    <a:pt x="2935612" y="117837"/>
                  </a:cubicBezTo>
                  <a:cubicBezTo>
                    <a:pt x="3278006" y="216280"/>
                    <a:pt x="3609720" y="376366"/>
                    <a:pt x="3895086" y="580697"/>
                  </a:cubicBezTo>
                  <a:cubicBezTo>
                    <a:pt x="4185410" y="788510"/>
                    <a:pt x="4420710" y="1033285"/>
                    <a:pt x="4594348" y="1307996"/>
                  </a:cubicBezTo>
                  <a:cubicBezTo>
                    <a:pt x="4771800" y="1588822"/>
                    <a:pt x="4875618" y="1888468"/>
                    <a:pt x="4902754" y="2198627"/>
                  </a:cubicBezTo>
                  <a:cubicBezTo>
                    <a:pt x="4930082" y="2510992"/>
                    <a:pt x="4823176" y="2704163"/>
                    <a:pt x="4598165" y="3077314"/>
                  </a:cubicBezTo>
                  <a:cubicBezTo>
                    <a:pt x="4543872" y="3167312"/>
                    <a:pt x="4487736" y="3260430"/>
                    <a:pt x="4430895" y="3362390"/>
                  </a:cubicBezTo>
                  <a:cubicBezTo>
                    <a:pt x="3996526" y="4141379"/>
                    <a:pt x="3488653" y="4501943"/>
                    <a:pt x="2732780" y="4568073"/>
                  </a:cubicBezTo>
                  <a:cubicBezTo>
                    <a:pt x="2236701" y="4611475"/>
                    <a:pt x="1850359" y="4387739"/>
                    <a:pt x="1317549" y="4041543"/>
                  </a:cubicBezTo>
                  <a:cubicBezTo>
                    <a:pt x="1258025" y="4002859"/>
                    <a:pt x="1198545" y="3964699"/>
                    <a:pt x="1140977" y="3927852"/>
                  </a:cubicBezTo>
                  <a:cubicBezTo>
                    <a:pt x="828926" y="3727866"/>
                    <a:pt x="534229" y="3538946"/>
                    <a:pt x="330268" y="3323684"/>
                  </a:cubicBezTo>
                  <a:cubicBezTo>
                    <a:pt x="135278" y="3117898"/>
                    <a:pt x="37487" y="2902868"/>
                    <a:pt x="13299" y="2626399"/>
                  </a:cubicBezTo>
                  <a:cubicBezTo>
                    <a:pt x="-47327" y="1933444"/>
                    <a:pt x="100666" y="1292677"/>
                    <a:pt x="430069" y="822081"/>
                  </a:cubicBezTo>
                  <a:cubicBezTo>
                    <a:pt x="591251" y="591902"/>
                    <a:pt x="792497" y="406341"/>
                    <a:pt x="1028238" y="270645"/>
                  </a:cubicBezTo>
                  <a:cubicBezTo>
                    <a:pt x="1279791" y="125949"/>
                    <a:pt x="1570268" y="38240"/>
                    <a:pt x="1891755" y="10114"/>
                  </a:cubicBezTo>
                  <a:cubicBezTo>
                    <a:pt x="1976979" y="2658"/>
                    <a:pt x="2062855" y="-671"/>
                    <a:pt x="2149225" y="113"/>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rhodopseudomonas">
              <a:extLst>
                <a:ext uri="{FF2B5EF4-FFF2-40B4-BE49-F238E27FC236}">
                  <a16:creationId xmlns:a16="http://schemas.microsoft.com/office/drawing/2014/main" xmlns="" id="{7738D031-DAA3-9036-4EB3-8071E94E246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77467" y="1073427"/>
              <a:ext cx="4790724" cy="4419318"/>
            </a:xfrm>
            <a:custGeom>
              <a:avLst/>
              <a:gdLst/>
              <a:ahLst/>
              <a:cxnLst/>
              <a:rect l="l" t="t" r="r" b="b"/>
              <a:pathLst>
                <a:path w="4790724" h="4419318">
                  <a:moveTo>
                    <a:pt x="2049114" y="0"/>
                  </a:moveTo>
                  <a:cubicBezTo>
                    <a:pt x="2383128" y="0"/>
                    <a:pt x="2721666" y="63883"/>
                    <a:pt x="3054960" y="189928"/>
                  </a:cubicBezTo>
                  <a:cubicBezTo>
                    <a:pt x="3379517" y="312444"/>
                    <a:pt x="3688445" y="492886"/>
                    <a:pt x="3948543" y="711677"/>
                  </a:cubicBezTo>
                  <a:cubicBezTo>
                    <a:pt x="4213165" y="934203"/>
                    <a:pt x="4421139" y="1187406"/>
                    <a:pt x="4566608" y="1464024"/>
                  </a:cubicBezTo>
                  <a:cubicBezTo>
                    <a:pt x="4715266" y="1746796"/>
                    <a:pt x="4790724" y="2041379"/>
                    <a:pt x="4790724" y="2339591"/>
                  </a:cubicBezTo>
                  <a:cubicBezTo>
                    <a:pt x="4790724" y="2639925"/>
                    <a:pt x="4670339" y="2815320"/>
                    <a:pt x="4419803" y="3152589"/>
                  </a:cubicBezTo>
                  <a:cubicBezTo>
                    <a:pt x="4359353" y="3233931"/>
                    <a:pt x="4296847" y="3318096"/>
                    <a:pt x="4232903" y="3410638"/>
                  </a:cubicBezTo>
                  <a:cubicBezTo>
                    <a:pt x="3744268" y="4117673"/>
                    <a:pt x="3219758" y="4419318"/>
                    <a:pt x="2479148" y="4419318"/>
                  </a:cubicBezTo>
                  <a:cubicBezTo>
                    <a:pt x="1993086" y="4419318"/>
                    <a:pt x="1636454" y="4173582"/>
                    <a:pt x="1147820" y="3798771"/>
                  </a:cubicBezTo>
                  <a:cubicBezTo>
                    <a:pt x="1093231" y="3756891"/>
                    <a:pt x="1038641" y="3715513"/>
                    <a:pt x="985799" y="3675549"/>
                  </a:cubicBezTo>
                  <a:cubicBezTo>
                    <a:pt x="699385" y="3458676"/>
                    <a:pt x="428903" y="3253812"/>
                    <a:pt x="248892" y="3031387"/>
                  </a:cubicBezTo>
                  <a:cubicBezTo>
                    <a:pt x="76796" y="2818753"/>
                    <a:pt x="0" y="2605411"/>
                    <a:pt x="0" y="2339591"/>
                  </a:cubicBezTo>
                  <a:cubicBezTo>
                    <a:pt x="0" y="1673328"/>
                    <a:pt x="198414" y="1074276"/>
                    <a:pt x="558748" y="652741"/>
                  </a:cubicBezTo>
                  <a:cubicBezTo>
                    <a:pt x="735057" y="446564"/>
                    <a:pt x="946527" y="286306"/>
                    <a:pt x="1187298" y="176507"/>
                  </a:cubicBezTo>
                  <a:cubicBezTo>
                    <a:pt x="1444208" y="59441"/>
                    <a:pt x="1734119" y="0"/>
                    <a:pt x="2049114" y="0"/>
                  </a:cubicBezTo>
                  <a:close/>
                </a:path>
              </a:pathLst>
            </a:custGeom>
            <a:solidFill>
              <a:srgbClr val="FFCCCC"/>
            </a:solidFill>
            <a:extLst>
              <a:ext uri="{91240B29-F687-4F45-9708-019B960494DF}">
                <a14:hiddenLine xmlns:a14="http://schemas.microsoft.com/office/drawing/2010/main" w="9525">
                  <a:solidFill>
                    <a:srgbClr val="000000"/>
                  </a:solidFill>
                  <a:miter lim="800000"/>
                  <a:headEnd/>
                  <a:tailEnd/>
                </a14:hiddenLine>
              </a:ext>
            </a:extLst>
          </p:spPr>
        </p:pic>
        <p:sp>
          <p:nvSpPr>
            <p:cNvPr id="7" name="Freeform: Shape 6">
              <a:extLst>
                <a:ext uri="{FF2B5EF4-FFF2-40B4-BE49-F238E27FC236}">
                  <a16:creationId xmlns:a16="http://schemas.microsoft.com/office/drawing/2014/main" xmlns="" id="{D23BECB7-18E0-1DC2-6FA5-E220F78A3B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6577467" y="1073427"/>
              <a:ext cx="4790724" cy="4419318"/>
            </a:xfrm>
            <a:custGeom>
              <a:avLst/>
              <a:gdLst>
                <a:gd name="connsiteX0" fmla="*/ 2696292 w 4790724"/>
                <a:gd name="connsiteY0" fmla="*/ 63611 h 4419318"/>
                <a:gd name="connsiteX1" fmla="*/ 3507209 w 4790724"/>
                <a:gd name="connsiteY1" fmla="*/ 230744 h 4419318"/>
                <a:gd name="connsiteX2" fmla="*/ 4098637 w 4790724"/>
                <a:gd name="connsiteY2" fmla="*/ 681688 h 4419318"/>
                <a:gd name="connsiteX3" fmla="*/ 4624385 w 4790724"/>
                <a:gd name="connsiteY3" fmla="*/ 2278959 h 4419318"/>
                <a:gd name="connsiteX4" fmla="*/ 4390193 w 4790724"/>
                <a:gd name="connsiteY4" fmla="*/ 2934017 h 4419318"/>
                <a:gd name="connsiteX5" fmla="*/ 3696808 w 4790724"/>
                <a:gd name="connsiteY5" fmla="*/ 3543971 h 4419318"/>
                <a:gd name="connsiteX6" fmla="*/ 3544356 w 4790724"/>
                <a:gd name="connsiteY6" fmla="*/ 3660651 h 4419318"/>
                <a:gd name="connsiteX7" fmla="*/ 2291656 w 4790724"/>
                <a:gd name="connsiteY7" fmla="*/ 4248243 h 4419318"/>
                <a:gd name="connsiteX8" fmla="*/ 641478 w 4790724"/>
                <a:gd name="connsiteY8" fmla="*/ 3293129 h 4419318"/>
                <a:gd name="connsiteX9" fmla="*/ 465617 w 4790724"/>
                <a:gd name="connsiteY9" fmla="*/ 3048783 h 4419318"/>
                <a:gd name="connsiteX10" fmla="*/ 116602 w 4790724"/>
                <a:gd name="connsiteY10" fmla="*/ 2278959 h 4419318"/>
                <a:gd name="connsiteX11" fmla="*/ 327481 w 4790724"/>
                <a:gd name="connsiteY11" fmla="*/ 1449889 h 4419318"/>
                <a:gd name="connsiteX12" fmla="*/ 909044 w 4790724"/>
                <a:gd name="connsiteY12" fmla="*/ 737494 h 4419318"/>
                <a:gd name="connsiteX13" fmla="*/ 1749852 w 4790724"/>
                <a:gd name="connsiteY13" fmla="*/ 243453 h 4419318"/>
                <a:gd name="connsiteX14" fmla="*/ 2696292 w 4790724"/>
                <a:gd name="connsiteY14" fmla="*/ 63611 h 4419318"/>
                <a:gd name="connsiteX15" fmla="*/ 2741610 w 4790724"/>
                <a:gd name="connsiteY15" fmla="*/ 0 h 4419318"/>
                <a:gd name="connsiteX16" fmla="*/ 1735764 w 4790724"/>
                <a:gd name="connsiteY16" fmla="*/ 189928 h 4419318"/>
                <a:gd name="connsiteX17" fmla="*/ 842181 w 4790724"/>
                <a:gd name="connsiteY17" fmla="*/ 711677 h 4419318"/>
                <a:gd name="connsiteX18" fmla="*/ 224116 w 4790724"/>
                <a:gd name="connsiteY18" fmla="*/ 1464024 h 4419318"/>
                <a:gd name="connsiteX19" fmla="*/ 0 w 4790724"/>
                <a:gd name="connsiteY19" fmla="*/ 2339591 h 4419318"/>
                <a:gd name="connsiteX20" fmla="*/ 370921 w 4790724"/>
                <a:gd name="connsiteY20" fmla="*/ 3152589 h 4419318"/>
                <a:gd name="connsiteX21" fmla="*/ 557821 w 4790724"/>
                <a:gd name="connsiteY21" fmla="*/ 3410638 h 4419318"/>
                <a:gd name="connsiteX22" fmla="*/ 2311576 w 4790724"/>
                <a:gd name="connsiteY22" fmla="*/ 4419318 h 4419318"/>
                <a:gd name="connsiteX23" fmla="*/ 3642904 w 4790724"/>
                <a:gd name="connsiteY23" fmla="*/ 3798771 h 4419318"/>
                <a:gd name="connsiteX24" fmla="*/ 3804925 w 4790724"/>
                <a:gd name="connsiteY24" fmla="*/ 3675549 h 4419318"/>
                <a:gd name="connsiteX25" fmla="*/ 4541833 w 4790724"/>
                <a:gd name="connsiteY25" fmla="*/ 3031387 h 4419318"/>
                <a:gd name="connsiteX26" fmla="*/ 4790724 w 4790724"/>
                <a:gd name="connsiteY26" fmla="*/ 2339591 h 4419318"/>
                <a:gd name="connsiteX27" fmla="*/ 4231976 w 4790724"/>
                <a:gd name="connsiteY27" fmla="*/ 652741 h 4419318"/>
                <a:gd name="connsiteX28" fmla="*/ 3603426 w 4790724"/>
                <a:gd name="connsiteY28" fmla="*/ 176507 h 4419318"/>
                <a:gd name="connsiteX29" fmla="*/ 2741610 w 4790724"/>
                <a:gd name="connsiteY29" fmla="*/ 0 h 441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90724" h="4419318">
                  <a:moveTo>
                    <a:pt x="2696292" y="63611"/>
                  </a:moveTo>
                  <a:cubicBezTo>
                    <a:pt x="2992684" y="63611"/>
                    <a:pt x="3265472" y="119895"/>
                    <a:pt x="3507209" y="230744"/>
                  </a:cubicBezTo>
                  <a:cubicBezTo>
                    <a:pt x="3733760" y="334713"/>
                    <a:pt x="3932741" y="486461"/>
                    <a:pt x="4098637" y="681688"/>
                  </a:cubicBezTo>
                  <a:cubicBezTo>
                    <a:pt x="4437689" y="1080838"/>
                    <a:pt x="4624385" y="1648078"/>
                    <a:pt x="4624385" y="2278959"/>
                  </a:cubicBezTo>
                  <a:cubicBezTo>
                    <a:pt x="4624385" y="2530663"/>
                    <a:pt x="4552124" y="2732675"/>
                    <a:pt x="4390193" y="2934017"/>
                  </a:cubicBezTo>
                  <a:cubicBezTo>
                    <a:pt x="4220813" y="3144631"/>
                    <a:pt x="3966306" y="3338616"/>
                    <a:pt x="3696808" y="3543971"/>
                  </a:cubicBezTo>
                  <a:cubicBezTo>
                    <a:pt x="3647086" y="3581814"/>
                    <a:pt x="3595720" y="3620994"/>
                    <a:pt x="3544356" y="3660651"/>
                  </a:cubicBezTo>
                  <a:cubicBezTo>
                    <a:pt x="3084580" y="4015557"/>
                    <a:pt x="2749011" y="4248243"/>
                    <a:pt x="2291656" y="4248243"/>
                  </a:cubicBezTo>
                  <a:cubicBezTo>
                    <a:pt x="1594787" y="4248243"/>
                    <a:pt x="1101254" y="3962617"/>
                    <a:pt x="641478" y="3293129"/>
                  </a:cubicBezTo>
                  <a:cubicBezTo>
                    <a:pt x="581310" y="3205501"/>
                    <a:pt x="522496" y="3125806"/>
                    <a:pt x="465617" y="3048783"/>
                  </a:cubicBezTo>
                  <a:cubicBezTo>
                    <a:pt x="229877" y="2729425"/>
                    <a:pt x="116602" y="2563344"/>
                    <a:pt x="116602" y="2278959"/>
                  </a:cubicBezTo>
                  <a:cubicBezTo>
                    <a:pt x="116602" y="1996583"/>
                    <a:pt x="187604" y="1717645"/>
                    <a:pt x="327481" y="1449889"/>
                  </a:cubicBezTo>
                  <a:cubicBezTo>
                    <a:pt x="464359" y="1187960"/>
                    <a:pt x="660050" y="948204"/>
                    <a:pt x="909044" y="737494"/>
                  </a:cubicBezTo>
                  <a:cubicBezTo>
                    <a:pt x="1153780" y="530323"/>
                    <a:pt x="1444463" y="359463"/>
                    <a:pt x="1749852" y="243453"/>
                  </a:cubicBezTo>
                  <a:cubicBezTo>
                    <a:pt x="2063461" y="124101"/>
                    <a:pt x="2382005" y="63611"/>
                    <a:pt x="2696292" y="63611"/>
                  </a:cubicBezTo>
                  <a:close/>
                  <a:moveTo>
                    <a:pt x="2741610" y="0"/>
                  </a:moveTo>
                  <a:cubicBezTo>
                    <a:pt x="2407596" y="0"/>
                    <a:pt x="2069058" y="63883"/>
                    <a:pt x="1735764" y="189928"/>
                  </a:cubicBezTo>
                  <a:cubicBezTo>
                    <a:pt x="1411207" y="312444"/>
                    <a:pt x="1102279" y="492885"/>
                    <a:pt x="842181" y="711677"/>
                  </a:cubicBezTo>
                  <a:cubicBezTo>
                    <a:pt x="577559" y="934203"/>
                    <a:pt x="369585" y="1187406"/>
                    <a:pt x="224116" y="1464024"/>
                  </a:cubicBezTo>
                  <a:cubicBezTo>
                    <a:pt x="75458" y="1746796"/>
                    <a:pt x="0" y="2041379"/>
                    <a:pt x="0" y="2339591"/>
                  </a:cubicBezTo>
                  <a:cubicBezTo>
                    <a:pt x="0" y="2639925"/>
                    <a:pt x="120385" y="2815320"/>
                    <a:pt x="370921" y="3152589"/>
                  </a:cubicBezTo>
                  <a:cubicBezTo>
                    <a:pt x="431371" y="3233931"/>
                    <a:pt x="493877" y="3318096"/>
                    <a:pt x="557821" y="3410638"/>
                  </a:cubicBezTo>
                  <a:cubicBezTo>
                    <a:pt x="1046456" y="4117673"/>
                    <a:pt x="1570966" y="4419318"/>
                    <a:pt x="2311576" y="4419318"/>
                  </a:cubicBezTo>
                  <a:cubicBezTo>
                    <a:pt x="2797638" y="4419318"/>
                    <a:pt x="3154270" y="4173582"/>
                    <a:pt x="3642904" y="3798771"/>
                  </a:cubicBezTo>
                  <a:cubicBezTo>
                    <a:pt x="3697493" y="3756891"/>
                    <a:pt x="3752083" y="3715513"/>
                    <a:pt x="3804925" y="3675549"/>
                  </a:cubicBezTo>
                  <a:cubicBezTo>
                    <a:pt x="4091340" y="3458676"/>
                    <a:pt x="4361821" y="3253812"/>
                    <a:pt x="4541833" y="3031387"/>
                  </a:cubicBezTo>
                  <a:cubicBezTo>
                    <a:pt x="4713928" y="2818753"/>
                    <a:pt x="4790724" y="2605411"/>
                    <a:pt x="4790724" y="2339591"/>
                  </a:cubicBezTo>
                  <a:cubicBezTo>
                    <a:pt x="4790724" y="1673328"/>
                    <a:pt x="4592311" y="1074276"/>
                    <a:pt x="4231976" y="652741"/>
                  </a:cubicBezTo>
                  <a:cubicBezTo>
                    <a:pt x="4055667" y="446564"/>
                    <a:pt x="3844197" y="286306"/>
                    <a:pt x="3603426" y="176507"/>
                  </a:cubicBezTo>
                  <a:cubicBezTo>
                    <a:pt x="3346516" y="59441"/>
                    <a:pt x="3056606" y="0"/>
                    <a:pt x="274161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5" name="TextBox 14">
            <a:extLst>
              <a:ext uri="{FF2B5EF4-FFF2-40B4-BE49-F238E27FC236}">
                <a16:creationId xmlns:a16="http://schemas.microsoft.com/office/drawing/2014/main" xmlns="" id="{AA488202-0A92-1402-2360-5F683F739A3E}"/>
              </a:ext>
            </a:extLst>
          </p:cNvPr>
          <p:cNvSpPr txBox="1"/>
          <p:nvPr/>
        </p:nvSpPr>
        <p:spPr>
          <a:xfrm>
            <a:off x="4860927" y="4289575"/>
            <a:ext cx="3789658" cy="623246"/>
          </a:xfrm>
          <a:prstGeom prst="rect">
            <a:avLst/>
          </a:prstGeom>
          <a:noFill/>
        </p:spPr>
        <p:txBody>
          <a:bodyPr wrap="square" lIns="68567" tIns="34289" rIns="68567" bIns="34289" rtlCol="0">
            <a:spAutoFit/>
          </a:bodyPr>
          <a:lstStyle/>
          <a:p>
            <a:pPr algn="ctr" defTabSz="685647">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khuần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không</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lưu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huỳnh</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màu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lục</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Nonsulfure</a:t>
            </a:r>
            <a:r>
              <a:rPr lang="en-US" sz="1800" b="1" kern="1200" dirty="0">
                <a:solidFill>
                  <a:srgbClr val="FF0000"/>
                </a:solidFill>
                <a:latin typeface="Times New Roman" pitchFamily="18" charset="0"/>
                <a:ea typeface="+mn-ea"/>
                <a:cs typeface="Times New Roman" pitchFamily="18" charset="0"/>
              </a:rPr>
              <a:t> green bacteria)</a:t>
            </a:r>
          </a:p>
        </p:txBody>
      </p:sp>
      <p:sp>
        <p:nvSpPr>
          <p:cNvPr id="17" name="TextBox 16">
            <a:extLst>
              <a:ext uri="{FF2B5EF4-FFF2-40B4-BE49-F238E27FC236}">
                <a16:creationId xmlns:a16="http://schemas.microsoft.com/office/drawing/2014/main" xmlns="" id="{0705B29E-E4E3-6419-3C04-1B34B7E41790}"/>
              </a:ext>
            </a:extLst>
          </p:cNvPr>
          <p:cNvSpPr txBox="1"/>
          <p:nvPr/>
        </p:nvSpPr>
        <p:spPr>
          <a:xfrm>
            <a:off x="774951" y="4289578"/>
            <a:ext cx="3789658" cy="623246"/>
          </a:xfrm>
          <a:prstGeom prst="rect">
            <a:avLst/>
          </a:prstGeom>
          <a:noFill/>
        </p:spPr>
        <p:txBody>
          <a:bodyPr wrap="square" lIns="68567" tIns="34289" rIns="68567" bIns="34289" rtlCol="0">
            <a:spAutoFit/>
          </a:bodyPr>
          <a:lstStyle/>
          <a:p>
            <a:pPr algn="ctr" defTabSz="685647">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khuần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không</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lưu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huỳnh</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màu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tía</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Nonsulfure</a:t>
            </a:r>
            <a:r>
              <a:rPr lang="en-US" sz="1800" b="1" kern="1200" dirty="0">
                <a:solidFill>
                  <a:srgbClr val="FF0000"/>
                </a:solidFill>
                <a:latin typeface="Times New Roman" pitchFamily="18" charset="0"/>
                <a:ea typeface="+mn-ea"/>
                <a:cs typeface="Times New Roman" pitchFamily="18" charset="0"/>
              </a:rPr>
              <a:t> purple bacteria)</a:t>
            </a:r>
          </a:p>
        </p:txBody>
      </p:sp>
      <p:sp>
        <p:nvSpPr>
          <p:cNvPr id="19" name="TextBox 18">
            <a:extLst>
              <a:ext uri="{FF2B5EF4-FFF2-40B4-BE49-F238E27FC236}">
                <a16:creationId xmlns:a16="http://schemas.microsoft.com/office/drawing/2014/main" xmlns="" id="{5B0AC696-C8CE-D057-2D2A-15B0D938FDEF}"/>
              </a:ext>
            </a:extLst>
          </p:cNvPr>
          <p:cNvSpPr txBox="1">
            <a:spLocks noChangeArrowheads="1"/>
          </p:cNvSpPr>
          <p:nvPr/>
        </p:nvSpPr>
        <p:spPr bwMode="auto">
          <a:xfrm>
            <a:off x="6228186" y="843558"/>
            <a:ext cx="2736304" cy="438580"/>
          </a:xfrm>
          <a:prstGeom prst="rect">
            <a:avLst/>
          </a:prstGeom>
          <a:ln/>
        </p:spPr>
        <p:style>
          <a:lnRef idx="0">
            <a:schemeClr val="accent1"/>
          </a:lnRef>
          <a:fillRef idx="3">
            <a:schemeClr val="accent1"/>
          </a:fillRef>
          <a:effectRef idx="3">
            <a:schemeClr val="accent1"/>
          </a:effectRef>
          <a:fontRef idx="minor">
            <a:schemeClr val="lt1"/>
          </a:fontRef>
        </p:style>
        <p:txBody>
          <a:bodyPr wrap="square" lIns="68567" tIns="34289" rIns="68567" bIns="34289">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defTabSz="685647" eaLnBrk="1" hangingPunct="1">
              <a:buClrTx/>
            </a:pPr>
            <a:r>
              <a:rPr lang="en-US" sz="2400" kern="1200" dirty="0">
                <a:solidFill>
                  <a:srgbClr val="660033"/>
                </a:solidFill>
              </a:rPr>
              <a:t>Quang</a:t>
            </a:r>
            <a:r>
              <a:rPr lang="en-US" sz="2400" dirty="0">
                <a:solidFill>
                  <a:srgbClr val="660033"/>
                </a:solidFill>
              </a:rPr>
              <a:t> </a:t>
            </a:r>
            <a:r>
              <a:rPr lang="en-US" sz="2400" kern="1200" dirty="0" err="1">
                <a:solidFill>
                  <a:srgbClr val="660033"/>
                </a:solidFill>
              </a:rPr>
              <a:t>dị</a:t>
            </a:r>
            <a:r>
              <a:rPr lang="en-US" sz="2400" kern="1200" dirty="0">
                <a:solidFill>
                  <a:srgbClr val="660033"/>
                </a:solidFill>
              </a:rPr>
              <a:t> </a:t>
            </a:r>
            <a:r>
              <a:rPr lang="en-US" sz="2400" kern="1200" dirty="0" err="1">
                <a:solidFill>
                  <a:srgbClr val="660033"/>
                </a:solidFill>
              </a:rPr>
              <a:t>dưỡng</a:t>
            </a:r>
            <a:endParaRPr lang="en-US" sz="2400" kern="1200" dirty="0">
              <a:solidFill>
                <a:srgbClr val="660033"/>
              </a:solidFill>
            </a:endParaRPr>
          </a:p>
        </p:txBody>
      </p:sp>
      <p:sp>
        <p:nvSpPr>
          <p:cNvPr id="21" name="Google Shape;497;p46">
            <a:extLst>
              <a:ext uri="{FF2B5EF4-FFF2-40B4-BE49-F238E27FC236}">
                <a16:creationId xmlns:a16="http://schemas.microsoft.com/office/drawing/2014/main" xmlns="" id="{918EF90A-19D1-7186-C40A-765DD26A0E1E}"/>
              </a:ext>
            </a:extLst>
          </p:cNvPr>
          <p:cNvSpPr txBox="1">
            <a:spLocks/>
          </p:cNvSpPr>
          <p:nvPr/>
        </p:nvSpPr>
        <p:spPr>
          <a:xfrm>
            <a:off x="1021348"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grpSp>
        <p:nvGrpSpPr>
          <p:cNvPr id="22" name="Group 21">
            <a:extLst>
              <a:ext uri="{FF2B5EF4-FFF2-40B4-BE49-F238E27FC236}">
                <a16:creationId xmlns:a16="http://schemas.microsoft.com/office/drawing/2014/main" xmlns="" id="{7ABCA242-190A-83C3-D66A-B9FEA424DFE1}"/>
              </a:ext>
            </a:extLst>
          </p:cNvPr>
          <p:cNvGrpSpPr/>
          <p:nvPr/>
        </p:nvGrpSpPr>
        <p:grpSpPr>
          <a:xfrm>
            <a:off x="85243" y="801102"/>
            <a:ext cx="5904656" cy="483286"/>
            <a:chOff x="432048" y="1902134"/>
            <a:chExt cx="7488800" cy="590400"/>
          </a:xfrm>
        </p:grpSpPr>
        <p:sp>
          <p:nvSpPr>
            <p:cNvPr id="23" name="Rounded Rectangle 12">
              <a:extLst>
                <a:ext uri="{FF2B5EF4-FFF2-40B4-BE49-F238E27FC236}">
                  <a16:creationId xmlns:a16="http://schemas.microsoft.com/office/drawing/2014/main" xmlns="" id="{219F4E21-AF4B-1BBB-7876-A07F32E563C5}"/>
                </a:ext>
              </a:extLst>
            </p:cNvPr>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24" name="Rounded Rectangle 4">
              <a:extLst>
                <a:ext uri="{FF2B5EF4-FFF2-40B4-BE49-F238E27FC236}">
                  <a16:creationId xmlns:a16="http://schemas.microsoft.com/office/drawing/2014/main" xmlns="" id="{19E106CF-335C-A409-0355-CEAE5D93D2FF}"/>
                </a:ext>
              </a:extLst>
            </p:cNvPr>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III. Các kiểu dinh dưỡng của vi sinh vật </a:t>
              </a:r>
              <a:endParaRPr lang="en-US" sz="2400" kern="1200">
                <a:solidFill>
                  <a:schemeClr val="tx1"/>
                </a:solidFill>
                <a:latin typeface="Times New Roman" pitchFamily="18" charset="0"/>
                <a:cs typeface="Times New Roman" pitchFamily="18" charset="0"/>
              </a:endParaRPr>
            </a:p>
          </p:txBody>
        </p:sp>
      </p:grpSp>
      <p:grpSp>
        <p:nvGrpSpPr>
          <p:cNvPr id="16" name="Google Shape;1964;p82"/>
          <p:cNvGrpSpPr/>
          <p:nvPr/>
        </p:nvGrpSpPr>
        <p:grpSpPr>
          <a:xfrm>
            <a:off x="160625" y="51477"/>
            <a:ext cx="626025" cy="706650"/>
            <a:chOff x="3317775" y="1358300"/>
            <a:chExt cx="626025" cy="706650"/>
          </a:xfrm>
        </p:grpSpPr>
        <p:sp>
          <p:nvSpPr>
            <p:cNvPr id="18" name="Google Shape;1965;p82"/>
            <p:cNvSpPr/>
            <p:nvPr/>
          </p:nvSpPr>
          <p:spPr>
            <a:xfrm>
              <a:off x="3317775" y="1358300"/>
              <a:ext cx="626025" cy="706650"/>
            </a:xfrm>
            <a:custGeom>
              <a:avLst/>
              <a:gdLst/>
              <a:ahLst/>
              <a:cxnLst/>
              <a:rect l="l" t="t" r="r" b="b"/>
              <a:pathLst>
                <a:path w="25041" h="28266" extrusionOk="0">
                  <a:moveTo>
                    <a:pt x="13099" y="0"/>
                  </a:moveTo>
                  <a:cubicBezTo>
                    <a:pt x="6139" y="0"/>
                    <a:pt x="1696" y="5849"/>
                    <a:pt x="622" y="12364"/>
                  </a:cubicBezTo>
                  <a:cubicBezTo>
                    <a:pt x="0" y="16172"/>
                    <a:pt x="510" y="20590"/>
                    <a:pt x="2576" y="23926"/>
                  </a:cubicBezTo>
                  <a:cubicBezTo>
                    <a:pt x="4003" y="26234"/>
                    <a:pt x="6768" y="28266"/>
                    <a:pt x="9492" y="28266"/>
                  </a:cubicBezTo>
                  <a:cubicBezTo>
                    <a:pt x="10689" y="28266"/>
                    <a:pt x="11879" y="27873"/>
                    <a:pt x="12944" y="26938"/>
                  </a:cubicBezTo>
                  <a:cubicBezTo>
                    <a:pt x="14407" y="25640"/>
                    <a:pt x="13197" y="23627"/>
                    <a:pt x="11521" y="23627"/>
                  </a:cubicBezTo>
                  <a:cubicBezTo>
                    <a:pt x="11445" y="23627"/>
                    <a:pt x="11367" y="23631"/>
                    <a:pt x="11288" y="23640"/>
                  </a:cubicBezTo>
                  <a:cubicBezTo>
                    <a:pt x="11042" y="23667"/>
                    <a:pt x="10801" y="23681"/>
                    <a:pt x="10566" y="23681"/>
                  </a:cubicBezTo>
                  <a:cubicBezTo>
                    <a:pt x="8966" y="23681"/>
                    <a:pt x="7620" y="23043"/>
                    <a:pt x="6708" y="21611"/>
                  </a:cubicBezTo>
                  <a:cubicBezTo>
                    <a:pt x="5563" y="19819"/>
                    <a:pt x="5115" y="17504"/>
                    <a:pt x="5128" y="15413"/>
                  </a:cubicBezTo>
                  <a:cubicBezTo>
                    <a:pt x="5128" y="11617"/>
                    <a:pt x="6571" y="6776"/>
                    <a:pt x="10417" y="5233"/>
                  </a:cubicBezTo>
                  <a:cubicBezTo>
                    <a:pt x="11256" y="4897"/>
                    <a:pt x="12151" y="4733"/>
                    <a:pt x="13041" y="4733"/>
                  </a:cubicBezTo>
                  <a:cubicBezTo>
                    <a:pt x="15389" y="4733"/>
                    <a:pt x="17704" y="5873"/>
                    <a:pt x="18868" y="8020"/>
                  </a:cubicBezTo>
                  <a:cubicBezTo>
                    <a:pt x="20423" y="10895"/>
                    <a:pt x="20062" y="15077"/>
                    <a:pt x="17001" y="16844"/>
                  </a:cubicBezTo>
                  <a:cubicBezTo>
                    <a:pt x="16490" y="17135"/>
                    <a:pt x="15886" y="17291"/>
                    <a:pt x="15294" y="17291"/>
                  </a:cubicBezTo>
                  <a:cubicBezTo>
                    <a:pt x="14241" y="17291"/>
                    <a:pt x="13226" y="16799"/>
                    <a:pt x="12844" y="15699"/>
                  </a:cubicBezTo>
                  <a:cubicBezTo>
                    <a:pt x="12654" y="15128"/>
                    <a:pt x="12729" y="13147"/>
                    <a:pt x="13324" y="13147"/>
                  </a:cubicBezTo>
                  <a:cubicBezTo>
                    <a:pt x="13468" y="13147"/>
                    <a:pt x="13643" y="13264"/>
                    <a:pt x="13852" y="13546"/>
                  </a:cubicBezTo>
                  <a:cubicBezTo>
                    <a:pt x="14248" y="14086"/>
                    <a:pt x="14899" y="14333"/>
                    <a:pt x="15559" y="14333"/>
                  </a:cubicBezTo>
                  <a:cubicBezTo>
                    <a:pt x="16162" y="14333"/>
                    <a:pt x="16772" y="14126"/>
                    <a:pt x="17200" y="13745"/>
                  </a:cubicBezTo>
                  <a:cubicBezTo>
                    <a:pt x="18233" y="12837"/>
                    <a:pt x="18171" y="11430"/>
                    <a:pt x="17399" y="10397"/>
                  </a:cubicBezTo>
                  <a:cubicBezTo>
                    <a:pt x="16396" y="9043"/>
                    <a:pt x="14923" y="8408"/>
                    <a:pt x="13443" y="8408"/>
                  </a:cubicBezTo>
                  <a:cubicBezTo>
                    <a:pt x="11674" y="8408"/>
                    <a:pt x="9895" y="9315"/>
                    <a:pt x="8899" y="10982"/>
                  </a:cubicBezTo>
                  <a:cubicBezTo>
                    <a:pt x="7206" y="13820"/>
                    <a:pt x="7791" y="17852"/>
                    <a:pt x="10218" y="20093"/>
                  </a:cubicBezTo>
                  <a:cubicBezTo>
                    <a:pt x="11625" y="21391"/>
                    <a:pt x="13456" y="22021"/>
                    <a:pt x="15302" y="22021"/>
                  </a:cubicBezTo>
                  <a:cubicBezTo>
                    <a:pt x="16818" y="22021"/>
                    <a:pt x="18344" y="21595"/>
                    <a:pt x="19652" y="20765"/>
                  </a:cubicBezTo>
                  <a:cubicBezTo>
                    <a:pt x="22489" y="18960"/>
                    <a:pt x="24219" y="15861"/>
                    <a:pt x="24505" y="12538"/>
                  </a:cubicBezTo>
                  <a:cubicBezTo>
                    <a:pt x="25041" y="6116"/>
                    <a:pt x="20237" y="366"/>
                    <a:pt x="13765" y="18"/>
                  </a:cubicBezTo>
                  <a:cubicBezTo>
                    <a:pt x="13540" y="6"/>
                    <a:pt x="13318" y="0"/>
                    <a:pt x="1309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 name="Google Shape;1966;p82"/>
            <p:cNvSpPr/>
            <p:nvPr/>
          </p:nvSpPr>
          <p:spPr>
            <a:xfrm>
              <a:off x="3573825" y="1737950"/>
              <a:ext cx="199500" cy="107425"/>
            </a:xfrm>
            <a:custGeom>
              <a:avLst/>
              <a:gdLst/>
              <a:ahLst/>
              <a:cxnLst/>
              <a:rect l="l" t="t" r="r" b="b"/>
              <a:pathLst>
                <a:path w="7980" h="4297" extrusionOk="0">
                  <a:moveTo>
                    <a:pt x="904" y="1"/>
                  </a:moveTo>
                  <a:cubicBezTo>
                    <a:pt x="762" y="1"/>
                    <a:pt x="620" y="82"/>
                    <a:pt x="561" y="239"/>
                  </a:cubicBezTo>
                  <a:cubicBezTo>
                    <a:pt x="1" y="2206"/>
                    <a:pt x="1644" y="4110"/>
                    <a:pt x="3635" y="4284"/>
                  </a:cubicBezTo>
                  <a:cubicBezTo>
                    <a:pt x="3729" y="4293"/>
                    <a:pt x="3823" y="4297"/>
                    <a:pt x="3919" y="4297"/>
                  </a:cubicBezTo>
                  <a:cubicBezTo>
                    <a:pt x="5783" y="4297"/>
                    <a:pt x="7980" y="2714"/>
                    <a:pt x="7767" y="725"/>
                  </a:cubicBezTo>
                  <a:cubicBezTo>
                    <a:pt x="7722" y="306"/>
                    <a:pt x="7331" y="67"/>
                    <a:pt x="6948" y="67"/>
                  </a:cubicBezTo>
                  <a:cubicBezTo>
                    <a:pt x="6694" y="67"/>
                    <a:pt x="6442" y="173"/>
                    <a:pt x="6298" y="401"/>
                  </a:cubicBezTo>
                  <a:cubicBezTo>
                    <a:pt x="5686" y="1385"/>
                    <a:pt x="5260" y="2484"/>
                    <a:pt x="3925" y="2484"/>
                  </a:cubicBezTo>
                  <a:cubicBezTo>
                    <a:pt x="3876" y="2484"/>
                    <a:pt x="3824" y="2483"/>
                    <a:pt x="3772" y="2480"/>
                  </a:cubicBezTo>
                  <a:cubicBezTo>
                    <a:pt x="2552" y="2417"/>
                    <a:pt x="1656" y="1248"/>
                    <a:pt x="1233" y="202"/>
                  </a:cubicBezTo>
                  <a:cubicBezTo>
                    <a:pt x="1162" y="67"/>
                    <a:pt x="1033" y="1"/>
                    <a:pt x="9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1967;p82"/>
            <p:cNvSpPr/>
            <p:nvPr/>
          </p:nvSpPr>
          <p:spPr>
            <a:xfrm>
              <a:off x="3692175" y="1548475"/>
              <a:ext cx="133075" cy="79350"/>
            </a:xfrm>
            <a:custGeom>
              <a:avLst/>
              <a:gdLst/>
              <a:ahLst/>
              <a:cxnLst/>
              <a:rect l="l" t="t" r="r" b="b"/>
              <a:pathLst>
                <a:path w="5323" h="3174" extrusionOk="0">
                  <a:moveTo>
                    <a:pt x="4547" y="0"/>
                  </a:moveTo>
                  <a:cubicBezTo>
                    <a:pt x="4447" y="0"/>
                    <a:pt x="4348" y="57"/>
                    <a:pt x="4315" y="164"/>
                  </a:cubicBezTo>
                  <a:cubicBezTo>
                    <a:pt x="4128" y="911"/>
                    <a:pt x="3655" y="1770"/>
                    <a:pt x="2846" y="1932"/>
                  </a:cubicBezTo>
                  <a:cubicBezTo>
                    <a:pt x="2735" y="1955"/>
                    <a:pt x="2632" y="1966"/>
                    <a:pt x="2535" y="1966"/>
                  </a:cubicBezTo>
                  <a:cubicBezTo>
                    <a:pt x="1803" y="1966"/>
                    <a:pt x="1428" y="1349"/>
                    <a:pt x="967" y="799"/>
                  </a:cubicBezTo>
                  <a:cubicBezTo>
                    <a:pt x="866" y="682"/>
                    <a:pt x="724" y="630"/>
                    <a:pt x="579" y="630"/>
                  </a:cubicBezTo>
                  <a:cubicBezTo>
                    <a:pt x="294" y="630"/>
                    <a:pt x="0" y="834"/>
                    <a:pt x="9" y="1148"/>
                  </a:cubicBezTo>
                  <a:cubicBezTo>
                    <a:pt x="62" y="2375"/>
                    <a:pt x="1411" y="3174"/>
                    <a:pt x="2587" y="3174"/>
                  </a:cubicBezTo>
                  <a:cubicBezTo>
                    <a:pt x="2771" y="3174"/>
                    <a:pt x="2950" y="3154"/>
                    <a:pt x="3120" y="3114"/>
                  </a:cubicBezTo>
                  <a:cubicBezTo>
                    <a:pt x="4414" y="2803"/>
                    <a:pt x="5323" y="1384"/>
                    <a:pt x="4763" y="127"/>
                  </a:cubicBezTo>
                  <a:cubicBezTo>
                    <a:pt x="4717" y="41"/>
                    <a:pt x="4632" y="0"/>
                    <a:pt x="45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1968;p82"/>
            <p:cNvSpPr/>
            <p:nvPr/>
          </p:nvSpPr>
          <p:spPr>
            <a:xfrm>
              <a:off x="3468975" y="1562250"/>
              <a:ext cx="132275" cy="86600"/>
            </a:xfrm>
            <a:custGeom>
              <a:avLst/>
              <a:gdLst/>
              <a:ahLst/>
              <a:cxnLst/>
              <a:rect l="l" t="t" r="r" b="b"/>
              <a:pathLst>
                <a:path w="5291" h="3464" extrusionOk="0">
                  <a:moveTo>
                    <a:pt x="4253" y="0"/>
                  </a:moveTo>
                  <a:cubicBezTo>
                    <a:pt x="4015" y="0"/>
                    <a:pt x="3771" y="138"/>
                    <a:pt x="3709" y="385"/>
                  </a:cubicBezTo>
                  <a:cubicBezTo>
                    <a:pt x="3510" y="1157"/>
                    <a:pt x="3461" y="1991"/>
                    <a:pt x="2515" y="2227"/>
                  </a:cubicBezTo>
                  <a:cubicBezTo>
                    <a:pt x="2403" y="2255"/>
                    <a:pt x="2290" y="2268"/>
                    <a:pt x="2179" y="2268"/>
                  </a:cubicBezTo>
                  <a:cubicBezTo>
                    <a:pt x="1497" y="2268"/>
                    <a:pt x="841" y="1784"/>
                    <a:pt x="424" y="1281"/>
                  </a:cubicBezTo>
                  <a:cubicBezTo>
                    <a:pt x="375" y="1232"/>
                    <a:pt x="312" y="1210"/>
                    <a:pt x="250" y="1210"/>
                  </a:cubicBezTo>
                  <a:cubicBezTo>
                    <a:pt x="124" y="1210"/>
                    <a:pt x="1" y="1301"/>
                    <a:pt x="1" y="1443"/>
                  </a:cubicBezTo>
                  <a:cubicBezTo>
                    <a:pt x="33" y="2638"/>
                    <a:pt x="1138" y="3463"/>
                    <a:pt x="2295" y="3463"/>
                  </a:cubicBezTo>
                  <a:cubicBezTo>
                    <a:pt x="2464" y="3463"/>
                    <a:pt x="2633" y="3446"/>
                    <a:pt x="2801" y="3409"/>
                  </a:cubicBezTo>
                  <a:cubicBezTo>
                    <a:pt x="4058" y="3123"/>
                    <a:pt x="5290" y="1580"/>
                    <a:pt x="4718" y="286"/>
                  </a:cubicBezTo>
                  <a:cubicBezTo>
                    <a:pt x="4634" y="91"/>
                    <a:pt x="4446" y="0"/>
                    <a:pt x="425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176327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1997;p82"/>
          <p:cNvGrpSpPr/>
          <p:nvPr/>
        </p:nvGrpSpPr>
        <p:grpSpPr>
          <a:xfrm>
            <a:off x="8183190" y="4400339"/>
            <a:ext cx="958475" cy="688875"/>
            <a:chOff x="228150" y="1246150"/>
            <a:chExt cx="958475" cy="688875"/>
          </a:xfrm>
        </p:grpSpPr>
        <p:sp>
          <p:nvSpPr>
            <p:cNvPr id="25" name="Google Shape;1998;p82"/>
            <p:cNvSpPr/>
            <p:nvPr/>
          </p:nvSpPr>
          <p:spPr>
            <a:xfrm>
              <a:off x="332700" y="1246150"/>
              <a:ext cx="779750" cy="688875"/>
            </a:xfrm>
            <a:custGeom>
              <a:avLst/>
              <a:gdLst/>
              <a:ahLst/>
              <a:cxnLst/>
              <a:rect l="l" t="t" r="r" b="b"/>
              <a:pathLst>
                <a:path w="31190" h="27555" extrusionOk="0">
                  <a:moveTo>
                    <a:pt x="15190" y="0"/>
                  </a:moveTo>
                  <a:cubicBezTo>
                    <a:pt x="13517" y="0"/>
                    <a:pt x="11842" y="247"/>
                    <a:pt x="10218" y="745"/>
                  </a:cubicBezTo>
                  <a:cubicBezTo>
                    <a:pt x="5999" y="2065"/>
                    <a:pt x="2813" y="5002"/>
                    <a:pt x="1345" y="9183"/>
                  </a:cubicBezTo>
                  <a:cubicBezTo>
                    <a:pt x="436" y="11760"/>
                    <a:pt x="125" y="14572"/>
                    <a:pt x="63" y="17285"/>
                  </a:cubicBezTo>
                  <a:cubicBezTo>
                    <a:pt x="0" y="20048"/>
                    <a:pt x="50" y="23010"/>
                    <a:pt x="722" y="25699"/>
                  </a:cubicBezTo>
                  <a:cubicBezTo>
                    <a:pt x="954" y="26648"/>
                    <a:pt x="1656" y="27064"/>
                    <a:pt x="2390" y="27064"/>
                  </a:cubicBezTo>
                  <a:cubicBezTo>
                    <a:pt x="3349" y="27064"/>
                    <a:pt x="4364" y="26352"/>
                    <a:pt x="4456" y="25188"/>
                  </a:cubicBezTo>
                  <a:cubicBezTo>
                    <a:pt x="4605" y="23135"/>
                    <a:pt x="4319" y="21081"/>
                    <a:pt x="4282" y="19040"/>
                  </a:cubicBezTo>
                  <a:cubicBezTo>
                    <a:pt x="4244" y="16999"/>
                    <a:pt x="4319" y="14883"/>
                    <a:pt x="4717" y="12855"/>
                  </a:cubicBezTo>
                  <a:cubicBezTo>
                    <a:pt x="5414" y="9420"/>
                    <a:pt x="6995" y="6595"/>
                    <a:pt x="10318" y="5176"/>
                  </a:cubicBezTo>
                  <a:cubicBezTo>
                    <a:pt x="11846" y="4524"/>
                    <a:pt x="13494" y="4213"/>
                    <a:pt x="15141" y="4213"/>
                  </a:cubicBezTo>
                  <a:cubicBezTo>
                    <a:pt x="16606" y="4213"/>
                    <a:pt x="18071" y="4459"/>
                    <a:pt x="19453" y="4927"/>
                  </a:cubicBezTo>
                  <a:cubicBezTo>
                    <a:pt x="22539" y="5985"/>
                    <a:pt x="24692" y="8325"/>
                    <a:pt x="25613" y="11436"/>
                  </a:cubicBezTo>
                  <a:cubicBezTo>
                    <a:pt x="26933" y="15916"/>
                    <a:pt x="26945" y="20907"/>
                    <a:pt x="26696" y="25524"/>
                  </a:cubicBezTo>
                  <a:cubicBezTo>
                    <a:pt x="26622" y="26879"/>
                    <a:pt x="27637" y="27555"/>
                    <a:pt x="28690" y="27555"/>
                  </a:cubicBezTo>
                  <a:cubicBezTo>
                    <a:pt x="29746" y="27555"/>
                    <a:pt x="30840" y="26876"/>
                    <a:pt x="30915" y="25524"/>
                  </a:cubicBezTo>
                  <a:cubicBezTo>
                    <a:pt x="31189" y="20658"/>
                    <a:pt x="31077" y="15431"/>
                    <a:pt x="29795" y="10702"/>
                  </a:cubicBezTo>
                  <a:cubicBezTo>
                    <a:pt x="28675" y="6557"/>
                    <a:pt x="26012" y="3172"/>
                    <a:pt x="22042" y="1442"/>
                  </a:cubicBezTo>
                  <a:cubicBezTo>
                    <a:pt x="19864" y="484"/>
                    <a:pt x="17530" y="0"/>
                    <a:pt x="1519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 name="Google Shape;1999;p82"/>
            <p:cNvSpPr/>
            <p:nvPr/>
          </p:nvSpPr>
          <p:spPr>
            <a:xfrm>
              <a:off x="583175" y="1514725"/>
              <a:ext cx="307350" cy="394300"/>
            </a:xfrm>
            <a:custGeom>
              <a:avLst/>
              <a:gdLst/>
              <a:ahLst/>
              <a:cxnLst/>
              <a:rect l="l" t="t" r="r" b="b"/>
              <a:pathLst>
                <a:path w="12294" h="15772" extrusionOk="0">
                  <a:moveTo>
                    <a:pt x="6378" y="0"/>
                  </a:moveTo>
                  <a:cubicBezTo>
                    <a:pt x="6142" y="0"/>
                    <a:pt x="5895" y="15"/>
                    <a:pt x="5638" y="46"/>
                  </a:cubicBezTo>
                  <a:cubicBezTo>
                    <a:pt x="2850" y="369"/>
                    <a:pt x="946" y="2784"/>
                    <a:pt x="498" y="5435"/>
                  </a:cubicBezTo>
                  <a:cubicBezTo>
                    <a:pt x="0" y="8322"/>
                    <a:pt x="187" y="11981"/>
                    <a:pt x="1232" y="14744"/>
                  </a:cubicBezTo>
                  <a:cubicBezTo>
                    <a:pt x="1483" y="15405"/>
                    <a:pt x="2107" y="15772"/>
                    <a:pt x="2711" y="15772"/>
                  </a:cubicBezTo>
                  <a:cubicBezTo>
                    <a:pt x="3279" y="15772"/>
                    <a:pt x="3828" y="15449"/>
                    <a:pt x="4032" y="14744"/>
                  </a:cubicBezTo>
                  <a:cubicBezTo>
                    <a:pt x="4630" y="12678"/>
                    <a:pt x="4505" y="10537"/>
                    <a:pt x="4481" y="8422"/>
                  </a:cubicBezTo>
                  <a:cubicBezTo>
                    <a:pt x="4468" y="7277"/>
                    <a:pt x="4406" y="4626"/>
                    <a:pt x="5962" y="4252"/>
                  </a:cubicBezTo>
                  <a:cubicBezTo>
                    <a:pt x="6021" y="4238"/>
                    <a:pt x="6078" y="4231"/>
                    <a:pt x="6134" y="4231"/>
                  </a:cubicBezTo>
                  <a:cubicBezTo>
                    <a:pt x="8021" y="4231"/>
                    <a:pt x="7490" y="12262"/>
                    <a:pt x="7393" y="13363"/>
                  </a:cubicBezTo>
                  <a:cubicBezTo>
                    <a:pt x="7306" y="14495"/>
                    <a:pt x="8438" y="15478"/>
                    <a:pt x="9509" y="15478"/>
                  </a:cubicBezTo>
                  <a:cubicBezTo>
                    <a:pt x="10728" y="15478"/>
                    <a:pt x="11525" y="14508"/>
                    <a:pt x="11612" y="13363"/>
                  </a:cubicBezTo>
                  <a:cubicBezTo>
                    <a:pt x="11947" y="9282"/>
                    <a:pt x="12293" y="0"/>
                    <a:pt x="6378" y="0"/>
                  </a:cubicBezTo>
                  <a:close/>
                </a:path>
              </a:pathLst>
            </a:custGeom>
            <a:solidFill>
              <a:srgbClr val="FECE30"/>
            </a:solidFill>
            <a:ln>
              <a:noFill/>
            </a:ln>
          </p:spPr>
          <p:txBody>
            <a:bodyPr spcFirstLastPara="1" wrap="square" lIns="91425" tIns="91425" rIns="91425" bIns="91425" anchor="ctr" anchorCtr="0">
              <a:noAutofit/>
            </a:bodyPr>
            <a:lstStyle/>
            <a:p>
              <a:endParaRPr/>
            </a:p>
          </p:txBody>
        </p:sp>
        <p:sp>
          <p:nvSpPr>
            <p:cNvPr id="27" name="Google Shape;2000;p82"/>
            <p:cNvSpPr/>
            <p:nvPr/>
          </p:nvSpPr>
          <p:spPr>
            <a:xfrm>
              <a:off x="471775" y="1823175"/>
              <a:ext cx="17150" cy="47575"/>
            </a:xfrm>
            <a:custGeom>
              <a:avLst/>
              <a:gdLst/>
              <a:ahLst/>
              <a:cxnLst/>
              <a:rect l="l" t="t" r="r" b="b"/>
              <a:pathLst>
                <a:path w="686" h="1903" extrusionOk="0">
                  <a:moveTo>
                    <a:pt x="330" y="1"/>
                  </a:moveTo>
                  <a:cubicBezTo>
                    <a:pt x="194" y="1"/>
                    <a:pt x="57" y="85"/>
                    <a:pt x="26" y="253"/>
                  </a:cubicBezTo>
                  <a:cubicBezTo>
                    <a:pt x="1" y="813"/>
                    <a:pt x="162" y="1373"/>
                    <a:pt x="461" y="1846"/>
                  </a:cubicBezTo>
                  <a:cubicBezTo>
                    <a:pt x="485" y="1885"/>
                    <a:pt x="523" y="1903"/>
                    <a:pt x="560" y="1903"/>
                  </a:cubicBezTo>
                  <a:cubicBezTo>
                    <a:pt x="617" y="1903"/>
                    <a:pt x="673" y="1860"/>
                    <a:pt x="673" y="1784"/>
                  </a:cubicBezTo>
                  <a:cubicBezTo>
                    <a:pt x="660" y="1274"/>
                    <a:pt x="685" y="763"/>
                    <a:pt x="635" y="253"/>
                  </a:cubicBezTo>
                  <a:cubicBezTo>
                    <a:pt x="604" y="85"/>
                    <a:pt x="467" y="1"/>
                    <a:pt x="33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2001;p82"/>
            <p:cNvSpPr/>
            <p:nvPr/>
          </p:nvSpPr>
          <p:spPr>
            <a:xfrm>
              <a:off x="469600" y="1727350"/>
              <a:ext cx="21175" cy="56725"/>
            </a:xfrm>
            <a:custGeom>
              <a:avLst/>
              <a:gdLst/>
              <a:ahLst/>
              <a:cxnLst/>
              <a:rect l="l" t="t" r="r" b="b"/>
              <a:pathLst>
                <a:path w="847" h="2269" extrusionOk="0">
                  <a:moveTo>
                    <a:pt x="424" y="1"/>
                  </a:moveTo>
                  <a:cubicBezTo>
                    <a:pt x="234" y="1"/>
                    <a:pt x="44" y="122"/>
                    <a:pt x="13" y="365"/>
                  </a:cubicBezTo>
                  <a:cubicBezTo>
                    <a:pt x="0" y="950"/>
                    <a:pt x="50" y="1522"/>
                    <a:pt x="162" y="2082"/>
                  </a:cubicBezTo>
                  <a:cubicBezTo>
                    <a:pt x="200" y="2207"/>
                    <a:pt x="309" y="2269"/>
                    <a:pt x="417" y="2269"/>
                  </a:cubicBezTo>
                  <a:cubicBezTo>
                    <a:pt x="526" y="2269"/>
                    <a:pt x="635" y="2207"/>
                    <a:pt x="673" y="2082"/>
                  </a:cubicBezTo>
                  <a:cubicBezTo>
                    <a:pt x="797" y="1522"/>
                    <a:pt x="847" y="950"/>
                    <a:pt x="834" y="365"/>
                  </a:cubicBezTo>
                  <a:cubicBezTo>
                    <a:pt x="803" y="122"/>
                    <a:pt x="613" y="1"/>
                    <a:pt x="42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2002;p82"/>
            <p:cNvSpPr/>
            <p:nvPr/>
          </p:nvSpPr>
          <p:spPr>
            <a:xfrm>
              <a:off x="470700" y="1626475"/>
              <a:ext cx="19000" cy="52125"/>
            </a:xfrm>
            <a:custGeom>
              <a:avLst/>
              <a:gdLst/>
              <a:ahLst/>
              <a:cxnLst/>
              <a:rect l="l" t="t" r="r" b="b"/>
              <a:pathLst>
                <a:path w="760" h="2085" extrusionOk="0">
                  <a:moveTo>
                    <a:pt x="380" y="0"/>
                  </a:moveTo>
                  <a:cubicBezTo>
                    <a:pt x="190" y="0"/>
                    <a:pt x="0" y="119"/>
                    <a:pt x="6" y="355"/>
                  </a:cubicBezTo>
                  <a:cubicBezTo>
                    <a:pt x="31" y="890"/>
                    <a:pt x="93" y="1413"/>
                    <a:pt x="193" y="1936"/>
                  </a:cubicBezTo>
                  <a:cubicBezTo>
                    <a:pt x="218" y="2035"/>
                    <a:pt x="299" y="2085"/>
                    <a:pt x="380" y="2085"/>
                  </a:cubicBezTo>
                  <a:cubicBezTo>
                    <a:pt x="461" y="2085"/>
                    <a:pt x="541" y="2035"/>
                    <a:pt x="566" y="1936"/>
                  </a:cubicBezTo>
                  <a:cubicBezTo>
                    <a:pt x="666" y="1413"/>
                    <a:pt x="728" y="890"/>
                    <a:pt x="753" y="355"/>
                  </a:cubicBezTo>
                  <a:cubicBezTo>
                    <a:pt x="759" y="119"/>
                    <a:pt x="569" y="0"/>
                    <a:pt x="3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2003;p82"/>
            <p:cNvSpPr/>
            <p:nvPr/>
          </p:nvSpPr>
          <p:spPr>
            <a:xfrm>
              <a:off x="486675" y="1527150"/>
              <a:ext cx="29375" cy="52225"/>
            </a:xfrm>
            <a:custGeom>
              <a:avLst/>
              <a:gdLst/>
              <a:ahLst/>
              <a:cxnLst/>
              <a:rect l="l" t="t" r="r" b="b"/>
              <a:pathLst>
                <a:path w="1175" h="2089" extrusionOk="0">
                  <a:moveTo>
                    <a:pt x="693" y="1"/>
                  </a:moveTo>
                  <a:cubicBezTo>
                    <a:pt x="570" y="1"/>
                    <a:pt x="448" y="56"/>
                    <a:pt x="375" y="184"/>
                  </a:cubicBezTo>
                  <a:cubicBezTo>
                    <a:pt x="102" y="657"/>
                    <a:pt x="39" y="1279"/>
                    <a:pt x="14" y="1814"/>
                  </a:cubicBezTo>
                  <a:cubicBezTo>
                    <a:pt x="1" y="1988"/>
                    <a:pt x="150" y="2088"/>
                    <a:pt x="298" y="2088"/>
                  </a:cubicBezTo>
                  <a:cubicBezTo>
                    <a:pt x="414" y="2088"/>
                    <a:pt x="529" y="2026"/>
                    <a:pt x="562" y="1889"/>
                  </a:cubicBezTo>
                  <a:cubicBezTo>
                    <a:pt x="687" y="1391"/>
                    <a:pt x="923" y="968"/>
                    <a:pt x="1085" y="482"/>
                  </a:cubicBezTo>
                  <a:cubicBezTo>
                    <a:pt x="1175" y="204"/>
                    <a:pt x="931" y="1"/>
                    <a:pt x="6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2004;p82"/>
            <p:cNvSpPr/>
            <p:nvPr/>
          </p:nvSpPr>
          <p:spPr>
            <a:xfrm>
              <a:off x="523425" y="1441950"/>
              <a:ext cx="48225" cy="52175"/>
            </a:xfrm>
            <a:custGeom>
              <a:avLst/>
              <a:gdLst/>
              <a:ahLst/>
              <a:cxnLst/>
              <a:rect l="l" t="t" r="r" b="b"/>
              <a:pathLst>
                <a:path w="1929" h="2087" extrusionOk="0">
                  <a:moveTo>
                    <a:pt x="1431" y="1"/>
                  </a:moveTo>
                  <a:cubicBezTo>
                    <a:pt x="1366" y="1"/>
                    <a:pt x="1302" y="18"/>
                    <a:pt x="1245" y="57"/>
                  </a:cubicBezTo>
                  <a:cubicBezTo>
                    <a:pt x="959" y="256"/>
                    <a:pt x="797" y="542"/>
                    <a:pt x="623" y="816"/>
                  </a:cubicBezTo>
                  <a:cubicBezTo>
                    <a:pt x="449" y="1103"/>
                    <a:pt x="262" y="1389"/>
                    <a:pt x="113" y="1675"/>
                  </a:cubicBezTo>
                  <a:cubicBezTo>
                    <a:pt x="0" y="1881"/>
                    <a:pt x="169" y="2086"/>
                    <a:pt x="355" y="2086"/>
                  </a:cubicBezTo>
                  <a:cubicBezTo>
                    <a:pt x="416" y="2086"/>
                    <a:pt x="480" y="2064"/>
                    <a:pt x="536" y="2011"/>
                  </a:cubicBezTo>
                  <a:cubicBezTo>
                    <a:pt x="785" y="1787"/>
                    <a:pt x="1021" y="1551"/>
                    <a:pt x="1245" y="1302"/>
                  </a:cubicBezTo>
                  <a:cubicBezTo>
                    <a:pt x="1482" y="1065"/>
                    <a:pt x="1718" y="841"/>
                    <a:pt x="1830" y="505"/>
                  </a:cubicBezTo>
                  <a:cubicBezTo>
                    <a:pt x="1929" y="249"/>
                    <a:pt x="1676" y="1"/>
                    <a:pt x="1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2005;p82"/>
            <p:cNvSpPr/>
            <p:nvPr/>
          </p:nvSpPr>
          <p:spPr>
            <a:xfrm>
              <a:off x="584800" y="1394100"/>
              <a:ext cx="66250" cy="36675"/>
            </a:xfrm>
            <a:custGeom>
              <a:avLst/>
              <a:gdLst/>
              <a:ahLst/>
              <a:cxnLst/>
              <a:rect l="l" t="t" r="r" b="b"/>
              <a:pathLst>
                <a:path w="2650" h="1467" extrusionOk="0">
                  <a:moveTo>
                    <a:pt x="2044" y="0"/>
                  </a:moveTo>
                  <a:cubicBezTo>
                    <a:pt x="1986" y="0"/>
                    <a:pt x="1926" y="13"/>
                    <a:pt x="1864" y="42"/>
                  </a:cubicBezTo>
                  <a:cubicBezTo>
                    <a:pt x="1304" y="303"/>
                    <a:pt x="669" y="602"/>
                    <a:pt x="196" y="1000"/>
                  </a:cubicBezTo>
                  <a:cubicBezTo>
                    <a:pt x="0" y="1185"/>
                    <a:pt x="189" y="1466"/>
                    <a:pt x="417" y="1466"/>
                  </a:cubicBezTo>
                  <a:cubicBezTo>
                    <a:pt x="434" y="1466"/>
                    <a:pt x="452" y="1464"/>
                    <a:pt x="470" y="1461"/>
                  </a:cubicBezTo>
                  <a:cubicBezTo>
                    <a:pt x="1080" y="1336"/>
                    <a:pt x="1715" y="1000"/>
                    <a:pt x="2262" y="714"/>
                  </a:cubicBezTo>
                  <a:cubicBezTo>
                    <a:pt x="2649" y="510"/>
                    <a:pt x="2406" y="0"/>
                    <a:pt x="20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2006;p82"/>
            <p:cNvSpPr/>
            <p:nvPr/>
          </p:nvSpPr>
          <p:spPr>
            <a:xfrm>
              <a:off x="683675" y="1384400"/>
              <a:ext cx="77800" cy="20550"/>
            </a:xfrm>
            <a:custGeom>
              <a:avLst/>
              <a:gdLst/>
              <a:ahLst/>
              <a:cxnLst/>
              <a:rect l="l" t="t" r="r" b="b"/>
              <a:pathLst>
                <a:path w="3112" h="822" extrusionOk="0">
                  <a:moveTo>
                    <a:pt x="1852" y="0"/>
                  </a:moveTo>
                  <a:cubicBezTo>
                    <a:pt x="1317" y="0"/>
                    <a:pt x="758" y="71"/>
                    <a:pt x="324" y="256"/>
                  </a:cubicBezTo>
                  <a:cubicBezTo>
                    <a:pt x="0" y="343"/>
                    <a:pt x="62" y="816"/>
                    <a:pt x="398" y="816"/>
                  </a:cubicBezTo>
                  <a:cubicBezTo>
                    <a:pt x="457" y="820"/>
                    <a:pt x="517" y="822"/>
                    <a:pt x="576" y="822"/>
                  </a:cubicBezTo>
                  <a:cubicBezTo>
                    <a:pt x="878" y="822"/>
                    <a:pt x="1181" y="776"/>
                    <a:pt x="1494" y="766"/>
                  </a:cubicBezTo>
                  <a:cubicBezTo>
                    <a:pt x="1545" y="764"/>
                    <a:pt x="1597" y="764"/>
                    <a:pt x="1648" y="764"/>
                  </a:cubicBezTo>
                  <a:cubicBezTo>
                    <a:pt x="1958" y="764"/>
                    <a:pt x="2269" y="791"/>
                    <a:pt x="2589" y="791"/>
                  </a:cubicBezTo>
                  <a:cubicBezTo>
                    <a:pt x="2987" y="779"/>
                    <a:pt x="3111" y="119"/>
                    <a:pt x="2688" y="57"/>
                  </a:cubicBezTo>
                  <a:cubicBezTo>
                    <a:pt x="2433" y="21"/>
                    <a:pt x="2146" y="0"/>
                    <a:pt x="185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2007;p82"/>
            <p:cNvSpPr/>
            <p:nvPr/>
          </p:nvSpPr>
          <p:spPr>
            <a:xfrm>
              <a:off x="796925" y="1400050"/>
              <a:ext cx="64425" cy="41325"/>
            </a:xfrm>
            <a:custGeom>
              <a:avLst/>
              <a:gdLst/>
              <a:ahLst/>
              <a:cxnLst/>
              <a:rect l="l" t="t" r="r" b="b"/>
              <a:pathLst>
                <a:path w="2577" h="1653" extrusionOk="0">
                  <a:moveTo>
                    <a:pt x="763" y="0"/>
                  </a:moveTo>
                  <a:cubicBezTo>
                    <a:pt x="593" y="0"/>
                    <a:pt x="425" y="32"/>
                    <a:pt x="274" y="115"/>
                  </a:cubicBezTo>
                  <a:cubicBezTo>
                    <a:pt x="0" y="252"/>
                    <a:pt x="50" y="613"/>
                    <a:pt x="274" y="762"/>
                  </a:cubicBezTo>
                  <a:cubicBezTo>
                    <a:pt x="498" y="912"/>
                    <a:pt x="747" y="949"/>
                    <a:pt x="971" y="1086"/>
                  </a:cubicBezTo>
                  <a:cubicBezTo>
                    <a:pt x="1183" y="1235"/>
                    <a:pt x="1382" y="1434"/>
                    <a:pt x="1606" y="1571"/>
                  </a:cubicBezTo>
                  <a:cubicBezTo>
                    <a:pt x="1698" y="1628"/>
                    <a:pt x="1791" y="1653"/>
                    <a:pt x="1881" y="1653"/>
                  </a:cubicBezTo>
                  <a:cubicBezTo>
                    <a:pt x="2265" y="1653"/>
                    <a:pt x="2577" y="1196"/>
                    <a:pt x="2365" y="812"/>
                  </a:cubicBezTo>
                  <a:cubicBezTo>
                    <a:pt x="2153" y="451"/>
                    <a:pt x="1792" y="190"/>
                    <a:pt x="1382" y="103"/>
                  </a:cubicBezTo>
                  <a:cubicBezTo>
                    <a:pt x="1189" y="48"/>
                    <a:pt x="974" y="0"/>
                    <a:pt x="7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2008;p82"/>
            <p:cNvSpPr/>
            <p:nvPr/>
          </p:nvSpPr>
          <p:spPr>
            <a:xfrm>
              <a:off x="874375" y="1457125"/>
              <a:ext cx="55900" cy="56575"/>
            </a:xfrm>
            <a:custGeom>
              <a:avLst/>
              <a:gdLst/>
              <a:ahLst/>
              <a:cxnLst/>
              <a:rect l="l" t="t" r="r" b="b"/>
              <a:pathLst>
                <a:path w="2236" h="2263" extrusionOk="0">
                  <a:moveTo>
                    <a:pt x="460" y="0"/>
                  </a:moveTo>
                  <a:cubicBezTo>
                    <a:pt x="231" y="0"/>
                    <a:pt x="1" y="265"/>
                    <a:pt x="151" y="508"/>
                  </a:cubicBezTo>
                  <a:cubicBezTo>
                    <a:pt x="325" y="769"/>
                    <a:pt x="524" y="1018"/>
                    <a:pt x="673" y="1292"/>
                  </a:cubicBezTo>
                  <a:cubicBezTo>
                    <a:pt x="810" y="1591"/>
                    <a:pt x="984" y="1852"/>
                    <a:pt x="1183" y="2113"/>
                  </a:cubicBezTo>
                  <a:cubicBezTo>
                    <a:pt x="1279" y="2219"/>
                    <a:pt x="1397" y="2263"/>
                    <a:pt x="1516" y="2263"/>
                  </a:cubicBezTo>
                  <a:cubicBezTo>
                    <a:pt x="1874" y="2263"/>
                    <a:pt x="2236" y="1856"/>
                    <a:pt x="1992" y="1491"/>
                  </a:cubicBezTo>
                  <a:cubicBezTo>
                    <a:pt x="1793" y="1230"/>
                    <a:pt x="1569" y="993"/>
                    <a:pt x="1320" y="794"/>
                  </a:cubicBezTo>
                  <a:cubicBezTo>
                    <a:pt x="1096" y="583"/>
                    <a:pt x="885" y="334"/>
                    <a:pt x="673" y="97"/>
                  </a:cubicBezTo>
                  <a:cubicBezTo>
                    <a:pt x="611" y="29"/>
                    <a:pt x="536" y="0"/>
                    <a:pt x="4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2009;p82"/>
            <p:cNvSpPr/>
            <p:nvPr/>
          </p:nvSpPr>
          <p:spPr>
            <a:xfrm>
              <a:off x="933625" y="1555775"/>
              <a:ext cx="32325" cy="57500"/>
            </a:xfrm>
            <a:custGeom>
              <a:avLst/>
              <a:gdLst/>
              <a:ahLst/>
              <a:cxnLst/>
              <a:rect l="l" t="t" r="r" b="b"/>
              <a:pathLst>
                <a:path w="1293" h="2300" extrusionOk="0">
                  <a:moveTo>
                    <a:pt x="250" y="0"/>
                  </a:moveTo>
                  <a:cubicBezTo>
                    <a:pt x="126" y="0"/>
                    <a:pt x="1" y="83"/>
                    <a:pt x="8" y="233"/>
                  </a:cubicBezTo>
                  <a:cubicBezTo>
                    <a:pt x="46" y="831"/>
                    <a:pt x="158" y="1428"/>
                    <a:pt x="357" y="2001"/>
                  </a:cubicBezTo>
                  <a:cubicBezTo>
                    <a:pt x="437" y="2207"/>
                    <a:pt x="615" y="2299"/>
                    <a:pt x="789" y="2299"/>
                  </a:cubicBezTo>
                  <a:cubicBezTo>
                    <a:pt x="1045" y="2299"/>
                    <a:pt x="1292" y="2098"/>
                    <a:pt x="1203" y="1764"/>
                  </a:cubicBezTo>
                  <a:cubicBezTo>
                    <a:pt x="1029" y="1179"/>
                    <a:pt x="780" y="619"/>
                    <a:pt x="456" y="109"/>
                  </a:cubicBezTo>
                  <a:cubicBezTo>
                    <a:pt x="412" y="35"/>
                    <a:pt x="331" y="0"/>
                    <a:pt x="2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2010;p82"/>
            <p:cNvSpPr/>
            <p:nvPr/>
          </p:nvSpPr>
          <p:spPr>
            <a:xfrm>
              <a:off x="945325" y="1660300"/>
              <a:ext cx="28350" cy="64225"/>
            </a:xfrm>
            <a:custGeom>
              <a:avLst/>
              <a:gdLst/>
              <a:ahLst/>
              <a:cxnLst/>
              <a:rect l="l" t="t" r="r" b="b"/>
              <a:pathLst>
                <a:path w="1134" h="2569" extrusionOk="0">
                  <a:moveTo>
                    <a:pt x="499" y="1"/>
                  </a:moveTo>
                  <a:cubicBezTo>
                    <a:pt x="343" y="1"/>
                    <a:pt x="184" y="119"/>
                    <a:pt x="163" y="309"/>
                  </a:cubicBezTo>
                  <a:cubicBezTo>
                    <a:pt x="75" y="931"/>
                    <a:pt x="1" y="1591"/>
                    <a:pt x="113" y="2200"/>
                  </a:cubicBezTo>
                  <a:cubicBezTo>
                    <a:pt x="162" y="2456"/>
                    <a:pt x="355" y="2569"/>
                    <a:pt x="558" y="2569"/>
                  </a:cubicBezTo>
                  <a:cubicBezTo>
                    <a:pt x="821" y="2569"/>
                    <a:pt x="1101" y="2379"/>
                    <a:pt x="1108" y="2064"/>
                  </a:cubicBezTo>
                  <a:cubicBezTo>
                    <a:pt x="1133" y="1466"/>
                    <a:pt x="947" y="807"/>
                    <a:pt x="785" y="234"/>
                  </a:cubicBezTo>
                  <a:cubicBezTo>
                    <a:pt x="736" y="71"/>
                    <a:pt x="619" y="1"/>
                    <a:pt x="4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2011;p82"/>
            <p:cNvSpPr/>
            <p:nvPr/>
          </p:nvSpPr>
          <p:spPr>
            <a:xfrm>
              <a:off x="946575" y="1758700"/>
              <a:ext cx="35500" cy="61325"/>
            </a:xfrm>
            <a:custGeom>
              <a:avLst/>
              <a:gdLst/>
              <a:ahLst/>
              <a:cxnLst/>
              <a:rect l="l" t="t" r="r" b="b"/>
              <a:pathLst>
                <a:path w="1420" h="2453" extrusionOk="0">
                  <a:moveTo>
                    <a:pt x="711" y="1"/>
                  </a:moveTo>
                  <a:cubicBezTo>
                    <a:pt x="576" y="1"/>
                    <a:pt x="442" y="82"/>
                    <a:pt x="399" y="243"/>
                  </a:cubicBezTo>
                  <a:cubicBezTo>
                    <a:pt x="175" y="816"/>
                    <a:pt x="1" y="1401"/>
                    <a:pt x="125" y="2023"/>
                  </a:cubicBezTo>
                  <a:cubicBezTo>
                    <a:pt x="187" y="2309"/>
                    <a:pt x="449" y="2452"/>
                    <a:pt x="710" y="2452"/>
                  </a:cubicBezTo>
                  <a:cubicBezTo>
                    <a:pt x="971" y="2452"/>
                    <a:pt x="1233" y="2309"/>
                    <a:pt x="1295" y="2023"/>
                  </a:cubicBezTo>
                  <a:cubicBezTo>
                    <a:pt x="1419" y="1401"/>
                    <a:pt x="1258" y="803"/>
                    <a:pt x="1034" y="243"/>
                  </a:cubicBezTo>
                  <a:cubicBezTo>
                    <a:pt x="984" y="82"/>
                    <a:pt x="847" y="1"/>
                    <a:pt x="7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2012;p82"/>
            <p:cNvSpPr/>
            <p:nvPr/>
          </p:nvSpPr>
          <p:spPr>
            <a:xfrm>
              <a:off x="950625" y="1855075"/>
              <a:ext cx="33000" cy="51375"/>
            </a:xfrm>
            <a:custGeom>
              <a:avLst/>
              <a:gdLst/>
              <a:ahLst/>
              <a:cxnLst/>
              <a:rect l="l" t="t" r="r" b="b"/>
              <a:pathLst>
                <a:path w="1320" h="2055" extrusionOk="0">
                  <a:moveTo>
                    <a:pt x="666" y="1"/>
                  </a:moveTo>
                  <a:cubicBezTo>
                    <a:pt x="591" y="1"/>
                    <a:pt x="517" y="29"/>
                    <a:pt x="461" y="85"/>
                  </a:cubicBezTo>
                  <a:cubicBezTo>
                    <a:pt x="274" y="259"/>
                    <a:pt x="249" y="533"/>
                    <a:pt x="199" y="769"/>
                  </a:cubicBezTo>
                  <a:cubicBezTo>
                    <a:pt x="125" y="1055"/>
                    <a:pt x="0" y="1367"/>
                    <a:pt x="125" y="1653"/>
                  </a:cubicBezTo>
                  <a:cubicBezTo>
                    <a:pt x="206" y="1920"/>
                    <a:pt x="436" y="2054"/>
                    <a:pt x="666" y="2054"/>
                  </a:cubicBezTo>
                  <a:cubicBezTo>
                    <a:pt x="896" y="2054"/>
                    <a:pt x="1127" y="1920"/>
                    <a:pt x="1208" y="1653"/>
                  </a:cubicBezTo>
                  <a:cubicBezTo>
                    <a:pt x="1320" y="1367"/>
                    <a:pt x="1208" y="1055"/>
                    <a:pt x="1133" y="769"/>
                  </a:cubicBezTo>
                  <a:cubicBezTo>
                    <a:pt x="1071" y="533"/>
                    <a:pt x="1046" y="259"/>
                    <a:pt x="872" y="85"/>
                  </a:cubicBezTo>
                  <a:cubicBezTo>
                    <a:pt x="816" y="29"/>
                    <a:pt x="741" y="1"/>
                    <a:pt x="6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2013;p82"/>
            <p:cNvSpPr/>
            <p:nvPr/>
          </p:nvSpPr>
          <p:spPr>
            <a:xfrm>
              <a:off x="511600" y="1859125"/>
              <a:ext cx="21500" cy="48400"/>
            </a:xfrm>
            <a:custGeom>
              <a:avLst/>
              <a:gdLst/>
              <a:ahLst/>
              <a:cxnLst/>
              <a:rect l="l" t="t" r="r" b="b"/>
              <a:pathLst>
                <a:path w="860" h="1936" extrusionOk="0">
                  <a:moveTo>
                    <a:pt x="346" y="1"/>
                  </a:moveTo>
                  <a:cubicBezTo>
                    <a:pt x="207" y="1"/>
                    <a:pt x="80" y="78"/>
                    <a:pt x="50" y="259"/>
                  </a:cubicBezTo>
                  <a:cubicBezTo>
                    <a:pt x="1" y="570"/>
                    <a:pt x="13" y="906"/>
                    <a:pt x="88" y="1217"/>
                  </a:cubicBezTo>
                  <a:cubicBezTo>
                    <a:pt x="138" y="1478"/>
                    <a:pt x="212" y="1752"/>
                    <a:pt x="436" y="1914"/>
                  </a:cubicBezTo>
                  <a:cubicBezTo>
                    <a:pt x="461" y="1929"/>
                    <a:pt x="487" y="1936"/>
                    <a:pt x="514" y="1936"/>
                  </a:cubicBezTo>
                  <a:cubicBezTo>
                    <a:pt x="555" y="1936"/>
                    <a:pt x="598" y="1919"/>
                    <a:pt x="635" y="1889"/>
                  </a:cubicBezTo>
                  <a:cubicBezTo>
                    <a:pt x="810" y="1702"/>
                    <a:pt x="834" y="1429"/>
                    <a:pt x="847" y="1167"/>
                  </a:cubicBezTo>
                  <a:cubicBezTo>
                    <a:pt x="859" y="856"/>
                    <a:pt x="834" y="545"/>
                    <a:pt x="735" y="259"/>
                  </a:cubicBezTo>
                  <a:cubicBezTo>
                    <a:pt x="675" y="100"/>
                    <a:pt x="503" y="1"/>
                    <a:pt x="3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2014;p82"/>
            <p:cNvSpPr/>
            <p:nvPr/>
          </p:nvSpPr>
          <p:spPr>
            <a:xfrm>
              <a:off x="510975" y="1773325"/>
              <a:ext cx="9675" cy="36975"/>
            </a:xfrm>
            <a:custGeom>
              <a:avLst/>
              <a:gdLst/>
              <a:ahLst/>
              <a:cxnLst/>
              <a:rect l="l" t="t" r="r" b="b"/>
              <a:pathLst>
                <a:path w="387" h="1479" extrusionOk="0">
                  <a:moveTo>
                    <a:pt x="194" y="1"/>
                  </a:moveTo>
                  <a:cubicBezTo>
                    <a:pt x="103" y="1"/>
                    <a:pt x="13" y="57"/>
                    <a:pt x="1" y="169"/>
                  </a:cubicBezTo>
                  <a:cubicBezTo>
                    <a:pt x="1" y="579"/>
                    <a:pt x="26" y="978"/>
                    <a:pt x="88" y="1376"/>
                  </a:cubicBezTo>
                  <a:cubicBezTo>
                    <a:pt x="88" y="1444"/>
                    <a:pt x="141" y="1478"/>
                    <a:pt x="194" y="1478"/>
                  </a:cubicBezTo>
                  <a:cubicBezTo>
                    <a:pt x="247" y="1478"/>
                    <a:pt x="299" y="1444"/>
                    <a:pt x="299" y="1376"/>
                  </a:cubicBezTo>
                  <a:cubicBezTo>
                    <a:pt x="349" y="978"/>
                    <a:pt x="374" y="579"/>
                    <a:pt x="387" y="169"/>
                  </a:cubicBezTo>
                  <a:cubicBezTo>
                    <a:pt x="374" y="57"/>
                    <a:pt x="284" y="1"/>
                    <a:pt x="1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2015;p82"/>
            <p:cNvSpPr/>
            <p:nvPr/>
          </p:nvSpPr>
          <p:spPr>
            <a:xfrm>
              <a:off x="511450" y="1686600"/>
              <a:ext cx="19625" cy="44275"/>
            </a:xfrm>
            <a:custGeom>
              <a:avLst/>
              <a:gdLst/>
              <a:ahLst/>
              <a:cxnLst/>
              <a:rect l="l" t="t" r="r" b="b"/>
              <a:pathLst>
                <a:path w="785" h="1771" extrusionOk="0">
                  <a:moveTo>
                    <a:pt x="392" y="0"/>
                  </a:moveTo>
                  <a:cubicBezTo>
                    <a:pt x="196" y="0"/>
                    <a:pt x="0" y="122"/>
                    <a:pt x="19" y="364"/>
                  </a:cubicBezTo>
                  <a:cubicBezTo>
                    <a:pt x="44" y="775"/>
                    <a:pt x="106" y="1198"/>
                    <a:pt x="181" y="1621"/>
                  </a:cubicBezTo>
                  <a:cubicBezTo>
                    <a:pt x="212" y="1721"/>
                    <a:pt x="302" y="1771"/>
                    <a:pt x="392" y="1771"/>
                  </a:cubicBezTo>
                  <a:cubicBezTo>
                    <a:pt x="483" y="1771"/>
                    <a:pt x="573" y="1721"/>
                    <a:pt x="604" y="1621"/>
                  </a:cubicBezTo>
                  <a:cubicBezTo>
                    <a:pt x="679" y="1198"/>
                    <a:pt x="728" y="775"/>
                    <a:pt x="766" y="364"/>
                  </a:cubicBezTo>
                  <a:cubicBezTo>
                    <a:pt x="784" y="122"/>
                    <a:pt x="588" y="0"/>
                    <a:pt x="3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2016;p82"/>
            <p:cNvSpPr/>
            <p:nvPr/>
          </p:nvSpPr>
          <p:spPr>
            <a:xfrm>
              <a:off x="517500" y="1601250"/>
              <a:ext cx="21825" cy="50350"/>
            </a:xfrm>
            <a:custGeom>
              <a:avLst/>
              <a:gdLst/>
              <a:ahLst/>
              <a:cxnLst/>
              <a:rect l="l" t="t" r="r" b="b"/>
              <a:pathLst>
                <a:path w="873" h="2014" extrusionOk="0">
                  <a:moveTo>
                    <a:pt x="570" y="0"/>
                  </a:moveTo>
                  <a:cubicBezTo>
                    <a:pt x="485" y="0"/>
                    <a:pt x="404" y="39"/>
                    <a:pt x="362" y="132"/>
                  </a:cubicBezTo>
                  <a:cubicBezTo>
                    <a:pt x="126" y="630"/>
                    <a:pt x="51" y="1264"/>
                    <a:pt x="14" y="1800"/>
                  </a:cubicBezTo>
                  <a:cubicBezTo>
                    <a:pt x="0" y="1945"/>
                    <a:pt x="100" y="2013"/>
                    <a:pt x="209" y="2013"/>
                  </a:cubicBezTo>
                  <a:cubicBezTo>
                    <a:pt x="305" y="2013"/>
                    <a:pt x="408" y="1961"/>
                    <a:pt x="449" y="1862"/>
                  </a:cubicBezTo>
                  <a:cubicBezTo>
                    <a:pt x="648" y="1376"/>
                    <a:pt x="847" y="791"/>
                    <a:pt x="872" y="269"/>
                  </a:cubicBezTo>
                  <a:cubicBezTo>
                    <a:pt x="872" y="112"/>
                    <a:pt x="715" y="0"/>
                    <a:pt x="5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2017;p82"/>
            <p:cNvSpPr/>
            <p:nvPr/>
          </p:nvSpPr>
          <p:spPr>
            <a:xfrm>
              <a:off x="536175" y="1522150"/>
              <a:ext cx="26575" cy="47300"/>
            </a:xfrm>
            <a:custGeom>
              <a:avLst/>
              <a:gdLst/>
              <a:ahLst/>
              <a:cxnLst/>
              <a:rect l="l" t="t" r="r" b="b"/>
              <a:pathLst>
                <a:path w="1063" h="1892" extrusionOk="0">
                  <a:moveTo>
                    <a:pt x="725" y="0"/>
                  </a:moveTo>
                  <a:cubicBezTo>
                    <a:pt x="655" y="0"/>
                    <a:pt x="584" y="23"/>
                    <a:pt x="524" y="72"/>
                  </a:cubicBezTo>
                  <a:cubicBezTo>
                    <a:pt x="100" y="421"/>
                    <a:pt x="1" y="1043"/>
                    <a:pt x="63" y="1578"/>
                  </a:cubicBezTo>
                  <a:cubicBezTo>
                    <a:pt x="82" y="1785"/>
                    <a:pt x="252" y="1891"/>
                    <a:pt x="415" y="1891"/>
                  </a:cubicBezTo>
                  <a:cubicBezTo>
                    <a:pt x="576" y="1891"/>
                    <a:pt x="729" y="1788"/>
                    <a:pt x="723" y="1578"/>
                  </a:cubicBezTo>
                  <a:cubicBezTo>
                    <a:pt x="698" y="1143"/>
                    <a:pt x="872" y="769"/>
                    <a:pt x="1009" y="346"/>
                  </a:cubicBezTo>
                  <a:cubicBezTo>
                    <a:pt x="1062" y="142"/>
                    <a:pt x="899" y="0"/>
                    <a:pt x="7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2018;p82"/>
            <p:cNvSpPr/>
            <p:nvPr/>
          </p:nvSpPr>
          <p:spPr>
            <a:xfrm>
              <a:off x="572800" y="1466850"/>
              <a:ext cx="41200" cy="39100"/>
            </a:xfrm>
            <a:custGeom>
              <a:avLst/>
              <a:gdLst/>
              <a:ahLst/>
              <a:cxnLst/>
              <a:rect l="l" t="t" r="r" b="b"/>
              <a:pathLst>
                <a:path w="1648" h="1564" extrusionOk="0">
                  <a:moveTo>
                    <a:pt x="1216" y="1"/>
                  </a:moveTo>
                  <a:cubicBezTo>
                    <a:pt x="1150" y="1"/>
                    <a:pt x="1084" y="19"/>
                    <a:pt x="1025" y="57"/>
                  </a:cubicBezTo>
                  <a:cubicBezTo>
                    <a:pt x="564" y="293"/>
                    <a:pt x="216" y="704"/>
                    <a:pt x="67" y="1189"/>
                  </a:cubicBezTo>
                  <a:cubicBezTo>
                    <a:pt x="1" y="1404"/>
                    <a:pt x="186" y="1564"/>
                    <a:pt x="370" y="1564"/>
                  </a:cubicBezTo>
                  <a:cubicBezTo>
                    <a:pt x="463" y="1564"/>
                    <a:pt x="556" y="1522"/>
                    <a:pt x="614" y="1426"/>
                  </a:cubicBezTo>
                  <a:cubicBezTo>
                    <a:pt x="788" y="1102"/>
                    <a:pt x="1075" y="853"/>
                    <a:pt x="1411" y="716"/>
                  </a:cubicBezTo>
                  <a:cubicBezTo>
                    <a:pt x="1585" y="604"/>
                    <a:pt x="1647" y="368"/>
                    <a:pt x="1548" y="194"/>
                  </a:cubicBezTo>
                  <a:cubicBezTo>
                    <a:pt x="1473" y="70"/>
                    <a:pt x="1345" y="1"/>
                    <a:pt x="121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2019;p82"/>
            <p:cNvSpPr/>
            <p:nvPr/>
          </p:nvSpPr>
          <p:spPr>
            <a:xfrm>
              <a:off x="637550" y="1444850"/>
              <a:ext cx="59500" cy="20250"/>
            </a:xfrm>
            <a:custGeom>
              <a:avLst/>
              <a:gdLst/>
              <a:ahLst/>
              <a:cxnLst/>
              <a:rect l="l" t="t" r="r" b="b"/>
              <a:pathLst>
                <a:path w="2380" h="810" extrusionOk="0">
                  <a:moveTo>
                    <a:pt x="2062" y="0"/>
                  </a:moveTo>
                  <a:cubicBezTo>
                    <a:pt x="2048" y="0"/>
                    <a:pt x="2034" y="1"/>
                    <a:pt x="2019" y="3"/>
                  </a:cubicBezTo>
                  <a:cubicBezTo>
                    <a:pt x="1409" y="66"/>
                    <a:pt x="800" y="215"/>
                    <a:pt x="227" y="439"/>
                  </a:cubicBezTo>
                  <a:cubicBezTo>
                    <a:pt x="1" y="496"/>
                    <a:pt x="63" y="810"/>
                    <a:pt x="263" y="810"/>
                  </a:cubicBezTo>
                  <a:cubicBezTo>
                    <a:pt x="283" y="810"/>
                    <a:pt x="304" y="807"/>
                    <a:pt x="327" y="800"/>
                  </a:cubicBezTo>
                  <a:cubicBezTo>
                    <a:pt x="887" y="675"/>
                    <a:pt x="1447" y="588"/>
                    <a:pt x="2019" y="563"/>
                  </a:cubicBezTo>
                  <a:cubicBezTo>
                    <a:pt x="2365" y="539"/>
                    <a:pt x="2380" y="0"/>
                    <a:pt x="20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2020;p82"/>
            <p:cNvSpPr/>
            <p:nvPr/>
          </p:nvSpPr>
          <p:spPr>
            <a:xfrm>
              <a:off x="736900" y="1441875"/>
              <a:ext cx="51325" cy="27950"/>
            </a:xfrm>
            <a:custGeom>
              <a:avLst/>
              <a:gdLst/>
              <a:ahLst/>
              <a:cxnLst/>
              <a:rect l="l" t="t" r="r" b="b"/>
              <a:pathLst>
                <a:path w="2053" h="1118" extrusionOk="0">
                  <a:moveTo>
                    <a:pt x="447" y="0"/>
                  </a:moveTo>
                  <a:cubicBezTo>
                    <a:pt x="166" y="0"/>
                    <a:pt x="0" y="433"/>
                    <a:pt x="298" y="570"/>
                  </a:cubicBezTo>
                  <a:cubicBezTo>
                    <a:pt x="696" y="782"/>
                    <a:pt x="1119" y="956"/>
                    <a:pt x="1555" y="1106"/>
                  </a:cubicBezTo>
                  <a:cubicBezTo>
                    <a:pt x="1587" y="1113"/>
                    <a:pt x="1619" y="1117"/>
                    <a:pt x="1650" y="1117"/>
                  </a:cubicBezTo>
                  <a:cubicBezTo>
                    <a:pt x="1814" y="1117"/>
                    <a:pt x="1961" y="1011"/>
                    <a:pt x="2003" y="844"/>
                  </a:cubicBezTo>
                  <a:cubicBezTo>
                    <a:pt x="2053" y="645"/>
                    <a:pt x="1941" y="446"/>
                    <a:pt x="1742" y="384"/>
                  </a:cubicBezTo>
                  <a:cubicBezTo>
                    <a:pt x="1356" y="234"/>
                    <a:pt x="945" y="110"/>
                    <a:pt x="522" y="10"/>
                  </a:cubicBezTo>
                  <a:cubicBezTo>
                    <a:pt x="496" y="3"/>
                    <a:pt x="471" y="0"/>
                    <a:pt x="4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2021;p82"/>
            <p:cNvSpPr/>
            <p:nvPr/>
          </p:nvSpPr>
          <p:spPr>
            <a:xfrm>
              <a:off x="815850" y="1474000"/>
              <a:ext cx="57100" cy="43175"/>
            </a:xfrm>
            <a:custGeom>
              <a:avLst/>
              <a:gdLst/>
              <a:ahLst/>
              <a:cxnLst/>
              <a:rect l="l" t="t" r="r" b="b"/>
              <a:pathLst>
                <a:path w="2284" h="1727" extrusionOk="0">
                  <a:moveTo>
                    <a:pt x="471" y="0"/>
                  </a:moveTo>
                  <a:cubicBezTo>
                    <a:pt x="215" y="0"/>
                    <a:pt x="1" y="375"/>
                    <a:pt x="226" y="580"/>
                  </a:cubicBezTo>
                  <a:cubicBezTo>
                    <a:pt x="612" y="916"/>
                    <a:pt x="998" y="1277"/>
                    <a:pt x="1384" y="1600"/>
                  </a:cubicBezTo>
                  <a:cubicBezTo>
                    <a:pt x="1476" y="1690"/>
                    <a:pt x="1574" y="1727"/>
                    <a:pt x="1667" y="1727"/>
                  </a:cubicBezTo>
                  <a:cubicBezTo>
                    <a:pt x="2013" y="1727"/>
                    <a:pt x="2284" y="1211"/>
                    <a:pt x="1882" y="966"/>
                  </a:cubicBezTo>
                  <a:cubicBezTo>
                    <a:pt x="1471" y="654"/>
                    <a:pt x="1048" y="356"/>
                    <a:pt x="637" y="57"/>
                  </a:cubicBezTo>
                  <a:cubicBezTo>
                    <a:pt x="582" y="18"/>
                    <a:pt x="526" y="0"/>
                    <a:pt x="47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2022;p82"/>
            <p:cNvSpPr/>
            <p:nvPr/>
          </p:nvSpPr>
          <p:spPr>
            <a:xfrm>
              <a:off x="882750" y="1541750"/>
              <a:ext cx="37100" cy="60450"/>
            </a:xfrm>
            <a:custGeom>
              <a:avLst/>
              <a:gdLst/>
              <a:ahLst/>
              <a:cxnLst/>
              <a:rect l="l" t="t" r="r" b="b"/>
              <a:pathLst>
                <a:path w="1484" h="2418" extrusionOk="0">
                  <a:moveTo>
                    <a:pt x="438" y="1"/>
                  </a:moveTo>
                  <a:cubicBezTo>
                    <a:pt x="215" y="1"/>
                    <a:pt x="1" y="167"/>
                    <a:pt x="89" y="433"/>
                  </a:cubicBezTo>
                  <a:cubicBezTo>
                    <a:pt x="176" y="695"/>
                    <a:pt x="239" y="956"/>
                    <a:pt x="276" y="1218"/>
                  </a:cubicBezTo>
                  <a:cubicBezTo>
                    <a:pt x="301" y="1491"/>
                    <a:pt x="351" y="1765"/>
                    <a:pt x="413" y="2039"/>
                  </a:cubicBezTo>
                  <a:cubicBezTo>
                    <a:pt x="502" y="2296"/>
                    <a:pt x="721" y="2417"/>
                    <a:pt x="937" y="2417"/>
                  </a:cubicBezTo>
                  <a:cubicBezTo>
                    <a:pt x="1203" y="2417"/>
                    <a:pt x="1464" y="2233"/>
                    <a:pt x="1471" y="1890"/>
                  </a:cubicBezTo>
                  <a:cubicBezTo>
                    <a:pt x="1483" y="1267"/>
                    <a:pt x="1110" y="657"/>
                    <a:pt x="761" y="160"/>
                  </a:cubicBezTo>
                  <a:cubicBezTo>
                    <a:pt x="682" y="50"/>
                    <a:pt x="559" y="1"/>
                    <a:pt x="43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2023;p82"/>
            <p:cNvSpPr/>
            <p:nvPr/>
          </p:nvSpPr>
          <p:spPr>
            <a:xfrm>
              <a:off x="909550" y="1630900"/>
              <a:ext cx="25850" cy="61950"/>
            </a:xfrm>
            <a:custGeom>
              <a:avLst/>
              <a:gdLst/>
              <a:ahLst/>
              <a:cxnLst/>
              <a:rect l="l" t="t" r="r" b="b"/>
              <a:pathLst>
                <a:path w="1034" h="2478" extrusionOk="0">
                  <a:moveTo>
                    <a:pt x="449" y="1"/>
                  </a:moveTo>
                  <a:cubicBezTo>
                    <a:pt x="327" y="1"/>
                    <a:pt x="206" y="72"/>
                    <a:pt x="162" y="215"/>
                  </a:cubicBezTo>
                  <a:cubicBezTo>
                    <a:pt x="63" y="539"/>
                    <a:pt x="13" y="887"/>
                    <a:pt x="13" y="1236"/>
                  </a:cubicBezTo>
                  <a:cubicBezTo>
                    <a:pt x="1" y="1597"/>
                    <a:pt x="1" y="1945"/>
                    <a:pt x="187" y="2269"/>
                  </a:cubicBezTo>
                  <a:cubicBezTo>
                    <a:pt x="265" y="2408"/>
                    <a:pt x="422" y="2477"/>
                    <a:pt x="578" y="2477"/>
                  </a:cubicBezTo>
                  <a:cubicBezTo>
                    <a:pt x="771" y="2477"/>
                    <a:pt x="962" y="2370"/>
                    <a:pt x="996" y="2157"/>
                  </a:cubicBezTo>
                  <a:cubicBezTo>
                    <a:pt x="1033" y="1833"/>
                    <a:pt x="1009" y="1497"/>
                    <a:pt x="909" y="1186"/>
                  </a:cubicBezTo>
                  <a:cubicBezTo>
                    <a:pt x="847" y="862"/>
                    <a:pt x="822" y="526"/>
                    <a:pt x="735" y="215"/>
                  </a:cubicBezTo>
                  <a:cubicBezTo>
                    <a:pt x="691" y="72"/>
                    <a:pt x="570"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2024;p82"/>
            <p:cNvSpPr/>
            <p:nvPr/>
          </p:nvSpPr>
          <p:spPr>
            <a:xfrm>
              <a:off x="919200" y="1727075"/>
              <a:ext cx="25425" cy="50175"/>
            </a:xfrm>
            <a:custGeom>
              <a:avLst/>
              <a:gdLst/>
              <a:ahLst/>
              <a:cxnLst/>
              <a:rect l="l" t="t" r="r" b="b"/>
              <a:pathLst>
                <a:path w="1017" h="2007" extrusionOk="0">
                  <a:moveTo>
                    <a:pt x="588" y="0"/>
                  </a:moveTo>
                  <a:cubicBezTo>
                    <a:pt x="425" y="0"/>
                    <a:pt x="269" y="86"/>
                    <a:pt x="237" y="276"/>
                  </a:cubicBezTo>
                  <a:cubicBezTo>
                    <a:pt x="162" y="724"/>
                    <a:pt x="0" y="1247"/>
                    <a:pt x="63" y="1695"/>
                  </a:cubicBezTo>
                  <a:cubicBezTo>
                    <a:pt x="112" y="1882"/>
                    <a:pt x="287" y="2006"/>
                    <a:pt x="473" y="2006"/>
                  </a:cubicBezTo>
                  <a:cubicBezTo>
                    <a:pt x="660" y="2006"/>
                    <a:pt x="834" y="1882"/>
                    <a:pt x="884" y="1695"/>
                  </a:cubicBezTo>
                  <a:cubicBezTo>
                    <a:pt x="946" y="1483"/>
                    <a:pt x="971" y="1259"/>
                    <a:pt x="971" y="1023"/>
                  </a:cubicBezTo>
                  <a:cubicBezTo>
                    <a:pt x="984" y="811"/>
                    <a:pt x="984" y="600"/>
                    <a:pt x="996" y="388"/>
                  </a:cubicBezTo>
                  <a:cubicBezTo>
                    <a:pt x="1017" y="143"/>
                    <a:pt x="797" y="0"/>
                    <a:pt x="5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2025;p82"/>
            <p:cNvSpPr/>
            <p:nvPr/>
          </p:nvSpPr>
          <p:spPr>
            <a:xfrm>
              <a:off x="903650" y="1822400"/>
              <a:ext cx="29250" cy="59775"/>
            </a:xfrm>
            <a:custGeom>
              <a:avLst/>
              <a:gdLst/>
              <a:ahLst/>
              <a:cxnLst/>
              <a:rect l="l" t="t" r="r" b="b"/>
              <a:pathLst>
                <a:path w="1170" h="2391" extrusionOk="0">
                  <a:moveTo>
                    <a:pt x="784" y="1"/>
                  </a:moveTo>
                  <a:cubicBezTo>
                    <a:pt x="737" y="1"/>
                    <a:pt x="691" y="12"/>
                    <a:pt x="647" y="35"/>
                  </a:cubicBezTo>
                  <a:cubicBezTo>
                    <a:pt x="100" y="321"/>
                    <a:pt x="37" y="1280"/>
                    <a:pt x="0" y="1815"/>
                  </a:cubicBezTo>
                  <a:cubicBezTo>
                    <a:pt x="0" y="2141"/>
                    <a:pt x="262" y="2391"/>
                    <a:pt x="581" y="2391"/>
                  </a:cubicBezTo>
                  <a:cubicBezTo>
                    <a:pt x="603" y="2391"/>
                    <a:pt x="625" y="2390"/>
                    <a:pt x="647" y="2387"/>
                  </a:cubicBezTo>
                  <a:cubicBezTo>
                    <a:pt x="1008" y="2338"/>
                    <a:pt x="1170" y="2014"/>
                    <a:pt x="1120" y="1665"/>
                  </a:cubicBezTo>
                  <a:cubicBezTo>
                    <a:pt x="1083" y="1429"/>
                    <a:pt x="1070" y="1180"/>
                    <a:pt x="1095" y="931"/>
                  </a:cubicBezTo>
                  <a:cubicBezTo>
                    <a:pt x="1108" y="695"/>
                    <a:pt x="1170" y="433"/>
                    <a:pt x="1083" y="209"/>
                  </a:cubicBezTo>
                  <a:cubicBezTo>
                    <a:pt x="1037" y="82"/>
                    <a:pt x="912" y="1"/>
                    <a:pt x="78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2026;p82"/>
            <p:cNvSpPr/>
            <p:nvPr/>
          </p:nvSpPr>
          <p:spPr>
            <a:xfrm>
              <a:off x="314975" y="1256375"/>
              <a:ext cx="121675" cy="112575"/>
            </a:xfrm>
            <a:custGeom>
              <a:avLst/>
              <a:gdLst/>
              <a:ahLst/>
              <a:cxnLst/>
              <a:rect l="l" t="t" r="r" b="b"/>
              <a:pathLst>
                <a:path w="4867" h="4503" extrusionOk="0">
                  <a:moveTo>
                    <a:pt x="2519" y="0"/>
                  </a:moveTo>
                  <a:cubicBezTo>
                    <a:pt x="2153" y="0"/>
                    <a:pt x="1786" y="237"/>
                    <a:pt x="1780" y="710"/>
                  </a:cubicBezTo>
                  <a:lnTo>
                    <a:pt x="1780" y="1295"/>
                  </a:lnTo>
                  <a:cubicBezTo>
                    <a:pt x="1344" y="1320"/>
                    <a:pt x="896" y="1382"/>
                    <a:pt x="461" y="1469"/>
                  </a:cubicBezTo>
                  <a:cubicBezTo>
                    <a:pt x="0" y="1581"/>
                    <a:pt x="0" y="2290"/>
                    <a:pt x="461" y="2402"/>
                  </a:cubicBezTo>
                  <a:cubicBezTo>
                    <a:pt x="909" y="2502"/>
                    <a:pt x="1369" y="2564"/>
                    <a:pt x="1830" y="2589"/>
                  </a:cubicBezTo>
                  <a:cubicBezTo>
                    <a:pt x="1854" y="3112"/>
                    <a:pt x="1929" y="3634"/>
                    <a:pt x="2041" y="4157"/>
                  </a:cubicBezTo>
                  <a:cubicBezTo>
                    <a:pt x="2097" y="4387"/>
                    <a:pt x="2309" y="4503"/>
                    <a:pt x="2519" y="4503"/>
                  </a:cubicBezTo>
                  <a:cubicBezTo>
                    <a:pt x="2729" y="4503"/>
                    <a:pt x="2937" y="4387"/>
                    <a:pt x="2987" y="4157"/>
                  </a:cubicBezTo>
                  <a:cubicBezTo>
                    <a:pt x="3099" y="3659"/>
                    <a:pt x="3161" y="3174"/>
                    <a:pt x="3199" y="2676"/>
                  </a:cubicBezTo>
                  <a:cubicBezTo>
                    <a:pt x="3262" y="2679"/>
                    <a:pt x="3326" y="2681"/>
                    <a:pt x="3391" y="2681"/>
                  </a:cubicBezTo>
                  <a:cubicBezTo>
                    <a:pt x="3568" y="2681"/>
                    <a:pt x="3747" y="2669"/>
                    <a:pt x="3920" y="2651"/>
                  </a:cubicBezTo>
                  <a:cubicBezTo>
                    <a:pt x="4854" y="2539"/>
                    <a:pt x="4866" y="1320"/>
                    <a:pt x="3920" y="1195"/>
                  </a:cubicBezTo>
                  <a:cubicBezTo>
                    <a:pt x="3756" y="1177"/>
                    <a:pt x="3592" y="1165"/>
                    <a:pt x="3428" y="1165"/>
                  </a:cubicBezTo>
                  <a:cubicBezTo>
                    <a:pt x="3368" y="1165"/>
                    <a:pt x="3308" y="1167"/>
                    <a:pt x="3248" y="1170"/>
                  </a:cubicBezTo>
                  <a:lnTo>
                    <a:pt x="3248" y="710"/>
                  </a:lnTo>
                  <a:cubicBezTo>
                    <a:pt x="3248" y="237"/>
                    <a:pt x="2884" y="0"/>
                    <a:pt x="25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2027;p82"/>
            <p:cNvSpPr/>
            <p:nvPr/>
          </p:nvSpPr>
          <p:spPr>
            <a:xfrm>
              <a:off x="646650" y="1577775"/>
              <a:ext cx="45750" cy="35500"/>
            </a:xfrm>
            <a:custGeom>
              <a:avLst/>
              <a:gdLst/>
              <a:ahLst/>
              <a:cxnLst/>
              <a:rect l="l" t="t" r="r" b="b"/>
              <a:pathLst>
                <a:path w="1830" h="1420" extrusionOk="0">
                  <a:moveTo>
                    <a:pt x="921" y="1"/>
                  </a:moveTo>
                  <a:cubicBezTo>
                    <a:pt x="0" y="1"/>
                    <a:pt x="0" y="1419"/>
                    <a:pt x="921" y="1419"/>
                  </a:cubicBezTo>
                  <a:cubicBezTo>
                    <a:pt x="1830" y="1419"/>
                    <a:pt x="1830" y="1"/>
                    <a:pt x="92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2028;p82"/>
            <p:cNvSpPr/>
            <p:nvPr/>
          </p:nvSpPr>
          <p:spPr>
            <a:xfrm>
              <a:off x="764875" y="1584300"/>
              <a:ext cx="45450" cy="35500"/>
            </a:xfrm>
            <a:custGeom>
              <a:avLst/>
              <a:gdLst/>
              <a:ahLst/>
              <a:cxnLst/>
              <a:rect l="l" t="t" r="r" b="b"/>
              <a:pathLst>
                <a:path w="1818" h="1420" extrusionOk="0">
                  <a:moveTo>
                    <a:pt x="909" y="1"/>
                  </a:moveTo>
                  <a:cubicBezTo>
                    <a:pt x="0" y="1"/>
                    <a:pt x="0" y="1420"/>
                    <a:pt x="909" y="1420"/>
                  </a:cubicBezTo>
                  <a:cubicBezTo>
                    <a:pt x="1817" y="1420"/>
                    <a:pt x="1817" y="1"/>
                    <a:pt x="9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2029;p82"/>
            <p:cNvSpPr/>
            <p:nvPr/>
          </p:nvSpPr>
          <p:spPr>
            <a:xfrm>
              <a:off x="622100" y="1701525"/>
              <a:ext cx="203875" cy="93800"/>
            </a:xfrm>
            <a:custGeom>
              <a:avLst/>
              <a:gdLst/>
              <a:ahLst/>
              <a:cxnLst/>
              <a:rect l="l" t="t" r="r" b="b"/>
              <a:pathLst>
                <a:path w="8155" h="3752" extrusionOk="0">
                  <a:moveTo>
                    <a:pt x="685" y="1"/>
                  </a:moveTo>
                  <a:cubicBezTo>
                    <a:pt x="340" y="1"/>
                    <a:pt x="1" y="302"/>
                    <a:pt x="98" y="726"/>
                  </a:cubicBezTo>
                  <a:cubicBezTo>
                    <a:pt x="527" y="2721"/>
                    <a:pt x="2301" y="3751"/>
                    <a:pt x="4089" y="3751"/>
                  </a:cubicBezTo>
                  <a:cubicBezTo>
                    <a:pt x="5569" y="3751"/>
                    <a:pt x="7058" y="3045"/>
                    <a:pt x="7802" y="1597"/>
                  </a:cubicBezTo>
                  <a:cubicBezTo>
                    <a:pt x="8155" y="910"/>
                    <a:pt x="7538" y="92"/>
                    <a:pt x="6898" y="92"/>
                  </a:cubicBezTo>
                  <a:cubicBezTo>
                    <a:pt x="6679" y="92"/>
                    <a:pt x="6458" y="187"/>
                    <a:pt x="6271" y="415"/>
                  </a:cubicBezTo>
                  <a:cubicBezTo>
                    <a:pt x="5517" y="1347"/>
                    <a:pt x="4620" y="1826"/>
                    <a:pt x="3730" y="1826"/>
                  </a:cubicBezTo>
                  <a:cubicBezTo>
                    <a:pt x="2815" y="1826"/>
                    <a:pt x="1907" y="1319"/>
                    <a:pt x="1169" y="278"/>
                  </a:cubicBezTo>
                  <a:cubicBezTo>
                    <a:pt x="1048" y="84"/>
                    <a:pt x="866" y="1"/>
                    <a:pt x="6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2030;p82"/>
            <p:cNvSpPr/>
            <p:nvPr/>
          </p:nvSpPr>
          <p:spPr>
            <a:xfrm>
              <a:off x="228150" y="1540175"/>
              <a:ext cx="153475" cy="123775"/>
            </a:xfrm>
            <a:custGeom>
              <a:avLst/>
              <a:gdLst/>
              <a:ahLst/>
              <a:cxnLst/>
              <a:rect l="l" t="t" r="r" b="b"/>
              <a:pathLst>
                <a:path w="6139" h="4951" extrusionOk="0">
                  <a:moveTo>
                    <a:pt x="3331" y="1"/>
                  </a:moveTo>
                  <a:cubicBezTo>
                    <a:pt x="2585" y="1"/>
                    <a:pt x="1846" y="263"/>
                    <a:pt x="1270" y="833"/>
                  </a:cubicBezTo>
                  <a:cubicBezTo>
                    <a:pt x="212" y="1853"/>
                    <a:pt x="1" y="3944"/>
                    <a:pt x="1283" y="4890"/>
                  </a:cubicBezTo>
                  <a:cubicBezTo>
                    <a:pt x="1339" y="4932"/>
                    <a:pt x="1404" y="4951"/>
                    <a:pt x="1469" y="4951"/>
                  </a:cubicBezTo>
                  <a:cubicBezTo>
                    <a:pt x="1691" y="4951"/>
                    <a:pt x="1920" y="4732"/>
                    <a:pt x="1843" y="4491"/>
                  </a:cubicBezTo>
                  <a:cubicBezTo>
                    <a:pt x="1569" y="3595"/>
                    <a:pt x="1370" y="2650"/>
                    <a:pt x="2079" y="1865"/>
                  </a:cubicBezTo>
                  <a:cubicBezTo>
                    <a:pt x="2403" y="1505"/>
                    <a:pt x="2869" y="1333"/>
                    <a:pt x="3342" y="1333"/>
                  </a:cubicBezTo>
                  <a:cubicBezTo>
                    <a:pt x="3815" y="1333"/>
                    <a:pt x="4294" y="1505"/>
                    <a:pt x="4643" y="1828"/>
                  </a:cubicBezTo>
                  <a:cubicBezTo>
                    <a:pt x="4787" y="1961"/>
                    <a:pt x="4951" y="2017"/>
                    <a:pt x="5110" y="2017"/>
                  </a:cubicBezTo>
                  <a:cubicBezTo>
                    <a:pt x="5650" y="2017"/>
                    <a:pt x="6139" y="1372"/>
                    <a:pt x="5639" y="920"/>
                  </a:cubicBezTo>
                  <a:cubicBezTo>
                    <a:pt x="5008" y="328"/>
                    <a:pt x="4165" y="1"/>
                    <a:pt x="33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2031;p82"/>
            <p:cNvSpPr/>
            <p:nvPr/>
          </p:nvSpPr>
          <p:spPr>
            <a:xfrm>
              <a:off x="1022500" y="1397650"/>
              <a:ext cx="164125" cy="108600"/>
            </a:xfrm>
            <a:custGeom>
              <a:avLst/>
              <a:gdLst/>
              <a:ahLst/>
              <a:cxnLst/>
              <a:rect l="l" t="t" r="r" b="b"/>
              <a:pathLst>
                <a:path w="6565" h="4344" extrusionOk="0">
                  <a:moveTo>
                    <a:pt x="3431" y="1"/>
                  </a:moveTo>
                  <a:cubicBezTo>
                    <a:pt x="2984" y="1"/>
                    <a:pt x="2532" y="102"/>
                    <a:pt x="2104" y="323"/>
                  </a:cubicBezTo>
                  <a:cubicBezTo>
                    <a:pt x="809" y="1008"/>
                    <a:pt x="0" y="2949"/>
                    <a:pt x="946" y="4219"/>
                  </a:cubicBezTo>
                  <a:cubicBezTo>
                    <a:pt x="1011" y="4305"/>
                    <a:pt x="1111" y="4344"/>
                    <a:pt x="1214" y="4344"/>
                  </a:cubicBezTo>
                  <a:cubicBezTo>
                    <a:pt x="1405" y="4344"/>
                    <a:pt x="1606" y="4210"/>
                    <a:pt x="1606" y="4007"/>
                  </a:cubicBezTo>
                  <a:cubicBezTo>
                    <a:pt x="1593" y="3074"/>
                    <a:pt x="1680" y="2103"/>
                    <a:pt x="2576" y="1555"/>
                  </a:cubicBezTo>
                  <a:cubicBezTo>
                    <a:pt x="2836" y="1403"/>
                    <a:pt x="3124" y="1333"/>
                    <a:pt x="3413" y="1333"/>
                  </a:cubicBezTo>
                  <a:cubicBezTo>
                    <a:pt x="4067" y="1333"/>
                    <a:pt x="4725" y="1691"/>
                    <a:pt x="5053" y="2252"/>
                  </a:cubicBezTo>
                  <a:cubicBezTo>
                    <a:pt x="5197" y="2503"/>
                    <a:pt x="5426" y="2607"/>
                    <a:pt x="5652" y="2607"/>
                  </a:cubicBezTo>
                  <a:cubicBezTo>
                    <a:pt x="6113" y="2607"/>
                    <a:pt x="6565" y="2176"/>
                    <a:pt x="6273" y="1667"/>
                  </a:cubicBezTo>
                  <a:cubicBezTo>
                    <a:pt x="5674" y="658"/>
                    <a:pt x="4569" y="1"/>
                    <a:pt x="3431"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7" name="TextBox 6">
            <a:extLst>
              <a:ext uri="{FF2B5EF4-FFF2-40B4-BE49-F238E27FC236}">
                <a16:creationId xmlns:a16="http://schemas.microsoft.com/office/drawing/2014/main" xmlns="" id="{3579C539-9151-2F76-A4E0-4B93E885683A}"/>
              </a:ext>
            </a:extLst>
          </p:cNvPr>
          <p:cNvSpPr txBox="1">
            <a:spLocks noChangeArrowheads="1"/>
          </p:cNvSpPr>
          <p:nvPr/>
        </p:nvSpPr>
        <p:spPr bwMode="auto">
          <a:xfrm>
            <a:off x="6372203" y="699543"/>
            <a:ext cx="2290225" cy="438580"/>
          </a:xfrm>
          <a:prstGeom prst="rect">
            <a:avLst/>
          </a:prstGeom>
          <a:ln/>
        </p:spPr>
        <p:style>
          <a:lnRef idx="0">
            <a:schemeClr val="accent4"/>
          </a:lnRef>
          <a:fillRef idx="3">
            <a:schemeClr val="accent4"/>
          </a:fillRef>
          <a:effectRef idx="3">
            <a:schemeClr val="accent4"/>
          </a:effectRef>
          <a:fontRef idx="minor">
            <a:schemeClr val="lt1"/>
          </a:fontRef>
        </p:style>
        <p:txBody>
          <a:bodyPr wrap="square" lIns="68570" tIns="34289" rIns="68570" bIns="34289">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defTabSz="685681" eaLnBrk="1" hangingPunct="1">
              <a:buClrTx/>
            </a:pPr>
            <a:r>
              <a:rPr lang="en-US" sz="2400" kern="1200" dirty="0" err="1">
                <a:solidFill>
                  <a:schemeClr val="accent5"/>
                </a:solidFill>
              </a:rPr>
              <a:t>Hóa</a:t>
            </a:r>
            <a:r>
              <a:rPr lang="en-US" sz="2400" dirty="0">
                <a:solidFill>
                  <a:schemeClr val="accent5"/>
                </a:solidFill>
              </a:rPr>
              <a:t> </a:t>
            </a:r>
            <a:r>
              <a:rPr lang="en-US" sz="2400" kern="1200" dirty="0" err="1">
                <a:solidFill>
                  <a:schemeClr val="accent5"/>
                </a:solidFill>
              </a:rPr>
              <a:t>dị</a:t>
            </a:r>
            <a:r>
              <a:rPr lang="en-US" sz="2400" kern="1200" dirty="0">
                <a:solidFill>
                  <a:schemeClr val="accent5"/>
                </a:solidFill>
              </a:rPr>
              <a:t> </a:t>
            </a:r>
            <a:r>
              <a:rPr lang="en-US" sz="2400" kern="1200" dirty="0" err="1">
                <a:solidFill>
                  <a:schemeClr val="accent5"/>
                </a:solidFill>
              </a:rPr>
              <a:t>dưỡng</a:t>
            </a:r>
            <a:endParaRPr lang="en-US" sz="2400" kern="1200" dirty="0">
              <a:solidFill>
                <a:schemeClr val="accent5"/>
              </a:solidFill>
            </a:endParaRPr>
          </a:p>
        </p:txBody>
      </p:sp>
      <p:sp>
        <p:nvSpPr>
          <p:cNvPr id="8" name="Google Shape;497;p46">
            <a:extLst>
              <a:ext uri="{FF2B5EF4-FFF2-40B4-BE49-F238E27FC236}">
                <a16:creationId xmlns:a16="http://schemas.microsoft.com/office/drawing/2014/main" xmlns="" id="{DA4D6113-73AA-849A-9E40-1E9C8B50137A}"/>
              </a:ext>
            </a:extLst>
          </p:cNvPr>
          <p:cNvSpPr txBox="1">
            <a:spLocks/>
          </p:cNvSpPr>
          <p:nvPr/>
        </p:nvSpPr>
        <p:spPr>
          <a:xfrm>
            <a:off x="899593" y="51480"/>
            <a:ext cx="7367078" cy="504049"/>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grpSp>
        <p:nvGrpSpPr>
          <p:cNvPr id="9" name="Group 8">
            <a:extLst>
              <a:ext uri="{FF2B5EF4-FFF2-40B4-BE49-F238E27FC236}">
                <a16:creationId xmlns:a16="http://schemas.microsoft.com/office/drawing/2014/main" xmlns="" id="{4DACAFF4-4C43-FDDA-ACB8-448BB5737AAC}"/>
              </a:ext>
            </a:extLst>
          </p:cNvPr>
          <p:cNvGrpSpPr/>
          <p:nvPr/>
        </p:nvGrpSpPr>
        <p:grpSpPr>
          <a:xfrm>
            <a:off x="179512" y="627534"/>
            <a:ext cx="5904656" cy="483286"/>
            <a:chOff x="432048" y="1902134"/>
            <a:chExt cx="7488800" cy="590400"/>
          </a:xfrm>
        </p:grpSpPr>
        <p:sp>
          <p:nvSpPr>
            <p:cNvPr id="10" name="Rounded Rectangle 25">
              <a:extLst>
                <a:ext uri="{FF2B5EF4-FFF2-40B4-BE49-F238E27FC236}">
                  <a16:creationId xmlns:a16="http://schemas.microsoft.com/office/drawing/2014/main" xmlns="" id="{6CB121D4-2BCA-9277-9EC9-E781B3FBA16B}"/>
                </a:ext>
              </a:extLst>
            </p:cNvPr>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11" name="Rounded Rectangle 4">
              <a:extLst>
                <a:ext uri="{FF2B5EF4-FFF2-40B4-BE49-F238E27FC236}">
                  <a16:creationId xmlns:a16="http://schemas.microsoft.com/office/drawing/2014/main" xmlns="" id="{D847808C-2CDF-8120-D287-E08489545E38}"/>
                </a:ext>
              </a:extLst>
            </p:cNvPr>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III. Các kiểu dinh dưỡng của vi sinh vật </a:t>
              </a:r>
              <a:endParaRPr lang="en-US" sz="2400" kern="1200">
                <a:solidFill>
                  <a:schemeClr val="tx1"/>
                </a:solidFill>
                <a:latin typeface="Times New Roman" pitchFamily="18" charset="0"/>
                <a:cs typeface="Times New Roman" pitchFamily="18" charset="0"/>
              </a:endParaRPr>
            </a:p>
          </p:txBody>
        </p:sp>
      </p:grpSp>
      <p:pic>
        <p:nvPicPr>
          <p:cNvPr id="59" name="Picture 58">
            <a:extLst>
              <a:ext uri="{FF2B5EF4-FFF2-40B4-BE49-F238E27FC236}">
                <a16:creationId xmlns:a16="http://schemas.microsoft.com/office/drawing/2014/main" xmlns="" id="{19927395-6589-0FAB-CA16-3DA3584C1F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08" y="1347614"/>
            <a:ext cx="9144000" cy="2155371"/>
          </a:xfrm>
          <a:prstGeom prst="rect">
            <a:avLst/>
          </a:prstGeom>
        </p:spPr>
      </p:pic>
      <p:sp>
        <p:nvSpPr>
          <p:cNvPr id="60" name="Text Box 9">
            <a:extLst>
              <a:ext uri="{FF2B5EF4-FFF2-40B4-BE49-F238E27FC236}">
                <a16:creationId xmlns:a16="http://schemas.microsoft.com/office/drawing/2014/main" xmlns="" id="{D85BCE87-A9F0-541D-43DA-1B7CE9EC22AA}"/>
              </a:ext>
            </a:extLst>
          </p:cNvPr>
          <p:cNvSpPr txBox="1">
            <a:spLocks noChangeArrowheads="1"/>
          </p:cNvSpPr>
          <p:nvPr/>
        </p:nvSpPr>
        <p:spPr bwMode="auto">
          <a:xfrm>
            <a:off x="7092283" y="3651871"/>
            <a:ext cx="1701091" cy="6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9" rIns="68570" bIns="34289">
            <a:spAutoFit/>
          </a:bodyPr>
          <a:lstStyle/>
          <a:p>
            <a:pPr algn="ctr" defTabSz="685681">
              <a:spcBef>
                <a:spcPct val="50000"/>
              </a:spcBef>
              <a:buClrTx/>
            </a:pPr>
            <a:r>
              <a:rPr lang="en-US" sz="1800" b="1" kern="1200" dirty="0" err="1">
                <a:solidFill>
                  <a:srgbClr val="FF0000"/>
                </a:solidFill>
                <a:latin typeface="Times New Roman" pitchFamily="18" charset="0"/>
                <a:ea typeface="+mn-ea"/>
                <a:cs typeface="Times New Roman" pitchFamily="18" charset="0"/>
              </a:rPr>
              <a:t>Nấm</a:t>
            </a:r>
            <a:r>
              <a:rPr lang="en-US" sz="1800" b="1" kern="1200" dirty="0">
                <a:solidFill>
                  <a:srgbClr val="FF0000"/>
                </a:solidFill>
                <a:latin typeface="Times New Roman" pitchFamily="18" charset="0"/>
                <a:ea typeface="+mn-ea"/>
                <a:cs typeface="Times New Roman" pitchFamily="18" charset="0"/>
              </a:rPr>
              <a:t> men (</a:t>
            </a:r>
            <a:r>
              <a:rPr lang="en-US" sz="1800" b="1" kern="1200" dirty="0" err="1">
                <a:solidFill>
                  <a:srgbClr val="FF0000"/>
                </a:solidFill>
                <a:latin typeface="Times New Roman" pitchFamily="18" charset="0"/>
                <a:ea typeface="+mn-ea"/>
                <a:cs typeface="Times New Roman" pitchFamily="18" charset="0"/>
              </a:rPr>
              <a:t>Sac.cerevisiae</a:t>
            </a:r>
            <a:r>
              <a:rPr lang="en-US" sz="1800" b="1" kern="1200" dirty="0">
                <a:solidFill>
                  <a:srgbClr val="FF0000"/>
                </a:solidFill>
                <a:latin typeface="Times New Roman" pitchFamily="18" charset="0"/>
                <a:ea typeface="+mn-ea"/>
                <a:cs typeface="Times New Roman" pitchFamily="18" charset="0"/>
              </a:rPr>
              <a:t>)</a:t>
            </a:r>
          </a:p>
        </p:txBody>
      </p:sp>
      <p:sp>
        <p:nvSpPr>
          <p:cNvPr id="61" name="Text Box 9">
            <a:extLst>
              <a:ext uri="{FF2B5EF4-FFF2-40B4-BE49-F238E27FC236}">
                <a16:creationId xmlns:a16="http://schemas.microsoft.com/office/drawing/2014/main" xmlns="" id="{4F025807-724A-9AE0-6F04-2A0304DB3C81}"/>
              </a:ext>
            </a:extLst>
          </p:cNvPr>
          <p:cNvSpPr txBox="1">
            <a:spLocks noChangeArrowheads="1"/>
          </p:cNvSpPr>
          <p:nvPr/>
        </p:nvSpPr>
        <p:spPr bwMode="auto">
          <a:xfrm>
            <a:off x="2411763" y="3723880"/>
            <a:ext cx="2029493" cy="6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9" rIns="68570" bIns="34289">
            <a:spAutoFit/>
          </a:bodyPr>
          <a:lstStyle/>
          <a:p>
            <a:pPr algn="ctr" defTabSz="685681">
              <a:spcBef>
                <a:spcPct val="50000"/>
              </a:spcBef>
              <a:buClrTx/>
            </a:pPr>
            <a:r>
              <a:rPr lang="en-US" sz="1800" b="1" kern="1200" dirty="0" err="1">
                <a:solidFill>
                  <a:srgbClr val="FF0000"/>
                </a:solidFill>
                <a:latin typeface="Times New Roman" pitchFamily="18" charset="0"/>
                <a:ea typeface="+mn-ea"/>
                <a:cs typeface="Times New Roman" pitchFamily="18" charset="0"/>
              </a:rPr>
              <a:t>Mốc</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trắng</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Rhizopus</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oryzae</a:t>
            </a:r>
            <a:r>
              <a:rPr lang="en-US" sz="1800" b="1" kern="1200" dirty="0">
                <a:solidFill>
                  <a:srgbClr val="FF0000"/>
                </a:solidFill>
                <a:latin typeface="Times New Roman" pitchFamily="18" charset="0"/>
                <a:ea typeface="+mn-ea"/>
                <a:cs typeface="Times New Roman" pitchFamily="18" charset="0"/>
              </a:rPr>
              <a:t>)</a:t>
            </a:r>
          </a:p>
        </p:txBody>
      </p:sp>
      <p:sp>
        <p:nvSpPr>
          <p:cNvPr id="62" name="Text Box 9">
            <a:extLst>
              <a:ext uri="{FF2B5EF4-FFF2-40B4-BE49-F238E27FC236}">
                <a16:creationId xmlns:a16="http://schemas.microsoft.com/office/drawing/2014/main" xmlns="" id="{E90E1564-10D8-B623-19CF-099450C16460}"/>
              </a:ext>
            </a:extLst>
          </p:cNvPr>
          <p:cNvSpPr txBox="1">
            <a:spLocks noChangeArrowheads="1"/>
          </p:cNvSpPr>
          <p:nvPr/>
        </p:nvSpPr>
        <p:spPr bwMode="auto">
          <a:xfrm>
            <a:off x="4644011" y="3723880"/>
            <a:ext cx="2029493" cy="6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9" rIns="68570" bIns="34289">
            <a:spAutoFit/>
          </a:bodyPr>
          <a:lstStyle/>
          <a:p>
            <a:pPr algn="ctr" defTabSz="685681">
              <a:spcBef>
                <a:spcPct val="50000"/>
              </a:spcBef>
              <a:buClrTx/>
            </a:pPr>
            <a:r>
              <a:rPr lang="en-US" sz="1800" b="1" kern="1200" dirty="0" err="1">
                <a:solidFill>
                  <a:srgbClr val="FF0000"/>
                </a:solidFill>
                <a:latin typeface="Times New Roman" pitchFamily="18" charset="0"/>
                <a:ea typeface="+mn-ea"/>
                <a:cs typeface="Times New Roman" pitchFamily="18" charset="0"/>
              </a:rPr>
              <a:t>Xạ</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khuẩn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Actinobacteria</a:t>
            </a:r>
            <a:r>
              <a:rPr lang="en-US" sz="1800" b="1" kern="1200" dirty="0">
                <a:solidFill>
                  <a:srgbClr val="FF0000"/>
                </a:solidFill>
                <a:latin typeface="Times New Roman" pitchFamily="18" charset="0"/>
                <a:ea typeface="+mn-ea"/>
                <a:cs typeface="Times New Roman" pitchFamily="18" charset="0"/>
              </a:rPr>
              <a:t>)</a:t>
            </a:r>
          </a:p>
        </p:txBody>
      </p:sp>
      <p:sp>
        <p:nvSpPr>
          <p:cNvPr id="63" name="TextBox 62">
            <a:extLst>
              <a:ext uri="{FF2B5EF4-FFF2-40B4-BE49-F238E27FC236}">
                <a16:creationId xmlns:a16="http://schemas.microsoft.com/office/drawing/2014/main" xmlns="" id="{F2606246-5934-769E-8BCD-26CDE6628FEF}"/>
              </a:ext>
            </a:extLst>
          </p:cNvPr>
          <p:cNvSpPr txBox="1"/>
          <p:nvPr/>
        </p:nvSpPr>
        <p:spPr>
          <a:xfrm>
            <a:off x="21459" y="3723880"/>
            <a:ext cx="1884971" cy="623246"/>
          </a:xfrm>
          <a:prstGeom prst="rect">
            <a:avLst/>
          </a:prstGeom>
          <a:noFill/>
        </p:spPr>
        <p:txBody>
          <a:bodyPr wrap="square" lIns="68570" tIns="34289" rIns="68570" bIns="34289" rtlCol="0">
            <a:spAutoFit/>
          </a:bodyPr>
          <a:lstStyle/>
          <a:p>
            <a:pPr algn="ctr" defTabSz="685681">
              <a:buClrTx/>
            </a:pPr>
            <a:r>
              <a:rPr lang="en-US" sz="1800" b="1" kern="1200" dirty="0" err="1">
                <a:solidFill>
                  <a:srgbClr val="FF0000"/>
                </a:solidFill>
                <a:latin typeface="Times New Roman" pitchFamily="18" charset="0"/>
                <a:ea typeface="+mn-ea"/>
                <a:cs typeface="Times New Roman" pitchFamily="18" charset="0"/>
              </a:rPr>
              <a:t>Trùng</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đế</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giày</a:t>
            </a:r>
            <a:r>
              <a:rPr lang="en-US" sz="1800" b="1" kern="1200" dirty="0">
                <a:solidFill>
                  <a:srgbClr val="FF0000"/>
                </a:solidFill>
                <a:latin typeface="Times New Roman" pitchFamily="18" charset="0"/>
                <a:ea typeface="+mn-ea"/>
                <a:cs typeface="Times New Roman" pitchFamily="18" charset="0"/>
              </a:rPr>
              <a:t> (Paramecium)</a:t>
            </a:r>
          </a:p>
        </p:txBody>
      </p:sp>
    </p:spTree>
    <p:extLst>
      <p:ext uri="{BB962C8B-B14F-4D97-AF65-F5344CB8AC3E}">
        <p14:creationId xmlns:p14="http://schemas.microsoft.com/office/powerpoint/2010/main" val="4061602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324" y="699551"/>
            <a:ext cx="2802501" cy="20760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617" y="2832011"/>
            <a:ext cx="3528392"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131840" y="699544"/>
            <a:ext cx="2637696" cy="20760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084168" y="1059591"/>
            <a:ext cx="2736304" cy="2839229"/>
          </a:xfrm>
          <a:prstGeom prst="roundRect">
            <a:avLst/>
          </a:prstGeom>
        </p:spPr>
        <p:style>
          <a:lnRef idx="1">
            <a:schemeClr val="accent4"/>
          </a:lnRef>
          <a:fillRef idx="2">
            <a:schemeClr val="accent4"/>
          </a:fillRef>
          <a:effectRef idx="1">
            <a:schemeClr val="accent4"/>
          </a:effectRef>
          <a:fontRef idx="minor">
            <a:schemeClr val="dk1"/>
          </a:fontRef>
        </p:style>
        <p:txBody>
          <a:bodyPr lIns="91422" tIns="45711" rIns="91422" bIns="45711" rtlCol="0" anchor="ctr"/>
          <a:lstStyle/>
          <a:p>
            <a:pPr lvl="0" algn="ctr"/>
            <a:r>
              <a:rPr lang="en-US" sz="2400" b="1" smtClean="0">
                <a:latin typeface="Times New Roman" pitchFamily="18" charset="0"/>
                <a:cs typeface="Times New Roman" pitchFamily="18" charset="0"/>
              </a:rPr>
              <a:t>Kết hợp kiến thức vừa học giải thích nguyên </a:t>
            </a:r>
            <a:r>
              <a:rPr lang="en-US" sz="2400" b="1">
                <a:latin typeface="Times New Roman" pitchFamily="18" charset="0"/>
                <a:cs typeface="Times New Roman" pitchFamily="18" charset="0"/>
              </a:rPr>
              <a:t>nhân gây </a:t>
            </a:r>
            <a:r>
              <a:rPr lang="en-US" sz="2400" b="1">
                <a:solidFill>
                  <a:schemeClr val="tx1"/>
                </a:solidFill>
                <a:latin typeface="Times New Roman" pitchFamily="18" charset="0"/>
                <a:cs typeface="Times New Roman" pitchFamily="18" charset="0"/>
              </a:rPr>
              <a:t>h</a:t>
            </a:r>
            <a:r>
              <a:rPr lang="en-US" sz="2400" b="1">
                <a:latin typeface="Times New Roman" pitchFamily="18" charset="0"/>
                <a:cs typeface="Times New Roman" pitchFamily="18" charset="0"/>
              </a:rPr>
              <a:t>ư thối mẫu vật là gì?</a:t>
            </a:r>
          </a:p>
        </p:txBody>
      </p:sp>
      <p:sp>
        <p:nvSpPr>
          <p:cNvPr id="6" name="Google Shape;497;p46">
            <a:extLst>
              <a:ext uri="{FF2B5EF4-FFF2-40B4-BE49-F238E27FC236}">
                <a16:creationId xmlns:a16="http://schemas.microsoft.com/office/drawing/2014/main" xmlns="" id="{DA4D6113-73AA-849A-9E40-1E9C8B50137A}"/>
              </a:ext>
            </a:extLst>
          </p:cNvPr>
          <p:cNvSpPr txBox="1">
            <a:spLocks/>
          </p:cNvSpPr>
          <p:nvPr/>
        </p:nvSpPr>
        <p:spPr>
          <a:xfrm>
            <a:off x="899593" y="51480"/>
            <a:ext cx="7367078" cy="504049"/>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sp>
        <p:nvSpPr>
          <p:cNvPr id="7" name="Rectangle 6"/>
          <p:cNvSpPr/>
          <p:nvPr/>
        </p:nvSpPr>
        <p:spPr>
          <a:xfrm>
            <a:off x="4860032" y="2949387"/>
            <a:ext cx="3985498" cy="20162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mtClean="0">
                <a:solidFill>
                  <a:schemeClr val="bg1">
                    <a:lumMod val="10000"/>
                  </a:schemeClr>
                </a:solidFill>
                <a:latin typeface="+mj-lt"/>
                <a:sym typeface="Wingdings"/>
              </a:rPr>
              <a:t></a:t>
            </a:r>
            <a:r>
              <a:rPr lang="vi-VN" smtClean="0">
                <a:solidFill>
                  <a:schemeClr val="bg1">
                    <a:lumMod val="10000"/>
                  </a:schemeClr>
                </a:solidFill>
                <a:latin typeface="+mj-lt"/>
              </a:rPr>
              <a:t>Trái </a:t>
            </a:r>
            <a:r>
              <a:rPr lang="vi-VN">
                <a:solidFill>
                  <a:schemeClr val="bg1">
                    <a:lumMod val="10000"/>
                  </a:schemeClr>
                </a:solidFill>
                <a:latin typeface="+mj-lt"/>
              </a:rPr>
              <a:t>cây, sữa, cơm là môi trường chứa đựng nguồn dinh dưỡng hóa học sẵn có dành cho </a:t>
            </a:r>
            <a:r>
              <a:rPr lang="en-US" smtClean="0">
                <a:solidFill>
                  <a:schemeClr val="bg1">
                    <a:lumMod val="10000"/>
                  </a:schemeClr>
                </a:solidFill>
                <a:latin typeface="Times New Roman" pitchFamily="18" charset="0"/>
                <a:cs typeface="Times New Roman" pitchFamily="18" charset="0"/>
              </a:rPr>
              <a:t>vi sinh vật</a:t>
            </a:r>
            <a:r>
              <a:rPr lang="vi-VN" smtClean="0">
                <a:solidFill>
                  <a:schemeClr val="bg1">
                    <a:lumMod val="10000"/>
                  </a:schemeClr>
                </a:solidFill>
                <a:latin typeface="Times New Roman" pitchFamily="18" charset="0"/>
                <a:cs typeface="Times New Roman" pitchFamily="18" charset="0"/>
              </a:rPr>
              <a:t>, </a:t>
            </a:r>
            <a:r>
              <a:rPr lang="vi-VN">
                <a:solidFill>
                  <a:schemeClr val="bg1">
                    <a:lumMod val="10000"/>
                  </a:schemeClr>
                </a:solidFill>
                <a:latin typeface="+mj-lt"/>
              </a:rPr>
              <a:t>do đó đa phần </a:t>
            </a:r>
            <a:r>
              <a:rPr lang="en-US">
                <a:solidFill>
                  <a:schemeClr val="bg1">
                    <a:lumMod val="10000"/>
                  </a:schemeClr>
                </a:solidFill>
                <a:latin typeface="Times New Roman" pitchFamily="18" charset="0"/>
                <a:cs typeface="Times New Roman" pitchFamily="18" charset="0"/>
              </a:rPr>
              <a:t>vi sinh vật</a:t>
            </a:r>
            <a:r>
              <a:rPr lang="vi-VN" smtClean="0">
                <a:solidFill>
                  <a:schemeClr val="bg1">
                    <a:lumMod val="10000"/>
                  </a:schemeClr>
                </a:solidFill>
                <a:latin typeface="Times New Roman" pitchFamily="18" charset="0"/>
                <a:cs typeface="Times New Roman" pitchFamily="18" charset="0"/>
              </a:rPr>
              <a:t> </a:t>
            </a:r>
            <a:r>
              <a:rPr lang="vi-VN">
                <a:solidFill>
                  <a:schemeClr val="bg1">
                    <a:lumMod val="10000"/>
                  </a:schemeClr>
                </a:solidFill>
                <a:latin typeface="+mj-lt"/>
              </a:rPr>
              <a:t>gây hỏng thực phẩm thuộc nhóm </a:t>
            </a:r>
            <a:r>
              <a:rPr lang="en-US">
                <a:solidFill>
                  <a:schemeClr val="bg1">
                    <a:lumMod val="10000"/>
                  </a:schemeClr>
                </a:solidFill>
                <a:latin typeface="Times New Roman" pitchFamily="18" charset="0"/>
                <a:cs typeface="Times New Roman" pitchFamily="18" charset="0"/>
              </a:rPr>
              <a:t>vi sinh vật</a:t>
            </a:r>
            <a:r>
              <a:rPr lang="vi-VN" smtClean="0">
                <a:solidFill>
                  <a:schemeClr val="bg1">
                    <a:lumMod val="10000"/>
                  </a:schemeClr>
                </a:solidFill>
                <a:latin typeface="Times New Roman" pitchFamily="18" charset="0"/>
                <a:cs typeface="Times New Roman" pitchFamily="18" charset="0"/>
              </a:rPr>
              <a:t> </a:t>
            </a:r>
            <a:r>
              <a:rPr lang="vi-VN" b="1">
                <a:solidFill>
                  <a:schemeClr val="bg1">
                    <a:lumMod val="10000"/>
                  </a:schemeClr>
                </a:solidFill>
                <a:latin typeface="+mj-lt"/>
              </a:rPr>
              <a:t>Hóa dị dưỡng</a:t>
            </a:r>
            <a:r>
              <a:rPr lang="vi-VN">
                <a:solidFill>
                  <a:schemeClr val="bg1">
                    <a:lumMod val="10000"/>
                  </a:schemeClr>
                </a:solidFill>
                <a:latin typeface="+mj-lt"/>
              </a:rPr>
              <a:t>. Kết hợp với điều kiện nhiệt độ nóng ẩm tạo thuận lợi cho vi sinh vật (ví dụ nấm mốc) phát triển mạnh mẽ</a:t>
            </a:r>
            <a:endParaRPr lang="en-US">
              <a:solidFill>
                <a:schemeClr val="bg1">
                  <a:lumMod val="10000"/>
                </a:schemeClr>
              </a:solidFill>
              <a:latin typeface="+mj-lt"/>
            </a:endParaRPr>
          </a:p>
        </p:txBody>
      </p:sp>
      <p:sp>
        <p:nvSpPr>
          <p:cNvPr id="8" name="Rounded Rectangle 7"/>
          <p:cNvSpPr/>
          <p:nvPr/>
        </p:nvSpPr>
        <p:spPr>
          <a:xfrm>
            <a:off x="6066369" y="1032050"/>
            <a:ext cx="2819444" cy="1895899"/>
          </a:xfrm>
          <a:prstGeom prst="roundRect">
            <a:avLst/>
          </a:prstGeom>
        </p:spPr>
        <p:style>
          <a:lnRef idx="1">
            <a:schemeClr val="accent2"/>
          </a:lnRef>
          <a:fillRef idx="2">
            <a:schemeClr val="accent2"/>
          </a:fillRef>
          <a:effectRef idx="1">
            <a:schemeClr val="accent2"/>
          </a:effectRef>
          <a:fontRef idx="minor">
            <a:schemeClr val="dk1"/>
          </a:fontRef>
        </p:style>
        <p:txBody>
          <a:bodyPr lIns="91422" tIns="45711" rIns="91422" bIns="45711" rtlCol="0" anchor="ctr"/>
          <a:lstStyle/>
          <a:p>
            <a:pPr lvl="0" algn="ctr"/>
            <a:r>
              <a:rPr lang="en-US" sz="2400" b="1" smtClean="0">
                <a:latin typeface="Times New Roman" pitchFamily="18" charset="0"/>
                <a:cs typeface="Times New Roman" pitchFamily="18" charset="0"/>
              </a:rPr>
              <a:t>Để thức ăn không bị oi thiêu, chúng ta có những biện pháp gì?</a:t>
            </a:r>
            <a:endParaRPr lang="en-US" sz="2400" b="1">
              <a:latin typeface="Times New Roman" pitchFamily="18" charset="0"/>
              <a:cs typeface="Times New Roman" pitchFamily="18" charset="0"/>
            </a:endParaRPr>
          </a:p>
        </p:txBody>
      </p:sp>
    </p:spTree>
    <p:extLst>
      <p:ext uri="{BB962C8B-B14F-4D97-AF65-F5344CB8AC3E}">
        <p14:creationId xmlns:p14="http://schemas.microsoft.com/office/powerpoint/2010/main" val="326879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5"/>
                                        </p:tgtEl>
                                        <p:attrNameLst>
                                          <p:attrName>ppt_x</p:attrName>
                                        </p:attrNameLst>
                                      </p:cBhvr>
                                      <p:tavLst>
                                        <p:tav tm="0">
                                          <p:val>
                                            <p:strVal val="ppt_x"/>
                                          </p:val>
                                        </p:tav>
                                        <p:tav tm="100000">
                                          <p:val>
                                            <p:strVal val="ppt_x"/>
                                          </p:val>
                                        </p:tav>
                                      </p:tavLst>
                                    </p:anim>
                                    <p:anim calcmode="lin" valueType="num">
                                      <p:cBhvr additive="base">
                                        <p:cTn id="33" dur="500"/>
                                        <p:tgtEl>
                                          <p:spTgt spid="5"/>
                                        </p:tgtEl>
                                        <p:attrNameLst>
                                          <p:attrName>ppt_y</p:attrName>
                                        </p:attrNameLst>
                                      </p:cBhvr>
                                      <p:tavLst>
                                        <p:tav tm="0">
                                          <p:val>
                                            <p:strVal val="ppt_y"/>
                                          </p:val>
                                        </p:tav>
                                        <p:tav tm="100000">
                                          <p:val>
                                            <p:strVal val="1+ppt_h/2"/>
                                          </p:val>
                                        </p:tav>
                                      </p:tavLst>
                                    </p:anim>
                                    <p:set>
                                      <p:cBhvr>
                                        <p:cTn id="34" dur="1" fill="hold">
                                          <p:stCondLst>
                                            <p:cond delay="499"/>
                                          </p:stCondLst>
                                        </p:cTn>
                                        <p:tgtEl>
                                          <p:spTgt spid="5"/>
                                        </p:tgtEl>
                                        <p:attrNameLst>
                                          <p:attrName>style.visibility</p:attrName>
                                        </p:attrNameLst>
                                      </p:cBhvr>
                                      <p:to>
                                        <p:strVal val="hidden"/>
                                      </p:to>
                                    </p:set>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6" presetClass="entr" presetSubtype="16"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grpSp>
        <p:nvGrpSpPr>
          <p:cNvPr id="4" name="Group 3"/>
          <p:cNvGrpSpPr/>
          <p:nvPr/>
        </p:nvGrpSpPr>
        <p:grpSpPr>
          <a:xfrm>
            <a:off x="-36512" y="801102"/>
            <a:ext cx="5904656" cy="483286"/>
            <a:chOff x="432048" y="1902134"/>
            <a:chExt cx="7488800" cy="590400"/>
          </a:xfrm>
        </p:grpSpPr>
        <p:sp>
          <p:nvSpPr>
            <p:cNvPr id="5" name="Rounded Rectangle 4"/>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6" name="Rounded Rectangle 4"/>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III. Các kiểu dinh dưỡng của vi sinh vật </a:t>
              </a:r>
              <a:endParaRPr lang="en-US" sz="2400" kern="1200">
                <a:solidFill>
                  <a:schemeClr val="tx1"/>
                </a:solidFill>
                <a:latin typeface="Times New Roman" pitchFamily="18" charset="0"/>
                <a:cs typeface="Times New Roman" pitchFamily="18" charset="0"/>
              </a:endParaRPr>
            </a:p>
          </p:txBody>
        </p:sp>
      </p:grpSp>
      <p:sp>
        <p:nvSpPr>
          <p:cNvPr id="7" name="TextBox 6"/>
          <p:cNvSpPr txBox="1"/>
          <p:nvPr/>
        </p:nvSpPr>
        <p:spPr>
          <a:xfrm>
            <a:off x="23892" y="1351222"/>
            <a:ext cx="9120108" cy="49397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lvl="0" algn="just">
              <a:lnSpc>
                <a:spcPct val="120000"/>
              </a:lnSpc>
              <a:buSzPts val="1350"/>
            </a:pPr>
            <a:r>
              <a:rPr lang="en-US" sz="2200" b="1">
                <a:solidFill>
                  <a:schemeClr val="bg1"/>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vi-VN" sz="2200" b="1">
                <a:solidFill>
                  <a:schemeClr val="bg1"/>
                </a:solidFill>
                <a:latin typeface="Times New Roman" pitchFamily="18" charset="0"/>
                <a:ea typeface="Times New Roman" panose="02020603050405020304" pitchFamily="18" charset="0"/>
                <a:cs typeface="Times New Roman" pitchFamily="18" charset="0"/>
                <a:sym typeface="Wingdings" panose="05000000000000000000" pitchFamily="2" charset="2"/>
              </a:rPr>
              <a:t>Kiểu dinh dưỡng của vi sinh vật là gì?</a:t>
            </a:r>
            <a:endParaRPr lang="en-US" sz="2200" b="1" dirty="0">
              <a:solidFill>
                <a:schemeClr val="bg1"/>
              </a:solidFill>
              <a:latin typeface="Times New Roman" pitchFamily="18" charset="0"/>
              <a:ea typeface="Times New Roman" panose="02020603050405020304" pitchFamily="18" charset="0"/>
              <a:cs typeface="Times New Roman" pitchFamily="18" charset="0"/>
            </a:endParaRPr>
          </a:p>
        </p:txBody>
      </p:sp>
      <p:sp>
        <p:nvSpPr>
          <p:cNvPr id="8" name="TextBox 7"/>
          <p:cNvSpPr txBox="1"/>
          <p:nvPr/>
        </p:nvSpPr>
        <p:spPr>
          <a:xfrm>
            <a:off x="23892" y="3333075"/>
            <a:ext cx="9120108" cy="49397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SzPts val="1350"/>
            </a:pPr>
            <a:r>
              <a:rPr lang="en-US" sz="22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Các kiểu dinh dưỡng của vi sinh vật?</a:t>
            </a:r>
            <a:endParaRPr lang="en-US" sz="2200" b="1" dirty="0">
              <a:solidFill>
                <a:schemeClr val="bg1"/>
              </a:solidFill>
              <a:latin typeface="Times New Roman" pitchFamily="18" charset="0"/>
              <a:ea typeface="Times New Roman" pitchFamily="18" charset="0"/>
              <a:cs typeface="Times New Roman" pitchFamily="18" charset="0"/>
            </a:endParaRPr>
          </a:p>
        </p:txBody>
      </p:sp>
      <p:sp>
        <p:nvSpPr>
          <p:cNvPr id="9" name="Rounded Rectangle 8"/>
          <p:cNvSpPr/>
          <p:nvPr/>
        </p:nvSpPr>
        <p:spPr>
          <a:xfrm>
            <a:off x="2195736" y="1964516"/>
            <a:ext cx="6912768" cy="1202385"/>
          </a:xfrm>
          <a:prstGeom prst="roundRect">
            <a:avLst/>
          </a:prstGeom>
          <a:solidFill>
            <a:srgbClr val="D5FC79"/>
          </a:solidFill>
          <a:ln w="25400" cap="flat" cmpd="sng" algn="ctr">
            <a:noFill/>
            <a:prstDash val="solid"/>
          </a:ln>
          <a:effectLst/>
        </p:spPr>
        <p:txBody>
          <a:bodyPr lIns="91422" tIns="45711" rIns="91422" bIns="45711" rtlCol="0" anchor="ctr"/>
          <a:lstStyle/>
          <a:p>
            <a:pPr lvl="0" algn="just" fontAlgn="base">
              <a:spcBef>
                <a:spcPct val="0"/>
              </a:spcBef>
              <a:spcAft>
                <a:spcPct val="0"/>
              </a:spcAft>
              <a:defRPr/>
            </a:pPr>
            <a:r>
              <a:rPr lang="x-none" sz="2200">
                <a:latin typeface="Times New Roman" pitchFamily="18" charset="0"/>
                <a:cs typeface="Times New Roman" pitchFamily="18" charset="0"/>
                <a:sym typeface="Wingdings"/>
              </a:rPr>
              <a:t></a:t>
            </a:r>
            <a:r>
              <a:rPr lang="en-US" sz="2200">
                <a:latin typeface="Times New Roman" pitchFamily="18" charset="0"/>
                <a:cs typeface="Times New Roman" pitchFamily="18" charset="0"/>
              </a:rPr>
              <a:t> Kiểu dinh dưỡng của vi sinh vật là cách sử dụng </a:t>
            </a:r>
            <a:r>
              <a:rPr lang="en-US" sz="2200" b="1">
                <a:solidFill>
                  <a:srgbClr val="FF0000"/>
                </a:solidFill>
                <a:latin typeface="Times New Roman" pitchFamily="18" charset="0"/>
                <a:cs typeface="Times New Roman" pitchFamily="18" charset="0"/>
              </a:rPr>
              <a:t>nguồn năng lượng </a:t>
            </a:r>
            <a:r>
              <a:rPr lang="en-US" sz="2200">
                <a:latin typeface="Times New Roman" pitchFamily="18" charset="0"/>
                <a:cs typeface="Times New Roman" pitchFamily="18" charset="0"/>
              </a:rPr>
              <a:t>và </a:t>
            </a:r>
            <a:r>
              <a:rPr lang="en-US" sz="2200" b="1">
                <a:solidFill>
                  <a:srgbClr val="FF0000"/>
                </a:solidFill>
                <a:latin typeface="Times New Roman" pitchFamily="18" charset="0"/>
                <a:cs typeface="Times New Roman" pitchFamily="18" charset="0"/>
              </a:rPr>
              <a:t>nguồn Carbon </a:t>
            </a:r>
            <a:r>
              <a:rPr lang="en-US" sz="2200">
                <a:latin typeface="Times New Roman" pitchFamily="18" charset="0"/>
                <a:cs typeface="Times New Roman" pitchFamily="18" charset="0"/>
              </a:rPr>
              <a:t>để tổng hợp nên các chất sống cho tế bào.</a:t>
            </a:r>
            <a:endParaRPr lang="vi-VN" sz="2200" dirty="0">
              <a:latin typeface="Times New Roman" pitchFamily="18" charset="0"/>
              <a:cs typeface="Times New Roman" pitchFamily="18" charset="0"/>
            </a:endParaRPr>
          </a:p>
        </p:txBody>
      </p:sp>
      <p:sp>
        <p:nvSpPr>
          <p:cNvPr id="10" name="Rounded Rectangle 9"/>
          <p:cNvSpPr/>
          <p:nvPr/>
        </p:nvSpPr>
        <p:spPr>
          <a:xfrm>
            <a:off x="171419" y="1923680"/>
            <a:ext cx="1808295" cy="1202385"/>
          </a:xfrm>
          <a:prstGeom prst="roundRect">
            <a:avLst/>
          </a:prstGeom>
          <a:solidFill>
            <a:srgbClr val="D5FC79"/>
          </a:solidFill>
          <a:ln w="25400" cap="flat" cmpd="sng" algn="ctr">
            <a:noFill/>
            <a:prstDash val="solid"/>
          </a:ln>
          <a:effectLst/>
        </p:spPr>
        <p:txBody>
          <a:bodyPr lIns="91422" tIns="45711" rIns="91422" bIns="45711" rtlCol="0" anchor="ctr"/>
          <a:lstStyle/>
          <a:p>
            <a:pPr algn="ctr" defTabSz="914198" fontAlgn="base">
              <a:spcBef>
                <a:spcPct val="0"/>
              </a:spcBef>
              <a:spcAft>
                <a:spcPct val="0"/>
              </a:spcAft>
              <a:buClrTx/>
              <a:defRPr/>
            </a:pPr>
            <a:r>
              <a:rPr lang="en-US" sz="2200" b="1" dirty="0" err="1">
                <a:latin typeface="Times New Roman" pitchFamily="18" charset="0"/>
                <a:cs typeface="Times New Roman" pitchFamily="18" charset="0"/>
              </a:rPr>
              <a:t>Khái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niệm</a:t>
            </a:r>
            <a:endParaRPr lang="vi-VN" sz="2200" b="1" dirty="0">
              <a:latin typeface="Times New Roman" pitchFamily="18" charset="0"/>
              <a:cs typeface="Times New Roman" pitchFamily="18" charset="0"/>
            </a:endParaRPr>
          </a:p>
        </p:txBody>
      </p:sp>
      <p:sp>
        <p:nvSpPr>
          <p:cNvPr id="13" name="Pentagon 12"/>
          <p:cNvSpPr/>
          <p:nvPr/>
        </p:nvSpPr>
        <p:spPr>
          <a:xfrm>
            <a:off x="23893" y="4083918"/>
            <a:ext cx="2171844" cy="648072"/>
          </a:xfrm>
          <a:prstGeom prst="homePlate">
            <a:avLst/>
          </a:prstGeom>
        </p:spPr>
        <p:style>
          <a:lnRef idx="0">
            <a:schemeClr val="accent2"/>
          </a:lnRef>
          <a:fillRef idx="3">
            <a:schemeClr val="accent2"/>
          </a:fillRef>
          <a:effectRef idx="3">
            <a:schemeClr val="accent2"/>
          </a:effectRef>
          <a:fontRef idx="minor">
            <a:schemeClr val="lt1"/>
          </a:fontRef>
        </p:style>
        <p:txBody>
          <a:bodyPr lIns="91422" tIns="45711" rIns="91422" bIns="45711" spcCol="0" rtlCol="0" anchor="ctr"/>
          <a:lstStyle/>
          <a:p>
            <a:pPr algn="ctr" eaLnBrk="1" hangingPunct="1"/>
            <a:r>
              <a:rPr lang="en-US" sz="2000" b="1">
                <a:solidFill>
                  <a:srgbClr val="660033"/>
                </a:solidFill>
                <a:latin typeface="Times New Roman" pitchFamily="18" charset="0"/>
                <a:cs typeface="Times New Roman" pitchFamily="18" charset="0"/>
              </a:rPr>
              <a:t>Quang tự dưỡng</a:t>
            </a:r>
            <a:endParaRPr lang="en-US" sz="2000" b="1" dirty="0">
              <a:solidFill>
                <a:srgbClr val="660033"/>
              </a:solidFill>
              <a:latin typeface="Times New Roman" pitchFamily="18" charset="0"/>
              <a:cs typeface="Times New Roman" pitchFamily="18" charset="0"/>
            </a:endParaRPr>
          </a:p>
        </p:txBody>
      </p:sp>
      <p:sp>
        <p:nvSpPr>
          <p:cNvPr id="14" name="Chevron 13"/>
          <p:cNvSpPr/>
          <p:nvPr/>
        </p:nvSpPr>
        <p:spPr>
          <a:xfrm>
            <a:off x="1960273" y="4083918"/>
            <a:ext cx="2794649" cy="648072"/>
          </a:xfrm>
          <a:prstGeom prst="chevron">
            <a:avLst/>
          </a:prstGeom>
        </p:spPr>
        <p:style>
          <a:lnRef idx="0">
            <a:schemeClr val="accent3"/>
          </a:lnRef>
          <a:fillRef idx="3">
            <a:schemeClr val="accent3"/>
          </a:fillRef>
          <a:effectRef idx="3">
            <a:schemeClr val="accent3"/>
          </a:effectRef>
          <a:fontRef idx="minor">
            <a:schemeClr val="lt1"/>
          </a:fontRef>
        </p:style>
        <p:txBody>
          <a:bodyPr lIns="91422" tIns="45711" rIns="91422" bIns="45711" spcCol="0" rtlCol="0" anchor="ctr"/>
          <a:lstStyle/>
          <a:p>
            <a:pPr algn="ctr" eaLnBrk="1" hangingPunct="1"/>
            <a:r>
              <a:rPr lang="en-US" sz="2000" b="1">
                <a:solidFill>
                  <a:srgbClr val="660033"/>
                </a:solidFill>
                <a:latin typeface="Times New Roman" pitchFamily="18" charset="0"/>
                <a:cs typeface="Times New Roman" pitchFamily="18" charset="0"/>
              </a:rPr>
              <a:t>Quang dị dưỡng</a:t>
            </a:r>
            <a:endParaRPr lang="en-US" sz="2000" b="1" dirty="0">
              <a:solidFill>
                <a:srgbClr val="660033"/>
              </a:solidFill>
              <a:latin typeface="Times New Roman" pitchFamily="18" charset="0"/>
              <a:cs typeface="Times New Roman" pitchFamily="18" charset="0"/>
            </a:endParaRPr>
          </a:p>
        </p:txBody>
      </p:sp>
      <p:sp>
        <p:nvSpPr>
          <p:cNvPr id="15" name="Chevron 14"/>
          <p:cNvSpPr/>
          <p:nvPr/>
        </p:nvSpPr>
        <p:spPr>
          <a:xfrm>
            <a:off x="4519449" y="4083918"/>
            <a:ext cx="2376265" cy="648072"/>
          </a:xfrm>
          <a:prstGeom prst="chevron">
            <a:avLst/>
          </a:prstGeom>
        </p:spPr>
        <p:style>
          <a:lnRef idx="0">
            <a:schemeClr val="accent1"/>
          </a:lnRef>
          <a:fillRef idx="3">
            <a:schemeClr val="accent1"/>
          </a:fillRef>
          <a:effectRef idx="3">
            <a:schemeClr val="accent1"/>
          </a:effectRef>
          <a:fontRef idx="minor">
            <a:schemeClr val="lt1"/>
          </a:fontRef>
        </p:style>
        <p:txBody>
          <a:bodyPr lIns="91422" tIns="45711" rIns="91422" bIns="45711" spcCol="0" rtlCol="0" anchor="ctr"/>
          <a:lstStyle/>
          <a:p>
            <a:pPr algn="ctr" eaLnBrk="1" hangingPunct="1"/>
            <a:r>
              <a:rPr lang="en-US" sz="2000" b="1">
                <a:solidFill>
                  <a:srgbClr val="660033"/>
                </a:solidFill>
                <a:latin typeface="Times New Roman" pitchFamily="18" charset="0"/>
                <a:cs typeface="Times New Roman" pitchFamily="18" charset="0"/>
              </a:rPr>
              <a:t>Hóa tự dưỡng</a:t>
            </a:r>
            <a:endParaRPr lang="en-US" sz="2000" b="1" dirty="0">
              <a:solidFill>
                <a:srgbClr val="660033"/>
              </a:solidFill>
              <a:latin typeface="Times New Roman" pitchFamily="18" charset="0"/>
              <a:cs typeface="Times New Roman" pitchFamily="18" charset="0"/>
            </a:endParaRPr>
          </a:p>
        </p:txBody>
      </p:sp>
      <p:sp>
        <p:nvSpPr>
          <p:cNvPr id="16" name="Chevron 15"/>
          <p:cNvSpPr/>
          <p:nvPr/>
        </p:nvSpPr>
        <p:spPr>
          <a:xfrm>
            <a:off x="6660232" y="4083918"/>
            <a:ext cx="2448272" cy="648072"/>
          </a:xfrm>
          <a:prstGeom prst="chevron">
            <a:avLst/>
          </a:prstGeom>
        </p:spPr>
        <p:style>
          <a:lnRef idx="0">
            <a:schemeClr val="accent4"/>
          </a:lnRef>
          <a:fillRef idx="3">
            <a:schemeClr val="accent4"/>
          </a:fillRef>
          <a:effectRef idx="3">
            <a:schemeClr val="accent4"/>
          </a:effectRef>
          <a:fontRef idx="minor">
            <a:schemeClr val="lt1"/>
          </a:fontRef>
        </p:style>
        <p:txBody>
          <a:bodyPr lIns="91422" tIns="45711" rIns="91422" bIns="45711" spcCol="0" rtlCol="0" anchor="ctr"/>
          <a:lstStyle/>
          <a:p>
            <a:pPr algn="ctr" eaLnBrk="1" hangingPunct="1"/>
            <a:r>
              <a:rPr lang="en-US" sz="2000" b="1">
                <a:solidFill>
                  <a:srgbClr val="660033"/>
                </a:solidFill>
                <a:latin typeface="Times New Roman" pitchFamily="18" charset="0"/>
                <a:cs typeface="Times New Roman" pitchFamily="18" charset="0"/>
              </a:rPr>
              <a:t>Hóa dị dưỡng</a:t>
            </a:r>
            <a:endParaRPr lang="en-US" sz="2000" b="1" dirty="0">
              <a:solidFill>
                <a:srgbClr val="660033"/>
              </a:solidFill>
              <a:latin typeface="Times New Roman" pitchFamily="18" charset="0"/>
              <a:cs typeface="Times New Roman" pitchFamily="18" charset="0"/>
            </a:endParaRPr>
          </a:p>
        </p:txBody>
      </p:sp>
      <p:grpSp>
        <p:nvGrpSpPr>
          <p:cNvPr id="17" name="Google Shape;580;p50"/>
          <p:cNvGrpSpPr/>
          <p:nvPr/>
        </p:nvGrpSpPr>
        <p:grpSpPr>
          <a:xfrm rot="11525729">
            <a:off x="8266679" y="321650"/>
            <a:ext cx="771199" cy="829394"/>
            <a:chOff x="6882175" y="2207400"/>
            <a:chExt cx="465475" cy="500600"/>
          </a:xfrm>
        </p:grpSpPr>
        <p:sp>
          <p:nvSpPr>
            <p:cNvPr id="18" name="Google Shape;581;p50"/>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582;p50"/>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583;p50"/>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59684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50"/>
                                        <p:tgtEl>
                                          <p:spTgt spid="10"/>
                                        </p:tgtEl>
                                      </p:cBhvr>
                                    </p:animEffect>
                                    <p:anim calcmode="lin" valueType="num">
                                      <p:cBhvr>
                                        <p:cTn id="15" dur="750" fill="hold"/>
                                        <p:tgtEl>
                                          <p:spTgt spid="10"/>
                                        </p:tgtEl>
                                        <p:attrNameLst>
                                          <p:attrName>ppt_x</p:attrName>
                                        </p:attrNameLst>
                                      </p:cBhvr>
                                      <p:tavLst>
                                        <p:tav tm="0">
                                          <p:val>
                                            <p:strVal val="#ppt_x"/>
                                          </p:val>
                                        </p:tav>
                                        <p:tav tm="100000">
                                          <p:val>
                                            <p:strVal val="#ppt_x"/>
                                          </p:val>
                                        </p:tav>
                                      </p:tavLst>
                                    </p:anim>
                                    <p:anim calcmode="lin" valueType="num">
                                      <p:cBhvr>
                                        <p:cTn id="16" dur="75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6"/>
          <p:cNvSpPr txBox="1">
            <a:spLocks noGrp="1"/>
          </p:cNvSpPr>
          <p:nvPr>
            <p:ph type="ctrTitle"/>
          </p:nvPr>
        </p:nvSpPr>
        <p:spPr>
          <a:xfrm>
            <a:off x="1259632" y="849875"/>
            <a:ext cx="6784370" cy="1199153"/>
          </a:xfrm>
          <a:prstGeom prst="rect">
            <a:avLst/>
          </a:prstGeom>
        </p:spPr>
        <p:txBody>
          <a:bodyPr spcFirstLastPara="1" wrap="square" lIns="91407" tIns="91407" rIns="91407" bIns="91407"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 sz="360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Duepuntozero" pitchFamily="18" charset="0"/>
              </a:rPr>
              <a:t>PHẦN HAI </a:t>
            </a:r>
            <a:br>
              <a:rPr lang="en" sz="360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Duepuntozero" pitchFamily="18" charset="0"/>
              </a:rPr>
            </a:br>
            <a:r>
              <a:rPr lang="en" sz="360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Duepuntozero" pitchFamily="18" charset="0"/>
              </a:rPr>
              <a:t>SINH HỌC VI SINH VẬT VÀ VIRUS</a:t>
            </a:r>
            <a:endParaRPr sz="360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Duepuntozero" pitchFamily="18" charset="0"/>
            </a:endParaRPr>
          </a:p>
        </p:txBody>
      </p:sp>
      <p:sp>
        <p:nvSpPr>
          <p:cNvPr id="497" name="Google Shape;497;p46"/>
          <p:cNvSpPr txBox="1">
            <a:spLocks noGrp="1"/>
          </p:cNvSpPr>
          <p:nvPr>
            <p:ph type="ctrTitle" idx="2"/>
          </p:nvPr>
        </p:nvSpPr>
        <p:spPr>
          <a:xfrm>
            <a:off x="539552" y="3003798"/>
            <a:ext cx="8208912" cy="579300"/>
          </a:xfrm>
          <a:prstGeom prst="rect">
            <a:avLst/>
          </a:prstGeom>
        </p:spPr>
        <p:txBody>
          <a:bodyPr spcFirstLastPara="1" wrap="square" lIns="91407" tIns="91407" rIns="91407" bIns="91407" anchor="ctr" anchorCtr="0">
            <a:noAutofit/>
          </a:bodyPr>
          <a:lstStyle/>
          <a:p>
            <a:r>
              <a:rPr lang="en" sz="4000"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UTM Cookies" pitchFamily="18" charset="0"/>
              </a:rPr>
              <a:t>BÀI 22: KHÁI QUÁT VỀ VI SINH VẬT</a:t>
            </a:r>
            <a:endParaRPr sz="4000"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UTM Cookies" pitchFamily="18" charset="0"/>
            </a:endParaRPr>
          </a:p>
        </p:txBody>
      </p:sp>
      <p:sp>
        <p:nvSpPr>
          <p:cNvPr id="498" name="Google Shape;498;p46"/>
          <p:cNvSpPr/>
          <p:nvPr/>
        </p:nvSpPr>
        <p:spPr>
          <a:xfrm rot="-1274851">
            <a:off x="4096684" y="-32273"/>
            <a:ext cx="950832" cy="527644"/>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07" tIns="91407" rIns="91407" bIns="91407" anchor="ctr" anchorCtr="0">
            <a:noAutofit/>
          </a:bodyPr>
          <a:lstStyle/>
          <a:p>
            <a:endParaRPr/>
          </a:p>
        </p:txBody>
      </p:sp>
      <p:grpSp>
        <p:nvGrpSpPr>
          <p:cNvPr id="500" name="Google Shape;500;p46"/>
          <p:cNvGrpSpPr/>
          <p:nvPr/>
        </p:nvGrpSpPr>
        <p:grpSpPr>
          <a:xfrm>
            <a:off x="220034" y="632727"/>
            <a:ext cx="1138075" cy="1174798"/>
            <a:chOff x="1220300" y="465175"/>
            <a:chExt cx="1445725" cy="1492375"/>
          </a:xfrm>
        </p:grpSpPr>
        <p:sp>
          <p:nvSpPr>
            <p:cNvPr id="501" name="Google Shape;501;p46"/>
            <p:cNvSpPr/>
            <p:nvPr/>
          </p:nvSpPr>
          <p:spPr>
            <a:xfrm>
              <a:off x="1220300" y="465175"/>
              <a:ext cx="1445725" cy="1492375"/>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02" name="Google Shape;502;p46"/>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3" name="Google Shape;503;p46"/>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4" name="Google Shape;504;p46"/>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5" name="Google Shape;505;p46"/>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6" name="Google Shape;506;p46"/>
            <p:cNvSpPr/>
            <p:nvPr/>
          </p:nvSpPr>
          <p:spPr>
            <a:xfrm>
              <a:off x="1845125" y="1384125"/>
              <a:ext cx="233225" cy="113075"/>
            </a:xfrm>
            <a:custGeom>
              <a:avLst/>
              <a:gdLst/>
              <a:ahLst/>
              <a:cxnLst/>
              <a:rect l="l" t="t" r="r" b="b"/>
              <a:pathLst>
                <a:path w="9329" h="4523" extrusionOk="0">
                  <a:moveTo>
                    <a:pt x="4829" y="1"/>
                  </a:moveTo>
                  <a:cubicBezTo>
                    <a:pt x="2958" y="1"/>
                    <a:pt x="1059" y="992"/>
                    <a:pt x="308" y="2912"/>
                  </a:cubicBezTo>
                  <a:cubicBezTo>
                    <a:pt x="0" y="3702"/>
                    <a:pt x="719" y="4522"/>
                    <a:pt x="1422" y="4522"/>
                  </a:cubicBezTo>
                  <a:cubicBezTo>
                    <a:pt x="1703" y="4522"/>
                    <a:pt x="1981" y="4391"/>
                    <a:pt x="2190" y="4076"/>
                  </a:cubicBezTo>
                  <a:cubicBezTo>
                    <a:pt x="3013" y="2817"/>
                    <a:pt x="4093" y="2155"/>
                    <a:pt x="5208" y="2155"/>
                  </a:cubicBezTo>
                  <a:cubicBezTo>
                    <a:pt x="6156" y="2155"/>
                    <a:pt x="7130" y="2634"/>
                    <a:pt x="7995" y="3630"/>
                  </a:cubicBezTo>
                  <a:cubicBezTo>
                    <a:pt x="8139" y="3809"/>
                    <a:pt x="8325" y="3886"/>
                    <a:pt x="8509" y="3886"/>
                  </a:cubicBezTo>
                  <a:cubicBezTo>
                    <a:pt x="8928" y="3886"/>
                    <a:pt x="9328" y="3484"/>
                    <a:pt x="9158" y="2984"/>
                  </a:cubicBezTo>
                  <a:cubicBezTo>
                    <a:pt x="8508" y="974"/>
                    <a:pt x="6682" y="1"/>
                    <a:pt x="482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507" name="Google Shape;507;p46"/>
          <p:cNvGrpSpPr/>
          <p:nvPr/>
        </p:nvGrpSpPr>
        <p:grpSpPr>
          <a:xfrm rot="1023448" flipH="1">
            <a:off x="285885" y="3992812"/>
            <a:ext cx="1776408" cy="715442"/>
            <a:chOff x="4559950" y="777900"/>
            <a:chExt cx="2512500" cy="922050"/>
          </a:xfrm>
        </p:grpSpPr>
        <p:sp>
          <p:nvSpPr>
            <p:cNvPr id="508" name="Google Shape;508;p46"/>
            <p:cNvSpPr/>
            <p:nvPr/>
          </p:nvSpPr>
          <p:spPr>
            <a:xfrm>
              <a:off x="4559950" y="777900"/>
              <a:ext cx="2512500" cy="922050"/>
            </a:xfrm>
            <a:custGeom>
              <a:avLst/>
              <a:gdLst/>
              <a:ahLst/>
              <a:cxnLst/>
              <a:rect l="l" t="t" r="r" b="b"/>
              <a:pathLst>
                <a:path w="100500" h="36882" extrusionOk="0">
                  <a:moveTo>
                    <a:pt x="97571" y="1"/>
                  </a:moveTo>
                  <a:cubicBezTo>
                    <a:pt x="96865" y="1"/>
                    <a:pt x="96150" y="290"/>
                    <a:pt x="95543" y="768"/>
                  </a:cubicBezTo>
                  <a:cubicBezTo>
                    <a:pt x="93115" y="2679"/>
                    <a:pt x="90299" y="4820"/>
                    <a:pt x="87469" y="6070"/>
                  </a:cubicBezTo>
                  <a:cubicBezTo>
                    <a:pt x="86664" y="6400"/>
                    <a:pt x="85845" y="6688"/>
                    <a:pt x="84998" y="6889"/>
                  </a:cubicBezTo>
                  <a:cubicBezTo>
                    <a:pt x="84394" y="7047"/>
                    <a:pt x="83776" y="7162"/>
                    <a:pt x="83159" y="7219"/>
                  </a:cubicBezTo>
                  <a:cubicBezTo>
                    <a:pt x="82921" y="7231"/>
                    <a:pt x="82691" y="7236"/>
                    <a:pt x="82466" y="7236"/>
                  </a:cubicBezTo>
                  <a:cubicBezTo>
                    <a:pt x="80991" y="7236"/>
                    <a:pt x="79753" y="7005"/>
                    <a:pt x="78245" y="6731"/>
                  </a:cubicBezTo>
                  <a:cubicBezTo>
                    <a:pt x="77045" y="6515"/>
                    <a:pt x="75872" y="6367"/>
                    <a:pt x="74690" y="6367"/>
                  </a:cubicBezTo>
                  <a:cubicBezTo>
                    <a:pt x="73904" y="6367"/>
                    <a:pt x="73114" y="6432"/>
                    <a:pt x="72311" y="6587"/>
                  </a:cubicBezTo>
                  <a:cubicBezTo>
                    <a:pt x="70745" y="6917"/>
                    <a:pt x="69251" y="7535"/>
                    <a:pt x="67915" y="8412"/>
                  </a:cubicBezTo>
                  <a:cubicBezTo>
                    <a:pt x="66392" y="9417"/>
                    <a:pt x="64998" y="10624"/>
                    <a:pt x="63792" y="12003"/>
                  </a:cubicBezTo>
                  <a:cubicBezTo>
                    <a:pt x="57872" y="9173"/>
                    <a:pt x="51220" y="7938"/>
                    <a:pt x="44726" y="7463"/>
                  </a:cubicBezTo>
                  <a:cubicBezTo>
                    <a:pt x="40537" y="6876"/>
                    <a:pt x="36315" y="6582"/>
                    <a:pt x="32089" y="6582"/>
                  </a:cubicBezTo>
                  <a:cubicBezTo>
                    <a:pt x="31460" y="6582"/>
                    <a:pt x="30830" y="6588"/>
                    <a:pt x="30201" y="6601"/>
                  </a:cubicBezTo>
                  <a:cubicBezTo>
                    <a:pt x="26925" y="6702"/>
                    <a:pt x="23664" y="7004"/>
                    <a:pt x="20417" y="7478"/>
                  </a:cubicBezTo>
                  <a:cubicBezTo>
                    <a:pt x="17989" y="7780"/>
                    <a:pt x="15589" y="8311"/>
                    <a:pt x="13262" y="9044"/>
                  </a:cubicBezTo>
                  <a:cubicBezTo>
                    <a:pt x="9843" y="10179"/>
                    <a:pt x="6624" y="11702"/>
                    <a:pt x="3923" y="14087"/>
                  </a:cubicBezTo>
                  <a:cubicBezTo>
                    <a:pt x="1553" y="16184"/>
                    <a:pt x="130" y="19431"/>
                    <a:pt x="73" y="22563"/>
                  </a:cubicBezTo>
                  <a:cubicBezTo>
                    <a:pt x="1" y="26371"/>
                    <a:pt x="2084" y="29848"/>
                    <a:pt x="5259" y="31859"/>
                  </a:cubicBezTo>
                  <a:cubicBezTo>
                    <a:pt x="7458" y="33238"/>
                    <a:pt x="9785" y="33569"/>
                    <a:pt x="12299" y="33842"/>
                  </a:cubicBezTo>
                  <a:cubicBezTo>
                    <a:pt x="14038" y="34028"/>
                    <a:pt x="15791" y="34115"/>
                    <a:pt x="17543" y="34129"/>
                  </a:cubicBezTo>
                  <a:cubicBezTo>
                    <a:pt x="17638" y="34129"/>
                    <a:pt x="17732" y="34130"/>
                    <a:pt x="17826" y="34130"/>
                  </a:cubicBezTo>
                  <a:cubicBezTo>
                    <a:pt x="21280" y="34130"/>
                    <a:pt x="24720" y="33876"/>
                    <a:pt x="28161" y="33569"/>
                  </a:cubicBezTo>
                  <a:cubicBezTo>
                    <a:pt x="33287" y="33117"/>
                    <a:pt x="38429" y="32554"/>
                    <a:pt x="43569" y="32554"/>
                  </a:cubicBezTo>
                  <a:cubicBezTo>
                    <a:pt x="45617" y="32554"/>
                    <a:pt x="47665" y="32644"/>
                    <a:pt x="49712" y="32865"/>
                  </a:cubicBezTo>
                  <a:cubicBezTo>
                    <a:pt x="52197" y="33253"/>
                    <a:pt x="54654" y="33914"/>
                    <a:pt x="57010" y="34804"/>
                  </a:cubicBezTo>
                  <a:cubicBezTo>
                    <a:pt x="59352" y="35839"/>
                    <a:pt x="61565" y="36773"/>
                    <a:pt x="64237" y="36873"/>
                  </a:cubicBezTo>
                  <a:cubicBezTo>
                    <a:pt x="64379" y="36879"/>
                    <a:pt x="64521" y="36882"/>
                    <a:pt x="64663" y="36882"/>
                  </a:cubicBezTo>
                  <a:cubicBezTo>
                    <a:pt x="67731" y="36882"/>
                    <a:pt x="70985" y="35561"/>
                    <a:pt x="73044" y="33296"/>
                  </a:cubicBezTo>
                  <a:cubicBezTo>
                    <a:pt x="74538" y="31672"/>
                    <a:pt x="75486" y="29618"/>
                    <a:pt x="75759" y="27420"/>
                  </a:cubicBezTo>
                  <a:cubicBezTo>
                    <a:pt x="76090" y="24977"/>
                    <a:pt x="75544" y="22750"/>
                    <a:pt x="74423" y="20595"/>
                  </a:cubicBezTo>
                  <a:cubicBezTo>
                    <a:pt x="73130" y="18124"/>
                    <a:pt x="70831" y="16328"/>
                    <a:pt x="68576" y="14776"/>
                  </a:cubicBezTo>
                  <a:cubicBezTo>
                    <a:pt x="69409" y="13929"/>
                    <a:pt x="70372" y="13210"/>
                    <a:pt x="71406" y="12621"/>
                  </a:cubicBezTo>
                  <a:cubicBezTo>
                    <a:pt x="72449" y="12022"/>
                    <a:pt x="73633" y="11706"/>
                    <a:pt x="74841" y="11706"/>
                  </a:cubicBezTo>
                  <a:cubicBezTo>
                    <a:pt x="74965" y="11706"/>
                    <a:pt x="75089" y="11709"/>
                    <a:pt x="75213" y="11716"/>
                  </a:cubicBezTo>
                  <a:cubicBezTo>
                    <a:pt x="76765" y="11788"/>
                    <a:pt x="78547" y="12291"/>
                    <a:pt x="80228" y="12506"/>
                  </a:cubicBezTo>
                  <a:cubicBezTo>
                    <a:pt x="80899" y="12592"/>
                    <a:pt x="81561" y="12633"/>
                    <a:pt x="82212" y="12633"/>
                  </a:cubicBezTo>
                  <a:cubicBezTo>
                    <a:pt x="88770" y="12633"/>
                    <a:pt x="94348" y="8508"/>
                    <a:pt x="99379" y="4561"/>
                  </a:cubicBezTo>
                  <a:cubicBezTo>
                    <a:pt x="100500" y="3670"/>
                    <a:pt x="100299" y="1702"/>
                    <a:pt x="99365" y="768"/>
                  </a:cubicBezTo>
                  <a:cubicBezTo>
                    <a:pt x="98829" y="232"/>
                    <a:pt x="98203" y="1"/>
                    <a:pt x="9757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09" name="Google Shape;509;p46"/>
            <p:cNvSpPr/>
            <p:nvPr/>
          </p:nvSpPr>
          <p:spPr>
            <a:xfrm>
              <a:off x="4734175" y="1168500"/>
              <a:ext cx="204400" cy="158775"/>
            </a:xfrm>
            <a:custGeom>
              <a:avLst/>
              <a:gdLst/>
              <a:ahLst/>
              <a:cxnLst/>
              <a:rect l="l" t="t" r="r" b="b"/>
              <a:pathLst>
                <a:path w="8176" h="6351" extrusionOk="0">
                  <a:moveTo>
                    <a:pt x="4080" y="0"/>
                  </a:moveTo>
                  <a:cubicBezTo>
                    <a:pt x="0" y="0"/>
                    <a:pt x="0" y="6350"/>
                    <a:pt x="4080" y="6350"/>
                  </a:cubicBezTo>
                  <a:cubicBezTo>
                    <a:pt x="8175" y="6350"/>
                    <a:pt x="8175" y="0"/>
                    <a:pt x="40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10" name="Google Shape;510;p46"/>
            <p:cNvSpPr/>
            <p:nvPr/>
          </p:nvSpPr>
          <p:spPr>
            <a:xfrm>
              <a:off x="4767925" y="1201900"/>
              <a:ext cx="118200" cy="91975"/>
            </a:xfrm>
            <a:custGeom>
              <a:avLst/>
              <a:gdLst/>
              <a:ahLst/>
              <a:cxnLst/>
              <a:rect l="l" t="t" r="r" b="b"/>
              <a:pathLst>
                <a:path w="4728" h="3679" extrusionOk="0">
                  <a:moveTo>
                    <a:pt x="2371" y="0"/>
                  </a:moveTo>
                  <a:cubicBezTo>
                    <a:pt x="15" y="0"/>
                    <a:pt x="1" y="3678"/>
                    <a:pt x="2371" y="3678"/>
                  </a:cubicBezTo>
                  <a:cubicBezTo>
                    <a:pt x="4727" y="3678"/>
                    <a:pt x="4727" y="0"/>
                    <a:pt x="237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1" name="Google Shape;511;p46"/>
            <p:cNvSpPr/>
            <p:nvPr/>
          </p:nvSpPr>
          <p:spPr>
            <a:xfrm>
              <a:off x="4961175" y="1301375"/>
              <a:ext cx="198275" cy="153775"/>
            </a:xfrm>
            <a:custGeom>
              <a:avLst/>
              <a:gdLst/>
              <a:ahLst/>
              <a:cxnLst/>
              <a:rect l="l" t="t" r="r" b="b"/>
              <a:pathLst>
                <a:path w="7931" h="6151" extrusionOk="0">
                  <a:moveTo>
                    <a:pt x="3966" y="1"/>
                  </a:moveTo>
                  <a:cubicBezTo>
                    <a:pt x="15" y="1"/>
                    <a:pt x="0" y="6150"/>
                    <a:pt x="3966" y="6150"/>
                  </a:cubicBezTo>
                  <a:cubicBezTo>
                    <a:pt x="7931" y="6150"/>
                    <a:pt x="7931" y="1"/>
                    <a:pt x="396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12" name="Google Shape;512;p46"/>
            <p:cNvSpPr/>
            <p:nvPr/>
          </p:nvSpPr>
          <p:spPr>
            <a:xfrm>
              <a:off x="5003200" y="1334075"/>
              <a:ext cx="114600" cy="89100"/>
            </a:xfrm>
            <a:custGeom>
              <a:avLst/>
              <a:gdLst/>
              <a:ahLst/>
              <a:cxnLst/>
              <a:rect l="l" t="t" r="r" b="b"/>
              <a:pathLst>
                <a:path w="4584" h="3564" extrusionOk="0">
                  <a:moveTo>
                    <a:pt x="2285" y="0"/>
                  </a:moveTo>
                  <a:cubicBezTo>
                    <a:pt x="0" y="0"/>
                    <a:pt x="0" y="3563"/>
                    <a:pt x="2285" y="3563"/>
                  </a:cubicBezTo>
                  <a:cubicBezTo>
                    <a:pt x="4583" y="3563"/>
                    <a:pt x="4569" y="0"/>
                    <a:pt x="22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3" name="Google Shape;513;p46"/>
            <p:cNvSpPr/>
            <p:nvPr/>
          </p:nvSpPr>
          <p:spPr>
            <a:xfrm>
              <a:off x="4707575" y="1422500"/>
              <a:ext cx="159150" cy="129600"/>
            </a:xfrm>
            <a:custGeom>
              <a:avLst/>
              <a:gdLst/>
              <a:ahLst/>
              <a:cxnLst/>
              <a:rect l="l" t="t" r="r" b="b"/>
              <a:pathLst>
                <a:path w="6366" h="5184" extrusionOk="0">
                  <a:moveTo>
                    <a:pt x="3807" y="1"/>
                  </a:moveTo>
                  <a:cubicBezTo>
                    <a:pt x="3630" y="1"/>
                    <a:pt x="3453" y="19"/>
                    <a:pt x="3277" y="55"/>
                  </a:cubicBezTo>
                  <a:cubicBezTo>
                    <a:pt x="2601" y="184"/>
                    <a:pt x="1998" y="529"/>
                    <a:pt x="1538" y="1046"/>
                  </a:cubicBezTo>
                  <a:cubicBezTo>
                    <a:pt x="1078" y="1363"/>
                    <a:pt x="719" y="1794"/>
                    <a:pt x="504" y="2311"/>
                  </a:cubicBezTo>
                  <a:cubicBezTo>
                    <a:pt x="1" y="3446"/>
                    <a:pt x="935" y="4595"/>
                    <a:pt x="1984" y="4983"/>
                  </a:cubicBezTo>
                  <a:cubicBezTo>
                    <a:pt x="2340" y="5118"/>
                    <a:pt x="2716" y="5183"/>
                    <a:pt x="3092" y="5183"/>
                  </a:cubicBezTo>
                  <a:cubicBezTo>
                    <a:pt x="4234" y="5183"/>
                    <a:pt x="5373" y="4587"/>
                    <a:pt x="5935" y="3561"/>
                  </a:cubicBezTo>
                  <a:cubicBezTo>
                    <a:pt x="6136" y="3216"/>
                    <a:pt x="6265" y="2828"/>
                    <a:pt x="6308" y="2426"/>
                  </a:cubicBezTo>
                  <a:cubicBezTo>
                    <a:pt x="6366" y="1736"/>
                    <a:pt x="6050" y="1161"/>
                    <a:pt x="5590" y="702"/>
                  </a:cubicBezTo>
                  <a:cubicBezTo>
                    <a:pt x="5103" y="249"/>
                    <a:pt x="4464" y="1"/>
                    <a:pt x="380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8" name="Google Shape;566;p49"/>
          <p:cNvGrpSpPr/>
          <p:nvPr/>
        </p:nvGrpSpPr>
        <p:grpSpPr>
          <a:xfrm>
            <a:off x="7415783" y="176467"/>
            <a:ext cx="1484525" cy="1635950"/>
            <a:chOff x="1054350" y="2305000"/>
            <a:chExt cx="1484525" cy="1635950"/>
          </a:xfrm>
        </p:grpSpPr>
        <p:sp>
          <p:nvSpPr>
            <p:cNvPr id="29" name="Google Shape;567;p49"/>
            <p:cNvSpPr/>
            <p:nvPr/>
          </p:nvSpPr>
          <p:spPr>
            <a:xfrm>
              <a:off x="1054350" y="2305000"/>
              <a:ext cx="1484525" cy="1635950"/>
            </a:xfrm>
            <a:custGeom>
              <a:avLst/>
              <a:gdLst/>
              <a:ahLst/>
              <a:cxnLst/>
              <a:rect l="l" t="t" r="r" b="b"/>
              <a:pathLst>
                <a:path w="59381" h="65438" extrusionOk="0">
                  <a:moveTo>
                    <a:pt x="28981" y="0"/>
                  </a:moveTo>
                  <a:cubicBezTo>
                    <a:pt x="27798" y="0"/>
                    <a:pt x="26511" y="688"/>
                    <a:pt x="26293" y="1952"/>
                  </a:cubicBezTo>
                  <a:cubicBezTo>
                    <a:pt x="25244" y="8029"/>
                    <a:pt x="24253" y="14609"/>
                    <a:pt x="25977" y="20572"/>
                  </a:cubicBezTo>
                  <a:cubicBezTo>
                    <a:pt x="25761" y="20687"/>
                    <a:pt x="25546" y="20802"/>
                    <a:pt x="25330" y="20931"/>
                  </a:cubicBezTo>
                  <a:cubicBezTo>
                    <a:pt x="24181" y="21621"/>
                    <a:pt x="23175" y="22511"/>
                    <a:pt x="22356" y="23546"/>
                  </a:cubicBezTo>
                  <a:cubicBezTo>
                    <a:pt x="20000" y="22066"/>
                    <a:pt x="17989" y="20112"/>
                    <a:pt x="16451" y="17785"/>
                  </a:cubicBezTo>
                  <a:cubicBezTo>
                    <a:pt x="15915" y="16966"/>
                    <a:pt x="15009" y="16464"/>
                    <a:pt x="14073" y="16464"/>
                  </a:cubicBezTo>
                  <a:cubicBezTo>
                    <a:pt x="13629" y="16464"/>
                    <a:pt x="13179" y="16577"/>
                    <a:pt x="12759" y="16822"/>
                  </a:cubicBezTo>
                  <a:cubicBezTo>
                    <a:pt x="11552" y="17526"/>
                    <a:pt x="10992" y="19293"/>
                    <a:pt x="11796" y="20514"/>
                  </a:cubicBezTo>
                  <a:cubicBezTo>
                    <a:pt x="13865" y="23675"/>
                    <a:pt x="16609" y="26347"/>
                    <a:pt x="19842" y="28316"/>
                  </a:cubicBezTo>
                  <a:cubicBezTo>
                    <a:pt x="19655" y="28862"/>
                    <a:pt x="19497" y="29408"/>
                    <a:pt x="19368" y="29968"/>
                  </a:cubicBezTo>
                  <a:cubicBezTo>
                    <a:pt x="19109" y="31046"/>
                    <a:pt x="18922" y="32152"/>
                    <a:pt x="18764" y="33244"/>
                  </a:cubicBezTo>
                  <a:cubicBezTo>
                    <a:pt x="13721" y="32956"/>
                    <a:pt x="8822" y="31477"/>
                    <a:pt x="4440" y="28948"/>
                  </a:cubicBezTo>
                  <a:cubicBezTo>
                    <a:pt x="4015" y="28699"/>
                    <a:pt x="3548" y="28581"/>
                    <a:pt x="3087" y="28581"/>
                  </a:cubicBezTo>
                  <a:cubicBezTo>
                    <a:pt x="2163" y="28581"/>
                    <a:pt x="1261" y="29057"/>
                    <a:pt x="762" y="29910"/>
                  </a:cubicBezTo>
                  <a:cubicBezTo>
                    <a:pt x="1" y="31204"/>
                    <a:pt x="446" y="32841"/>
                    <a:pt x="1725" y="33603"/>
                  </a:cubicBezTo>
                  <a:cubicBezTo>
                    <a:pt x="6796" y="36519"/>
                    <a:pt x="12471" y="38229"/>
                    <a:pt x="18319" y="38617"/>
                  </a:cubicBezTo>
                  <a:cubicBezTo>
                    <a:pt x="18348" y="39608"/>
                    <a:pt x="18534" y="40585"/>
                    <a:pt x="18879" y="41505"/>
                  </a:cubicBezTo>
                  <a:cubicBezTo>
                    <a:pt x="19023" y="41893"/>
                    <a:pt x="19195" y="42266"/>
                    <a:pt x="19396" y="42625"/>
                  </a:cubicBezTo>
                  <a:cubicBezTo>
                    <a:pt x="17945" y="43976"/>
                    <a:pt x="16652" y="45499"/>
                    <a:pt x="15560" y="47137"/>
                  </a:cubicBezTo>
                  <a:cubicBezTo>
                    <a:pt x="14742" y="48344"/>
                    <a:pt x="15316" y="50125"/>
                    <a:pt x="16523" y="50829"/>
                  </a:cubicBezTo>
                  <a:cubicBezTo>
                    <a:pt x="16948" y="51079"/>
                    <a:pt x="17397" y="51193"/>
                    <a:pt x="17838" y="51193"/>
                  </a:cubicBezTo>
                  <a:cubicBezTo>
                    <a:pt x="18766" y="51193"/>
                    <a:pt x="19655" y="50685"/>
                    <a:pt x="20201" y="49867"/>
                  </a:cubicBezTo>
                  <a:cubicBezTo>
                    <a:pt x="20919" y="48789"/>
                    <a:pt x="21738" y="47798"/>
                    <a:pt x="22672" y="46907"/>
                  </a:cubicBezTo>
                  <a:cubicBezTo>
                    <a:pt x="22787" y="46792"/>
                    <a:pt x="22916" y="46663"/>
                    <a:pt x="23046" y="46548"/>
                  </a:cubicBezTo>
                  <a:cubicBezTo>
                    <a:pt x="24296" y="47367"/>
                    <a:pt x="25675" y="47956"/>
                    <a:pt x="27140" y="48286"/>
                  </a:cubicBezTo>
                  <a:cubicBezTo>
                    <a:pt x="27844" y="48459"/>
                    <a:pt x="28563" y="48588"/>
                    <a:pt x="29281" y="48674"/>
                  </a:cubicBezTo>
                  <a:cubicBezTo>
                    <a:pt x="29396" y="49996"/>
                    <a:pt x="29425" y="51332"/>
                    <a:pt x="29353" y="52668"/>
                  </a:cubicBezTo>
                  <a:cubicBezTo>
                    <a:pt x="29296" y="54205"/>
                    <a:pt x="29094" y="55743"/>
                    <a:pt x="28750" y="57237"/>
                  </a:cubicBezTo>
                  <a:cubicBezTo>
                    <a:pt x="28376" y="58875"/>
                    <a:pt x="27859" y="60484"/>
                    <a:pt x="27227" y="62050"/>
                  </a:cubicBezTo>
                  <a:cubicBezTo>
                    <a:pt x="26695" y="63357"/>
                    <a:pt x="27801" y="65067"/>
                    <a:pt x="29109" y="65354"/>
                  </a:cubicBezTo>
                  <a:cubicBezTo>
                    <a:pt x="29355" y="65411"/>
                    <a:pt x="29591" y="65438"/>
                    <a:pt x="29817" y="65438"/>
                  </a:cubicBezTo>
                  <a:cubicBezTo>
                    <a:pt x="31030" y="65438"/>
                    <a:pt x="31943" y="64659"/>
                    <a:pt x="32428" y="63472"/>
                  </a:cubicBezTo>
                  <a:cubicBezTo>
                    <a:pt x="34310" y="58774"/>
                    <a:pt x="35071" y="53717"/>
                    <a:pt x="34669" y="48674"/>
                  </a:cubicBezTo>
                  <a:cubicBezTo>
                    <a:pt x="35876" y="48516"/>
                    <a:pt x="37054" y="48214"/>
                    <a:pt x="38189" y="47783"/>
                  </a:cubicBezTo>
                  <a:cubicBezTo>
                    <a:pt x="38878" y="47510"/>
                    <a:pt x="39525" y="47180"/>
                    <a:pt x="40143" y="46792"/>
                  </a:cubicBezTo>
                  <a:cubicBezTo>
                    <a:pt x="44683" y="49550"/>
                    <a:pt x="49726" y="51361"/>
                    <a:pt x="54970" y="52122"/>
                  </a:cubicBezTo>
                  <a:cubicBezTo>
                    <a:pt x="55156" y="52149"/>
                    <a:pt x="55346" y="52163"/>
                    <a:pt x="55536" y="52163"/>
                  </a:cubicBezTo>
                  <a:cubicBezTo>
                    <a:pt x="56764" y="52163"/>
                    <a:pt x="57990" y="51584"/>
                    <a:pt x="58289" y="50240"/>
                  </a:cubicBezTo>
                  <a:cubicBezTo>
                    <a:pt x="58576" y="48976"/>
                    <a:pt x="57901" y="47137"/>
                    <a:pt x="56406" y="46936"/>
                  </a:cubicBezTo>
                  <a:cubicBezTo>
                    <a:pt x="52053" y="46347"/>
                    <a:pt x="47844" y="44953"/>
                    <a:pt x="43993" y="42812"/>
                  </a:cubicBezTo>
                  <a:cubicBezTo>
                    <a:pt x="44496" y="41979"/>
                    <a:pt x="44913" y="41117"/>
                    <a:pt x="45229" y="40212"/>
                  </a:cubicBezTo>
                  <a:cubicBezTo>
                    <a:pt x="46852" y="40456"/>
                    <a:pt x="48418" y="41002"/>
                    <a:pt x="49826" y="41850"/>
                  </a:cubicBezTo>
                  <a:cubicBezTo>
                    <a:pt x="50252" y="42098"/>
                    <a:pt x="50718" y="42216"/>
                    <a:pt x="51179" y="42216"/>
                  </a:cubicBezTo>
                  <a:cubicBezTo>
                    <a:pt x="52104" y="42216"/>
                    <a:pt x="53006" y="41740"/>
                    <a:pt x="53504" y="40887"/>
                  </a:cubicBezTo>
                  <a:cubicBezTo>
                    <a:pt x="54266" y="39594"/>
                    <a:pt x="53835" y="37956"/>
                    <a:pt x="52542" y="37195"/>
                  </a:cubicBezTo>
                  <a:cubicBezTo>
                    <a:pt x="50645" y="36088"/>
                    <a:pt x="48562" y="35327"/>
                    <a:pt x="46393" y="34939"/>
                  </a:cubicBezTo>
                  <a:cubicBezTo>
                    <a:pt x="46507" y="33675"/>
                    <a:pt x="46493" y="32410"/>
                    <a:pt x="46335" y="31160"/>
                  </a:cubicBezTo>
                  <a:cubicBezTo>
                    <a:pt x="48073" y="30442"/>
                    <a:pt x="49683" y="29465"/>
                    <a:pt x="51119" y="28244"/>
                  </a:cubicBezTo>
                  <a:cubicBezTo>
                    <a:pt x="54338" y="25557"/>
                    <a:pt x="56550" y="21822"/>
                    <a:pt x="58662" y="18244"/>
                  </a:cubicBezTo>
                  <a:cubicBezTo>
                    <a:pt x="59381" y="16966"/>
                    <a:pt x="58935" y="15342"/>
                    <a:pt x="57671" y="14609"/>
                  </a:cubicBezTo>
                  <a:cubicBezTo>
                    <a:pt x="57245" y="14358"/>
                    <a:pt x="56776" y="14238"/>
                    <a:pt x="56313" y="14238"/>
                  </a:cubicBezTo>
                  <a:cubicBezTo>
                    <a:pt x="55402" y="14238"/>
                    <a:pt x="54512" y="14700"/>
                    <a:pt x="54007" y="15529"/>
                  </a:cubicBezTo>
                  <a:cubicBezTo>
                    <a:pt x="52197" y="18603"/>
                    <a:pt x="50530" y="21491"/>
                    <a:pt x="47973" y="23862"/>
                  </a:cubicBezTo>
                  <a:cubicBezTo>
                    <a:pt x="46938" y="24781"/>
                    <a:pt x="45789" y="25543"/>
                    <a:pt x="44554" y="26132"/>
                  </a:cubicBezTo>
                  <a:cubicBezTo>
                    <a:pt x="43490" y="24336"/>
                    <a:pt x="41953" y="22856"/>
                    <a:pt x="40100" y="21865"/>
                  </a:cubicBezTo>
                  <a:cubicBezTo>
                    <a:pt x="41551" y="19164"/>
                    <a:pt x="42686" y="16305"/>
                    <a:pt x="43490" y="13331"/>
                  </a:cubicBezTo>
                  <a:cubicBezTo>
                    <a:pt x="43850" y="11980"/>
                    <a:pt x="43031" y="10342"/>
                    <a:pt x="41608" y="10026"/>
                  </a:cubicBezTo>
                  <a:cubicBezTo>
                    <a:pt x="41384" y="9974"/>
                    <a:pt x="41159" y="9949"/>
                    <a:pt x="40936" y="9949"/>
                  </a:cubicBezTo>
                  <a:cubicBezTo>
                    <a:pt x="39743" y="9949"/>
                    <a:pt x="38631" y="10674"/>
                    <a:pt x="38304" y="11908"/>
                  </a:cubicBezTo>
                  <a:cubicBezTo>
                    <a:pt x="37600" y="14451"/>
                    <a:pt x="36637" y="16937"/>
                    <a:pt x="35402" y="19279"/>
                  </a:cubicBezTo>
                  <a:cubicBezTo>
                    <a:pt x="34646" y="19224"/>
                    <a:pt x="33887" y="19199"/>
                    <a:pt x="33128" y="19199"/>
                  </a:cubicBezTo>
                  <a:cubicBezTo>
                    <a:pt x="32486" y="19199"/>
                    <a:pt x="31845" y="19217"/>
                    <a:pt x="31206" y="19250"/>
                  </a:cubicBezTo>
                  <a:cubicBezTo>
                    <a:pt x="31163" y="19121"/>
                    <a:pt x="31120" y="18977"/>
                    <a:pt x="31077" y="18833"/>
                  </a:cubicBezTo>
                  <a:cubicBezTo>
                    <a:pt x="30876" y="18058"/>
                    <a:pt x="30704" y="17267"/>
                    <a:pt x="30574" y="16477"/>
                  </a:cubicBezTo>
                  <a:cubicBezTo>
                    <a:pt x="30574" y="16420"/>
                    <a:pt x="30560" y="16377"/>
                    <a:pt x="30560" y="16362"/>
                  </a:cubicBezTo>
                  <a:cubicBezTo>
                    <a:pt x="30545" y="16333"/>
                    <a:pt x="30560" y="16319"/>
                    <a:pt x="30560" y="16290"/>
                  </a:cubicBezTo>
                  <a:cubicBezTo>
                    <a:pt x="30531" y="16089"/>
                    <a:pt x="30517" y="15888"/>
                    <a:pt x="30488" y="15687"/>
                  </a:cubicBezTo>
                  <a:cubicBezTo>
                    <a:pt x="30445" y="15242"/>
                    <a:pt x="30416" y="14782"/>
                    <a:pt x="30402" y="14336"/>
                  </a:cubicBezTo>
                  <a:cubicBezTo>
                    <a:pt x="30244" y="10587"/>
                    <a:pt x="30862" y="7024"/>
                    <a:pt x="31494" y="3374"/>
                  </a:cubicBezTo>
                  <a:cubicBezTo>
                    <a:pt x="31724" y="1995"/>
                    <a:pt x="31120" y="415"/>
                    <a:pt x="29612" y="70"/>
                  </a:cubicBezTo>
                  <a:cubicBezTo>
                    <a:pt x="29410" y="23"/>
                    <a:pt x="29197" y="0"/>
                    <a:pt x="2898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0" name="Google Shape;568;p49"/>
            <p:cNvSpPr/>
            <p:nvPr/>
          </p:nvSpPr>
          <p:spPr>
            <a:xfrm>
              <a:off x="1700525" y="2990250"/>
              <a:ext cx="155900" cy="121075"/>
            </a:xfrm>
            <a:custGeom>
              <a:avLst/>
              <a:gdLst/>
              <a:ahLst/>
              <a:cxnLst/>
              <a:rect l="l" t="t" r="r" b="b"/>
              <a:pathLst>
                <a:path w="6236" h="4843" extrusionOk="0">
                  <a:moveTo>
                    <a:pt x="3118" y="1"/>
                  </a:moveTo>
                  <a:cubicBezTo>
                    <a:pt x="0" y="1"/>
                    <a:pt x="0" y="4842"/>
                    <a:pt x="3118" y="4842"/>
                  </a:cubicBezTo>
                  <a:cubicBezTo>
                    <a:pt x="6236" y="4842"/>
                    <a:pt x="6236" y="1"/>
                    <a:pt x="3118"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 name="Google Shape;569;p49"/>
            <p:cNvSpPr/>
            <p:nvPr/>
          </p:nvSpPr>
          <p:spPr>
            <a:xfrm>
              <a:off x="1726375" y="3016125"/>
              <a:ext cx="90175" cy="69700"/>
            </a:xfrm>
            <a:custGeom>
              <a:avLst/>
              <a:gdLst/>
              <a:ahLst/>
              <a:cxnLst/>
              <a:rect l="l" t="t" r="r" b="b"/>
              <a:pathLst>
                <a:path w="3607" h="2788" extrusionOk="0">
                  <a:moveTo>
                    <a:pt x="1797" y="0"/>
                  </a:moveTo>
                  <a:cubicBezTo>
                    <a:pt x="1" y="0"/>
                    <a:pt x="1" y="2787"/>
                    <a:pt x="1797" y="2787"/>
                  </a:cubicBezTo>
                  <a:cubicBezTo>
                    <a:pt x="3593" y="2787"/>
                    <a:pt x="3607" y="0"/>
                    <a:pt x="17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570;p49"/>
            <p:cNvSpPr/>
            <p:nvPr/>
          </p:nvSpPr>
          <p:spPr>
            <a:xfrm>
              <a:off x="1900575" y="2978400"/>
              <a:ext cx="155925" cy="121075"/>
            </a:xfrm>
            <a:custGeom>
              <a:avLst/>
              <a:gdLst/>
              <a:ahLst/>
              <a:cxnLst/>
              <a:rect l="l" t="t" r="r" b="b"/>
              <a:pathLst>
                <a:path w="6237" h="4843" extrusionOk="0">
                  <a:moveTo>
                    <a:pt x="3119" y="0"/>
                  </a:moveTo>
                  <a:cubicBezTo>
                    <a:pt x="1" y="0"/>
                    <a:pt x="1" y="4842"/>
                    <a:pt x="3119" y="4842"/>
                  </a:cubicBezTo>
                  <a:cubicBezTo>
                    <a:pt x="6236" y="4842"/>
                    <a:pt x="6236" y="0"/>
                    <a:pt x="311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 name="Google Shape;571;p49"/>
            <p:cNvSpPr/>
            <p:nvPr/>
          </p:nvSpPr>
          <p:spPr>
            <a:xfrm>
              <a:off x="1933625" y="3004250"/>
              <a:ext cx="89825" cy="69725"/>
            </a:xfrm>
            <a:custGeom>
              <a:avLst/>
              <a:gdLst/>
              <a:ahLst/>
              <a:cxnLst/>
              <a:rect l="l" t="t" r="r" b="b"/>
              <a:pathLst>
                <a:path w="3593" h="2789" extrusionOk="0">
                  <a:moveTo>
                    <a:pt x="1797" y="1"/>
                  </a:moveTo>
                  <a:cubicBezTo>
                    <a:pt x="1" y="1"/>
                    <a:pt x="1" y="2788"/>
                    <a:pt x="1797" y="2788"/>
                  </a:cubicBezTo>
                  <a:cubicBezTo>
                    <a:pt x="3593" y="2788"/>
                    <a:pt x="3593" y="1"/>
                    <a:pt x="179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572;p49"/>
            <p:cNvSpPr/>
            <p:nvPr/>
          </p:nvSpPr>
          <p:spPr>
            <a:xfrm>
              <a:off x="1709500" y="3206100"/>
              <a:ext cx="357350" cy="121325"/>
            </a:xfrm>
            <a:custGeom>
              <a:avLst/>
              <a:gdLst/>
              <a:ahLst/>
              <a:cxnLst/>
              <a:rect l="l" t="t" r="r" b="b"/>
              <a:pathLst>
                <a:path w="14294" h="4853" extrusionOk="0">
                  <a:moveTo>
                    <a:pt x="9494" y="0"/>
                  </a:moveTo>
                  <a:cubicBezTo>
                    <a:pt x="9219" y="0"/>
                    <a:pt x="8946" y="156"/>
                    <a:pt x="8822" y="447"/>
                  </a:cubicBezTo>
                  <a:cubicBezTo>
                    <a:pt x="8592" y="1007"/>
                    <a:pt x="8362" y="1567"/>
                    <a:pt x="8132" y="2128"/>
                  </a:cubicBezTo>
                  <a:cubicBezTo>
                    <a:pt x="8089" y="2243"/>
                    <a:pt x="7946" y="2688"/>
                    <a:pt x="7816" y="3033"/>
                  </a:cubicBezTo>
                  <a:cubicBezTo>
                    <a:pt x="7242" y="2271"/>
                    <a:pt x="6624" y="1539"/>
                    <a:pt x="5977" y="849"/>
                  </a:cubicBezTo>
                  <a:cubicBezTo>
                    <a:pt x="5829" y="670"/>
                    <a:pt x="5620" y="584"/>
                    <a:pt x="5413" y="584"/>
                  </a:cubicBezTo>
                  <a:cubicBezTo>
                    <a:pt x="5139" y="584"/>
                    <a:pt x="4871" y="735"/>
                    <a:pt x="4756" y="1021"/>
                  </a:cubicBezTo>
                  <a:cubicBezTo>
                    <a:pt x="4440" y="1625"/>
                    <a:pt x="4110" y="2199"/>
                    <a:pt x="3765" y="2774"/>
                  </a:cubicBezTo>
                  <a:lnTo>
                    <a:pt x="2213" y="806"/>
                  </a:lnTo>
                  <a:cubicBezTo>
                    <a:pt x="2067" y="630"/>
                    <a:pt x="1865" y="546"/>
                    <a:pt x="1665" y="546"/>
                  </a:cubicBezTo>
                  <a:cubicBezTo>
                    <a:pt x="1392" y="546"/>
                    <a:pt x="1122" y="702"/>
                    <a:pt x="1006" y="993"/>
                  </a:cubicBezTo>
                  <a:cubicBezTo>
                    <a:pt x="590" y="1970"/>
                    <a:pt x="274" y="2990"/>
                    <a:pt x="58" y="4038"/>
                  </a:cubicBezTo>
                  <a:cubicBezTo>
                    <a:pt x="1" y="4335"/>
                    <a:pt x="267" y="4542"/>
                    <a:pt x="524" y="4542"/>
                  </a:cubicBezTo>
                  <a:cubicBezTo>
                    <a:pt x="654" y="4542"/>
                    <a:pt x="781" y="4489"/>
                    <a:pt x="863" y="4369"/>
                  </a:cubicBezTo>
                  <a:cubicBezTo>
                    <a:pt x="1236" y="3794"/>
                    <a:pt x="1552" y="3205"/>
                    <a:pt x="1840" y="2602"/>
                  </a:cubicBezTo>
                  <a:lnTo>
                    <a:pt x="3276" y="4441"/>
                  </a:lnTo>
                  <a:cubicBezTo>
                    <a:pt x="3408" y="4609"/>
                    <a:pt x="3630" y="4703"/>
                    <a:pt x="3850" y="4703"/>
                  </a:cubicBezTo>
                  <a:cubicBezTo>
                    <a:pt x="4061" y="4703"/>
                    <a:pt x="4270" y="4616"/>
                    <a:pt x="4397" y="4426"/>
                  </a:cubicBezTo>
                  <a:cubicBezTo>
                    <a:pt x="4799" y="3794"/>
                    <a:pt x="5187" y="3162"/>
                    <a:pt x="5546" y="2501"/>
                  </a:cubicBezTo>
                  <a:cubicBezTo>
                    <a:pt x="6135" y="3162"/>
                    <a:pt x="6667" y="3866"/>
                    <a:pt x="7170" y="4584"/>
                  </a:cubicBezTo>
                  <a:cubicBezTo>
                    <a:pt x="7304" y="4755"/>
                    <a:pt x="7509" y="4853"/>
                    <a:pt x="7718" y="4853"/>
                  </a:cubicBezTo>
                  <a:cubicBezTo>
                    <a:pt x="7755" y="4853"/>
                    <a:pt x="7793" y="4850"/>
                    <a:pt x="7831" y="4843"/>
                  </a:cubicBezTo>
                  <a:cubicBezTo>
                    <a:pt x="8492" y="4685"/>
                    <a:pt x="8779" y="4254"/>
                    <a:pt x="9038" y="3651"/>
                  </a:cubicBezTo>
                  <a:cubicBezTo>
                    <a:pt x="9253" y="3133"/>
                    <a:pt x="9469" y="2631"/>
                    <a:pt x="9670" y="2113"/>
                  </a:cubicBezTo>
                  <a:cubicBezTo>
                    <a:pt x="10316" y="2918"/>
                    <a:pt x="10948" y="3737"/>
                    <a:pt x="11566" y="4570"/>
                  </a:cubicBezTo>
                  <a:cubicBezTo>
                    <a:pt x="11690" y="4744"/>
                    <a:pt x="11912" y="4838"/>
                    <a:pt x="12133" y="4838"/>
                  </a:cubicBezTo>
                  <a:cubicBezTo>
                    <a:pt x="12350" y="4838"/>
                    <a:pt x="12566" y="4748"/>
                    <a:pt x="12687" y="4556"/>
                  </a:cubicBezTo>
                  <a:cubicBezTo>
                    <a:pt x="13333" y="3507"/>
                    <a:pt x="13822" y="2372"/>
                    <a:pt x="14138" y="1194"/>
                  </a:cubicBezTo>
                  <a:cubicBezTo>
                    <a:pt x="14293" y="636"/>
                    <a:pt x="13814" y="217"/>
                    <a:pt x="13382" y="217"/>
                  </a:cubicBezTo>
                  <a:cubicBezTo>
                    <a:pt x="13136" y="217"/>
                    <a:pt x="12905" y="353"/>
                    <a:pt x="12816" y="677"/>
                  </a:cubicBezTo>
                  <a:cubicBezTo>
                    <a:pt x="12629" y="1409"/>
                    <a:pt x="12356" y="2128"/>
                    <a:pt x="12026" y="2817"/>
                  </a:cubicBezTo>
                  <a:cubicBezTo>
                    <a:pt x="11379" y="1955"/>
                    <a:pt x="10719" y="1108"/>
                    <a:pt x="10043" y="260"/>
                  </a:cubicBezTo>
                  <a:cubicBezTo>
                    <a:pt x="9898" y="84"/>
                    <a:pt x="9695" y="0"/>
                    <a:pt x="9494"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6" name="Google Shape;497;p46"/>
          <p:cNvSpPr txBox="1">
            <a:spLocks/>
          </p:cNvSpPr>
          <p:nvPr/>
        </p:nvSpPr>
        <p:spPr>
          <a:xfrm>
            <a:off x="0" y="2236759"/>
            <a:ext cx="9144000" cy="579300"/>
          </a:xfrm>
          <a:prstGeom prst="rect">
            <a:avLst/>
          </a:prstGeom>
          <a:noFill/>
          <a:ln>
            <a:noFill/>
          </a:ln>
        </p:spPr>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191919"/>
              </a:buClr>
              <a:buSzPts val="5200"/>
              <a:buFont typeface="Montserrat"/>
              <a:buNone/>
              <a:defRPr sz="2400" b="1" i="0" u="none" strike="noStrike" cap="none">
                <a:solidFill>
                  <a:schemeClr val="accent1"/>
                </a:solidFill>
                <a:latin typeface="Montserrat"/>
                <a:ea typeface="Montserrat"/>
                <a:cs typeface="Montserrat"/>
                <a:sym typeface="Montserrat"/>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r>
              <a:rPr lang="en-US" sz="320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UTM Helve" pitchFamily="18" charset="0"/>
              </a:rPr>
              <a:t>CHƯƠNG 5: VI SINH VẬT VÀ ỨNG DỤNG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1000"/>
                                        <p:tgtEl>
                                          <p:spTgt spid="495"/>
                                        </p:tgtEl>
                                      </p:cBhvr>
                                    </p:animEffect>
                                    <p:anim calcmode="lin" valueType="num">
                                      <p:cBhvr>
                                        <p:cTn id="8" dur="1000" fill="hold"/>
                                        <p:tgtEl>
                                          <p:spTgt spid="495"/>
                                        </p:tgtEl>
                                        <p:attrNameLst>
                                          <p:attrName>ppt_x</p:attrName>
                                        </p:attrNameLst>
                                      </p:cBhvr>
                                      <p:tavLst>
                                        <p:tav tm="0">
                                          <p:val>
                                            <p:strVal val="#ppt_x"/>
                                          </p:val>
                                        </p:tav>
                                        <p:tav tm="100000">
                                          <p:val>
                                            <p:strVal val="#ppt_x"/>
                                          </p:val>
                                        </p:tav>
                                      </p:tavLst>
                                    </p:anim>
                                    <p:anim calcmode="lin" valueType="num">
                                      <p:cBhvr>
                                        <p:cTn id="9" dur="1000" fill="hold"/>
                                        <p:tgtEl>
                                          <p:spTgt spid="49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97"/>
                                        </p:tgtEl>
                                        <p:attrNameLst>
                                          <p:attrName>style.visibility</p:attrName>
                                        </p:attrNameLst>
                                      </p:cBhvr>
                                      <p:to>
                                        <p:strVal val="visible"/>
                                      </p:to>
                                    </p:set>
                                    <p:animEffect transition="in" filter="wipe(up)">
                                      <p:cBhvr>
                                        <p:cTn id="20" dur="5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0"/>
      <p:bldP spid="497"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grpSp>
        <p:nvGrpSpPr>
          <p:cNvPr id="7" name="Group 6"/>
          <p:cNvGrpSpPr/>
          <p:nvPr/>
        </p:nvGrpSpPr>
        <p:grpSpPr>
          <a:xfrm>
            <a:off x="-36512" y="789332"/>
            <a:ext cx="7848872" cy="486277"/>
            <a:chOff x="432048" y="2809334"/>
            <a:chExt cx="7488800" cy="590400"/>
          </a:xfrm>
        </p:grpSpPr>
        <p:sp>
          <p:nvSpPr>
            <p:cNvPr id="8" name="Rounded Rectangle 7"/>
            <p:cNvSpPr/>
            <p:nvPr/>
          </p:nvSpPr>
          <p:spPr>
            <a:xfrm>
              <a:off x="432048" y="2809334"/>
              <a:ext cx="7488800" cy="590400"/>
            </a:xfrm>
            <a:prstGeom prst="roundRect">
              <a:avLst/>
            </a:prstGeom>
          </p:spPr>
          <p:style>
            <a:lnRef idx="0">
              <a:schemeClr val="lt1">
                <a:hueOff val="0"/>
                <a:satOff val="0"/>
                <a:lumOff val="0"/>
                <a:alphaOff val="0"/>
              </a:schemeClr>
            </a:lnRef>
            <a:fillRef idx="3">
              <a:schemeClr val="accent2">
                <a:hueOff val="18013837"/>
                <a:satOff val="-4919"/>
                <a:lumOff val="20784"/>
                <a:alphaOff val="0"/>
              </a:schemeClr>
            </a:fillRef>
            <a:effectRef idx="2">
              <a:schemeClr val="accent2">
                <a:hueOff val="18013837"/>
                <a:satOff val="-4919"/>
                <a:lumOff val="20784"/>
                <a:alphaOff val="0"/>
              </a:schemeClr>
            </a:effectRef>
            <a:fontRef idx="minor">
              <a:schemeClr val="lt1"/>
            </a:fontRef>
          </p:style>
        </p:sp>
        <p:sp>
          <p:nvSpPr>
            <p:cNvPr id="9" name="Rounded Rectangle 4"/>
            <p:cNvSpPr/>
            <p:nvPr/>
          </p:nvSpPr>
          <p:spPr>
            <a:xfrm>
              <a:off x="460869" y="2866976"/>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507">
                <a:lnSpc>
                  <a:spcPct val="90000"/>
                </a:lnSpc>
                <a:spcBef>
                  <a:spcPct val="0"/>
                </a:spcBef>
                <a:spcAft>
                  <a:spcPct val="35000"/>
                </a:spcAft>
              </a:pPr>
              <a:r>
                <a:rPr lang="en-US" sz="2800" b="1" kern="1200">
                  <a:solidFill>
                    <a:schemeClr val="tx1"/>
                  </a:solidFill>
                  <a:latin typeface="Times New Roman" pitchFamily="18" charset="0"/>
                  <a:cs typeface="Times New Roman" pitchFamily="18" charset="0"/>
                </a:rPr>
                <a:t>IV. Một số phương pháp nghiên cứu vi sinh vật </a:t>
              </a:r>
              <a:endParaRPr lang="en-US" sz="2800" kern="1200">
                <a:solidFill>
                  <a:schemeClr val="tx1"/>
                </a:solidFill>
                <a:latin typeface="Times New Roman" pitchFamily="18" charset="0"/>
                <a:cs typeface="Times New Roman" pitchFamily="18" charset="0"/>
              </a:endParaRPr>
            </a:p>
          </p:txBody>
        </p:sp>
      </p:grpSp>
      <p:sp>
        <p:nvSpPr>
          <p:cNvPr id="10" name="TextBox 9">
            <a:extLst>
              <a:ext uri="{FF2B5EF4-FFF2-40B4-BE49-F238E27FC236}">
                <a16:creationId xmlns="" xmlns:a16="http://schemas.microsoft.com/office/drawing/2014/main" id="{B1875DBA-B249-DB89-3D12-A8BD302BA45E}"/>
              </a:ext>
            </a:extLst>
          </p:cNvPr>
          <p:cNvSpPr txBox="1"/>
          <p:nvPr/>
        </p:nvSpPr>
        <p:spPr>
          <a:xfrm>
            <a:off x="179512" y="1371762"/>
            <a:ext cx="8064896" cy="53552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Hãy cho biết</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các </a:t>
            </a: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phương pháp nghiên cứu vi sinh vật?</a:t>
            </a:r>
            <a:endPar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endParaRPr>
          </a:p>
        </p:txBody>
      </p:sp>
      <p:sp>
        <p:nvSpPr>
          <p:cNvPr id="11" name="Rounded Rectangle 10"/>
          <p:cNvSpPr/>
          <p:nvPr/>
        </p:nvSpPr>
        <p:spPr>
          <a:xfrm>
            <a:off x="3807360" y="2046876"/>
            <a:ext cx="4653072" cy="596885"/>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800" b="1">
                <a:solidFill>
                  <a:srgbClr val="FFFFFF"/>
                </a:solidFill>
                <a:latin typeface="Times New Roman" pitchFamily="18" charset="0"/>
                <a:cs typeface="Times New Roman" pitchFamily="18" charset="0"/>
              </a:rPr>
              <a:t>Quan sát bằng kính hiển </a:t>
            </a:r>
          </a:p>
        </p:txBody>
      </p:sp>
      <p:sp>
        <p:nvSpPr>
          <p:cNvPr id="12" name="Rounded Rectangle 11"/>
          <p:cNvSpPr/>
          <p:nvPr/>
        </p:nvSpPr>
        <p:spPr>
          <a:xfrm>
            <a:off x="3807360" y="2821902"/>
            <a:ext cx="4653072" cy="596885"/>
          </a:xfrm>
          <a:prstGeom prst="roundRect">
            <a:avLst/>
          </a:prstGeom>
          <a:solidFill>
            <a:srgbClr val="FF6D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800" b="1">
                <a:solidFill>
                  <a:srgbClr val="FFFFFF"/>
                </a:solidFill>
                <a:latin typeface="Times New Roman" pitchFamily="18" charset="0"/>
                <a:cs typeface="Times New Roman" pitchFamily="18" charset="0"/>
              </a:rPr>
              <a:t>Phân lập vi sinh vật</a:t>
            </a:r>
          </a:p>
        </p:txBody>
      </p:sp>
      <p:sp>
        <p:nvSpPr>
          <p:cNvPr id="13" name="Rounded Rectangle 12"/>
          <p:cNvSpPr/>
          <p:nvPr/>
        </p:nvSpPr>
        <p:spPr>
          <a:xfrm>
            <a:off x="288032" y="2643759"/>
            <a:ext cx="2894871" cy="1245856"/>
          </a:xfrm>
          <a:prstGeom prst="round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x-none" sz="2400">
                <a:solidFill>
                  <a:srgbClr val="FFFF00"/>
                </a:solidFill>
                <a:cs typeface="Arial" panose="020B0604020202020204" pitchFamily="34" charset="0"/>
                <a:sym typeface="Wingdings"/>
              </a:rPr>
              <a:t></a:t>
            </a:r>
            <a:r>
              <a:rPr lang="en-US" sz="2400" b="1">
                <a:solidFill>
                  <a:srgbClr val="FFFFFF"/>
                </a:solidFill>
                <a:cs typeface="Arial" panose="020B0604020202020204" pitchFamily="34" charset="0"/>
              </a:rPr>
              <a:t> </a:t>
            </a:r>
            <a:r>
              <a:rPr lang="en-US" sz="2400" b="1">
                <a:solidFill>
                  <a:srgbClr val="FFFFFF"/>
                </a:solidFill>
                <a:latin typeface="Times New Roman" pitchFamily="18" charset="0"/>
                <a:cs typeface="Times New Roman" pitchFamily="18" charset="0"/>
              </a:rPr>
              <a:t>1. </a:t>
            </a:r>
            <a:r>
              <a:rPr lang="en-US" sz="2400" b="1">
                <a:solidFill>
                  <a:schemeClr val="bg1"/>
                </a:solidFill>
                <a:latin typeface="Times New Roman" pitchFamily="18" charset="0"/>
                <a:cs typeface="Times New Roman" pitchFamily="18" charset="0"/>
                <a:sym typeface="Wingdings" panose="05000000000000000000" pitchFamily="2" charset="2"/>
              </a:rPr>
              <a:t>C</a:t>
            </a:r>
            <a:r>
              <a:rPr lang="vi-VN" sz="2400" b="1">
                <a:solidFill>
                  <a:schemeClr val="bg1"/>
                </a:solidFill>
                <a:latin typeface="Times New Roman" pitchFamily="18" charset="0"/>
                <a:cs typeface="Times New Roman" pitchFamily="18" charset="0"/>
                <a:sym typeface="Wingdings" panose="05000000000000000000" pitchFamily="2" charset="2"/>
              </a:rPr>
              <a:t>ác phương pháp nghiên cứu vi sinh vật</a:t>
            </a:r>
            <a:endParaRPr lang="en-US" sz="2400" b="1" dirty="0">
              <a:solidFill>
                <a:srgbClr val="FFFFFF"/>
              </a:solidFill>
              <a:cs typeface="Arial" panose="020B0604020202020204" pitchFamily="34" charset="0"/>
            </a:endParaRPr>
          </a:p>
        </p:txBody>
      </p:sp>
      <p:cxnSp>
        <p:nvCxnSpPr>
          <p:cNvPr id="14" name="Straight Arrow Connector 13"/>
          <p:cNvCxnSpPr>
            <a:cxnSpLocks/>
            <a:stCxn id="13" idx="3"/>
            <a:endCxn id="12" idx="1"/>
          </p:cNvCxnSpPr>
          <p:nvPr/>
        </p:nvCxnSpPr>
        <p:spPr>
          <a:xfrm flipV="1">
            <a:off x="3182906" y="3120342"/>
            <a:ext cx="624457" cy="14634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07360" y="3596928"/>
            <a:ext cx="4653072" cy="596885"/>
          </a:xfrm>
          <a:prstGeom prst="round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vi-VN" sz="2800" b="1">
                <a:solidFill>
                  <a:srgbClr val="FFFFFF"/>
                </a:solidFill>
                <a:latin typeface="Times New Roman" pitchFamily="18" charset="0"/>
                <a:cs typeface="Times New Roman" pitchFamily="18" charset="0"/>
              </a:rPr>
              <a:t>Nuôi cấy</a:t>
            </a:r>
            <a:endParaRPr lang="en-US" sz="2800" b="1" dirty="0">
              <a:solidFill>
                <a:srgbClr val="FFFFFF"/>
              </a:solidFill>
              <a:latin typeface="Times New Roman" pitchFamily="18" charset="0"/>
              <a:cs typeface="Times New Roman" pitchFamily="18" charset="0"/>
            </a:endParaRPr>
          </a:p>
        </p:txBody>
      </p:sp>
      <p:cxnSp>
        <p:nvCxnSpPr>
          <p:cNvPr id="16" name="Straight Arrow Connector 15"/>
          <p:cNvCxnSpPr>
            <a:cxnSpLocks/>
            <a:stCxn id="13" idx="3"/>
            <a:endCxn id="15" idx="1"/>
          </p:cNvCxnSpPr>
          <p:nvPr/>
        </p:nvCxnSpPr>
        <p:spPr>
          <a:xfrm>
            <a:off x="3182906" y="3266686"/>
            <a:ext cx="624457" cy="62868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stCxn id="13" idx="3"/>
            <a:endCxn id="11" idx="1"/>
          </p:cNvCxnSpPr>
          <p:nvPr/>
        </p:nvCxnSpPr>
        <p:spPr>
          <a:xfrm flipV="1">
            <a:off x="3182906" y="2345316"/>
            <a:ext cx="624457" cy="92137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3806718" y="4371953"/>
            <a:ext cx="4653714" cy="596885"/>
          </a:xfrm>
          <a:prstGeom prst="round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2800" b="1">
                <a:latin typeface="Times New Roman" pitchFamily="18" charset="0"/>
                <a:cs typeface="Times New Roman" pitchFamily="18" charset="0"/>
              </a:rPr>
              <a:t>Định danh vi khuẩn</a:t>
            </a:r>
            <a:endParaRPr lang="en-US" sz="2800" b="1">
              <a:solidFill>
                <a:srgbClr val="FFFFFF"/>
              </a:solidFill>
              <a:latin typeface="Times New Roman" pitchFamily="18" charset="0"/>
              <a:cs typeface="Times New Roman" pitchFamily="18" charset="0"/>
            </a:endParaRPr>
          </a:p>
        </p:txBody>
      </p:sp>
      <p:cxnSp>
        <p:nvCxnSpPr>
          <p:cNvPr id="19" name="Straight Arrow Connector 18"/>
          <p:cNvCxnSpPr>
            <a:stCxn id="13" idx="3"/>
            <a:endCxn id="18" idx="1"/>
          </p:cNvCxnSpPr>
          <p:nvPr/>
        </p:nvCxnSpPr>
        <p:spPr>
          <a:xfrm>
            <a:off x="3182906" y="3266689"/>
            <a:ext cx="623815" cy="140370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oogle Shape;2098;p84"/>
          <p:cNvGrpSpPr/>
          <p:nvPr/>
        </p:nvGrpSpPr>
        <p:grpSpPr>
          <a:xfrm>
            <a:off x="8244408" y="483519"/>
            <a:ext cx="827584" cy="792088"/>
            <a:chOff x="1220300" y="465175"/>
            <a:chExt cx="1445725" cy="1492375"/>
          </a:xfrm>
        </p:grpSpPr>
        <p:sp>
          <p:nvSpPr>
            <p:cNvPr id="58" name="Google Shape;2099;p84"/>
            <p:cNvSpPr/>
            <p:nvPr/>
          </p:nvSpPr>
          <p:spPr>
            <a:xfrm>
              <a:off x="1220300" y="465175"/>
              <a:ext cx="1445725" cy="1492375"/>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9" name="Google Shape;2100;p84"/>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0" name="Google Shape;2101;p84"/>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2102;p84"/>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2" name="Google Shape;2103;p84"/>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 name="Google Shape;2104;p84"/>
            <p:cNvSpPr/>
            <p:nvPr/>
          </p:nvSpPr>
          <p:spPr>
            <a:xfrm>
              <a:off x="1845125" y="1384125"/>
              <a:ext cx="233225" cy="113075"/>
            </a:xfrm>
            <a:custGeom>
              <a:avLst/>
              <a:gdLst/>
              <a:ahLst/>
              <a:cxnLst/>
              <a:rect l="l" t="t" r="r" b="b"/>
              <a:pathLst>
                <a:path w="9329" h="4523" extrusionOk="0">
                  <a:moveTo>
                    <a:pt x="4829" y="1"/>
                  </a:moveTo>
                  <a:cubicBezTo>
                    <a:pt x="2958" y="1"/>
                    <a:pt x="1059" y="992"/>
                    <a:pt x="308" y="2912"/>
                  </a:cubicBezTo>
                  <a:cubicBezTo>
                    <a:pt x="0" y="3702"/>
                    <a:pt x="719" y="4522"/>
                    <a:pt x="1422" y="4522"/>
                  </a:cubicBezTo>
                  <a:cubicBezTo>
                    <a:pt x="1703" y="4522"/>
                    <a:pt x="1981" y="4391"/>
                    <a:pt x="2190" y="4076"/>
                  </a:cubicBezTo>
                  <a:cubicBezTo>
                    <a:pt x="3013" y="2817"/>
                    <a:pt x="4093" y="2155"/>
                    <a:pt x="5208" y="2155"/>
                  </a:cubicBezTo>
                  <a:cubicBezTo>
                    <a:pt x="6156" y="2155"/>
                    <a:pt x="7130" y="2634"/>
                    <a:pt x="7995" y="3630"/>
                  </a:cubicBezTo>
                  <a:cubicBezTo>
                    <a:pt x="8139" y="3809"/>
                    <a:pt x="8325" y="3886"/>
                    <a:pt x="8509" y="3886"/>
                  </a:cubicBezTo>
                  <a:cubicBezTo>
                    <a:pt x="8928" y="3886"/>
                    <a:pt x="9328" y="3484"/>
                    <a:pt x="9158" y="2984"/>
                  </a:cubicBezTo>
                  <a:cubicBezTo>
                    <a:pt x="8508" y="974"/>
                    <a:pt x="6682" y="1"/>
                    <a:pt x="482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3557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0536" y="2143835"/>
            <a:ext cx="2561304" cy="29481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69" name="Group 7168"/>
          <p:cNvGrpSpPr/>
          <p:nvPr/>
        </p:nvGrpSpPr>
        <p:grpSpPr>
          <a:xfrm>
            <a:off x="3305146" y="2243253"/>
            <a:ext cx="2108660" cy="1682430"/>
            <a:chOff x="3305144" y="2243253"/>
            <a:chExt cx="2108660" cy="1682430"/>
          </a:xfrm>
        </p:grpSpPr>
        <p:pic>
          <p:nvPicPr>
            <p:cNvPr id="29" name="Picture 28"/>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5144" y="2243253"/>
              <a:ext cx="2108660" cy="1048577"/>
            </a:xfrm>
            <a:prstGeom prst="ellipse">
              <a:avLst/>
            </a:prstGeom>
            <a:noFill/>
          </p:spPr>
        </p:pic>
        <p:sp>
          <p:nvSpPr>
            <p:cNvPr id="28" name="Rectangle 27"/>
            <p:cNvSpPr/>
            <p:nvPr/>
          </p:nvSpPr>
          <p:spPr>
            <a:xfrm>
              <a:off x="3690060" y="3279352"/>
              <a:ext cx="1338828" cy="646331"/>
            </a:xfrm>
            <a:prstGeom prst="rect">
              <a:avLst/>
            </a:prstGeom>
          </p:spPr>
          <p:txBody>
            <a:bodyPr wrap="none">
              <a:spAutoFit/>
            </a:bodyPr>
            <a:lstStyle/>
            <a:p>
              <a:pPr algn="ctr"/>
              <a:r>
                <a:rPr lang="en-US" sz="1800" b="1" i="1">
                  <a:latin typeface="Times New Roman" pitchFamily="18" charset="0"/>
                  <a:cs typeface="Times New Roman" pitchFamily="18" charset="0"/>
                </a:rPr>
                <a:t>Cầu khuẩn</a:t>
              </a:r>
            </a:p>
            <a:p>
              <a:pPr algn="ctr"/>
              <a:r>
                <a:rPr lang="en-US" sz="1800" b="1" i="1">
                  <a:latin typeface="Times New Roman" pitchFamily="18" charset="0"/>
                  <a:cs typeface="Times New Roman" pitchFamily="18" charset="0"/>
                </a:rPr>
                <a:t>Diplococcus</a:t>
              </a:r>
              <a:endParaRPr lang="en-US" sz="1800" b="1">
                <a:latin typeface="Times New Roman" pitchFamily="18" charset="0"/>
                <a:cs typeface="Times New Roman" pitchFamily="18" charset="0"/>
              </a:endParaRPr>
            </a:p>
          </p:txBody>
        </p:sp>
      </p:grpSp>
      <p:grpSp>
        <p:nvGrpSpPr>
          <p:cNvPr id="7172" name="Group 7171"/>
          <p:cNvGrpSpPr/>
          <p:nvPr/>
        </p:nvGrpSpPr>
        <p:grpSpPr>
          <a:xfrm>
            <a:off x="6804251" y="2183765"/>
            <a:ext cx="2277863" cy="1898412"/>
            <a:chOff x="6804248" y="2183765"/>
            <a:chExt cx="2277863" cy="1898412"/>
          </a:xfrm>
        </p:grpSpPr>
        <p:pic>
          <p:nvPicPr>
            <p:cNvPr id="31" name="Picture 30"/>
            <p:cNvPicPr/>
            <p:nvPr/>
          </p:nvPicPr>
          <p:blipFill>
            <a:blip r:embed="rId4" cstate="print">
              <a:extLst>
                <a:ext uri="{28A0092B-C50C-407E-A947-70E740481C1C}">
                  <a14:useLocalDpi xmlns:a14="http://schemas.microsoft.com/office/drawing/2010/main"/>
                </a:ext>
              </a:extLst>
            </a:blip>
            <a:srcRect/>
            <a:stretch>
              <a:fillRect/>
            </a:stretch>
          </p:blipFill>
          <p:spPr bwMode="auto">
            <a:xfrm>
              <a:off x="6804248" y="2183765"/>
              <a:ext cx="2277863" cy="1252081"/>
            </a:xfrm>
            <a:prstGeom prst="ellipse">
              <a:avLst/>
            </a:prstGeom>
            <a:noFill/>
          </p:spPr>
        </p:pic>
        <p:sp>
          <p:nvSpPr>
            <p:cNvPr id="30" name="Rectangle 29"/>
            <p:cNvSpPr/>
            <p:nvPr/>
          </p:nvSpPr>
          <p:spPr>
            <a:xfrm>
              <a:off x="7632950" y="3435846"/>
              <a:ext cx="1345240" cy="646331"/>
            </a:xfrm>
            <a:prstGeom prst="rect">
              <a:avLst/>
            </a:prstGeom>
          </p:spPr>
          <p:txBody>
            <a:bodyPr wrap="none">
              <a:spAutoFit/>
            </a:bodyPr>
            <a:lstStyle/>
            <a:p>
              <a:pPr algn="ctr"/>
              <a:r>
                <a:rPr lang="en-US" sz="1800" b="1" i="1">
                  <a:latin typeface="Times New Roman" pitchFamily="18" charset="0"/>
                  <a:cs typeface="Times New Roman" pitchFamily="18" charset="0"/>
                </a:rPr>
                <a:t>Phẩy khuẩn</a:t>
              </a:r>
            </a:p>
            <a:p>
              <a:pPr algn="ctr"/>
              <a:r>
                <a:rPr lang="en-US" sz="1800" b="1" i="1">
                  <a:latin typeface="Times New Roman" pitchFamily="18" charset="0"/>
                  <a:cs typeface="Times New Roman" pitchFamily="18" charset="0"/>
                </a:rPr>
                <a:t>Vibrio</a:t>
              </a:r>
              <a:endParaRPr lang="en-US" sz="1800" b="1">
                <a:latin typeface="Times New Roman" pitchFamily="18" charset="0"/>
                <a:cs typeface="Times New Roman" pitchFamily="18" charset="0"/>
              </a:endParaRPr>
            </a:p>
          </p:txBody>
        </p:sp>
      </p:grpSp>
      <p:grpSp>
        <p:nvGrpSpPr>
          <p:cNvPr id="7171" name="Group 7170"/>
          <p:cNvGrpSpPr/>
          <p:nvPr/>
        </p:nvGrpSpPr>
        <p:grpSpPr>
          <a:xfrm>
            <a:off x="4872587" y="3602521"/>
            <a:ext cx="2760363" cy="1487771"/>
            <a:chOff x="4872587" y="3602518"/>
            <a:chExt cx="2760363" cy="1487771"/>
          </a:xfrm>
        </p:grpSpPr>
        <p:sp>
          <p:nvSpPr>
            <p:cNvPr id="7168" name="Rectangle 7167"/>
            <p:cNvSpPr/>
            <p:nvPr/>
          </p:nvSpPr>
          <p:spPr>
            <a:xfrm>
              <a:off x="5436096" y="4443958"/>
              <a:ext cx="1704314" cy="646331"/>
            </a:xfrm>
            <a:prstGeom prst="rect">
              <a:avLst/>
            </a:prstGeom>
          </p:spPr>
          <p:txBody>
            <a:bodyPr wrap="none">
              <a:spAutoFit/>
            </a:bodyPr>
            <a:lstStyle/>
            <a:p>
              <a:pPr algn="ctr"/>
              <a:r>
                <a:rPr lang="en-US" sz="1800" b="1" i="1">
                  <a:latin typeface="Times New Roman" pitchFamily="18" charset="0"/>
                  <a:cs typeface="Times New Roman" pitchFamily="18" charset="0"/>
                </a:rPr>
                <a:t>Trực khuẩn</a:t>
              </a:r>
            </a:p>
            <a:p>
              <a:pPr algn="ctr"/>
              <a:r>
                <a:rPr lang="en-US" sz="1800" b="1" i="1">
                  <a:latin typeface="Times New Roman" pitchFamily="18" charset="0"/>
                  <a:cs typeface="Times New Roman" pitchFamily="18" charset="0"/>
                </a:rPr>
                <a:t>Bacillus subtilis</a:t>
              </a:r>
              <a:endParaRPr lang="en-US" sz="1800" b="1">
                <a:latin typeface="Times New Roman" pitchFamily="18" charset="0"/>
                <a:cs typeface="Times New Roman" pitchFamily="18" charset="0"/>
              </a:endParaRPr>
            </a:p>
          </p:txBody>
        </p:sp>
        <p:pic>
          <p:nvPicPr>
            <p:cNvPr id="34" name="Picture 33"/>
            <p:cNvPicPr/>
            <p:nvPr/>
          </p:nvPicPr>
          <p:blipFill>
            <a:blip r:embed="rId5" cstate="print">
              <a:extLst>
                <a:ext uri="{28A0092B-C50C-407E-A947-70E740481C1C}">
                  <a14:useLocalDpi xmlns:a14="http://schemas.microsoft.com/office/drawing/2010/main"/>
                </a:ext>
              </a:extLst>
            </a:blip>
            <a:srcRect/>
            <a:stretch>
              <a:fillRect/>
            </a:stretch>
          </p:blipFill>
          <p:spPr bwMode="auto">
            <a:xfrm>
              <a:off x="4872587" y="3602518"/>
              <a:ext cx="2760363" cy="841440"/>
            </a:xfrm>
            <a:prstGeom prst="ellipse">
              <a:avLst/>
            </a:prstGeom>
            <a:noFill/>
          </p:spPr>
        </p:pic>
      </p:grpSp>
      <p:sp>
        <p:nvSpPr>
          <p:cNvPr id="36" name="Pentagon 35"/>
          <p:cNvSpPr/>
          <p:nvPr/>
        </p:nvSpPr>
        <p:spPr>
          <a:xfrm>
            <a:off x="-36511" y="1369300"/>
            <a:ext cx="4278086" cy="702524"/>
          </a:xfrm>
          <a:prstGeom prst="homePlate">
            <a:avLst/>
          </a:prstGeom>
          <a:solidFill>
            <a:srgbClr val="D5FC8E"/>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4" tIns="45717" rIns="91434" bIns="45717" rtlCol="0" anchor="ctr"/>
          <a:lstStyle/>
          <a:p>
            <a:pPr algn="ctr" eaLnBrk="1" hangingPunct="1"/>
            <a:r>
              <a:rPr lang="en-US" sz="2000" b="1">
                <a:solidFill>
                  <a:srgbClr val="660033"/>
                </a:solidFill>
                <a:latin typeface="Times New Roman" pitchFamily="18" charset="0"/>
                <a:cs typeface="Times New Roman" pitchFamily="18" charset="0"/>
              </a:rPr>
              <a:t>Quan sát bằng kính hiển vi</a:t>
            </a:r>
            <a:endParaRPr lang="en-US" sz="2000" b="1" dirty="0">
              <a:solidFill>
                <a:srgbClr val="660033"/>
              </a:solidFill>
              <a:latin typeface="Times New Roman" pitchFamily="18" charset="0"/>
              <a:cs typeface="Times New Roman" pitchFamily="18" charset="0"/>
            </a:endParaRPr>
          </a:p>
        </p:txBody>
      </p:sp>
      <p:sp>
        <p:nvSpPr>
          <p:cNvPr id="37" name="Chevron 36"/>
          <p:cNvSpPr/>
          <p:nvPr/>
        </p:nvSpPr>
        <p:spPr>
          <a:xfrm>
            <a:off x="3976084" y="1347614"/>
            <a:ext cx="5132423" cy="721128"/>
          </a:xfrm>
          <a:prstGeom prst="chevron">
            <a:avLst/>
          </a:prstGeom>
          <a:solidFill>
            <a:srgbClr val="FFFF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4" tIns="45717" rIns="91434" bIns="45717" rtlCol="0" anchor="ctr"/>
          <a:lstStyle/>
          <a:p>
            <a:pPr lvl="0" algn="ctr" fontAlgn="base">
              <a:spcBef>
                <a:spcPct val="0"/>
              </a:spcBef>
              <a:spcAft>
                <a:spcPct val="0"/>
              </a:spcAft>
              <a:buClrTx/>
              <a:defRPr/>
            </a:pPr>
            <a:r>
              <a:rPr lang="vi-VN" sz="2000" b="1">
                <a:latin typeface="+mj-lt"/>
                <a:cs typeface="Calibri" panose="020F0502020204030204" pitchFamily="34" charset="0"/>
              </a:rPr>
              <a:t>Nghiên cứu về hình dạng, kich thước của vi sinh vật</a:t>
            </a:r>
          </a:p>
        </p:txBody>
      </p:sp>
      <p:grpSp>
        <p:nvGrpSpPr>
          <p:cNvPr id="38" name="Group 37"/>
          <p:cNvGrpSpPr/>
          <p:nvPr/>
        </p:nvGrpSpPr>
        <p:grpSpPr>
          <a:xfrm>
            <a:off x="-36512" y="789332"/>
            <a:ext cx="7848872" cy="486277"/>
            <a:chOff x="432048" y="2809334"/>
            <a:chExt cx="7488800" cy="590400"/>
          </a:xfrm>
        </p:grpSpPr>
        <p:sp>
          <p:nvSpPr>
            <p:cNvPr id="39" name="Rounded Rectangle 38"/>
            <p:cNvSpPr/>
            <p:nvPr/>
          </p:nvSpPr>
          <p:spPr>
            <a:xfrm>
              <a:off x="432048" y="2809334"/>
              <a:ext cx="7488800" cy="590400"/>
            </a:xfrm>
            <a:prstGeom prst="roundRect">
              <a:avLst/>
            </a:prstGeom>
          </p:spPr>
          <p:style>
            <a:lnRef idx="0">
              <a:schemeClr val="lt1">
                <a:hueOff val="0"/>
                <a:satOff val="0"/>
                <a:lumOff val="0"/>
                <a:alphaOff val="0"/>
              </a:schemeClr>
            </a:lnRef>
            <a:fillRef idx="3">
              <a:schemeClr val="accent2">
                <a:hueOff val="18013837"/>
                <a:satOff val="-4919"/>
                <a:lumOff val="20784"/>
                <a:alphaOff val="0"/>
              </a:schemeClr>
            </a:fillRef>
            <a:effectRef idx="2">
              <a:schemeClr val="accent2">
                <a:hueOff val="18013837"/>
                <a:satOff val="-4919"/>
                <a:lumOff val="20784"/>
                <a:alphaOff val="0"/>
              </a:schemeClr>
            </a:effectRef>
            <a:fontRef idx="minor">
              <a:schemeClr val="lt1"/>
            </a:fontRef>
          </p:style>
        </p:sp>
        <p:sp>
          <p:nvSpPr>
            <p:cNvPr id="40" name="Rounded Rectangle 4"/>
            <p:cNvSpPr/>
            <p:nvPr/>
          </p:nvSpPr>
          <p:spPr>
            <a:xfrm>
              <a:off x="460869" y="2866976"/>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507">
                <a:lnSpc>
                  <a:spcPct val="90000"/>
                </a:lnSpc>
                <a:spcBef>
                  <a:spcPct val="0"/>
                </a:spcBef>
                <a:spcAft>
                  <a:spcPct val="35000"/>
                </a:spcAft>
              </a:pPr>
              <a:r>
                <a:rPr lang="en-US" sz="2800" b="1" kern="1200">
                  <a:solidFill>
                    <a:schemeClr val="tx1"/>
                  </a:solidFill>
                  <a:latin typeface="Times New Roman" pitchFamily="18" charset="0"/>
                  <a:cs typeface="Times New Roman" pitchFamily="18" charset="0"/>
                </a:rPr>
                <a:t>IV. Một số phương pháp nghiên cứu vi sinh vật </a:t>
              </a:r>
              <a:endParaRPr lang="en-US" sz="2800" kern="1200">
                <a:solidFill>
                  <a:schemeClr val="tx1"/>
                </a:solidFill>
                <a:latin typeface="Times New Roman" pitchFamily="18" charset="0"/>
                <a:cs typeface="Times New Roman" pitchFamily="18" charset="0"/>
              </a:endParaRPr>
            </a:p>
          </p:txBody>
        </p:sp>
      </p:grpSp>
      <p:grpSp>
        <p:nvGrpSpPr>
          <p:cNvPr id="44" name="Google Shape;1900;p82"/>
          <p:cNvGrpSpPr/>
          <p:nvPr/>
        </p:nvGrpSpPr>
        <p:grpSpPr>
          <a:xfrm>
            <a:off x="8202241" y="528001"/>
            <a:ext cx="846625" cy="722450"/>
            <a:chOff x="6501025" y="2106525"/>
            <a:chExt cx="846625" cy="722450"/>
          </a:xfrm>
        </p:grpSpPr>
        <p:sp>
          <p:nvSpPr>
            <p:cNvPr id="45" name="Google Shape;1901;p82"/>
            <p:cNvSpPr/>
            <p:nvPr/>
          </p:nvSpPr>
          <p:spPr>
            <a:xfrm>
              <a:off x="6501025" y="2106525"/>
              <a:ext cx="728400" cy="722450"/>
            </a:xfrm>
            <a:custGeom>
              <a:avLst/>
              <a:gdLst/>
              <a:ahLst/>
              <a:cxnLst/>
              <a:rect l="l" t="t" r="r" b="b"/>
              <a:pathLst>
                <a:path w="29136" h="28898" extrusionOk="0">
                  <a:moveTo>
                    <a:pt x="16801" y="1"/>
                  </a:moveTo>
                  <a:cubicBezTo>
                    <a:pt x="14850" y="1"/>
                    <a:pt x="13073" y="910"/>
                    <a:pt x="12260" y="3294"/>
                  </a:cubicBezTo>
                  <a:cubicBezTo>
                    <a:pt x="11550" y="5347"/>
                    <a:pt x="12421" y="7177"/>
                    <a:pt x="13765" y="8720"/>
                  </a:cubicBezTo>
                  <a:cubicBezTo>
                    <a:pt x="14201" y="9218"/>
                    <a:pt x="14662" y="9691"/>
                    <a:pt x="15110" y="10176"/>
                  </a:cubicBezTo>
                  <a:cubicBezTo>
                    <a:pt x="14736" y="9952"/>
                    <a:pt x="14375" y="9740"/>
                    <a:pt x="14002" y="9529"/>
                  </a:cubicBezTo>
                  <a:cubicBezTo>
                    <a:pt x="13005" y="8952"/>
                    <a:pt x="11846" y="8552"/>
                    <a:pt x="10727" y="8552"/>
                  </a:cubicBezTo>
                  <a:cubicBezTo>
                    <a:pt x="9626" y="8552"/>
                    <a:pt x="8563" y="8939"/>
                    <a:pt x="7729" y="9927"/>
                  </a:cubicBezTo>
                  <a:cubicBezTo>
                    <a:pt x="5975" y="12005"/>
                    <a:pt x="6659" y="14719"/>
                    <a:pt x="8439" y="16498"/>
                  </a:cubicBezTo>
                  <a:cubicBezTo>
                    <a:pt x="8725" y="16785"/>
                    <a:pt x="9036" y="17046"/>
                    <a:pt x="9347" y="17307"/>
                  </a:cubicBezTo>
                  <a:cubicBezTo>
                    <a:pt x="8512" y="16961"/>
                    <a:pt x="7623" y="16766"/>
                    <a:pt x="6753" y="16766"/>
                  </a:cubicBezTo>
                  <a:cubicBezTo>
                    <a:pt x="5588" y="16766"/>
                    <a:pt x="4460" y="17117"/>
                    <a:pt x="3548" y="17930"/>
                  </a:cubicBezTo>
                  <a:cubicBezTo>
                    <a:pt x="1" y="21078"/>
                    <a:pt x="3050" y="25621"/>
                    <a:pt x="6273" y="27413"/>
                  </a:cubicBezTo>
                  <a:cubicBezTo>
                    <a:pt x="8099" y="28439"/>
                    <a:pt x="10073" y="28898"/>
                    <a:pt x="12054" y="28898"/>
                  </a:cubicBezTo>
                  <a:cubicBezTo>
                    <a:pt x="17232" y="28898"/>
                    <a:pt x="22461" y="25767"/>
                    <a:pt x="25215" y="21464"/>
                  </a:cubicBezTo>
                  <a:cubicBezTo>
                    <a:pt x="29136" y="15316"/>
                    <a:pt x="28053" y="6629"/>
                    <a:pt x="22191" y="2012"/>
                  </a:cubicBezTo>
                  <a:cubicBezTo>
                    <a:pt x="20699" y="836"/>
                    <a:pt x="18670" y="1"/>
                    <a:pt x="1680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6" name="Google Shape;1902;p82"/>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1903;p82"/>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1904;p82"/>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71916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69"/>
                                        </p:tgtEl>
                                        <p:attrNameLst>
                                          <p:attrName>style.visibility</p:attrName>
                                        </p:attrNameLst>
                                      </p:cBhvr>
                                      <p:to>
                                        <p:strVal val="visible"/>
                                      </p:to>
                                    </p:set>
                                    <p:animEffect transition="in" filter="fade">
                                      <p:cBhvr>
                                        <p:cTn id="12" dur="500"/>
                                        <p:tgtEl>
                                          <p:spTgt spid="71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fade">
                                      <p:cBhvr>
                                        <p:cTn id="17" dur="500"/>
                                        <p:tgtEl>
                                          <p:spTgt spid="71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fade">
                                      <p:cBhvr>
                                        <p:cTn id="2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sp>
        <p:nvSpPr>
          <p:cNvPr id="15" name="Rounded Rectangle 14"/>
          <p:cNvSpPr/>
          <p:nvPr/>
        </p:nvSpPr>
        <p:spPr>
          <a:xfrm>
            <a:off x="179514" y="1419622"/>
            <a:ext cx="8784976" cy="1097634"/>
          </a:xfrm>
          <a:prstGeom prst="roundRect">
            <a:avLst/>
          </a:prstGeom>
          <a:noFill/>
          <a:ln w="25400" cap="flat" cmpd="sng" algn="ctr">
            <a:solidFill>
              <a:srgbClr val="FF0000"/>
            </a:solidFill>
            <a:prstDash val="sysDash"/>
          </a:ln>
          <a:effectLst/>
        </p:spPr>
        <p:txBody>
          <a:bodyPr lIns="91434" tIns="45717" rIns="91434" bIns="45717" rtlCol="0" anchor="ctr"/>
          <a:lstStyle/>
          <a:p>
            <a:pPr algn="ctr">
              <a:defRPr/>
            </a:pPr>
            <a:endParaRPr lang="en-US" kern="0">
              <a:solidFill>
                <a:srgbClr val="FFFFFF"/>
              </a:solidFill>
              <a:latin typeface="Arial"/>
            </a:endParaRPr>
          </a:p>
        </p:txBody>
      </p:sp>
      <p:sp>
        <p:nvSpPr>
          <p:cNvPr id="16" name="Rounded Rectangle 15"/>
          <p:cNvSpPr/>
          <p:nvPr/>
        </p:nvSpPr>
        <p:spPr>
          <a:xfrm>
            <a:off x="274514" y="1716891"/>
            <a:ext cx="1564421" cy="510778"/>
          </a:xfrm>
          <a:prstGeom prst="roundRect">
            <a:avLst/>
          </a:prstGeom>
          <a:solidFill>
            <a:srgbClr val="00B0F0"/>
          </a:solidFill>
        </p:spPr>
        <p:txBody>
          <a:bodyPr wrap="square" lIns="91434" tIns="45717" rIns="91434" bIns="45717" anchor="ctr" anchorCtr="0">
            <a:spAutoFit/>
          </a:bodyPr>
          <a:lstStyle/>
          <a:p>
            <a:pPr algn="ctr">
              <a:defRPr/>
            </a:pPr>
            <a:r>
              <a:rPr lang="en-US" sz="2400" b="1">
                <a:solidFill>
                  <a:srgbClr val="FFFFFF"/>
                </a:solidFill>
                <a:latin typeface="Times New Roman" pitchFamily="18" charset="0"/>
                <a:cs typeface="Times New Roman" pitchFamily="18" charset="0"/>
              </a:rPr>
              <a:t>Nuôi cấy</a:t>
            </a:r>
            <a:endParaRPr lang="en-US" sz="2400" b="1" dirty="0">
              <a:solidFill>
                <a:srgbClr val="FFFFFF"/>
              </a:solidFill>
              <a:latin typeface="Times New Roman" pitchFamily="18" charset="0"/>
              <a:cs typeface="Times New Roman" pitchFamily="18" charset="0"/>
            </a:endParaRPr>
          </a:p>
        </p:txBody>
      </p:sp>
      <p:sp>
        <p:nvSpPr>
          <p:cNvPr id="17" name="Rectangle 16"/>
          <p:cNvSpPr/>
          <p:nvPr/>
        </p:nvSpPr>
        <p:spPr>
          <a:xfrm>
            <a:off x="1933932" y="1535183"/>
            <a:ext cx="6814534" cy="830997"/>
          </a:xfrm>
          <a:prstGeom prst="rect">
            <a:avLst/>
          </a:prstGeom>
        </p:spPr>
        <p:txBody>
          <a:bodyPr wrap="square" lIns="91434" tIns="45717" rIns="91434" bIns="45717">
            <a:spAutoFit/>
          </a:bodyPr>
          <a:lstStyle/>
          <a:p>
            <a:pPr algn="just">
              <a:defRPr/>
            </a:pPr>
            <a:r>
              <a:rPr lang="en-US" sz="2400" b="1">
                <a:latin typeface="Times New Roman" pitchFamily="18" charset="0"/>
                <a:cs typeface="Times New Roman" pitchFamily="18" charset="0"/>
                <a:sym typeface="Wingdings" panose="05000000000000000000" pitchFamily="2" charset="2"/>
              </a:rPr>
              <a:t> </a:t>
            </a:r>
            <a:r>
              <a:rPr lang="en-US" sz="2400" b="1">
                <a:latin typeface="Times New Roman" pitchFamily="18" charset="0"/>
                <a:cs typeface="Times New Roman" pitchFamily="18" charset="0"/>
              </a:rPr>
              <a:t>Nghiên cứu khả năng hoạt động hiếu khí, kị khí và sản phẩm của chúng tạo ra.</a:t>
            </a:r>
            <a:endParaRPr lang="en-US" sz="2400" b="1" dirty="0">
              <a:latin typeface="Times New Roman" pitchFamily="18" charset="0"/>
              <a:cs typeface="Times New Roman" pitchFamily="18" charset="0"/>
            </a:endParaRPr>
          </a:p>
        </p:txBody>
      </p:sp>
      <p:grpSp>
        <p:nvGrpSpPr>
          <p:cNvPr id="4" name="Group 3"/>
          <p:cNvGrpSpPr/>
          <p:nvPr/>
        </p:nvGrpSpPr>
        <p:grpSpPr>
          <a:xfrm>
            <a:off x="1210616" y="2643760"/>
            <a:ext cx="2359899" cy="2406248"/>
            <a:chOff x="1210615" y="2643758"/>
            <a:chExt cx="2359899" cy="2406248"/>
          </a:xfrm>
        </p:grpSpPr>
        <p:pic>
          <p:nvPicPr>
            <p:cNvPr id="819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10615" y="2643758"/>
              <a:ext cx="2359899" cy="206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75656" y="4711452"/>
              <a:ext cx="1745992" cy="338554"/>
            </a:xfrm>
            <a:prstGeom prst="rect">
              <a:avLst/>
            </a:prstGeom>
          </p:spPr>
          <p:txBody>
            <a:bodyPr wrap="none">
              <a:spAutoFit/>
            </a:bodyPr>
            <a:lstStyle/>
            <a:p>
              <a:pPr algn="ctr"/>
              <a:r>
                <a:rPr lang="en-US" sz="1600" b="1">
                  <a:solidFill>
                    <a:srgbClr val="FF0000"/>
                  </a:solidFill>
                  <a:latin typeface="Times New Roman" pitchFamily="18" charset="0"/>
                  <a:cs typeface="Times New Roman" pitchFamily="18" charset="0"/>
                </a:rPr>
                <a:t>Môi trường thạch</a:t>
              </a:r>
              <a:endParaRPr lang="en-US" sz="1600">
                <a:solidFill>
                  <a:srgbClr val="FF0000"/>
                </a:solidFill>
              </a:endParaRPr>
            </a:p>
          </p:txBody>
        </p:sp>
      </p:grpSp>
      <p:grpSp>
        <p:nvGrpSpPr>
          <p:cNvPr id="5" name="Group 4"/>
          <p:cNvGrpSpPr/>
          <p:nvPr/>
        </p:nvGrpSpPr>
        <p:grpSpPr>
          <a:xfrm>
            <a:off x="4211961" y="2675566"/>
            <a:ext cx="4212658" cy="2400757"/>
            <a:chOff x="4211960" y="2675564"/>
            <a:chExt cx="4212658" cy="2400757"/>
          </a:xfrm>
        </p:grpSpPr>
        <p:sp>
          <p:nvSpPr>
            <p:cNvPr id="21" name="Rectangle 20"/>
            <p:cNvSpPr/>
            <p:nvPr/>
          </p:nvSpPr>
          <p:spPr>
            <a:xfrm>
              <a:off x="5532110" y="4737767"/>
              <a:ext cx="1632178" cy="338554"/>
            </a:xfrm>
            <a:prstGeom prst="rect">
              <a:avLst/>
            </a:prstGeom>
          </p:spPr>
          <p:txBody>
            <a:bodyPr wrap="none">
              <a:spAutoFit/>
            </a:bodyPr>
            <a:lstStyle/>
            <a:p>
              <a:pPr algn="ctr"/>
              <a:r>
                <a:rPr lang="en-US" sz="1600" b="1">
                  <a:solidFill>
                    <a:srgbClr val="FF0000"/>
                  </a:solidFill>
                  <a:latin typeface="Times New Roman" pitchFamily="18" charset="0"/>
                  <a:cs typeface="Times New Roman" pitchFamily="18" charset="0"/>
                </a:rPr>
                <a:t>Môi trường lỏng</a:t>
              </a:r>
              <a:endParaRPr lang="en-US" sz="1600">
                <a:solidFill>
                  <a:srgbClr val="FF0000"/>
                </a:solidFill>
              </a:endParaRPr>
            </a:p>
          </p:txBody>
        </p:sp>
        <p:pic>
          <p:nvPicPr>
            <p:cNvPr id="22"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310"/>
            <a:stretch/>
          </p:blipFill>
          <p:spPr bwMode="auto">
            <a:xfrm>
              <a:off x="4211960" y="2675564"/>
              <a:ext cx="4212658" cy="206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 name="Group 22"/>
          <p:cNvGrpSpPr/>
          <p:nvPr/>
        </p:nvGrpSpPr>
        <p:grpSpPr>
          <a:xfrm>
            <a:off x="-36512" y="789332"/>
            <a:ext cx="7848872" cy="486277"/>
            <a:chOff x="432048" y="2809334"/>
            <a:chExt cx="7488800" cy="590400"/>
          </a:xfrm>
        </p:grpSpPr>
        <p:sp>
          <p:nvSpPr>
            <p:cNvPr id="24" name="Rounded Rectangle 23"/>
            <p:cNvSpPr/>
            <p:nvPr/>
          </p:nvSpPr>
          <p:spPr>
            <a:xfrm>
              <a:off x="432048" y="2809334"/>
              <a:ext cx="7488800" cy="590400"/>
            </a:xfrm>
            <a:prstGeom prst="roundRect">
              <a:avLst/>
            </a:prstGeom>
          </p:spPr>
          <p:style>
            <a:lnRef idx="0">
              <a:schemeClr val="lt1">
                <a:hueOff val="0"/>
                <a:satOff val="0"/>
                <a:lumOff val="0"/>
                <a:alphaOff val="0"/>
              </a:schemeClr>
            </a:lnRef>
            <a:fillRef idx="3">
              <a:schemeClr val="accent2">
                <a:hueOff val="18013837"/>
                <a:satOff val="-4919"/>
                <a:lumOff val="20784"/>
                <a:alphaOff val="0"/>
              </a:schemeClr>
            </a:fillRef>
            <a:effectRef idx="2">
              <a:schemeClr val="accent2">
                <a:hueOff val="18013837"/>
                <a:satOff val="-4919"/>
                <a:lumOff val="20784"/>
                <a:alphaOff val="0"/>
              </a:schemeClr>
            </a:effectRef>
            <a:fontRef idx="minor">
              <a:schemeClr val="lt1"/>
            </a:fontRef>
          </p:style>
        </p:sp>
        <p:sp>
          <p:nvSpPr>
            <p:cNvPr id="25" name="Rounded Rectangle 4"/>
            <p:cNvSpPr/>
            <p:nvPr/>
          </p:nvSpPr>
          <p:spPr>
            <a:xfrm>
              <a:off x="460869" y="2866976"/>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507">
                <a:lnSpc>
                  <a:spcPct val="90000"/>
                </a:lnSpc>
                <a:spcBef>
                  <a:spcPct val="0"/>
                </a:spcBef>
                <a:spcAft>
                  <a:spcPct val="35000"/>
                </a:spcAft>
              </a:pPr>
              <a:r>
                <a:rPr lang="en-US" sz="2800" b="1" kern="1200">
                  <a:solidFill>
                    <a:schemeClr val="tx1"/>
                  </a:solidFill>
                  <a:latin typeface="Times New Roman" pitchFamily="18" charset="0"/>
                  <a:cs typeface="Times New Roman" pitchFamily="18" charset="0"/>
                </a:rPr>
                <a:t>IV. Một số phương pháp nghiên cứu vi sinh vật </a:t>
              </a:r>
              <a:endParaRPr lang="en-US" sz="2800" kern="1200">
                <a:solidFill>
                  <a:schemeClr val="tx1"/>
                </a:solidFill>
                <a:latin typeface="Times New Roman" pitchFamily="18" charset="0"/>
                <a:cs typeface="Times New Roman" pitchFamily="18" charset="0"/>
              </a:endParaRPr>
            </a:p>
          </p:txBody>
        </p:sp>
      </p:grpSp>
      <p:grpSp>
        <p:nvGrpSpPr>
          <p:cNvPr id="32" name="Google Shape;1957;p82"/>
          <p:cNvGrpSpPr/>
          <p:nvPr/>
        </p:nvGrpSpPr>
        <p:grpSpPr>
          <a:xfrm>
            <a:off x="8424621" y="230755"/>
            <a:ext cx="849775" cy="825450"/>
            <a:chOff x="2650675" y="2077400"/>
            <a:chExt cx="849775" cy="825450"/>
          </a:xfrm>
        </p:grpSpPr>
        <p:sp>
          <p:nvSpPr>
            <p:cNvPr id="33" name="Google Shape;1958;p82"/>
            <p:cNvSpPr/>
            <p:nvPr/>
          </p:nvSpPr>
          <p:spPr>
            <a:xfrm>
              <a:off x="2785400" y="2708600"/>
              <a:ext cx="125725" cy="178700"/>
            </a:xfrm>
            <a:custGeom>
              <a:avLst/>
              <a:gdLst/>
              <a:ahLst/>
              <a:cxnLst/>
              <a:rect l="l" t="t" r="r" b="b"/>
              <a:pathLst>
                <a:path w="5029" h="7148" extrusionOk="0">
                  <a:moveTo>
                    <a:pt x="4057" y="0"/>
                  </a:moveTo>
                  <a:cubicBezTo>
                    <a:pt x="2525" y="0"/>
                    <a:pt x="1138" y="944"/>
                    <a:pt x="586" y="2397"/>
                  </a:cubicBezTo>
                  <a:cubicBezTo>
                    <a:pt x="1" y="3990"/>
                    <a:pt x="548" y="6292"/>
                    <a:pt x="2179" y="7064"/>
                  </a:cubicBezTo>
                  <a:cubicBezTo>
                    <a:pt x="2298" y="7121"/>
                    <a:pt x="2427" y="7148"/>
                    <a:pt x="2556" y="7148"/>
                  </a:cubicBezTo>
                  <a:cubicBezTo>
                    <a:pt x="3233" y="7148"/>
                    <a:pt x="3923" y="6428"/>
                    <a:pt x="3411" y="5769"/>
                  </a:cubicBezTo>
                  <a:cubicBezTo>
                    <a:pt x="2776" y="4935"/>
                    <a:pt x="2067" y="4226"/>
                    <a:pt x="2291" y="3081"/>
                  </a:cubicBezTo>
                  <a:cubicBezTo>
                    <a:pt x="2515" y="1936"/>
                    <a:pt x="3510" y="1252"/>
                    <a:pt x="4568" y="965"/>
                  </a:cubicBezTo>
                  <a:cubicBezTo>
                    <a:pt x="5016" y="841"/>
                    <a:pt x="5029" y="94"/>
                    <a:pt x="4543" y="32"/>
                  </a:cubicBezTo>
                  <a:cubicBezTo>
                    <a:pt x="4380" y="11"/>
                    <a:pt x="4218" y="0"/>
                    <a:pt x="40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1959;p82"/>
            <p:cNvSpPr/>
            <p:nvPr/>
          </p:nvSpPr>
          <p:spPr>
            <a:xfrm>
              <a:off x="2968050" y="2724150"/>
              <a:ext cx="126025" cy="178700"/>
            </a:xfrm>
            <a:custGeom>
              <a:avLst/>
              <a:gdLst/>
              <a:ahLst/>
              <a:cxnLst/>
              <a:rect l="l" t="t" r="r" b="b"/>
              <a:pathLst>
                <a:path w="5041" h="7148" extrusionOk="0">
                  <a:moveTo>
                    <a:pt x="4060" y="1"/>
                  </a:moveTo>
                  <a:cubicBezTo>
                    <a:pt x="2535" y="1"/>
                    <a:pt x="1138" y="944"/>
                    <a:pt x="598" y="2397"/>
                  </a:cubicBezTo>
                  <a:cubicBezTo>
                    <a:pt x="0" y="3990"/>
                    <a:pt x="548" y="6292"/>
                    <a:pt x="2191" y="7064"/>
                  </a:cubicBezTo>
                  <a:cubicBezTo>
                    <a:pt x="2310" y="7122"/>
                    <a:pt x="2439" y="7148"/>
                    <a:pt x="2568" y="7148"/>
                  </a:cubicBezTo>
                  <a:cubicBezTo>
                    <a:pt x="3245" y="7148"/>
                    <a:pt x="3935" y="6428"/>
                    <a:pt x="3423" y="5770"/>
                  </a:cubicBezTo>
                  <a:cubicBezTo>
                    <a:pt x="2776" y="4948"/>
                    <a:pt x="2066" y="4239"/>
                    <a:pt x="2290" y="3081"/>
                  </a:cubicBezTo>
                  <a:cubicBezTo>
                    <a:pt x="2514" y="1936"/>
                    <a:pt x="3522" y="1264"/>
                    <a:pt x="4580" y="966"/>
                  </a:cubicBezTo>
                  <a:cubicBezTo>
                    <a:pt x="5028" y="841"/>
                    <a:pt x="5041" y="107"/>
                    <a:pt x="4543" y="32"/>
                  </a:cubicBezTo>
                  <a:cubicBezTo>
                    <a:pt x="4381" y="11"/>
                    <a:pt x="4220" y="1"/>
                    <a:pt x="406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1960;p82"/>
            <p:cNvSpPr/>
            <p:nvPr/>
          </p:nvSpPr>
          <p:spPr>
            <a:xfrm>
              <a:off x="2650675" y="2077400"/>
              <a:ext cx="849775" cy="687625"/>
            </a:xfrm>
            <a:custGeom>
              <a:avLst/>
              <a:gdLst/>
              <a:ahLst/>
              <a:cxnLst/>
              <a:rect l="l" t="t" r="r" b="b"/>
              <a:pathLst>
                <a:path w="33991" h="27505" extrusionOk="0">
                  <a:moveTo>
                    <a:pt x="16445" y="1"/>
                  </a:moveTo>
                  <a:cubicBezTo>
                    <a:pt x="15421" y="1"/>
                    <a:pt x="14369" y="677"/>
                    <a:pt x="14139" y="1721"/>
                  </a:cubicBezTo>
                  <a:cubicBezTo>
                    <a:pt x="13392" y="5156"/>
                    <a:pt x="12907" y="8678"/>
                    <a:pt x="12359" y="12150"/>
                  </a:cubicBezTo>
                  <a:cubicBezTo>
                    <a:pt x="12110" y="13755"/>
                    <a:pt x="11886" y="15361"/>
                    <a:pt x="11662" y="16966"/>
                  </a:cubicBezTo>
                  <a:cubicBezTo>
                    <a:pt x="11389" y="16083"/>
                    <a:pt x="11102" y="15187"/>
                    <a:pt x="10841" y="14303"/>
                  </a:cubicBezTo>
                  <a:cubicBezTo>
                    <a:pt x="10007" y="11416"/>
                    <a:pt x="9459" y="8429"/>
                    <a:pt x="8576" y="5591"/>
                  </a:cubicBezTo>
                  <a:cubicBezTo>
                    <a:pt x="8283" y="4578"/>
                    <a:pt x="7369" y="3900"/>
                    <a:pt x="6349" y="3900"/>
                  </a:cubicBezTo>
                  <a:cubicBezTo>
                    <a:pt x="6242" y="3900"/>
                    <a:pt x="6134" y="3908"/>
                    <a:pt x="6025" y="3923"/>
                  </a:cubicBezTo>
                  <a:cubicBezTo>
                    <a:pt x="5004" y="4073"/>
                    <a:pt x="3859" y="5044"/>
                    <a:pt x="4008" y="6201"/>
                  </a:cubicBezTo>
                  <a:cubicBezTo>
                    <a:pt x="4407" y="9350"/>
                    <a:pt x="5427" y="12523"/>
                    <a:pt x="6473" y="15510"/>
                  </a:cubicBezTo>
                  <a:cubicBezTo>
                    <a:pt x="6983" y="16941"/>
                    <a:pt x="7506" y="18373"/>
                    <a:pt x="8128" y="19754"/>
                  </a:cubicBezTo>
                  <a:cubicBezTo>
                    <a:pt x="8202" y="19928"/>
                    <a:pt x="8277" y="20090"/>
                    <a:pt x="8352" y="20277"/>
                  </a:cubicBezTo>
                  <a:cubicBezTo>
                    <a:pt x="7792" y="19816"/>
                    <a:pt x="7294" y="19294"/>
                    <a:pt x="6846" y="18734"/>
                  </a:cubicBezTo>
                  <a:cubicBezTo>
                    <a:pt x="5153" y="16556"/>
                    <a:pt x="4257" y="13905"/>
                    <a:pt x="2428" y="11826"/>
                  </a:cubicBezTo>
                  <a:cubicBezTo>
                    <a:pt x="2192" y="11560"/>
                    <a:pt x="1917" y="11449"/>
                    <a:pt x="1646" y="11449"/>
                  </a:cubicBezTo>
                  <a:cubicBezTo>
                    <a:pt x="1029" y="11449"/>
                    <a:pt x="431" y="12028"/>
                    <a:pt x="362" y="12685"/>
                  </a:cubicBezTo>
                  <a:cubicBezTo>
                    <a:pt x="1" y="16020"/>
                    <a:pt x="1569" y="19418"/>
                    <a:pt x="3585" y="21994"/>
                  </a:cubicBezTo>
                  <a:cubicBezTo>
                    <a:pt x="5863" y="24919"/>
                    <a:pt x="9123" y="26587"/>
                    <a:pt x="12745" y="27184"/>
                  </a:cubicBezTo>
                  <a:cubicBezTo>
                    <a:pt x="14029" y="27397"/>
                    <a:pt x="15367" y="27504"/>
                    <a:pt x="16726" y="27504"/>
                  </a:cubicBezTo>
                  <a:cubicBezTo>
                    <a:pt x="22445" y="27504"/>
                    <a:pt x="28537" y="25600"/>
                    <a:pt x="32509" y="21609"/>
                  </a:cubicBezTo>
                  <a:cubicBezTo>
                    <a:pt x="33991" y="20106"/>
                    <a:pt x="32627" y="17520"/>
                    <a:pt x="30851" y="17520"/>
                  </a:cubicBezTo>
                  <a:cubicBezTo>
                    <a:pt x="30465" y="17520"/>
                    <a:pt x="30059" y="17642"/>
                    <a:pt x="29659" y="17925"/>
                  </a:cubicBezTo>
                  <a:cubicBezTo>
                    <a:pt x="27282" y="19592"/>
                    <a:pt x="25066" y="21136"/>
                    <a:pt x="22241" y="21969"/>
                  </a:cubicBezTo>
                  <a:cubicBezTo>
                    <a:pt x="21345" y="22231"/>
                    <a:pt x="20424" y="22442"/>
                    <a:pt x="19491" y="22579"/>
                  </a:cubicBezTo>
                  <a:cubicBezTo>
                    <a:pt x="20349" y="21633"/>
                    <a:pt x="21183" y="20675"/>
                    <a:pt x="22017" y="19692"/>
                  </a:cubicBezTo>
                  <a:cubicBezTo>
                    <a:pt x="24145" y="17190"/>
                    <a:pt x="26211" y="14627"/>
                    <a:pt x="28215" y="12025"/>
                  </a:cubicBezTo>
                  <a:cubicBezTo>
                    <a:pt x="28999" y="11017"/>
                    <a:pt x="28377" y="9375"/>
                    <a:pt x="27369" y="8790"/>
                  </a:cubicBezTo>
                  <a:cubicBezTo>
                    <a:pt x="26984" y="8566"/>
                    <a:pt x="26596" y="8466"/>
                    <a:pt x="26220" y="8466"/>
                  </a:cubicBezTo>
                  <a:cubicBezTo>
                    <a:pt x="25405" y="8466"/>
                    <a:pt x="24649" y="8937"/>
                    <a:pt x="24120" y="9636"/>
                  </a:cubicBezTo>
                  <a:cubicBezTo>
                    <a:pt x="22291" y="12075"/>
                    <a:pt x="20412" y="14490"/>
                    <a:pt x="18495" y="16879"/>
                  </a:cubicBezTo>
                  <a:cubicBezTo>
                    <a:pt x="17562" y="18062"/>
                    <a:pt x="16616" y="19231"/>
                    <a:pt x="15670" y="20414"/>
                  </a:cubicBezTo>
                  <a:cubicBezTo>
                    <a:pt x="15657" y="20426"/>
                    <a:pt x="15632" y="20451"/>
                    <a:pt x="15620" y="20476"/>
                  </a:cubicBezTo>
                  <a:cubicBezTo>
                    <a:pt x="15744" y="19704"/>
                    <a:pt x="15856" y="18933"/>
                    <a:pt x="15981" y="18186"/>
                  </a:cubicBezTo>
                  <a:cubicBezTo>
                    <a:pt x="16267" y="16493"/>
                    <a:pt x="16566" y="14813"/>
                    <a:pt x="16865" y="13121"/>
                  </a:cubicBezTo>
                  <a:cubicBezTo>
                    <a:pt x="17437" y="9735"/>
                    <a:pt x="18159" y="6363"/>
                    <a:pt x="18669" y="2978"/>
                  </a:cubicBezTo>
                  <a:cubicBezTo>
                    <a:pt x="18868" y="1721"/>
                    <a:pt x="18358" y="451"/>
                    <a:pt x="17026" y="78"/>
                  </a:cubicBezTo>
                  <a:cubicBezTo>
                    <a:pt x="16838" y="26"/>
                    <a:pt x="16642" y="1"/>
                    <a:pt x="1644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9" name="Google Shape;1961;p82"/>
            <p:cNvSpPr/>
            <p:nvPr/>
          </p:nvSpPr>
          <p:spPr>
            <a:xfrm>
              <a:off x="2840800" y="2385175"/>
              <a:ext cx="51350" cy="39850"/>
            </a:xfrm>
            <a:custGeom>
              <a:avLst/>
              <a:gdLst/>
              <a:ahLst/>
              <a:cxnLst/>
              <a:rect l="l" t="t" r="r" b="b"/>
              <a:pathLst>
                <a:path w="2054" h="1594" extrusionOk="0">
                  <a:moveTo>
                    <a:pt x="1021" y="1"/>
                  </a:moveTo>
                  <a:cubicBezTo>
                    <a:pt x="0" y="1"/>
                    <a:pt x="0" y="1594"/>
                    <a:pt x="1021" y="1594"/>
                  </a:cubicBezTo>
                  <a:cubicBezTo>
                    <a:pt x="2054" y="1594"/>
                    <a:pt x="2054" y="1"/>
                    <a:pt x="102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1962;p82"/>
            <p:cNvSpPr/>
            <p:nvPr/>
          </p:nvSpPr>
          <p:spPr>
            <a:xfrm>
              <a:off x="2988900" y="2364950"/>
              <a:ext cx="51675" cy="40175"/>
            </a:xfrm>
            <a:custGeom>
              <a:avLst/>
              <a:gdLst/>
              <a:ahLst/>
              <a:cxnLst/>
              <a:rect l="l" t="t" r="r" b="b"/>
              <a:pathLst>
                <a:path w="2067" h="1607" extrusionOk="0">
                  <a:moveTo>
                    <a:pt x="1033" y="1"/>
                  </a:moveTo>
                  <a:cubicBezTo>
                    <a:pt x="0" y="1"/>
                    <a:pt x="0" y="1606"/>
                    <a:pt x="1033" y="1606"/>
                  </a:cubicBezTo>
                  <a:cubicBezTo>
                    <a:pt x="2066" y="1606"/>
                    <a:pt x="2066" y="1"/>
                    <a:pt x="103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1963;p82"/>
            <p:cNvSpPr/>
            <p:nvPr/>
          </p:nvSpPr>
          <p:spPr>
            <a:xfrm>
              <a:off x="2880925" y="2544625"/>
              <a:ext cx="159600" cy="138900"/>
            </a:xfrm>
            <a:custGeom>
              <a:avLst/>
              <a:gdLst/>
              <a:ahLst/>
              <a:cxnLst/>
              <a:rect l="l" t="t" r="r" b="b"/>
              <a:pathLst>
                <a:path w="6384" h="5556" extrusionOk="0">
                  <a:moveTo>
                    <a:pt x="3294" y="0"/>
                  </a:moveTo>
                  <a:cubicBezTo>
                    <a:pt x="3107" y="0"/>
                    <a:pt x="2913" y="22"/>
                    <a:pt x="2714" y="69"/>
                  </a:cubicBezTo>
                  <a:cubicBezTo>
                    <a:pt x="2091" y="231"/>
                    <a:pt x="1544" y="642"/>
                    <a:pt x="1233" y="1214"/>
                  </a:cubicBezTo>
                  <a:cubicBezTo>
                    <a:pt x="909" y="1451"/>
                    <a:pt x="648" y="1750"/>
                    <a:pt x="461" y="2111"/>
                  </a:cubicBezTo>
                  <a:cubicBezTo>
                    <a:pt x="1" y="2969"/>
                    <a:pt x="150" y="4040"/>
                    <a:pt x="822" y="4749"/>
                  </a:cubicBezTo>
                  <a:cubicBezTo>
                    <a:pt x="1366" y="5303"/>
                    <a:pt x="2069" y="5556"/>
                    <a:pt x="2775" y="5556"/>
                  </a:cubicBezTo>
                  <a:cubicBezTo>
                    <a:pt x="3861" y="5556"/>
                    <a:pt x="4954" y="4958"/>
                    <a:pt x="5489" y="3940"/>
                  </a:cubicBezTo>
                  <a:cubicBezTo>
                    <a:pt x="6384" y="2264"/>
                    <a:pt x="5186" y="0"/>
                    <a:pt x="3294"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52848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sp>
        <p:nvSpPr>
          <p:cNvPr id="7" name="Notched Right Arrow 6"/>
          <p:cNvSpPr/>
          <p:nvPr/>
        </p:nvSpPr>
        <p:spPr>
          <a:xfrm>
            <a:off x="4211962" y="3148690"/>
            <a:ext cx="720080" cy="504056"/>
          </a:xfrm>
          <a:prstGeom prst="notchedRightArrow">
            <a:avLst/>
          </a:prstGeom>
        </p:spPr>
        <p:style>
          <a:lnRef idx="1">
            <a:schemeClr val="accent4"/>
          </a:lnRef>
          <a:fillRef idx="3">
            <a:schemeClr val="accent4"/>
          </a:fillRef>
          <a:effectRef idx="2">
            <a:schemeClr val="accent4"/>
          </a:effectRef>
          <a:fontRef idx="minor">
            <a:schemeClr val="lt1"/>
          </a:fontRef>
        </p:style>
        <p:txBody>
          <a:bodyPr lIns="91434" tIns="45717" rIns="91434" bIns="45717" spcCol="0" rtlCol="0" anchor="ctr"/>
          <a:lstStyle/>
          <a:p>
            <a:pPr algn="ctr"/>
            <a:endParaRPr lang="en-US"/>
          </a:p>
        </p:txBody>
      </p:sp>
      <p:sp>
        <p:nvSpPr>
          <p:cNvPr id="9" name="TextBox 8"/>
          <p:cNvSpPr txBox="1"/>
          <p:nvPr/>
        </p:nvSpPr>
        <p:spPr>
          <a:xfrm>
            <a:off x="2267746" y="1419625"/>
            <a:ext cx="6552728" cy="646331"/>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square" lIns="91434" tIns="45717" rIns="91434" bIns="45717" rtlCol="0">
            <a:spAutoFit/>
          </a:bodyPr>
          <a:lstStyle/>
          <a:p>
            <a:pPr algn="just"/>
            <a:r>
              <a:rPr lang="en-US" sz="1800" b="1">
                <a:solidFill>
                  <a:schemeClr val="accent6"/>
                </a:solidFill>
                <a:latin typeface="Times New Roman" pitchFamily="18" charset="0"/>
                <a:cs typeface="Times New Roman" pitchFamily="18" charset="0"/>
              </a:rPr>
              <a:t>  Tách riêng các vi khuẩn từ quần thể ban đầu tạo thành các  dòng thuần khiết để khảo sát và định loại.</a:t>
            </a:r>
          </a:p>
        </p:txBody>
      </p:sp>
      <p:sp>
        <p:nvSpPr>
          <p:cNvPr id="10" name="Rectangle 9"/>
          <p:cNvSpPr/>
          <p:nvPr/>
        </p:nvSpPr>
        <p:spPr>
          <a:xfrm>
            <a:off x="467544" y="1419625"/>
            <a:ext cx="1656184" cy="646331"/>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r>
              <a:rPr lang="en-US" sz="1800" b="1">
                <a:solidFill>
                  <a:schemeClr val="accent6"/>
                </a:solidFill>
                <a:latin typeface="Times New Roman" pitchFamily="18" charset="0"/>
                <a:cs typeface="Times New Roman" pitchFamily="18" charset="0"/>
              </a:rPr>
              <a:t>Phân lập</a:t>
            </a:r>
          </a:p>
        </p:txBody>
      </p:sp>
      <p:grpSp>
        <p:nvGrpSpPr>
          <p:cNvPr id="12" name="Group 11"/>
          <p:cNvGrpSpPr/>
          <p:nvPr/>
        </p:nvGrpSpPr>
        <p:grpSpPr>
          <a:xfrm>
            <a:off x="1259635" y="2212584"/>
            <a:ext cx="2698627" cy="2837422"/>
            <a:chOff x="1259632" y="2212584"/>
            <a:chExt cx="2698627" cy="2837422"/>
          </a:xfrm>
        </p:grpSpPr>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9632" y="2212584"/>
              <a:ext cx="2698627" cy="2447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Rectangle 12"/>
            <p:cNvSpPr/>
            <p:nvPr/>
          </p:nvSpPr>
          <p:spPr>
            <a:xfrm>
              <a:off x="1818990" y="4711452"/>
              <a:ext cx="1484702" cy="338554"/>
            </a:xfrm>
            <a:prstGeom prst="rect">
              <a:avLst/>
            </a:prstGeom>
          </p:spPr>
          <p:txBody>
            <a:bodyPr wrap="none">
              <a:spAutoFit/>
            </a:bodyPr>
            <a:lstStyle/>
            <a:p>
              <a:pPr algn="ctr"/>
              <a:r>
                <a:rPr lang="en-US" sz="1600" b="1">
                  <a:solidFill>
                    <a:srgbClr val="FF0000"/>
                  </a:solidFill>
                  <a:latin typeface="Times New Roman" pitchFamily="18" charset="0"/>
                  <a:cs typeface="Times New Roman" pitchFamily="18" charset="0"/>
                </a:rPr>
                <a:t>Giống ban đầu</a:t>
              </a:r>
              <a:endParaRPr lang="en-US" sz="1600">
                <a:solidFill>
                  <a:srgbClr val="FF0000"/>
                </a:solidFill>
              </a:endParaRPr>
            </a:p>
          </p:txBody>
        </p:sp>
      </p:grpSp>
      <p:grpSp>
        <p:nvGrpSpPr>
          <p:cNvPr id="21" name="Group 20"/>
          <p:cNvGrpSpPr/>
          <p:nvPr/>
        </p:nvGrpSpPr>
        <p:grpSpPr>
          <a:xfrm>
            <a:off x="5076056" y="2211711"/>
            <a:ext cx="2965065" cy="2838296"/>
            <a:chOff x="5076056" y="2211710"/>
            <a:chExt cx="2965065" cy="2838296"/>
          </a:xfrm>
        </p:grpSpPr>
        <p:pic>
          <p:nvPicPr>
            <p:cNvPr id="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056" y="2211710"/>
              <a:ext cx="2965065" cy="2448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Rectangle 13"/>
            <p:cNvSpPr/>
            <p:nvPr/>
          </p:nvSpPr>
          <p:spPr>
            <a:xfrm>
              <a:off x="5669460" y="4711452"/>
              <a:ext cx="1782860" cy="338554"/>
            </a:xfrm>
            <a:prstGeom prst="rect">
              <a:avLst/>
            </a:prstGeom>
          </p:spPr>
          <p:txBody>
            <a:bodyPr wrap="none">
              <a:spAutoFit/>
            </a:bodyPr>
            <a:lstStyle/>
            <a:p>
              <a:pPr algn="ctr"/>
              <a:r>
                <a:rPr lang="en-US" sz="1600" b="1">
                  <a:solidFill>
                    <a:srgbClr val="FF0000"/>
                  </a:solidFill>
                  <a:latin typeface="Times New Roman" pitchFamily="18" charset="0"/>
                  <a:cs typeface="Times New Roman" pitchFamily="18" charset="0"/>
                </a:rPr>
                <a:t>Giống thuần khiết</a:t>
              </a:r>
              <a:endParaRPr lang="en-US" sz="1600">
                <a:solidFill>
                  <a:srgbClr val="FF0000"/>
                </a:solidFill>
              </a:endParaRPr>
            </a:p>
          </p:txBody>
        </p:sp>
      </p:grpSp>
      <p:grpSp>
        <p:nvGrpSpPr>
          <p:cNvPr id="15" name="Google Shape;1905;p82"/>
          <p:cNvGrpSpPr/>
          <p:nvPr/>
        </p:nvGrpSpPr>
        <p:grpSpPr>
          <a:xfrm rot="16399688">
            <a:off x="8443894" y="4429224"/>
            <a:ext cx="744275" cy="668350"/>
            <a:chOff x="2354175" y="880125"/>
            <a:chExt cx="744275" cy="668350"/>
          </a:xfrm>
        </p:grpSpPr>
        <p:sp>
          <p:nvSpPr>
            <p:cNvPr id="16" name="Google Shape;1906;p82"/>
            <p:cNvSpPr/>
            <p:nvPr/>
          </p:nvSpPr>
          <p:spPr>
            <a:xfrm>
              <a:off x="2354175" y="880125"/>
              <a:ext cx="744275" cy="668350"/>
            </a:xfrm>
            <a:custGeom>
              <a:avLst/>
              <a:gdLst/>
              <a:ahLst/>
              <a:cxnLst/>
              <a:rect l="l" t="t" r="r" b="b"/>
              <a:pathLst>
                <a:path w="29771" h="26734" extrusionOk="0">
                  <a:moveTo>
                    <a:pt x="17141" y="0"/>
                  </a:moveTo>
                  <a:cubicBezTo>
                    <a:pt x="16416" y="0"/>
                    <a:pt x="15714" y="94"/>
                    <a:pt x="15072" y="315"/>
                  </a:cubicBezTo>
                  <a:cubicBezTo>
                    <a:pt x="13068" y="987"/>
                    <a:pt x="12085" y="3215"/>
                    <a:pt x="13342" y="5019"/>
                  </a:cubicBezTo>
                  <a:cubicBezTo>
                    <a:pt x="14026" y="5978"/>
                    <a:pt x="15122" y="6562"/>
                    <a:pt x="16105" y="7197"/>
                  </a:cubicBezTo>
                  <a:lnTo>
                    <a:pt x="16466" y="7421"/>
                  </a:lnTo>
                  <a:cubicBezTo>
                    <a:pt x="14947" y="7197"/>
                    <a:pt x="13429" y="6849"/>
                    <a:pt x="11923" y="6587"/>
                  </a:cubicBezTo>
                  <a:cubicBezTo>
                    <a:pt x="10932" y="6426"/>
                    <a:pt x="9699" y="6187"/>
                    <a:pt x="8513" y="6187"/>
                  </a:cubicBezTo>
                  <a:cubicBezTo>
                    <a:pt x="7136" y="6187"/>
                    <a:pt x="5824" y="6509"/>
                    <a:pt x="5028" y="7645"/>
                  </a:cubicBezTo>
                  <a:cubicBezTo>
                    <a:pt x="3709" y="9537"/>
                    <a:pt x="5190" y="11304"/>
                    <a:pt x="7007" y="11976"/>
                  </a:cubicBezTo>
                  <a:cubicBezTo>
                    <a:pt x="8525" y="12524"/>
                    <a:pt x="10094" y="12972"/>
                    <a:pt x="11674" y="13383"/>
                  </a:cubicBezTo>
                  <a:cubicBezTo>
                    <a:pt x="9745" y="13968"/>
                    <a:pt x="7853" y="14702"/>
                    <a:pt x="6049" y="15598"/>
                  </a:cubicBezTo>
                  <a:cubicBezTo>
                    <a:pt x="3759" y="16768"/>
                    <a:pt x="0" y="18834"/>
                    <a:pt x="498" y="21933"/>
                  </a:cubicBezTo>
                  <a:cubicBezTo>
                    <a:pt x="787" y="23716"/>
                    <a:pt x="1852" y="24330"/>
                    <a:pt x="3122" y="24330"/>
                  </a:cubicBezTo>
                  <a:cubicBezTo>
                    <a:pt x="4590" y="24330"/>
                    <a:pt x="6333" y="23510"/>
                    <a:pt x="7468" y="22729"/>
                  </a:cubicBezTo>
                  <a:cubicBezTo>
                    <a:pt x="9446" y="21348"/>
                    <a:pt x="11313" y="19805"/>
                    <a:pt x="13043" y="18112"/>
                  </a:cubicBezTo>
                  <a:lnTo>
                    <a:pt x="13043" y="18112"/>
                  </a:lnTo>
                  <a:cubicBezTo>
                    <a:pt x="12794" y="19755"/>
                    <a:pt x="12620" y="21398"/>
                    <a:pt x="12508" y="23053"/>
                  </a:cubicBezTo>
                  <a:cubicBezTo>
                    <a:pt x="12446" y="24111"/>
                    <a:pt x="12234" y="25430"/>
                    <a:pt x="13093" y="26251"/>
                  </a:cubicBezTo>
                  <a:cubicBezTo>
                    <a:pt x="13439" y="26586"/>
                    <a:pt x="13857" y="26733"/>
                    <a:pt x="14281" y="26733"/>
                  </a:cubicBezTo>
                  <a:cubicBezTo>
                    <a:pt x="14802" y="26733"/>
                    <a:pt x="15332" y="26510"/>
                    <a:pt x="15744" y="26139"/>
                  </a:cubicBezTo>
                  <a:cubicBezTo>
                    <a:pt x="17486" y="24584"/>
                    <a:pt x="18245" y="21510"/>
                    <a:pt x="18830" y="19332"/>
                  </a:cubicBezTo>
                  <a:cubicBezTo>
                    <a:pt x="19029" y="18610"/>
                    <a:pt x="19204" y="17888"/>
                    <a:pt x="19390" y="17154"/>
                  </a:cubicBezTo>
                  <a:cubicBezTo>
                    <a:pt x="19540" y="17477"/>
                    <a:pt x="19702" y="17788"/>
                    <a:pt x="19901" y="18087"/>
                  </a:cubicBezTo>
                  <a:cubicBezTo>
                    <a:pt x="20732" y="19350"/>
                    <a:pt x="22224" y="20536"/>
                    <a:pt x="23789" y="20536"/>
                  </a:cubicBezTo>
                  <a:cubicBezTo>
                    <a:pt x="24122" y="20536"/>
                    <a:pt x="24458" y="20482"/>
                    <a:pt x="24792" y="20365"/>
                  </a:cubicBezTo>
                  <a:cubicBezTo>
                    <a:pt x="26858" y="19630"/>
                    <a:pt x="27194" y="17166"/>
                    <a:pt x="27617" y="15312"/>
                  </a:cubicBezTo>
                  <a:lnTo>
                    <a:pt x="29546" y="6948"/>
                  </a:lnTo>
                  <a:cubicBezTo>
                    <a:pt x="29558" y="6836"/>
                    <a:pt x="29583" y="6724"/>
                    <a:pt x="29596" y="6612"/>
                  </a:cubicBezTo>
                  <a:cubicBezTo>
                    <a:pt x="29596" y="6550"/>
                    <a:pt x="29596" y="6475"/>
                    <a:pt x="29596" y="6413"/>
                  </a:cubicBezTo>
                  <a:cubicBezTo>
                    <a:pt x="29770" y="6139"/>
                    <a:pt x="29770" y="5791"/>
                    <a:pt x="29621" y="5517"/>
                  </a:cubicBezTo>
                  <a:cubicBezTo>
                    <a:pt x="29061" y="4385"/>
                    <a:pt x="27791" y="3912"/>
                    <a:pt x="26733" y="3352"/>
                  </a:cubicBezTo>
                  <a:cubicBezTo>
                    <a:pt x="25899" y="2904"/>
                    <a:pt x="25066" y="2480"/>
                    <a:pt x="24207" y="2095"/>
                  </a:cubicBezTo>
                  <a:cubicBezTo>
                    <a:pt x="23622" y="1759"/>
                    <a:pt x="23012" y="1460"/>
                    <a:pt x="22390" y="1198"/>
                  </a:cubicBezTo>
                  <a:cubicBezTo>
                    <a:pt x="20881" y="577"/>
                    <a:pt x="18942" y="0"/>
                    <a:pt x="1714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 name="Google Shape;1907;p82"/>
            <p:cNvSpPr/>
            <p:nvPr/>
          </p:nvSpPr>
          <p:spPr>
            <a:xfrm>
              <a:off x="2806575" y="1009350"/>
              <a:ext cx="199900" cy="171600"/>
            </a:xfrm>
            <a:custGeom>
              <a:avLst/>
              <a:gdLst/>
              <a:ahLst/>
              <a:cxnLst/>
              <a:rect l="l" t="t" r="r" b="b"/>
              <a:pathLst>
                <a:path w="7996" h="6864" extrusionOk="0">
                  <a:moveTo>
                    <a:pt x="3876" y="1"/>
                  </a:moveTo>
                  <a:cubicBezTo>
                    <a:pt x="3543" y="1"/>
                    <a:pt x="3230" y="182"/>
                    <a:pt x="3149" y="597"/>
                  </a:cubicBezTo>
                  <a:cubicBezTo>
                    <a:pt x="3062" y="1082"/>
                    <a:pt x="3024" y="1580"/>
                    <a:pt x="3024" y="2066"/>
                  </a:cubicBezTo>
                  <a:cubicBezTo>
                    <a:pt x="2290" y="2153"/>
                    <a:pt x="1556" y="2227"/>
                    <a:pt x="809" y="2302"/>
                  </a:cubicBezTo>
                  <a:cubicBezTo>
                    <a:pt x="0" y="2377"/>
                    <a:pt x="13" y="3472"/>
                    <a:pt x="809" y="3559"/>
                  </a:cubicBezTo>
                  <a:cubicBezTo>
                    <a:pt x="1452" y="3635"/>
                    <a:pt x="2104" y="3673"/>
                    <a:pt x="2748" y="3673"/>
                  </a:cubicBezTo>
                  <a:cubicBezTo>
                    <a:pt x="2841" y="3673"/>
                    <a:pt x="2933" y="3673"/>
                    <a:pt x="3024" y="3671"/>
                  </a:cubicBezTo>
                  <a:lnTo>
                    <a:pt x="3024" y="3671"/>
                  </a:lnTo>
                  <a:cubicBezTo>
                    <a:pt x="3012" y="4642"/>
                    <a:pt x="2950" y="5625"/>
                    <a:pt x="3111" y="6583"/>
                  </a:cubicBezTo>
                  <a:cubicBezTo>
                    <a:pt x="3147" y="6778"/>
                    <a:pt x="3298" y="6864"/>
                    <a:pt x="3459" y="6864"/>
                  </a:cubicBezTo>
                  <a:cubicBezTo>
                    <a:pt x="3638" y="6864"/>
                    <a:pt x="3830" y="6760"/>
                    <a:pt x="3896" y="6583"/>
                  </a:cubicBezTo>
                  <a:cubicBezTo>
                    <a:pt x="4219" y="5650"/>
                    <a:pt x="4294" y="4604"/>
                    <a:pt x="4443" y="3621"/>
                  </a:cubicBezTo>
                  <a:cubicBezTo>
                    <a:pt x="5190" y="3584"/>
                    <a:pt x="5937" y="3509"/>
                    <a:pt x="6671" y="3435"/>
                  </a:cubicBezTo>
                  <a:cubicBezTo>
                    <a:pt x="7995" y="3296"/>
                    <a:pt x="7838" y="1443"/>
                    <a:pt x="6693" y="1443"/>
                  </a:cubicBezTo>
                  <a:cubicBezTo>
                    <a:pt x="6601" y="1443"/>
                    <a:pt x="6502" y="1455"/>
                    <a:pt x="6397" y="1481"/>
                  </a:cubicBezTo>
                  <a:cubicBezTo>
                    <a:pt x="5837" y="1618"/>
                    <a:pt x="5289" y="1730"/>
                    <a:pt x="4729" y="1829"/>
                  </a:cubicBezTo>
                  <a:cubicBezTo>
                    <a:pt x="4779" y="1493"/>
                    <a:pt x="4792" y="1157"/>
                    <a:pt x="4792" y="821"/>
                  </a:cubicBezTo>
                  <a:cubicBezTo>
                    <a:pt x="4778" y="313"/>
                    <a:pt x="4311" y="1"/>
                    <a:pt x="3876"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8" name="Group 17"/>
          <p:cNvGrpSpPr/>
          <p:nvPr/>
        </p:nvGrpSpPr>
        <p:grpSpPr>
          <a:xfrm>
            <a:off x="-36512" y="789332"/>
            <a:ext cx="7848872" cy="486277"/>
            <a:chOff x="432048" y="2809334"/>
            <a:chExt cx="7488800" cy="590400"/>
          </a:xfrm>
        </p:grpSpPr>
        <p:sp>
          <p:nvSpPr>
            <p:cNvPr id="19" name="Rounded Rectangle 18"/>
            <p:cNvSpPr/>
            <p:nvPr/>
          </p:nvSpPr>
          <p:spPr>
            <a:xfrm>
              <a:off x="432048" y="2809334"/>
              <a:ext cx="7488800" cy="590400"/>
            </a:xfrm>
            <a:prstGeom prst="roundRect">
              <a:avLst/>
            </a:prstGeom>
          </p:spPr>
          <p:style>
            <a:lnRef idx="0">
              <a:schemeClr val="lt1">
                <a:hueOff val="0"/>
                <a:satOff val="0"/>
                <a:lumOff val="0"/>
                <a:alphaOff val="0"/>
              </a:schemeClr>
            </a:lnRef>
            <a:fillRef idx="3">
              <a:schemeClr val="accent2">
                <a:hueOff val="18013837"/>
                <a:satOff val="-4919"/>
                <a:lumOff val="20784"/>
                <a:alphaOff val="0"/>
              </a:schemeClr>
            </a:fillRef>
            <a:effectRef idx="2">
              <a:schemeClr val="accent2">
                <a:hueOff val="18013837"/>
                <a:satOff val="-4919"/>
                <a:lumOff val="20784"/>
                <a:alphaOff val="0"/>
              </a:schemeClr>
            </a:effectRef>
            <a:fontRef idx="minor">
              <a:schemeClr val="lt1"/>
            </a:fontRef>
          </p:style>
        </p:sp>
        <p:sp>
          <p:nvSpPr>
            <p:cNvPr id="20" name="Rounded Rectangle 4"/>
            <p:cNvSpPr/>
            <p:nvPr/>
          </p:nvSpPr>
          <p:spPr>
            <a:xfrm>
              <a:off x="460869" y="2866976"/>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507">
                <a:lnSpc>
                  <a:spcPct val="90000"/>
                </a:lnSpc>
                <a:spcBef>
                  <a:spcPct val="0"/>
                </a:spcBef>
                <a:spcAft>
                  <a:spcPct val="35000"/>
                </a:spcAft>
              </a:pPr>
              <a:r>
                <a:rPr lang="en-US" sz="2800" b="1" kern="1200">
                  <a:solidFill>
                    <a:schemeClr val="tx1"/>
                  </a:solidFill>
                  <a:latin typeface="Times New Roman" pitchFamily="18" charset="0"/>
                  <a:cs typeface="Times New Roman" pitchFamily="18" charset="0"/>
                </a:rPr>
                <a:t>IV. Một số phương pháp nghiên cứu vi sinh vật </a:t>
              </a:r>
              <a:endParaRPr lang="en-US" sz="2800" kern="120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36156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sp>
        <p:nvSpPr>
          <p:cNvPr id="3" name="AutoShape 10" descr="Hallan un antibiótico natural que podría acabar con la tuberculosis |  Noticias de Salud en Heraldo.es"/>
          <p:cNvSpPr>
            <a:spLocks noChangeAspect="1" noChangeArrowheads="1"/>
          </p:cNvSpPr>
          <p:nvPr/>
        </p:nvSpPr>
        <p:spPr bwMode="auto">
          <a:xfrm>
            <a:off x="155577"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a:p>
        </p:txBody>
      </p:sp>
      <p:grpSp>
        <p:nvGrpSpPr>
          <p:cNvPr id="9" name="Group 8"/>
          <p:cNvGrpSpPr/>
          <p:nvPr/>
        </p:nvGrpSpPr>
        <p:grpSpPr>
          <a:xfrm>
            <a:off x="539555" y="2193127"/>
            <a:ext cx="2467417" cy="2826896"/>
            <a:chOff x="539552" y="2067694"/>
            <a:chExt cx="2467417" cy="2826896"/>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067694"/>
              <a:ext cx="2467417" cy="1973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9552" y="4155926"/>
              <a:ext cx="2467417" cy="738664"/>
            </a:xfrm>
            <a:prstGeom prst="rect">
              <a:avLst/>
            </a:prstGeom>
          </p:spPr>
          <p:txBody>
            <a:bodyPr wrap="square">
              <a:spAutoFit/>
            </a:bodyPr>
            <a:lstStyle/>
            <a:p>
              <a:pPr algn="ctr"/>
              <a:r>
                <a:rPr lang="en-US" b="1" smtClean="0">
                  <a:solidFill>
                    <a:srgbClr val="FF0000"/>
                  </a:solidFill>
                  <a:latin typeface="Times New Roman" pitchFamily="18" charset="0"/>
                  <a:cs typeface="Times New Roman" pitchFamily="18" charset="0"/>
                </a:rPr>
                <a:t>Tụ cầu vàng</a:t>
              </a:r>
            </a:p>
            <a:p>
              <a:pPr algn="ctr"/>
              <a:r>
                <a:rPr lang="en-US" b="1" i="1" smtClean="0">
                  <a:latin typeface="Times New Roman" pitchFamily="18" charset="0"/>
                  <a:cs typeface="Times New Roman" pitchFamily="18" charset="0"/>
                </a:rPr>
                <a:t>Staphylococcus aureus</a:t>
              </a:r>
            </a:p>
            <a:p>
              <a:pPr algn="ctr"/>
              <a:r>
                <a:rPr lang="en-US" b="1" smtClean="0">
                  <a:solidFill>
                    <a:srgbClr val="00B050"/>
                  </a:solidFill>
                  <a:latin typeface="Times New Roman" pitchFamily="18" charset="0"/>
                  <a:cs typeface="Times New Roman" pitchFamily="18" charset="0"/>
                </a:rPr>
                <a:t>Dạng S (Smooth)</a:t>
              </a:r>
              <a:endParaRPr lang="en-US" b="1">
                <a:solidFill>
                  <a:srgbClr val="00B050"/>
                </a:solidFill>
                <a:latin typeface="Times New Roman" pitchFamily="18" charset="0"/>
                <a:cs typeface="Times New Roman" pitchFamily="18" charset="0"/>
              </a:endParaRPr>
            </a:p>
          </p:txBody>
        </p:sp>
      </p:grpSp>
      <p:grpSp>
        <p:nvGrpSpPr>
          <p:cNvPr id="11" name="Group 10"/>
          <p:cNvGrpSpPr/>
          <p:nvPr/>
        </p:nvGrpSpPr>
        <p:grpSpPr>
          <a:xfrm>
            <a:off x="6381376" y="2193127"/>
            <a:ext cx="2287806" cy="2826896"/>
            <a:chOff x="6381376" y="2067694"/>
            <a:chExt cx="2287806" cy="2826896"/>
          </a:xfrm>
        </p:grpSpPr>
        <p:pic>
          <p:nvPicPr>
            <p:cNvPr id="615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20568"/>
            <a:stretch/>
          </p:blipFill>
          <p:spPr bwMode="auto">
            <a:xfrm>
              <a:off x="6381376" y="2067694"/>
              <a:ext cx="2287806" cy="1973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6381376" y="4155926"/>
              <a:ext cx="2287806" cy="738664"/>
            </a:xfrm>
            <a:prstGeom prst="rect">
              <a:avLst/>
            </a:prstGeom>
          </p:spPr>
          <p:txBody>
            <a:bodyPr wrap="none">
              <a:spAutoFit/>
            </a:bodyPr>
            <a:lstStyle/>
            <a:p>
              <a:pPr algn="ctr"/>
              <a:r>
                <a:rPr lang="en-US" b="1" smtClean="0">
                  <a:solidFill>
                    <a:srgbClr val="FF0000"/>
                  </a:solidFill>
                  <a:latin typeface="Times New Roman" pitchFamily="18" charset="0"/>
                  <a:cs typeface="Times New Roman" pitchFamily="18" charset="0"/>
                </a:rPr>
                <a:t>Vi khuẩn lao</a:t>
              </a:r>
            </a:p>
            <a:p>
              <a:pPr algn="ctr"/>
              <a:r>
                <a:rPr lang="en-US" b="1" i="1">
                  <a:latin typeface="Times New Roman" pitchFamily="18" charset="0"/>
                  <a:cs typeface="Times New Roman" pitchFamily="18" charset="0"/>
                </a:rPr>
                <a:t>Mycobacterium </a:t>
              </a:r>
              <a:r>
                <a:rPr lang="en-US" b="1" i="1" smtClean="0">
                  <a:latin typeface="Times New Roman" pitchFamily="18" charset="0"/>
                  <a:cs typeface="Times New Roman" pitchFamily="18" charset="0"/>
                </a:rPr>
                <a:t>tuberculosis</a:t>
              </a:r>
            </a:p>
            <a:p>
              <a:pPr algn="ctr"/>
              <a:r>
                <a:rPr lang="en-US" b="1" smtClean="0">
                  <a:solidFill>
                    <a:srgbClr val="00B050"/>
                  </a:solidFill>
                  <a:latin typeface="Times New Roman" pitchFamily="18" charset="0"/>
                  <a:cs typeface="Times New Roman" pitchFamily="18" charset="0"/>
                </a:rPr>
                <a:t>Dạng R (Rough)</a:t>
              </a:r>
              <a:endParaRPr lang="en-US" b="1">
                <a:solidFill>
                  <a:srgbClr val="00B050"/>
                </a:solidFill>
                <a:latin typeface="Times New Roman" pitchFamily="18" charset="0"/>
                <a:cs typeface="Times New Roman" pitchFamily="18" charset="0"/>
              </a:endParaRPr>
            </a:p>
          </p:txBody>
        </p:sp>
      </p:grpSp>
      <p:grpSp>
        <p:nvGrpSpPr>
          <p:cNvPr id="10" name="Group 9"/>
          <p:cNvGrpSpPr/>
          <p:nvPr/>
        </p:nvGrpSpPr>
        <p:grpSpPr>
          <a:xfrm>
            <a:off x="3470036" y="2193127"/>
            <a:ext cx="2448273" cy="2826896"/>
            <a:chOff x="3502404" y="2067694"/>
            <a:chExt cx="2448273" cy="2826896"/>
          </a:xfrm>
        </p:grpSpPr>
        <p:pic>
          <p:nvPicPr>
            <p:cNvPr id="1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2404" y="2067694"/>
              <a:ext cx="2448272" cy="1973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3502405" y="4155926"/>
              <a:ext cx="2448272" cy="738664"/>
            </a:xfrm>
            <a:prstGeom prst="rect">
              <a:avLst/>
            </a:prstGeom>
          </p:spPr>
          <p:txBody>
            <a:bodyPr wrap="square">
              <a:spAutoFit/>
            </a:bodyPr>
            <a:lstStyle/>
            <a:p>
              <a:pPr algn="ctr"/>
              <a:r>
                <a:rPr lang="en-US" b="1" smtClean="0">
                  <a:solidFill>
                    <a:srgbClr val="FF0000"/>
                  </a:solidFill>
                  <a:latin typeface="Times New Roman" pitchFamily="18" charset="0"/>
                  <a:cs typeface="Times New Roman" pitchFamily="18" charset="0"/>
                </a:rPr>
                <a:t>Gây viêm phổi</a:t>
              </a:r>
            </a:p>
            <a:p>
              <a:pPr algn="ctr"/>
              <a:r>
                <a:rPr lang="en-US" b="1" i="1" smtClean="0">
                  <a:latin typeface="Times New Roman" pitchFamily="18" charset="0"/>
                  <a:cs typeface="Times New Roman" pitchFamily="18" charset="0"/>
                </a:rPr>
                <a:t>Klebsiella pneumoniae</a:t>
              </a:r>
            </a:p>
            <a:p>
              <a:pPr algn="ctr"/>
              <a:r>
                <a:rPr lang="en-US" b="1" smtClean="0">
                  <a:solidFill>
                    <a:srgbClr val="00B050"/>
                  </a:solidFill>
                  <a:latin typeface="Times New Roman" pitchFamily="18" charset="0"/>
                  <a:cs typeface="Times New Roman" pitchFamily="18" charset="0"/>
                </a:rPr>
                <a:t>Dạng M (Mocous)</a:t>
              </a:r>
              <a:endParaRPr lang="en-US" b="1">
                <a:solidFill>
                  <a:srgbClr val="00B050"/>
                </a:solidFill>
                <a:latin typeface="Times New Roman" pitchFamily="18" charset="0"/>
                <a:cs typeface="Times New Roman" pitchFamily="18" charset="0"/>
              </a:endParaRPr>
            </a:p>
          </p:txBody>
        </p:sp>
      </p:grpSp>
      <p:sp>
        <p:nvSpPr>
          <p:cNvPr id="12" name="Rounded Rectangle 11"/>
          <p:cNvSpPr/>
          <p:nvPr/>
        </p:nvSpPr>
        <p:spPr>
          <a:xfrm>
            <a:off x="1043610" y="1419624"/>
            <a:ext cx="7223062" cy="576064"/>
          </a:xfrm>
          <a:prstGeom prst="roundRect">
            <a:avLst/>
          </a:prstGeom>
        </p:spPr>
        <p:style>
          <a:lnRef idx="1">
            <a:schemeClr val="accent2"/>
          </a:lnRef>
          <a:fillRef idx="2">
            <a:schemeClr val="accent2"/>
          </a:fillRef>
          <a:effectRef idx="1">
            <a:schemeClr val="accent2"/>
          </a:effectRef>
          <a:fontRef idx="minor">
            <a:schemeClr val="dk1"/>
          </a:fontRef>
        </p:style>
        <p:txBody>
          <a:bodyPr lIns="91434" tIns="45717" rIns="91434" bIns="45717" spcCol="0" rtlCol="0" anchor="ctr"/>
          <a:lstStyle/>
          <a:p>
            <a:pPr algn="ctr"/>
            <a:r>
              <a:rPr lang="en-US" sz="2000" b="1">
                <a:latin typeface="Times New Roman" pitchFamily="18" charset="0"/>
                <a:cs typeface="Times New Roman" pitchFamily="18" charset="0"/>
              </a:rPr>
              <a:t>Định danh vi khuẩn: </a:t>
            </a:r>
            <a:r>
              <a:rPr lang="en-US" sz="2000" b="1">
                <a:solidFill>
                  <a:srgbClr val="FF0000"/>
                </a:solidFill>
                <a:latin typeface="Times New Roman" pitchFamily="18" charset="0"/>
                <a:cs typeface="Times New Roman" pitchFamily="18" charset="0"/>
              </a:rPr>
              <a:t>Mô tả chính xác </a:t>
            </a:r>
            <a:r>
              <a:rPr lang="en-US" sz="2000" b="1">
                <a:latin typeface="Times New Roman" pitchFamily="18" charset="0"/>
                <a:cs typeface="Times New Roman" pitchFamily="18" charset="0"/>
              </a:rPr>
              <a:t>các khuẩn lạc đã tách rời.</a:t>
            </a:r>
          </a:p>
        </p:txBody>
      </p:sp>
      <p:grpSp>
        <p:nvGrpSpPr>
          <p:cNvPr id="24" name="Google Shape;1935;p82"/>
          <p:cNvGrpSpPr/>
          <p:nvPr/>
        </p:nvGrpSpPr>
        <p:grpSpPr>
          <a:xfrm>
            <a:off x="-67072" y="4012058"/>
            <a:ext cx="606625" cy="1079975"/>
            <a:chOff x="2478425" y="3814100"/>
            <a:chExt cx="606625" cy="1079975"/>
          </a:xfrm>
        </p:grpSpPr>
        <p:sp>
          <p:nvSpPr>
            <p:cNvPr id="25" name="Google Shape;1936;p82"/>
            <p:cNvSpPr/>
            <p:nvPr/>
          </p:nvSpPr>
          <p:spPr>
            <a:xfrm>
              <a:off x="2598100" y="3842575"/>
              <a:ext cx="456475" cy="781225"/>
            </a:xfrm>
            <a:custGeom>
              <a:avLst/>
              <a:gdLst/>
              <a:ahLst/>
              <a:cxnLst/>
              <a:rect l="l" t="t" r="r" b="b"/>
              <a:pathLst>
                <a:path w="18259" h="31249" extrusionOk="0">
                  <a:moveTo>
                    <a:pt x="13289" y="1"/>
                  </a:moveTo>
                  <a:cubicBezTo>
                    <a:pt x="9331" y="1"/>
                    <a:pt x="5423" y="922"/>
                    <a:pt x="1880" y="2688"/>
                  </a:cubicBezTo>
                  <a:cubicBezTo>
                    <a:pt x="137" y="3559"/>
                    <a:pt x="1" y="5438"/>
                    <a:pt x="971" y="6919"/>
                  </a:cubicBezTo>
                  <a:cubicBezTo>
                    <a:pt x="3062" y="10118"/>
                    <a:pt x="5066" y="13391"/>
                    <a:pt x="6970" y="16714"/>
                  </a:cubicBezTo>
                  <a:cubicBezTo>
                    <a:pt x="6796" y="17050"/>
                    <a:pt x="6622" y="17398"/>
                    <a:pt x="6447" y="17759"/>
                  </a:cubicBezTo>
                  <a:cubicBezTo>
                    <a:pt x="5614" y="18630"/>
                    <a:pt x="4842" y="19564"/>
                    <a:pt x="4145" y="20560"/>
                  </a:cubicBezTo>
                  <a:cubicBezTo>
                    <a:pt x="2838" y="22364"/>
                    <a:pt x="971" y="24978"/>
                    <a:pt x="859" y="27280"/>
                  </a:cubicBezTo>
                  <a:cubicBezTo>
                    <a:pt x="698" y="30528"/>
                    <a:pt x="3971" y="31101"/>
                    <a:pt x="6460" y="31213"/>
                  </a:cubicBezTo>
                  <a:cubicBezTo>
                    <a:pt x="6975" y="31236"/>
                    <a:pt x="7493" y="31249"/>
                    <a:pt x="8013" y="31249"/>
                  </a:cubicBezTo>
                  <a:cubicBezTo>
                    <a:pt x="10008" y="31249"/>
                    <a:pt x="12024" y="31064"/>
                    <a:pt x="13940" y="30591"/>
                  </a:cubicBezTo>
                  <a:cubicBezTo>
                    <a:pt x="16590" y="29943"/>
                    <a:pt x="18258" y="27878"/>
                    <a:pt x="17499" y="25102"/>
                  </a:cubicBezTo>
                  <a:cubicBezTo>
                    <a:pt x="16815" y="22576"/>
                    <a:pt x="15134" y="20136"/>
                    <a:pt x="13877" y="17846"/>
                  </a:cubicBezTo>
                  <a:cubicBezTo>
                    <a:pt x="13628" y="17386"/>
                    <a:pt x="13367" y="16925"/>
                    <a:pt x="13106" y="16465"/>
                  </a:cubicBezTo>
                  <a:cubicBezTo>
                    <a:pt x="13417" y="15793"/>
                    <a:pt x="13703" y="15108"/>
                    <a:pt x="14002" y="14424"/>
                  </a:cubicBezTo>
                  <a:cubicBezTo>
                    <a:pt x="15533" y="10790"/>
                    <a:pt x="16727" y="6957"/>
                    <a:pt x="16864" y="2986"/>
                  </a:cubicBezTo>
                  <a:cubicBezTo>
                    <a:pt x="16902" y="1568"/>
                    <a:pt x="15931" y="87"/>
                    <a:pt x="14388" y="24"/>
                  </a:cubicBezTo>
                  <a:cubicBezTo>
                    <a:pt x="14021" y="9"/>
                    <a:pt x="13655" y="1"/>
                    <a:pt x="132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1937;p82"/>
            <p:cNvSpPr/>
            <p:nvPr/>
          </p:nvSpPr>
          <p:spPr>
            <a:xfrm>
              <a:off x="2693300" y="4559200"/>
              <a:ext cx="117325" cy="334875"/>
            </a:xfrm>
            <a:custGeom>
              <a:avLst/>
              <a:gdLst/>
              <a:ahLst/>
              <a:cxnLst/>
              <a:rect l="l" t="t" r="r" b="b"/>
              <a:pathLst>
                <a:path w="4693" h="13395" extrusionOk="0">
                  <a:moveTo>
                    <a:pt x="2383" y="0"/>
                  </a:moveTo>
                  <a:cubicBezTo>
                    <a:pt x="1512" y="0"/>
                    <a:pt x="1075" y="1395"/>
                    <a:pt x="2042" y="1851"/>
                  </a:cubicBezTo>
                  <a:cubicBezTo>
                    <a:pt x="2440" y="2038"/>
                    <a:pt x="2278" y="2436"/>
                    <a:pt x="1967" y="2585"/>
                  </a:cubicBezTo>
                  <a:cubicBezTo>
                    <a:pt x="1382" y="2884"/>
                    <a:pt x="810" y="3046"/>
                    <a:pt x="436" y="3631"/>
                  </a:cubicBezTo>
                  <a:cubicBezTo>
                    <a:pt x="1" y="4328"/>
                    <a:pt x="88" y="5211"/>
                    <a:pt x="486" y="5908"/>
                  </a:cubicBezTo>
                  <a:cubicBezTo>
                    <a:pt x="860" y="6568"/>
                    <a:pt x="1494" y="6941"/>
                    <a:pt x="1980" y="7514"/>
                  </a:cubicBezTo>
                  <a:cubicBezTo>
                    <a:pt x="2353" y="7962"/>
                    <a:pt x="2179" y="8186"/>
                    <a:pt x="1830" y="8596"/>
                  </a:cubicBezTo>
                  <a:cubicBezTo>
                    <a:pt x="1382" y="9144"/>
                    <a:pt x="934" y="9692"/>
                    <a:pt x="847" y="10413"/>
                  </a:cubicBezTo>
                  <a:cubicBezTo>
                    <a:pt x="695" y="11738"/>
                    <a:pt x="2012" y="13395"/>
                    <a:pt x="3413" y="13395"/>
                  </a:cubicBezTo>
                  <a:cubicBezTo>
                    <a:pt x="3499" y="13395"/>
                    <a:pt x="3586" y="13388"/>
                    <a:pt x="3672" y="13376"/>
                  </a:cubicBezTo>
                  <a:cubicBezTo>
                    <a:pt x="4033" y="13326"/>
                    <a:pt x="4232" y="12965"/>
                    <a:pt x="4108" y="12629"/>
                  </a:cubicBezTo>
                  <a:cubicBezTo>
                    <a:pt x="3834" y="11944"/>
                    <a:pt x="3000" y="11658"/>
                    <a:pt x="2764" y="10961"/>
                  </a:cubicBezTo>
                  <a:cubicBezTo>
                    <a:pt x="2590" y="10451"/>
                    <a:pt x="3025" y="10115"/>
                    <a:pt x="3336" y="9766"/>
                  </a:cubicBezTo>
                  <a:cubicBezTo>
                    <a:pt x="3809" y="9206"/>
                    <a:pt x="4170" y="8559"/>
                    <a:pt x="4108" y="7800"/>
                  </a:cubicBezTo>
                  <a:cubicBezTo>
                    <a:pt x="4058" y="7041"/>
                    <a:pt x="3573" y="6394"/>
                    <a:pt x="3025" y="5871"/>
                  </a:cubicBezTo>
                  <a:cubicBezTo>
                    <a:pt x="2789" y="5647"/>
                    <a:pt x="1880" y="4950"/>
                    <a:pt x="2030" y="4651"/>
                  </a:cubicBezTo>
                  <a:cubicBezTo>
                    <a:pt x="2104" y="4514"/>
                    <a:pt x="2428" y="4452"/>
                    <a:pt x="2577" y="4390"/>
                  </a:cubicBezTo>
                  <a:cubicBezTo>
                    <a:pt x="2913" y="4265"/>
                    <a:pt x="3224" y="4066"/>
                    <a:pt x="3486" y="3830"/>
                  </a:cubicBezTo>
                  <a:cubicBezTo>
                    <a:pt x="4693" y="2660"/>
                    <a:pt x="4232" y="768"/>
                    <a:pt x="2789" y="96"/>
                  </a:cubicBezTo>
                  <a:cubicBezTo>
                    <a:pt x="2646" y="30"/>
                    <a:pt x="2510" y="0"/>
                    <a:pt x="23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1938;p82"/>
            <p:cNvSpPr/>
            <p:nvPr/>
          </p:nvSpPr>
          <p:spPr>
            <a:xfrm>
              <a:off x="2869725" y="4537650"/>
              <a:ext cx="117325" cy="334950"/>
            </a:xfrm>
            <a:custGeom>
              <a:avLst/>
              <a:gdLst/>
              <a:ahLst/>
              <a:cxnLst/>
              <a:rect l="l" t="t" r="r" b="b"/>
              <a:pathLst>
                <a:path w="4693" h="13398" extrusionOk="0">
                  <a:moveTo>
                    <a:pt x="2383" y="0"/>
                  </a:moveTo>
                  <a:cubicBezTo>
                    <a:pt x="1523" y="0"/>
                    <a:pt x="1089" y="1409"/>
                    <a:pt x="2054" y="1854"/>
                  </a:cubicBezTo>
                  <a:cubicBezTo>
                    <a:pt x="2452" y="2041"/>
                    <a:pt x="2278" y="2439"/>
                    <a:pt x="1967" y="2589"/>
                  </a:cubicBezTo>
                  <a:cubicBezTo>
                    <a:pt x="1382" y="2887"/>
                    <a:pt x="809" y="3049"/>
                    <a:pt x="449" y="3634"/>
                  </a:cubicBezTo>
                  <a:cubicBezTo>
                    <a:pt x="1" y="4331"/>
                    <a:pt x="88" y="5215"/>
                    <a:pt x="486" y="5911"/>
                  </a:cubicBezTo>
                  <a:cubicBezTo>
                    <a:pt x="859" y="6571"/>
                    <a:pt x="1506" y="6944"/>
                    <a:pt x="1979" y="7517"/>
                  </a:cubicBezTo>
                  <a:cubicBezTo>
                    <a:pt x="2353" y="7965"/>
                    <a:pt x="2179" y="8189"/>
                    <a:pt x="1830" y="8600"/>
                  </a:cubicBezTo>
                  <a:cubicBezTo>
                    <a:pt x="1382" y="9147"/>
                    <a:pt x="934" y="9695"/>
                    <a:pt x="859" y="10417"/>
                  </a:cubicBezTo>
                  <a:cubicBezTo>
                    <a:pt x="695" y="11742"/>
                    <a:pt x="2011" y="13398"/>
                    <a:pt x="3413" y="13398"/>
                  </a:cubicBezTo>
                  <a:cubicBezTo>
                    <a:pt x="3499" y="13398"/>
                    <a:pt x="3586" y="13392"/>
                    <a:pt x="3672" y="13379"/>
                  </a:cubicBezTo>
                  <a:cubicBezTo>
                    <a:pt x="4033" y="13329"/>
                    <a:pt x="4244" y="12956"/>
                    <a:pt x="4108" y="12632"/>
                  </a:cubicBezTo>
                  <a:cubicBezTo>
                    <a:pt x="3834" y="11948"/>
                    <a:pt x="3012" y="11661"/>
                    <a:pt x="2763" y="10964"/>
                  </a:cubicBezTo>
                  <a:cubicBezTo>
                    <a:pt x="2589" y="10454"/>
                    <a:pt x="3037" y="10118"/>
                    <a:pt x="3336" y="9757"/>
                  </a:cubicBezTo>
                  <a:cubicBezTo>
                    <a:pt x="3821" y="9197"/>
                    <a:pt x="4182" y="8550"/>
                    <a:pt x="4120" y="7791"/>
                  </a:cubicBezTo>
                  <a:cubicBezTo>
                    <a:pt x="4058" y="7044"/>
                    <a:pt x="3572" y="6397"/>
                    <a:pt x="3025" y="5874"/>
                  </a:cubicBezTo>
                  <a:cubicBezTo>
                    <a:pt x="2788" y="5650"/>
                    <a:pt x="1880" y="4953"/>
                    <a:pt x="2029" y="4654"/>
                  </a:cubicBezTo>
                  <a:cubicBezTo>
                    <a:pt x="2104" y="4518"/>
                    <a:pt x="2440" y="4455"/>
                    <a:pt x="2577" y="4393"/>
                  </a:cubicBezTo>
                  <a:cubicBezTo>
                    <a:pt x="2913" y="4256"/>
                    <a:pt x="3224" y="4070"/>
                    <a:pt x="3485" y="3833"/>
                  </a:cubicBezTo>
                  <a:cubicBezTo>
                    <a:pt x="4693" y="2663"/>
                    <a:pt x="4232" y="771"/>
                    <a:pt x="2788" y="99"/>
                  </a:cubicBezTo>
                  <a:cubicBezTo>
                    <a:pt x="2646" y="31"/>
                    <a:pt x="2510" y="0"/>
                    <a:pt x="23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1939;p82"/>
            <p:cNvSpPr/>
            <p:nvPr/>
          </p:nvSpPr>
          <p:spPr>
            <a:xfrm>
              <a:off x="2478425" y="3814100"/>
              <a:ext cx="176325" cy="188500"/>
            </a:xfrm>
            <a:custGeom>
              <a:avLst/>
              <a:gdLst/>
              <a:ahLst/>
              <a:cxnLst/>
              <a:rect l="l" t="t" r="r" b="b"/>
              <a:pathLst>
                <a:path w="7053" h="7540" extrusionOk="0">
                  <a:moveTo>
                    <a:pt x="3425" y="1"/>
                  </a:moveTo>
                  <a:cubicBezTo>
                    <a:pt x="3153" y="1"/>
                    <a:pt x="2880" y="85"/>
                    <a:pt x="2672" y="267"/>
                  </a:cubicBezTo>
                  <a:cubicBezTo>
                    <a:pt x="1" y="2652"/>
                    <a:pt x="2402" y="7539"/>
                    <a:pt x="5717" y="7539"/>
                  </a:cubicBezTo>
                  <a:cubicBezTo>
                    <a:pt x="5862" y="7539"/>
                    <a:pt x="6009" y="7530"/>
                    <a:pt x="6157" y="7511"/>
                  </a:cubicBezTo>
                  <a:cubicBezTo>
                    <a:pt x="6928" y="7411"/>
                    <a:pt x="7053" y="6440"/>
                    <a:pt x="6306" y="6154"/>
                  </a:cubicBezTo>
                  <a:cubicBezTo>
                    <a:pt x="5285" y="5768"/>
                    <a:pt x="4340" y="5196"/>
                    <a:pt x="3979" y="4088"/>
                  </a:cubicBezTo>
                  <a:cubicBezTo>
                    <a:pt x="3655" y="3030"/>
                    <a:pt x="4140" y="2221"/>
                    <a:pt x="4464" y="1251"/>
                  </a:cubicBezTo>
                  <a:cubicBezTo>
                    <a:pt x="4728" y="486"/>
                    <a:pt x="4079" y="1"/>
                    <a:pt x="342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1940;p82"/>
            <p:cNvSpPr/>
            <p:nvPr/>
          </p:nvSpPr>
          <p:spPr>
            <a:xfrm>
              <a:off x="2813400" y="4025225"/>
              <a:ext cx="71600" cy="50925"/>
            </a:xfrm>
            <a:custGeom>
              <a:avLst/>
              <a:gdLst/>
              <a:ahLst/>
              <a:cxnLst/>
              <a:rect l="l" t="t" r="r" b="b"/>
              <a:pathLst>
                <a:path w="2864" h="2037" extrusionOk="0">
                  <a:moveTo>
                    <a:pt x="1448" y="0"/>
                  </a:moveTo>
                  <a:cubicBezTo>
                    <a:pt x="1337" y="0"/>
                    <a:pt x="1216" y="93"/>
                    <a:pt x="1208" y="211"/>
                  </a:cubicBezTo>
                  <a:lnTo>
                    <a:pt x="1208" y="659"/>
                  </a:lnTo>
                  <a:cubicBezTo>
                    <a:pt x="897" y="696"/>
                    <a:pt x="573" y="746"/>
                    <a:pt x="275" y="820"/>
                  </a:cubicBezTo>
                  <a:cubicBezTo>
                    <a:pt x="1" y="870"/>
                    <a:pt x="100" y="1244"/>
                    <a:pt x="337" y="1269"/>
                  </a:cubicBezTo>
                  <a:cubicBezTo>
                    <a:pt x="636" y="1293"/>
                    <a:pt x="947" y="1306"/>
                    <a:pt x="1258" y="1318"/>
                  </a:cubicBezTo>
                  <a:cubicBezTo>
                    <a:pt x="1283" y="1468"/>
                    <a:pt x="1295" y="1617"/>
                    <a:pt x="1320" y="1754"/>
                  </a:cubicBezTo>
                  <a:cubicBezTo>
                    <a:pt x="1350" y="1951"/>
                    <a:pt x="1499" y="2037"/>
                    <a:pt x="1658" y="2037"/>
                  </a:cubicBezTo>
                  <a:cubicBezTo>
                    <a:pt x="1891" y="2037"/>
                    <a:pt x="2146" y="1851"/>
                    <a:pt x="2079" y="1555"/>
                  </a:cubicBezTo>
                  <a:cubicBezTo>
                    <a:pt x="2054" y="1468"/>
                    <a:pt x="2042" y="1393"/>
                    <a:pt x="2017" y="1306"/>
                  </a:cubicBezTo>
                  <a:cubicBezTo>
                    <a:pt x="2142" y="1306"/>
                    <a:pt x="2266" y="1293"/>
                    <a:pt x="2390" y="1281"/>
                  </a:cubicBezTo>
                  <a:cubicBezTo>
                    <a:pt x="2855" y="1256"/>
                    <a:pt x="2863" y="558"/>
                    <a:pt x="2414" y="558"/>
                  </a:cubicBezTo>
                  <a:cubicBezTo>
                    <a:pt x="2406" y="558"/>
                    <a:pt x="2398" y="559"/>
                    <a:pt x="2390" y="559"/>
                  </a:cubicBezTo>
                  <a:cubicBezTo>
                    <a:pt x="2204" y="559"/>
                    <a:pt x="2005" y="572"/>
                    <a:pt x="1793" y="596"/>
                  </a:cubicBezTo>
                  <a:cubicBezTo>
                    <a:pt x="1743" y="422"/>
                    <a:pt x="1681" y="260"/>
                    <a:pt x="1606" y="111"/>
                  </a:cubicBezTo>
                  <a:cubicBezTo>
                    <a:pt x="1574" y="33"/>
                    <a:pt x="1513" y="0"/>
                    <a:pt x="14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1941;p82"/>
            <p:cNvSpPr/>
            <p:nvPr/>
          </p:nvSpPr>
          <p:spPr>
            <a:xfrm>
              <a:off x="2723800" y="3974150"/>
              <a:ext cx="59450" cy="46075"/>
            </a:xfrm>
            <a:custGeom>
              <a:avLst/>
              <a:gdLst/>
              <a:ahLst/>
              <a:cxnLst/>
              <a:rect l="l" t="t" r="r" b="b"/>
              <a:pathLst>
                <a:path w="2378" h="1843" extrusionOk="0">
                  <a:moveTo>
                    <a:pt x="1195" y="1"/>
                  </a:moveTo>
                  <a:cubicBezTo>
                    <a:pt x="1" y="1"/>
                    <a:pt x="1" y="1843"/>
                    <a:pt x="1195" y="1843"/>
                  </a:cubicBezTo>
                  <a:cubicBezTo>
                    <a:pt x="2378" y="1843"/>
                    <a:pt x="2378" y="1"/>
                    <a:pt x="11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1942;p82"/>
            <p:cNvSpPr/>
            <p:nvPr/>
          </p:nvSpPr>
          <p:spPr>
            <a:xfrm>
              <a:off x="2868800" y="3951150"/>
              <a:ext cx="59450" cy="46050"/>
            </a:xfrm>
            <a:custGeom>
              <a:avLst/>
              <a:gdLst/>
              <a:ahLst/>
              <a:cxnLst/>
              <a:rect l="l" t="t" r="r" b="b"/>
              <a:pathLst>
                <a:path w="2378" h="1842" extrusionOk="0">
                  <a:moveTo>
                    <a:pt x="1183" y="0"/>
                  </a:moveTo>
                  <a:cubicBezTo>
                    <a:pt x="0" y="0"/>
                    <a:pt x="0" y="1842"/>
                    <a:pt x="1183" y="1842"/>
                  </a:cubicBezTo>
                  <a:cubicBezTo>
                    <a:pt x="2377" y="1842"/>
                    <a:pt x="2377" y="0"/>
                    <a:pt x="11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1943;p82"/>
            <p:cNvSpPr/>
            <p:nvPr/>
          </p:nvSpPr>
          <p:spPr>
            <a:xfrm>
              <a:off x="2918275" y="4166225"/>
              <a:ext cx="166775" cy="195375"/>
            </a:xfrm>
            <a:custGeom>
              <a:avLst/>
              <a:gdLst/>
              <a:ahLst/>
              <a:cxnLst/>
              <a:rect l="l" t="t" r="r" b="b"/>
              <a:pathLst>
                <a:path w="6671" h="7815" extrusionOk="0">
                  <a:moveTo>
                    <a:pt x="2023" y="0"/>
                  </a:moveTo>
                  <a:cubicBezTo>
                    <a:pt x="1522" y="0"/>
                    <a:pt x="1015" y="88"/>
                    <a:pt x="523" y="271"/>
                  </a:cubicBezTo>
                  <a:cubicBezTo>
                    <a:pt x="0" y="470"/>
                    <a:pt x="199" y="1304"/>
                    <a:pt x="734" y="1329"/>
                  </a:cubicBezTo>
                  <a:cubicBezTo>
                    <a:pt x="2004" y="1391"/>
                    <a:pt x="3298" y="1901"/>
                    <a:pt x="3846" y="3146"/>
                  </a:cubicBezTo>
                  <a:cubicBezTo>
                    <a:pt x="4381" y="4378"/>
                    <a:pt x="3771" y="5361"/>
                    <a:pt x="3261" y="6444"/>
                  </a:cubicBezTo>
                  <a:cubicBezTo>
                    <a:pt x="2888" y="7227"/>
                    <a:pt x="3611" y="7814"/>
                    <a:pt x="4316" y="7814"/>
                  </a:cubicBezTo>
                  <a:cubicBezTo>
                    <a:pt x="4553" y="7814"/>
                    <a:pt x="4788" y="7748"/>
                    <a:pt x="4978" y="7601"/>
                  </a:cubicBezTo>
                  <a:cubicBezTo>
                    <a:pt x="6634" y="6319"/>
                    <a:pt x="6671" y="3581"/>
                    <a:pt x="5601" y="1938"/>
                  </a:cubicBezTo>
                  <a:cubicBezTo>
                    <a:pt x="4792" y="698"/>
                    <a:pt x="3434" y="0"/>
                    <a:pt x="202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1944;p82"/>
            <p:cNvSpPr/>
            <p:nvPr/>
          </p:nvSpPr>
          <p:spPr>
            <a:xfrm>
              <a:off x="2760200" y="4062725"/>
              <a:ext cx="178025" cy="103225"/>
            </a:xfrm>
            <a:custGeom>
              <a:avLst/>
              <a:gdLst/>
              <a:ahLst/>
              <a:cxnLst/>
              <a:rect l="l" t="t" r="r" b="b"/>
              <a:pathLst>
                <a:path w="7121" h="4129" extrusionOk="0">
                  <a:moveTo>
                    <a:pt x="6767" y="0"/>
                  </a:moveTo>
                  <a:cubicBezTo>
                    <a:pt x="6621" y="0"/>
                    <a:pt x="6473" y="81"/>
                    <a:pt x="6423" y="254"/>
                  </a:cubicBezTo>
                  <a:cubicBezTo>
                    <a:pt x="6211" y="938"/>
                    <a:pt x="6024" y="1623"/>
                    <a:pt x="5539" y="2183"/>
                  </a:cubicBezTo>
                  <a:cubicBezTo>
                    <a:pt x="5103" y="2693"/>
                    <a:pt x="4518" y="3116"/>
                    <a:pt x="3834" y="3191"/>
                  </a:cubicBezTo>
                  <a:cubicBezTo>
                    <a:pt x="3761" y="3197"/>
                    <a:pt x="3688" y="3200"/>
                    <a:pt x="3616" y="3200"/>
                  </a:cubicBezTo>
                  <a:cubicBezTo>
                    <a:pt x="3080" y="3200"/>
                    <a:pt x="2553" y="3040"/>
                    <a:pt x="2104" y="2755"/>
                  </a:cubicBezTo>
                  <a:cubicBezTo>
                    <a:pt x="1793" y="2556"/>
                    <a:pt x="1507" y="2320"/>
                    <a:pt x="1245" y="2071"/>
                  </a:cubicBezTo>
                  <a:cubicBezTo>
                    <a:pt x="959" y="1797"/>
                    <a:pt x="710" y="1461"/>
                    <a:pt x="324" y="1324"/>
                  </a:cubicBezTo>
                  <a:cubicBezTo>
                    <a:pt x="305" y="1320"/>
                    <a:pt x="285" y="1318"/>
                    <a:pt x="266" y="1318"/>
                  </a:cubicBezTo>
                  <a:cubicBezTo>
                    <a:pt x="126" y="1318"/>
                    <a:pt x="1" y="1431"/>
                    <a:pt x="1" y="1573"/>
                  </a:cubicBezTo>
                  <a:cubicBezTo>
                    <a:pt x="13" y="2046"/>
                    <a:pt x="374" y="2432"/>
                    <a:pt x="673" y="2755"/>
                  </a:cubicBezTo>
                  <a:cubicBezTo>
                    <a:pt x="996" y="3104"/>
                    <a:pt x="1357" y="3403"/>
                    <a:pt x="1768" y="3639"/>
                  </a:cubicBezTo>
                  <a:cubicBezTo>
                    <a:pt x="2331" y="3961"/>
                    <a:pt x="2967" y="4128"/>
                    <a:pt x="3611" y="4128"/>
                  </a:cubicBezTo>
                  <a:cubicBezTo>
                    <a:pt x="3764" y="4128"/>
                    <a:pt x="3917" y="4119"/>
                    <a:pt x="4070" y="4100"/>
                  </a:cubicBezTo>
                  <a:cubicBezTo>
                    <a:pt x="5850" y="3838"/>
                    <a:pt x="7008" y="2046"/>
                    <a:pt x="7107" y="341"/>
                  </a:cubicBezTo>
                  <a:cubicBezTo>
                    <a:pt x="7121" y="122"/>
                    <a:pt x="6946" y="0"/>
                    <a:pt x="676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sp>
        <p:nvSpPr>
          <p:cNvPr id="34" name="Google Shape;1893;p82"/>
          <p:cNvSpPr/>
          <p:nvPr/>
        </p:nvSpPr>
        <p:spPr>
          <a:xfrm rot="2925490">
            <a:off x="8463153" y="-46229"/>
            <a:ext cx="553027" cy="773218"/>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1"/>
          </a:solidFill>
          <a:ln>
            <a:noFill/>
          </a:ln>
        </p:spPr>
        <p:txBody>
          <a:bodyPr spcFirstLastPara="1" wrap="square" lIns="91407" tIns="91407" rIns="91407" bIns="91407" anchor="ctr" anchorCtr="0">
            <a:noAutofit/>
          </a:bodyPr>
          <a:lstStyle/>
          <a:p>
            <a:endParaRPr/>
          </a:p>
        </p:txBody>
      </p:sp>
      <p:grpSp>
        <p:nvGrpSpPr>
          <p:cNvPr id="35" name="Group 34"/>
          <p:cNvGrpSpPr/>
          <p:nvPr/>
        </p:nvGrpSpPr>
        <p:grpSpPr>
          <a:xfrm>
            <a:off x="-36512" y="789332"/>
            <a:ext cx="7848872" cy="486277"/>
            <a:chOff x="432048" y="2809334"/>
            <a:chExt cx="7488800" cy="590400"/>
          </a:xfrm>
        </p:grpSpPr>
        <p:sp>
          <p:nvSpPr>
            <p:cNvPr id="36" name="Rounded Rectangle 35"/>
            <p:cNvSpPr/>
            <p:nvPr/>
          </p:nvSpPr>
          <p:spPr>
            <a:xfrm>
              <a:off x="432048" y="2809334"/>
              <a:ext cx="7488800" cy="590400"/>
            </a:xfrm>
            <a:prstGeom prst="roundRect">
              <a:avLst/>
            </a:prstGeom>
          </p:spPr>
          <p:style>
            <a:lnRef idx="0">
              <a:schemeClr val="lt1">
                <a:hueOff val="0"/>
                <a:satOff val="0"/>
                <a:lumOff val="0"/>
                <a:alphaOff val="0"/>
              </a:schemeClr>
            </a:lnRef>
            <a:fillRef idx="3">
              <a:schemeClr val="accent2">
                <a:hueOff val="18013837"/>
                <a:satOff val="-4919"/>
                <a:lumOff val="20784"/>
                <a:alphaOff val="0"/>
              </a:schemeClr>
            </a:fillRef>
            <a:effectRef idx="2">
              <a:schemeClr val="accent2">
                <a:hueOff val="18013837"/>
                <a:satOff val="-4919"/>
                <a:lumOff val="20784"/>
                <a:alphaOff val="0"/>
              </a:schemeClr>
            </a:effectRef>
            <a:fontRef idx="minor">
              <a:schemeClr val="lt1"/>
            </a:fontRef>
          </p:style>
        </p:sp>
        <p:sp>
          <p:nvSpPr>
            <p:cNvPr id="37" name="Rounded Rectangle 4"/>
            <p:cNvSpPr/>
            <p:nvPr/>
          </p:nvSpPr>
          <p:spPr>
            <a:xfrm>
              <a:off x="460869" y="2866976"/>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507">
                <a:lnSpc>
                  <a:spcPct val="90000"/>
                </a:lnSpc>
                <a:spcBef>
                  <a:spcPct val="0"/>
                </a:spcBef>
                <a:spcAft>
                  <a:spcPct val="35000"/>
                </a:spcAft>
              </a:pPr>
              <a:r>
                <a:rPr lang="en-US" sz="2800" b="1" kern="1200">
                  <a:solidFill>
                    <a:schemeClr val="tx1"/>
                  </a:solidFill>
                  <a:latin typeface="Times New Roman" pitchFamily="18" charset="0"/>
                  <a:cs typeface="Times New Roman" pitchFamily="18" charset="0"/>
                </a:rPr>
                <a:t>IV. Một số phương pháp nghiên cứu vi sinh vật </a:t>
              </a:r>
              <a:endParaRPr lang="en-US" sz="2800" kern="120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23162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grpSp>
        <p:nvGrpSpPr>
          <p:cNvPr id="7" name="Group 6"/>
          <p:cNvGrpSpPr/>
          <p:nvPr/>
        </p:nvGrpSpPr>
        <p:grpSpPr>
          <a:xfrm>
            <a:off x="-36509" y="789332"/>
            <a:ext cx="7453145" cy="486277"/>
            <a:chOff x="432048" y="2809334"/>
            <a:chExt cx="7488800" cy="590400"/>
          </a:xfrm>
        </p:grpSpPr>
        <p:sp>
          <p:nvSpPr>
            <p:cNvPr id="8" name="Rounded Rectangle 7"/>
            <p:cNvSpPr/>
            <p:nvPr/>
          </p:nvSpPr>
          <p:spPr>
            <a:xfrm>
              <a:off x="432048" y="2809334"/>
              <a:ext cx="7488800" cy="590400"/>
            </a:xfrm>
            <a:prstGeom prst="roundRect">
              <a:avLst/>
            </a:prstGeom>
          </p:spPr>
          <p:style>
            <a:lnRef idx="0">
              <a:schemeClr val="lt1">
                <a:hueOff val="0"/>
                <a:satOff val="0"/>
                <a:lumOff val="0"/>
                <a:alphaOff val="0"/>
              </a:schemeClr>
            </a:lnRef>
            <a:fillRef idx="3">
              <a:schemeClr val="accent2">
                <a:hueOff val="18013837"/>
                <a:satOff val="-4919"/>
                <a:lumOff val="20784"/>
                <a:alphaOff val="0"/>
              </a:schemeClr>
            </a:fillRef>
            <a:effectRef idx="2">
              <a:schemeClr val="accent2">
                <a:hueOff val="18013837"/>
                <a:satOff val="-4919"/>
                <a:lumOff val="20784"/>
                <a:alphaOff val="0"/>
              </a:schemeClr>
            </a:effectRef>
            <a:fontRef idx="minor">
              <a:schemeClr val="lt1"/>
            </a:fontRef>
          </p:style>
        </p:sp>
        <p:sp>
          <p:nvSpPr>
            <p:cNvPr id="9" name="Rounded Rectangle 4"/>
            <p:cNvSpPr/>
            <p:nvPr/>
          </p:nvSpPr>
          <p:spPr>
            <a:xfrm>
              <a:off x="460869" y="2866976"/>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507">
                <a:lnSpc>
                  <a:spcPct val="90000"/>
                </a:lnSpc>
                <a:spcBef>
                  <a:spcPct val="0"/>
                </a:spcBef>
                <a:spcAft>
                  <a:spcPct val="35000"/>
                </a:spcAft>
              </a:pPr>
              <a:r>
                <a:rPr lang="en-US" sz="2800" b="1" i="1" kern="1200">
                  <a:solidFill>
                    <a:schemeClr val="tx1"/>
                  </a:solidFill>
                  <a:latin typeface="Times New Roman" pitchFamily="18" charset="0"/>
                  <a:cs typeface="Times New Roman" pitchFamily="18" charset="0"/>
                </a:rPr>
                <a:t>IV. Một số phương pháp nghiên cứu vi sinh vật </a:t>
              </a:r>
              <a:endParaRPr lang="en-US" sz="2800" i="1" kern="1200">
                <a:solidFill>
                  <a:schemeClr val="tx1"/>
                </a:solidFill>
                <a:latin typeface="Times New Roman" pitchFamily="18" charset="0"/>
                <a:cs typeface="Times New Roman" pitchFamily="18" charset="0"/>
              </a:endParaRPr>
            </a:p>
          </p:txBody>
        </p:sp>
      </p:grpSp>
      <p:sp>
        <p:nvSpPr>
          <p:cNvPr id="10" name="Rounded Rectangle 9"/>
          <p:cNvSpPr/>
          <p:nvPr/>
        </p:nvSpPr>
        <p:spPr>
          <a:xfrm>
            <a:off x="35497" y="1364226"/>
            <a:ext cx="6120680" cy="415439"/>
          </a:xfrm>
          <a:prstGeom prst="roundRect">
            <a:avLst/>
          </a:prstGeom>
          <a:solidFill>
            <a:srgbClr val="00206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r>
              <a:rPr lang="en-US" sz="2400" b="1">
                <a:solidFill>
                  <a:srgbClr val="FFFFFF"/>
                </a:solidFill>
                <a:latin typeface="Times New Roman" pitchFamily="18" charset="0"/>
                <a:cs typeface="Times New Roman" pitchFamily="18" charset="0"/>
              </a:rPr>
              <a:t>2. </a:t>
            </a:r>
            <a:r>
              <a:rPr lang="en-US" sz="2400" b="1">
                <a:solidFill>
                  <a:schemeClr val="bg1"/>
                </a:solidFill>
                <a:latin typeface="Times New Roman" pitchFamily="18" charset="0"/>
                <a:cs typeface="Times New Roman" pitchFamily="18" charset="0"/>
                <a:sym typeface="Wingdings" panose="05000000000000000000" pitchFamily="2" charset="2"/>
              </a:rPr>
              <a:t>C</a:t>
            </a:r>
            <a:r>
              <a:rPr lang="vi-VN" sz="2400" b="1">
                <a:solidFill>
                  <a:schemeClr val="bg1"/>
                </a:solidFill>
                <a:latin typeface="Times New Roman" pitchFamily="18" charset="0"/>
                <a:cs typeface="Times New Roman" pitchFamily="18" charset="0"/>
                <a:sym typeface="Wingdings" panose="05000000000000000000" pitchFamily="2" charset="2"/>
              </a:rPr>
              <a:t>ác </a:t>
            </a:r>
            <a:r>
              <a:rPr lang="en-US" sz="2400" b="1">
                <a:solidFill>
                  <a:schemeClr val="bg1"/>
                </a:solidFill>
                <a:latin typeface="Times New Roman" pitchFamily="18" charset="0"/>
                <a:cs typeface="Times New Roman" pitchFamily="18" charset="0"/>
                <a:sym typeface="Wingdings" panose="05000000000000000000" pitchFamily="2" charset="2"/>
              </a:rPr>
              <a:t>kỹ thuật</a:t>
            </a:r>
            <a:r>
              <a:rPr lang="vi-VN" sz="2400" b="1">
                <a:solidFill>
                  <a:schemeClr val="bg1"/>
                </a:solidFill>
                <a:latin typeface="Times New Roman" pitchFamily="18" charset="0"/>
                <a:cs typeface="Times New Roman" pitchFamily="18" charset="0"/>
                <a:sym typeface="Wingdings" panose="05000000000000000000" pitchFamily="2" charset="2"/>
              </a:rPr>
              <a:t> nghiên cứu vi sinh vật</a:t>
            </a:r>
            <a:endParaRPr lang="en-US" sz="2400" b="1" dirty="0">
              <a:solidFill>
                <a:srgbClr val="FFFFFF"/>
              </a:solidFill>
              <a:cs typeface="Arial" panose="020B0604020202020204" pitchFamily="34" charset="0"/>
            </a:endParaRPr>
          </a:p>
        </p:txBody>
      </p:sp>
      <p:grpSp>
        <p:nvGrpSpPr>
          <p:cNvPr id="15" name="Group 14"/>
          <p:cNvGrpSpPr/>
          <p:nvPr/>
        </p:nvGrpSpPr>
        <p:grpSpPr>
          <a:xfrm>
            <a:off x="107506" y="2182343"/>
            <a:ext cx="3312368" cy="2045593"/>
            <a:chOff x="107504" y="2182341"/>
            <a:chExt cx="3312368" cy="2045593"/>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498452"/>
              <a:ext cx="3312368" cy="172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7504" y="2182341"/>
              <a:ext cx="3312368" cy="31611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b="1">
                  <a:latin typeface="Times New Roman" pitchFamily="18" charset="0"/>
                  <a:cs typeface="Times New Roman" pitchFamily="18" charset="0"/>
                </a:rPr>
                <a:t>Cố định và nhuộm màu</a:t>
              </a:r>
            </a:p>
          </p:txBody>
        </p:sp>
      </p:grpSp>
      <p:grpSp>
        <p:nvGrpSpPr>
          <p:cNvPr id="5" name="Group 4"/>
          <p:cNvGrpSpPr/>
          <p:nvPr/>
        </p:nvGrpSpPr>
        <p:grpSpPr>
          <a:xfrm>
            <a:off x="3671546" y="2182342"/>
            <a:ext cx="2545071" cy="2045594"/>
            <a:chOff x="3554740" y="2111622"/>
            <a:chExt cx="2545071" cy="2045594"/>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740" y="2427734"/>
              <a:ext cx="2545071" cy="172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554740" y="2111622"/>
              <a:ext cx="2545071" cy="31611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00" b="1">
                  <a:latin typeface="Times New Roman" pitchFamily="18" charset="0"/>
                  <a:cs typeface="Times New Roman" pitchFamily="18" charset="0"/>
                </a:rPr>
                <a:t>Siêu ly tâm</a:t>
              </a:r>
            </a:p>
          </p:txBody>
        </p:sp>
      </p:grpSp>
      <p:grpSp>
        <p:nvGrpSpPr>
          <p:cNvPr id="11" name="Group 10"/>
          <p:cNvGrpSpPr/>
          <p:nvPr/>
        </p:nvGrpSpPr>
        <p:grpSpPr>
          <a:xfrm>
            <a:off x="6468292" y="2182340"/>
            <a:ext cx="2496199" cy="2045595"/>
            <a:chOff x="6372200" y="2111621"/>
            <a:chExt cx="2496199" cy="2045595"/>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2427734"/>
              <a:ext cx="2496199" cy="1729482"/>
            </a:xfrm>
            <a:prstGeom prst="rect">
              <a:avLst/>
            </a:prstGeom>
          </p:spPr>
        </p:pic>
        <p:sp>
          <p:nvSpPr>
            <p:cNvPr id="14" name="Rectangle 13"/>
            <p:cNvSpPr/>
            <p:nvPr/>
          </p:nvSpPr>
          <p:spPr>
            <a:xfrm>
              <a:off x="6372200" y="2111621"/>
              <a:ext cx="2496199" cy="316111"/>
            </a:xfrm>
            <a:prstGeom prst="rect">
              <a:avLst/>
            </a:prstGeom>
            <a:solidFill>
              <a:schemeClr val="bg2">
                <a:lumMod val="20000"/>
                <a:lumOff val="80000"/>
              </a:schemeClr>
            </a:solidFill>
            <a:ln>
              <a:solidFill>
                <a:schemeClr val="bg2">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00" b="1">
                  <a:latin typeface="Times New Roman" pitchFamily="18" charset="0"/>
                  <a:cs typeface="Times New Roman" pitchFamily="18" charset="0"/>
                </a:rPr>
                <a:t>Đồng vị phóng xạ</a:t>
              </a:r>
            </a:p>
          </p:txBody>
        </p:sp>
      </p:grpSp>
      <p:grpSp>
        <p:nvGrpSpPr>
          <p:cNvPr id="26" name="Google Shape;2063;p84"/>
          <p:cNvGrpSpPr/>
          <p:nvPr/>
        </p:nvGrpSpPr>
        <p:grpSpPr>
          <a:xfrm flipH="1">
            <a:off x="8279904" y="540096"/>
            <a:ext cx="864096" cy="1471025"/>
            <a:chOff x="2955150" y="997425"/>
            <a:chExt cx="1119850" cy="2035875"/>
          </a:xfrm>
        </p:grpSpPr>
        <p:sp>
          <p:nvSpPr>
            <p:cNvPr id="27" name="Google Shape;2064;p84"/>
            <p:cNvSpPr/>
            <p:nvPr/>
          </p:nvSpPr>
          <p:spPr>
            <a:xfrm>
              <a:off x="2955150" y="997425"/>
              <a:ext cx="1119850" cy="2035875"/>
            </a:xfrm>
            <a:custGeom>
              <a:avLst/>
              <a:gdLst/>
              <a:ahLst/>
              <a:cxnLst/>
              <a:rect l="l" t="t" r="r" b="b"/>
              <a:pathLst>
                <a:path w="44794" h="81435" extrusionOk="0">
                  <a:moveTo>
                    <a:pt x="23507" y="1"/>
                  </a:moveTo>
                  <a:cubicBezTo>
                    <a:pt x="22623" y="1"/>
                    <a:pt x="21689" y="978"/>
                    <a:pt x="22212" y="2044"/>
                  </a:cubicBezTo>
                  <a:cubicBezTo>
                    <a:pt x="22945" y="3553"/>
                    <a:pt x="22499" y="5320"/>
                    <a:pt x="22183" y="6857"/>
                  </a:cubicBezTo>
                  <a:cubicBezTo>
                    <a:pt x="22025" y="7676"/>
                    <a:pt x="21896" y="8481"/>
                    <a:pt x="21781" y="9300"/>
                  </a:cubicBezTo>
                  <a:cubicBezTo>
                    <a:pt x="21292" y="9429"/>
                    <a:pt x="20818" y="9602"/>
                    <a:pt x="20359" y="9831"/>
                  </a:cubicBezTo>
                  <a:cubicBezTo>
                    <a:pt x="19683" y="10061"/>
                    <a:pt x="19051" y="10449"/>
                    <a:pt x="18548" y="10952"/>
                  </a:cubicBezTo>
                  <a:cubicBezTo>
                    <a:pt x="18333" y="10420"/>
                    <a:pt x="18146" y="9889"/>
                    <a:pt x="17988" y="9343"/>
                  </a:cubicBezTo>
                  <a:cubicBezTo>
                    <a:pt x="17543" y="7806"/>
                    <a:pt x="17126" y="6240"/>
                    <a:pt x="16192" y="4903"/>
                  </a:cubicBezTo>
                  <a:cubicBezTo>
                    <a:pt x="15892" y="4488"/>
                    <a:pt x="15474" y="4315"/>
                    <a:pt x="15062" y="4315"/>
                  </a:cubicBezTo>
                  <a:cubicBezTo>
                    <a:pt x="14094" y="4315"/>
                    <a:pt x="13159" y="5270"/>
                    <a:pt x="13865" y="6268"/>
                  </a:cubicBezTo>
                  <a:cubicBezTo>
                    <a:pt x="14885" y="7719"/>
                    <a:pt x="15143" y="9458"/>
                    <a:pt x="15732" y="11096"/>
                  </a:cubicBezTo>
                  <a:cubicBezTo>
                    <a:pt x="15977" y="11814"/>
                    <a:pt x="16307" y="12504"/>
                    <a:pt x="16709" y="13150"/>
                  </a:cubicBezTo>
                  <a:cubicBezTo>
                    <a:pt x="16451" y="13567"/>
                    <a:pt x="16221" y="14012"/>
                    <a:pt x="16048" y="14486"/>
                  </a:cubicBezTo>
                  <a:cubicBezTo>
                    <a:pt x="15790" y="14989"/>
                    <a:pt x="15560" y="15506"/>
                    <a:pt x="15344" y="16038"/>
                  </a:cubicBezTo>
                  <a:cubicBezTo>
                    <a:pt x="14856" y="15794"/>
                    <a:pt x="14396" y="15521"/>
                    <a:pt x="13936" y="15219"/>
                  </a:cubicBezTo>
                  <a:cubicBezTo>
                    <a:pt x="12897" y="14490"/>
                    <a:pt x="11759" y="13913"/>
                    <a:pt x="10576" y="13913"/>
                  </a:cubicBezTo>
                  <a:cubicBezTo>
                    <a:pt x="10009" y="13913"/>
                    <a:pt x="9432" y="14045"/>
                    <a:pt x="8850" y="14357"/>
                  </a:cubicBezTo>
                  <a:cubicBezTo>
                    <a:pt x="7553" y="15067"/>
                    <a:pt x="8352" y="16862"/>
                    <a:pt x="9559" y="16862"/>
                  </a:cubicBezTo>
                  <a:cubicBezTo>
                    <a:pt x="9768" y="16862"/>
                    <a:pt x="9990" y="16808"/>
                    <a:pt x="10215" y="16685"/>
                  </a:cubicBezTo>
                  <a:cubicBezTo>
                    <a:pt x="10358" y="16608"/>
                    <a:pt x="10506" y="16576"/>
                    <a:pt x="10656" y="16576"/>
                  </a:cubicBezTo>
                  <a:cubicBezTo>
                    <a:pt x="11126" y="16576"/>
                    <a:pt x="11612" y="16890"/>
                    <a:pt x="11982" y="17130"/>
                  </a:cubicBezTo>
                  <a:cubicBezTo>
                    <a:pt x="12686" y="17590"/>
                    <a:pt x="13347" y="18093"/>
                    <a:pt x="14109" y="18480"/>
                  </a:cubicBezTo>
                  <a:cubicBezTo>
                    <a:pt x="14252" y="18567"/>
                    <a:pt x="14410" y="18639"/>
                    <a:pt x="14554" y="18710"/>
                  </a:cubicBezTo>
                  <a:cubicBezTo>
                    <a:pt x="14296" y="19888"/>
                    <a:pt x="14123" y="21095"/>
                    <a:pt x="14066" y="22317"/>
                  </a:cubicBezTo>
                  <a:cubicBezTo>
                    <a:pt x="13948" y="22307"/>
                    <a:pt x="13830" y="22302"/>
                    <a:pt x="13713" y="22302"/>
                  </a:cubicBezTo>
                  <a:cubicBezTo>
                    <a:pt x="13300" y="22302"/>
                    <a:pt x="12891" y="22360"/>
                    <a:pt x="12500" y="22460"/>
                  </a:cubicBezTo>
                  <a:cubicBezTo>
                    <a:pt x="11573" y="22706"/>
                    <a:pt x="10803" y="22939"/>
                    <a:pt x="9970" y="22939"/>
                  </a:cubicBezTo>
                  <a:cubicBezTo>
                    <a:pt x="9538" y="22939"/>
                    <a:pt x="9088" y="22876"/>
                    <a:pt x="8592" y="22719"/>
                  </a:cubicBezTo>
                  <a:cubicBezTo>
                    <a:pt x="8442" y="22672"/>
                    <a:pt x="8301" y="22651"/>
                    <a:pt x="8168" y="22651"/>
                  </a:cubicBezTo>
                  <a:cubicBezTo>
                    <a:pt x="6818" y="22651"/>
                    <a:pt x="6369" y="24848"/>
                    <a:pt x="7873" y="25319"/>
                  </a:cubicBezTo>
                  <a:cubicBezTo>
                    <a:pt x="8602" y="25560"/>
                    <a:pt x="9364" y="25679"/>
                    <a:pt x="10130" y="25679"/>
                  </a:cubicBezTo>
                  <a:cubicBezTo>
                    <a:pt x="10784" y="25679"/>
                    <a:pt x="11441" y="25592"/>
                    <a:pt x="12083" y="25420"/>
                  </a:cubicBezTo>
                  <a:cubicBezTo>
                    <a:pt x="12629" y="25262"/>
                    <a:pt x="13175" y="24989"/>
                    <a:pt x="13764" y="24974"/>
                  </a:cubicBezTo>
                  <a:cubicBezTo>
                    <a:pt x="13793" y="24970"/>
                    <a:pt x="13821" y="24968"/>
                    <a:pt x="13850" y="24968"/>
                  </a:cubicBezTo>
                  <a:cubicBezTo>
                    <a:pt x="13908" y="24968"/>
                    <a:pt x="13965" y="24974"/>
                    <a:pt x="14023" y="24974"/>
                  </a:cubicBezTo>
                  <a:cubicBezTo>
                    <a:pt x="14066" y="26325"/>
                    <a:pt x="14166" y="27676"/>
                    <a:pt x="14238" y="29026"/>
                  </a:cubicBezTo>
                  <a:lnTo>
                    <a:pt x="14195" y="29026"/>
                  </a:lnTo>
                  <a:cubicBezTo>
                    <a:pt x="13450" y="29138"/>
                    <a:pt x="12747" y="29443"/>
                    <a:pt x="11991" y="29443"/>
                  </a:cubicBezTo>
                  <a:cubicBezTo>
                    <a:pt x="11974" y="29443"/>
                    <a:pt x="11956" y="29443"/>
                    <a:pt x="11939" y="29443"/>
                  </a:cubicBezTo>
                  <a:cubicBezTo>
                    <a:pt x="11163" y="29428"/>
                    <a:pt x="10402" y="29198"/>
                    <a:pt x="9669" y="28997"/>
                  </a:cubicBezTo>
                  <a:cubicBezTo>
                    <a:pt x="9538" y="28962"/>
                    <a:pt x="9412" y="28946"/>
                    <a:pt x="9293" y="28946"/>
                  </a:cubicBezTo>
                  <a:cubicBezTo>
                    <a:pt x="7890" y="28946"/>
                    <a:pt x="7402" y="31187"/>
                    <a:pt x="8951" y="31598"/>
                  </a:cubicBezTo>
                  <a:cubicBezTo>
                    <a:pt x="9967" y="31878"/>
                    <a:pt x="11013" y="32120"/>
                    <a:pt x="12067" y="32120"/>
                  </a:cubicBezTo>
                  <a:cubicBezTo>
                    <a:pt x="12474" y="32120"/>
                    <a:pt x="12882" y="32084"/>
                    <a:pt x="13290" y="32000"/>
                  </a:cubicBezTo>
                  <a:cubicBezTo>
                    <a:pt x="13635" y="31928"/>
                    <a:pt x="13965" y="31813"/>
                    <a:pt x="14310" y="31727"/>
                  </a:cubicBezTo>
                  <a:lnTo>
                    <a:pt x="14310" y="31727"/>
                  </a:lnTo>
                  <a:cubicBezTo>
                    <a:pt x="14296" y="33537"/>
                    <a:pt x="14181" y="35348"/>
                    <a:pt x="13979" y="37144"/>
                  </a:cubicBezTo>
                  <a:cubicBezTo>
                    <a:pt x="13951" y="37302"/>
                    <a:pt x="13936" y="37474"/>
                    <a:pt x="13908" y="37632"/>
                  </a:cubicBezTo>
                  <a:cubicBezTo>
                    <a:pt x="13821" y="37618"/>
                    <a:pt x="13750" y="37603"/>
                    <a:pt x="13663" y="37589"/>
                  </a:cubicBezTo>
                  <a:cubicBezTo>
                    <a:pt x="12816" y="37402"/>
                    <a:pt x="12040" y="37000"/>
                    <a:pt x="11207" y="36756"/>
                  </a:cubicBezTo>
                  <a:cubicBezTo>
                    <a:pt x="10694" y="36598"/>
                    <a:pt x="10149" y="36508"/>
                    <a:pt x="9608" y="36508"/>
                  </a:cubicBezTo>
                  <a:cubicBezTo>
                    <a:pt x="8572" y="36508"/>
                    <a:pt x="7557" y="36839"/>
                    <a:pt x="6839" y="37661"/>
                  </a:cubicBezTo>
                  <a:cubicBezTo>
                    <a:pt x="5983" y="38659"/>
                    <a:pt x="6887" y="40010"/>
                    <a:pt x="7868" y="40010"/>
                  </a:cubicBezTo>
                  <a:cubicBezTo>
                    <a:pt x="8171" y="40010"/>
                    <a:pt x="8482" y="39880"/>
                    <a:pt x="8750" y="39572"/>
                  </a:cubicBezTo>
                  <a:cubicBezTo>
                    <a:pt x="9001" y="39277"/>
                    <a:pt x="9329" y="39168"/>
                    <a:pt x="9691" y="39168"/>
                  </a:cubicBezTo>
                  <a:cubicBezTo>
                    <a:pt x="10529" y="39168"/>
                    <a:pt x="11546" y="39753"/>
                    <a:pt x="12198" y="39974"/>
                  </a:cubicBezTo>
                  <a:cubicBezTo>
                    <a:pt x="12586" y="40103"/>
                    <a:pt x="12988" y="40204"/>
                    <a:pt x="13405" y="40261"/>
                  </a:cubicBezTo>
                  <a:cubicBezTo>
                    <a:pt x="13046" y="41942"/>
                    <a:pt x="12586" y="43580"/>
                    <a:pt x="12069" y="45204"/>
                  </a:cubicBezTo>
                  <a:cubicBezTo>
                    <a:pt x="11753" y="45060"/>
                    <a:pt x="11436" y="44959"/>
                    <a:pt x="11092" y="44916"/>
                  </a:cubicBezTo>
                  <a:cubicBezTo>
                    <a:pt x="9641" y="44658"/>
                    <a:pt x="8376" y="45160"/>
                    <a:pt x="7198" y="44040"/>
                  </a:cubicBezTo>
                  <a:cubicBezTo>
                    <a:pt x="6917" y="43774"/>
                    <a:pt x="6603" y="43663"/>
                    <a:pt x="6300" y="43663"/>
                  </a:cubicBezTo>
                  <a:cubicBezTo>
                    <a:pt x="5240" y="43663"/>
                    <a:pt x="4304" y="45024"/>
                    <a:pt x="5287" y="45951"/>
                  </a:cubicBezTo>
                  <a:cubicBezTo>
                    <a:pt x="6336" y="46971"/>
                    <a:pt x="7730" y="47545"/>
                    <a:pt x="9181" y="47560"/>
                  </a:cubicBezTo>
                  <a:cubicBezTo>
                    <a:pt x="9496" y="47560"/>
                    <a:pt x="9807" y="47527"/>
                    <a:pt x="10112" y="47527"/>
                  </a:cubicBezTo>
                  <a:cubicBezTo>
                    <a:pt x="10448" y="47527"/>
                    <a:pt x="10776" y="47567"/>
                    <a:pt x="11092" y="47732"/>
                  </a:cubicBezTo>
                  <a:lnTo>
                    <a:pt x="11178" y="47775"/>
                  </a:lnTo>
                  <a:cubicBezTo>
                    <a:pt x="10661" y="49212"/>
                    <a:pt x="10115" y="50649"/>
                    <a:pt x="9612" y="52085"/>
                  </a:cubicBezTo>
                  <a:cubicBezTo>
                    <a:pt x="9310" y="52028"/>
                    <a:pt x="9008" y="51970"/>
                    <a:pt x="8721" y="51913"/>
                  </a:cubicBezTo>
                  <a:cubicBezTo>
                    <a:pt x="7749" y="51713"/>
                    <a:pt x="6799" y="51548"/>
                    <a:pt x="5840" y="51548"/>
                  </a:cubicBezTo>
                  <a:cubicBezTo>
                    <a:pt x="5283" y="51548"/>
                    <a:pt x="4722" y="51603"/>
                    <a:pt x="4152" y="51741"/>
                  </a:cubicBezTo>
                  <a:cubicBezTo>
                    <a:pt x="2591" y="52114"/>
                    <a:pt x="3099" y="54383"/>
                    <a:pt x="4526" y="54383"/>
                  </a:cubicBezTo>
                  <a:cubicBezTo>
                    <a:pt x="4636" y="54383"/>
                    <a:pt x="4751" y="54370"/>
                    <a:pt x="4871" y="54341"/>
                  </a:cubicBezTo>
                  <a:cubicBezTo>
                    <a:pt x="5224" y="54260"/>
                    <a:pt x="5578" y="54226"/>
                    <a:pt x="5931" y="54226"/>
                  </a:cubicBezTo>
                  <a:cubicBezTo>
                    <a:pt x="6884" y="54226"/>
                    <a:pt x="7835" y="54468"/>
                    <a:pt x="8779" y="54657"/>
                  </a:cubicBezTo>
                  <a:cubicBezTo>
                    <a:pt x="8563" y="55390"/>
                    <a:pt x="8362" y="56123"/>
                    <a:pt x="8175" y="56884"/>
                  </a:cubicBezTo>
                  <a:cubicBezTo>
                    <a:pt x="8075" y="57344"/>
                    <a:pt x="7960" y="57818"/>
                    <a:pt x="7873" y="58306"/>
                  </a:cubicBezTo>
                  <a:cubicBezTo>
                    <a:pt x="5874" y="58738"/>
                    <a:pt x="3981" y="59775"/>
                    <a:pt x="1957" y="59775"/>
                  </a:cubicBezTo>
                  <a:cubicBezTo>
                    <a:pt x="1756" y="59775"/>
                    <a:pt x="1554" y="59765"/>
                    <a:pt x="1351" y="59743"/>
                  </a:cubicBezTo>
                  <a:cubicBezTo>
                    <a:pt x="1313" y="59739"/>
                    <a:pt x="1276" y="59736"/>
                    <a:pt x="1239" y="59736"/>
                  </a:cubicBezTo>
                  <a:cubicBezTo>
                    <a:pt x="568" y="59736"/>
                    <a:pt x="0" y="60453"/>
                    <a:pt x="0" y="61079"/>
                  </a:cubicBezTo>
                  <a:cubicBezTo>
                    <a:pt x="0" y="61884"/>
                    <a:pt x="618" y="62358"/>
                    <a:pt x="1351" y="62430"/>
                  </a:cubicBezTo>
                  <a:cubicBezTo>
                    <a:pt x="1570" y="62455"/>
                    <a:pt x="1787" y="62466"/>
                    <a:pt x="2001" y="62466"/>
                  </a:cubicBezTo>
                  <a:cubicBezTo>
                    <a:pt x="3898" y="62466"/>
                    <a:pt x="5635" y="61571"/>
                    <a:pt x="7442" y="61094"/>
                  </a:cubicBezTo>
                  <a:lnTo>
                    <a:pt x="7442" y="61094"/>
                  </a:lnTo>
                  <a:cubicBezTo>
                    <a:pt x="7299" y="62358"/>
                    <a:pt x="7313" y="63637"/>
                    <a:pt x="7457" y="64887"/>
                  </a:cubicBezTo>
                  <a:cubicBezTo>
                    <a:pt x="6983" y="65433"/>
                    <a:pt x="6695" y="66093"/>
                    <a:pt x="6336" y="66726"/>
                  </a:cubicBezTo>
                  <a:cubicBezTo>
                    <a:pt x="5891" y="67516"/>
                    <a:pt x="5144" y="67458"/>
                    <a:pt x="4411" y="67889"/>
                  </a:cubicBezTo>
                  <a:cubicBezTo>
                    <a:pt x="3477" y="68421"/>
                    <a:pt x="3003" y="69498"/>
                    <a:pt x="3262" y="70547"/>
                  </a:cubicBezTo>
                  <a:cubicBezTo>
                    <a:pt x="3428" y="71218"/>
                    <a:pt x="3941" y="71509"/>
                    <a:pt x="4472" y="71509"/>
                  </a:cubicBezTo>
                  <a:cubicBezTo>
                    <a:pt x="5181" y="71509"/>
                    <a:pt x="5922" y="70989"/>
                    <a:pt x="5905" y="70159"/>
                  </a:cubicBezTo>
                  <a:cubicBezTo>
                    <a:pt x="6264" y="69901"/>
                    <a:pt x="6925" y="69829"/>
                    <a:pt x="7284" y="69613"/>
                  </a:cubicBezTo>
                  <a:cubicBezTo>
                    <a:pt x="7773" y="69297"/>
                    <a:pt x="8175" y="68881"/>
                    <a:pt x="8477" y="68392"/>
                  </a:cubicBezTo>
                  <a:cubicBezTo>
                    <a:pt x="8649" y="68723"/>
                    <a:pt x="8836" y="69053"/>
                    <a:pt x="9052" y="69369"/>
                  </a:cubicBezTo>
                  <a:cubicBezTo>
                    <a:pt x="10072" y="70878"/>
                    <a:pt x="11465" y="72099"/>
                    <a:pt x="13103" y="72918"/>
                  </a:cubicBezTo>
                  <a:cubicBezTo>
                    <a:pt x="12873" y="73378"/>
                    <a:pt x="12600" y="73823"/>
                    <a:pt x="12255" y="74211"/>
                  </a:cubicBezTo>
                  <a:cubicBezTo>
                    <a:pt x="11609" y="74886"/>
                    <a:pt x="10675" y="75274"/>
                    <a:pt x="10014" y="75949"/>
                  </a:cubicBezTo>
                  <a:cubicBezTo>
                    <a:pt x="9296" y="76682"/>
                    <a:pt x="8850" y="77587"/>
                    <a:pt x="8879" y="78622"/>
                  </a:cubicBezTo>
                  <a:cubicBezTo>
                    <a:pt x="8893" y="79491"/>
                    <a:pt x="9572" y="79926"/>
                    <a:pt x="10244" y="79926"/>
                  </a:cubicBezTo>
                  <a:cubicBezTo>
                    <a:pt x="10916" y="79926"/>
                    <a:pt x="11580" y="79491"/>
                    <a:pt x="11566" y="78622"/>
                  </a:cubicBezTo>
                  <a:cubicBezTo>
                    <a:pt x="11551" y="77587"/>
                    <a:pt x="13290" y="76898"/>
                    <a:pt x="13951" y="76309"/>
                  </a:cubicBezTo>
                  <a:cubicBezTo>
                    <a:pt x="14439" y="75878"/>
                    <a:pt x="14827" y="75346"/>
                    <a:pt x="15114" y="74771"/>
                  </a:cubicBezTo>
                  <a:cubicBezTo>
                    <a:pt x="15258" y="74455"/>
                    <a:pt x="15416" y="74168"/>
                    <a:pt x="15589" y="73866"/>
                  </a:cubicBezTo>
                  <a:cubicBezTo>
                    <a:pt x="16953" y="74240"/>
                    <a:pt x="18361" y="74484"/>
                    <a:pt x="19769" y="74584"/>
                  </a:cubicBezTo>
                  <a:cubicBezTo>
                    <a:pt x="20564" y="74661"/>
                    <a:pt x="21350" y="74696"/>
                    <a:pt x="22140" y="74696"/>
                  </a:cubicBezTo>
                  <a:cubicBezTo>
                    <a:pt x="22393" y="74696"/>
                    <a:pt x="22647" y="74692"/>
                    <a:pt x="22902" y="74685"/>
                  </a:cubicBezTo>
                  <a:lnTo>
                    <a:pt x="22902" y="74685"/>
                  </a:lnTo>
                  <a:cubicBezTo>
                    <a:pt x="22945" y="75159"/>
                    <a:pt x="22557" y="75633"/>
                    <a:pt x="22384" y="76064"/>
                  </a:cubicBezTo>
                  <a:cubicBezTo>
                    <a:pt x="22126" y="76682"/>
                    <a:pt x="22054" y="77357"/>
                    <a:pt x="22169" y="78018"/>
                  </a:cubicBezTo>
                  <a:cubicBezTo>
                    <a:pt x="22255" y="78521"/>
                    <a:pt x="22629" y="79225"/>
                    <a:pt x="22571" y="79728"/>
                  </a:cubicBezTo>
                  <a:cubicBezTo>
                    <a:pt x="22471" y="80446"/>
                    <a:pt x="22743" y="81165"/>
                    <a:pt x="23505" y="81395"/>
                  </a:cubicBezTo>
                  <a:cubicBezTo>
                    <a:pt x="23603" y="81421"/>
                    <a:pt x="23709" y="81434"/>
                    <a:pt x="23817" y="81434"/>
                  </a:cubicBezTo>
                  <a:cubicBezTo>
                    <a:pt x="24407" y="81434"/>
                    <a:pt x="25084" y="81053"/>
                    <a:pt x="25157" y="80446"/>
                  </a:cubicBezTo>
                  <a:cubicBezTo>
                    <a:pt x="25286" y="79556"/>
                    <a:pt x="25143" y="78837"/>
                    <a:pt x="24913" y="77975"/>
                  </a:cubicBezTo>
                  <a:cubicBezTo>
                    <a:pt x="24683" y="77084"/>
                    <a:pt x="25172" y="76625"/>
                    <a:pt x="25430" y="75806"/>
                  </a:cubicBezTo>
                  <a:cubicBezTo>
                    <a:pt x="25588" y="75346"/>
                    <a:pt x="25631" y="74843"/>
                    <a:pt x="25574" y="74369"/>
                  </a:cubicBezTo>
                  <a:cubicBezTo>
                    <a:pt x="27154" y="74082"/>
                    <a:pt x="28648" y="73421"/>
                    <a:pt x="29927" y="72429"/>
                  </a:cubicBezTo>
                  <a:cubicBezTo>
                    <a:pt x="30128" y="72846"/>
                    <a:pt x="30258" y="73335"/>
                    <a:pt x="30502" y="73866"/>
                  </a:cubicBezTo>
                  <a:cubicBezTo>
                    <a:pt x="30775" y="74470"/>
                    <a:pt x="31235" y="74958"/>
                    <a:pt x="31824" y="75260"/>
                  </a:cubicBezTo>
                  <a:cubicBezTo>
                    <a:pt x="32427" y="75605"/>
                    <a:pt x="32499" y="75820"/>
                    <a:pt x="32686" y="76495"/>
                  </a:cubicBezTo>
                  <a:cubicBezTo>
                    <a:pt x="32857" y="77164"/>
                    <a:pt x="33371" y="77453"/>
                    <a:pt x="33901" y="77453"/>
                  </a:cubicBezTo>
                  <a:cubicBezTo>
                    <a:pt x="34703" y="77453"/>
                    <a:pt x="35540" y="76790"/>
                    <a:pt x="35272" y="75777"/>
                  </a:cubicBezTo>
                  <a:cubicBezTo>
                    <a:pt x="35071" y="75001"/>
                    <a:pt x="34798" y="74211"/>
                    <a:pt x="34223" y="73622"/>
                  </a:cubicBezTo>
                  <a:cubicBezTo>
                    <a:pt x="33878" y="73277"/>
                    <a:pt x="33404" y="73177"/>
                    <a:pt x="33059" y="72875"/>
                  </a:cubicBezTo>
                  <a:cubicBezTo>
                    <a:pt x="32844" y="72674"/>
                    <a:pt x="32801" y="72358"/>
                    <a:pt x="32700" y="72085"/>
                  </a:cubicBezTo>
                  <a:cubicBezTo>
                    <a:pt x="32513" y="71467"/>
                    <a:pt x="32211" y="70878"/>
                    <a:pt x="31809" y="70375"/>
                  </a:cubicBezTo>
                  <a:cubicBezTo>
                    <a:pt x="32441" y="69427"/>
                    <a:pt x="32973" y="68421"/>
                    <a:pt x="33375" y="67343"/>
                  </a:cubicBezTo>
                  <a:cubicBezTo>
                    <a:pt x="33387" y="67343"/>
                    <a:pt x="33398" y="67343"/>
                    <a:pt x="33409" y="67343"/>
                  </a:cubicBezTo>
                  <a:cubicBezTo>
                    <a:pt x="34302" y="67343"/>
                    <a:pt x="35138" y="67894"/>
                    <a:pt x="35918" y="68292"/>
                  </a:cubicBezTo>
                  <a:cubicBezTo>
                    <a:pt x="36948" y="68834"/>
                    <a:pt x="38004" y="69256"/>
                    <a:pt x="39179" y="69256"/>
                  </a:cubicBezTo>
                  <a:cubicBezTo>
                    <a:pt x="39217" y="69256"/>
                    <a:pt x="39256" y="69255"/>
                    <a:pt x="39295" y="69254"/>
                  </a:cubicBezTo>
                  <a:cubicBezTo>
                    <a:pt x="41009" y="69226"/>
                    <a:pt x="41033" y="66567"/>
                    <a:pt x="39322" y="66567"/>
                  </a:cubicBezTo>
                  <a:cubicBezTo>
                    <a:pt x="39313" y="66567"/>
                    <a:pt x="39304" y="66567"/>
                    <a:pt x="39295" y="66568"/>
                  </a:cubicBezTo>
                  <a:cubicBezTo>
                    <a:pt x="39283" y="66568"/>
                    <a:pt x="39272" y="66568"/>
                    <a:pt x="39261" y="66568"/>
                  </a:cubicBezTo>
                  <a:cubicBezTo>
                    <a:pt x="38027" y="66568"/>
                    <a:pt x="37029" y="65787"/>
                    <a:pt x="35947" y="65289"/>
                  </a:cubicBezTo>
                  <a:cubicBezTo>
                    <a:pt x="35401" y="65030"/>
                    <a:pt x="34826" y="64844"/>
                    <a:pt x="34237" y="64729"/>
                  </a:cubicBezTo>
                  <a:cubicBezTo>
                    <a:pt x="34611" y="63364"/>
                    <a:pt x="34913" y="61984"/>
                    <a:pt x="35229" y="60663"/>
                  </a:cubicBezTo>
                  <a:cubicBezTo>
                    <a:pt x="35355" y="60636"/>
                    <a:pt x="35483" y="60623"/>
                    <a:pt x="35612" y="60623"/>
                  </a:cubicBezTo>
                  <a:cubicBezTo>
                    <a:pt x="35833" y="60623"/>
                    <a:pt x="36054" y="60662"/>
                    <a:pt x="36263" y="60734"/>
                  </a:cubicBezTo>
                  <a:cubicBezTo>
                    <a:pt x="36881" y="60979"/>
                    <a:pt x="37412" y="61395"/>
                    <a:pt x="38045" y="61611"/>
                  </a:cubicBezTo>
                  <a:cubicBezTo>
                    <a:pt x="38499" y="61756"/>
                    <a:pt x="38957" y="61822"/>
                    <a:pt x="39413" y="61822"/>
                  </a:cubicBezTo>
                  <a:cubicBezTo>
                    <a:pt x="40224" y="61822"/>
                    <a:pt x="41025" y="61611"/>
                    <a:pt x="41780" y="61252"/>
                  </a:cubicBezTo>
                  <a:cubicBezTo>
                    <a:pt x="43118" y="60595"/>
                    <a:pt x="42287" y="58773"/>
                    <a:pt x="41038" y="58773"/>
                  </a:cubicBezTo>
                  <a:cubicBezTo>
                    <a:pt x="40838" y="58773"/>
                    <a:pt x="40629" y="58820"/>
                    <a:pt x="40415" y="58924"/>
                  </a:cubicBezTo>
                  <a:cubicBezTo>
                    <a:pt x="40118" y="59067"/>
                    <a:pt x="39842" y="59126"/>
                    <a:pt x="39579" y="59126"/>
                  </a:cubicBezTo>
                  <a:cubicBezTo>
                    <a:pt x="38839" y="59126"/>
                    <a:pt x="38201" y="58664"/>
                    <a:pt x="37470" y="58335"/>
                  </a:cubicBezTo>
                  <a:cubicBezTo>
                    <a:pt x="36953" y="58105"/>
                    <a:pt x="36407" y="57976"/>
                    <a:pt x="35846" y="57976"/>
                  </a:cubicBezTo>
                  <a:cubicBezTo>
                    <a:pt x="36134" y="56669"/>
                    <a:pt x="36378" y="55347"/>
                    <a:pt x="36565" y="54025"/>
                  </a:cubicBezTo>
                  <a:cubicBezTo>
                    <a:pt x="37269" y="54082"/>
                    <a:pt x="37930" y="54427"/>
                    <a:pt x="38619" y="54542"/>
                  </a:cubicBezTo>
                  <a:cubicBezTo>
                    <a:pt x="38881" y="54589"/>
                    <a:pt x="39146" y="54614"/>
                    <a:pt x="39411" y="54614"/>
                  </a:cubicBezTo>
                  <a:cubicBezTo>
                    <a:pt x="39874" y="54614"/>
                    <a:pt x="40336" y="54540"/>
                    <a:pt x="40774" y="54384"/>
                  </a:cubicBezTo>
                  <a:cubicBezTo>
                    <a:pt x="41157" y="54257"/>
                    <a:pt x="41643" y="53948"/>
                    <a:pt x="42073" y="53948"/>
                  </a:cubicBezTo>
                  <a:cubicBezTo>
                    <a:pt x="42224" y="53948"/>
                    <a:pt x="42368" y="53986"/>
                    <a:pt x="42498" y="54082"/>
                  </a:cubicBezTo>
                  <a:cubicBezTo>
                    <a:pt x="42682" y="54217"/>
                    <a:pt x="42897" y="54276"/>
                    <a:pt x="43116" y="54276"/>
                  </a:cubicBezTo>
                  <a:cubicBezTo>
                    <a:pt x="43598" y="54276"/>
                    <a:pt x="44100" y="53989"/>
                    <a:pt x="44337" y="53594"/>
                  </a:cubicBezTo>
                  <a:cubicBezTo>
                    <a:pt x="44754" y="52933"/>
                    <a:pt x="44452" y="52186"/>
                    <a:pt x="43863" y="51755"/>
                  </a:cubicBezTo>
                  <a:cubicBezTo>
                    <a:pt x="43373" y="51399"/>
                    <a:pt x="42793" y="51249"/>
                    <a:pt x="42204" y="51249"/>
                  </a:cubicBezTo>
                  <a:cubicBezTo>
                    <a:pt x="41913" y="51249"/>
                    <a:pt x="41620" y="51286"/>
                    <a:pt x="41335" y="51353"/>
                  </a:cubicBezTo>
                  <a:cubicBezTo>
                    <a:pt x="40593" y="51517"/>
                    <a:pt x="40006" y="51904"/>
                    <a:pt x="39288" y="51904"/>
                  </a:cubicBezTo>
                  <a:cubicBezTo>
                    <a:pt x="39130" y="51904"/>
                    <a:pt x="38966" y="51885"/>
                    <a:pt x="38792" y="51841"/>
                  </a:cubicBezTo>
                  <a:cubicBezTo>
                    <a:pt x="38160" y="51683"/>
                    <a:pt x="37542" y="51453"/>
                    <a:pt x="36910" y="51367"/>
                  </a:cubicBezTo>
                  <a:cubicBezTo>
                    <a:pt x="36996" y="50376"/>
                    <a:pt x="37053" y="49399"/>
                    <a:pt x="37068" y="48407"/>
                  </a:cubicBezTo>
                  <a:cubicBezTo>
                    <a:pt x="37068" y="47948"/>
                    <a:pt x="37068" y="47502"/>
                    <a:pt x="37053" y="47043"/>
                  </a:cubicBezTo>
                  <a:cubicBezTo>
                    <a:pt x="37121" y="47038"/>
                    <a:pt x="37191" y="47035"/>
                    <a:pt x="37261" y="47035"/>
                  </a:cubicBezTo>
                  <a:cubicBezTo>
                    <a:pt x="38003" y="47035"/>
                    <a:pt x="38838" y="47292"/>
                    <a:pt x="39481" y="47344"/>
                  </a:cubicBezTo>
                  <a:cubicBezTo>
                    <a:pt x="39639" y="47355"/>
                    <a:pt x="39797" y="47361"/>
                    <a:pt x="39954" y="47361"/>
                  </a:cubicBezTo>
                  <a:cubicBezTo>
                    <a:pt x="41231" y="47361"/>
                    <a:pt x="42489" y="46999"/>
                    <a:pt x="43576" y="46295"/>
                  </a:cubicBezTo>
                  <a:cubicBezTo>
                    <a:pt x="44793" y="45524"/>
                    <a:pt x="44039" y="43752"/>
                    <a:pt x="42899" y="43752"/>
                  </a:cubicBezTo>
                  <a:cubicBezTo>
                    <a:pt x="42680" y="43752"/>
                    <a:pt x="42447" y="43817"/>
                    <a:pt x="42211" y="43968"/>
                  </a:cubicBezTo>
                  <a:cubicBezTo>
                    <a:pt x="41424" y="44462"/>
                    <a:pt x="40698" y="44608"/>
                    <a:pt x="39948" y="44608"/>
                  </a:cubicBezTo>
                  <a:cubicBezTo>
                    <a:pt x="39303" y="44608"/>
                    <a:pt x="38639" y="44500"/>
                    <a:pt x="37901" y="44413"/>
                  </a:cubicBezTo>
                  <a:cubicBezTo>
                    <a:pt x="37700" y="44385"/>
                    <a:pt x="37484" y="44370"/>
                    <a:pt x="37269" y="44370"/>
                  </a:cubicBezTo>
                  <a:cubicBezTo>
                    <a:pt x="37484" y="42718"/>
                    <a:pt x="37657" y="41051"/>
                    <a:pt x="37772" y="39399"/>
                  </a:cubicBezTo>
                  <a:cubicBezTo>
                    <a:pt x="38389" y="39414"/>
                    <a:pt x="38993" y="39687"/>
                    <a:pt x="39697" y="39959"/>
                  </a:cubicBezTo>
                  <a:cubicBezTo>
                    <a:pt x="40112" y="40115"/>
                    <a:pt x="40520" y="40190"/>
                    <a:pt x="40916" y="40190"/>
                  </a:cubicBezTo>
                  <a:cubicBezTo>
                    <a:pt x="41725" y="40190"/>
                    <a:pt x="42484" y="39877"/>
                    <a:pt x="43159" y="39299"/>
                  </a:cubicBezTo>
                  <a:cubicBezTo>
                    <a:pt x="44186" y="38407"/>
                    <a:pt x="43228" y="37046"/>
                    <a:pt x="42136" y="37046"/>
                  </a:cubicBezTo>
                  <a:cubicBezTo>
                    <a:pt x="41837" y="37046"/>
                    <a:pt x="41529" y="37147"/>
                    <a:pt x="41248" y="37388"/>
                  </a:cubicBezTo>
                  <a:cubicBezTo>
                    <a:pt x="41147" y="37476"/>
                    <a:pt x="41039" y="37510"/>
                    <a:pt x="40930" y="37510"/>
                  </a:cubicBezTo>
                  <a:cubicBezTo>
                    <a:pt x="40686" y="37510"/>
                    <a:pt x="40433" y="37339"/>
                    <a:pt x="40214" y="37230"/>
                  </a:cubicBezTo>
                  <a:cubicBezTo>
                    <a:pt x="39654" y="36971"/>
                    <a:pt x="39065" y="36784"/>
                    <a:pt x="38461" y="36698"/>
                  </a:cubicBezTo>
                  <a:cubicBezTo>
                    <a:pt x="38274" y="36684"/>
                    <a:pt x="38088" y="36669"/>
                    <a:pt x="37901" y="36669"/>
                  </a:cubicBezTo>
                  <a:cubicBezTo>
                    <a:pt x="37915" y="36123"/>
                    <a:pt x="37930" y="35592"/>
                    <a:pt x="37930" y="35046"/>
                  </a:cubicBezTo>
                  <a:cubicBezTo>
                    <a:pt x="37930" y="33580"/>
                    <a:pt x="37872" y="32086"/>
                    <a:pt x="37772" y="30606"/>
                  </a:cubicBezTo>
                  <a:lnTo>
                    <a:pt x="37772" y="30606"/>
                  </a:lnTo>
                  <a:cubicBezTo>
                    <a:pt x="38361" y="30635"/>
                    <a:pt x="38964" y="30707"/>
                    <a:pt x="39568" y="30793"/>
                  </a:cubicBezTo>
                  <a:cubicBezTo>
                    <a:pt x="39941" y="30847"/>
                    <a:pt x="40305" y="30878"/>
                    <a:pt x="40659" y="30878"/>
                  </a:cubicBezTo>
                  <a:cubicBezTo>
                    <a:pt x="41722" y="30878"/>
                    <a:pt x="42700" y="30603"/>
                    <a:pt x="43605" y="29859"/>
                  </a:cubicBezTo>
                  <a:cubicBezTo>
                    <a:pt x="44659" y="28986"/>
                    <a:pt x="43691" y="27621"/>
                    <a:pt x="42580" y="27621"/>
                  </a:cubicBezTo>
                  <a:cubicBezTo>
                    <a:pt x="42283" y="27621"/>
                    <a:pt x="41976" y="27718"/>
                    <a:pt x="41694" y="27948"/>
                  </a:cubicBezTo>
                  <a:cubicBezTo>
                    <a:pt x="41415" y="28178"/>
                    <a:pt x="41043" y="28257"/>
                    <a:pt x="40638" y="28257"/>
                  </a:cubicBezTo>
                  <a:cubicBezTo>
                    <a:pt x="39851" y="28257"/>
                    <a:pt x="38938" y="27962"/>
                    <a:pt x="38332" y="27905"/>
                  </a:cubicBezTo>
                  <a:cubicBezTo>
                    <a:pt x="38045" y="27877"/>
                    <a:pt x="37757" y="27862"/>
                    <a:pt x="37470" y="27862"/>
                  </a:cubicBezTo>
                  <a:cubicBezTo>
                    <a:pt x="37254" y="26153"/>
                    <a:pt x="36953" y="24457"/>
                    <a:pt x="36565" y="22776"/>
                  </a:cubicBezTo>
                  <a:cubicBezTo>
                    <a:pt x="36522" y="22618"/>
                    <a:pt x="36479" y="22460"/>
                    <a:pt x="36450" y="22302"/>
                  </a:cubicBezTo>
                  <a:cubicBezTo>
                    <a:pt x="36550" y="22259"/>
                    <a:pt x="36651" y="22245"/>
                    <a:pt x="36752" y="22230"/>
                  </a:cubicBezTo>
                  <a:cubicBezTo>
                    <a:pt x="37441" y="22144"/>
                    <a:pt x="38088" y="22101"/>
                    <a:pt x="38734" y="21799"/>
                  </a:cubicBezTo>
                  <a:cubicBezTo>
                    <a:pt x="39984" y="21225"/>
                    <a:pt x="40889" y="20075"/>
                    <a:pt x="41162" y="18710"/>
                  </a:cubicBezTo>
                  <a:cubicBezTo>
                    <a:pt x="41370" y="17697"/>
                    <a:pt x="40508" y="17028"/>
                    <a:pt x="39717" y="17028"/>
                  </a:cubicBezTo>
                  <a:cubicBezTo>
                    <a:pt x="39197" y="17028"/>
                    <a:pt x="38707" y="17319"/>
                    <a:pt x="38576" y="17992"/>
                  </a:cubicBezTo>
                  <a:cubicBezTo>
                    <a:pt x="38260" y="19558"/>
                    <a:pt x="37111" y="19371"/>
                    <a:pt x="35861" y="19644"/>
                  </a:cubicBezTo>
                  <a:cubicBezTo>
                    <a:pt x="35803" y="19659"/>
                    <a:pt x="35746" y="19673"/>
                    <a:pt x="35688" y="19687"/>
                  </a:cubicBezTo>
                  <a:cubicBezTo>
                    <a:pt x="35473" y="19012"/>
                    <a:pt x="35229" y="18351"/>
                    <a:pt x="34956" y="17690"/>
                  </a:cubicBezTo>
                  <a:cubicBezTo>
                    <a:pt x="34740" y="17159"/>
                    <a:pt x="34510" y="16613"/>
                    <a:pt x="34252" y="16081"/>
                  </a:cubicBezTo>
                  <a:cubicBezTo>
                    <a:pt x="34740" y="15406"/>
                    <a:pt x="35559" y="14917"/>
                    <a:pt x="36177" y="14486"/>
                  </a:cubicBezTo>
                  <a:cubicBezTo>
                    <a:pt x="37312" y="13711"/>
                    <a:pt x="38476" y="12892"/>
                    <a:pt x="38792" y="11484"/>
                  </a:cubicBezTo>
                  <a:cubicBezTo>
                    <a:pt x="39025" y="10464"/>
                    <a:pt x="38177" y="9797"/>
                    <a:pt x="37380" y="9797"/>
                  </a:cubicBezTo>
                  <a:cubicBezTo>
                    <a:pt x="36852" y="9797"/>
                    <a:pt x="36346" y="10090"/>
                    <a:pt x="36191" y="10765"/>
                  </a:cubicBezTo>
                  <a:cubicBezTo>
                    <a:pt x="36048" y="11426"/>
                    <a:pt x="35358" y="11785"/>
                    <a:pt x="34826" y="12159"/>
                  </a:cubicBezTo>
                  <a:cubicBezTo>
                    <a:pt x="34223" y="12547"/>
                    <a:pt x="33648" y="12963"/>
                    <a:pt x="33102" y="13409"/>
                  </a:cubicBezTo>
                  <a:cubicBezTo>
                    <a:pt x="33016" y="13481"/>
                    <a:pt x="32944" y="13553"/>
                    <a:pt x="32858" y="13624"/>
                  </a:cubicBezTo>
                  <a:cubicBezTo>
                    <a:pt x="32370" y="12920"/>
                    <a:pt x="31795" y="12288"/>
                    <a:pt x="31148" y="11728"/>
                  </a:cubicBezTo>
                  <a:cubicBezTo>
                    <a:pt x="30904" y="11512"/>
                    <a:pt x="30631" y="11311"/>
                    <a:pt x="30372" y="11110"/>
                  </a:cubicBezTo>
                  <a:cubicBezTo>
                    <a:pt x="30516" y="10780"/>
                    <a:pt x="30645" y="10435"/>
                    <a:pt x="30746" y="10076"/>
                  </a:cubicBezTo>
                  <a:cubicBezTo>
                    <a:pt x="30990" y="9271"/>
                    <a:pt x="31062" y="8452"/>
                    <a:pt x="31191" y="7633"/>
                  </a:cubicBezTo>
                  <a:cubicBezTo>
                    <a:pt x="31263" y="7173"/>
                    <a:pt x="31364" y="6168"/>
                    <a:pt x="31895" y="5938"/>
                  </a:cubicBezTo>
                  <a:cubicBezTo>
                    <a:pt x="32571" y="5665"/>
                    <a:pt x="33059" y="5047"/>
                    <a:pt x="32844" y="4286"/>
                  </a:cubicBezTo>
                  <a:cubicBezTo>
                    <a:pt x="32690" y="3767"/>
                    <a:pt x="32121" y="3277"/>
                    <a:pt x="31548" y="3277"/>
                  </a:cubicBezTo>
                  <a:cubicBezTo>
                    <a:pt x="31423" y="3277"/>
                    <a:pt x="31298" y="3300"/>
                    <a:pt x="31177" y="3352"/>
                  </a:cubicBezTo>
                  <a:cubicBezTo>
                    <a:pt x="29338" y="4128"/>
                    <a:pt x="28749" y="5708"/>
                    <a:pt x="28505" y="7590"/>
                  </a:cubicBezTo>
                  <a:cubicBezTo>
                    <a:pt x="28404" y="8337"/>
                    <a:pt x="28232" y="9056"/>
                    <a:pt x="27988" y="9760"/>
                  </a:cubicBezTo>
                  <a:cubicBezTo>
                    <a:pt x="26910" y="9300"/>
                    <a:pt x="25746" y="9056"/>
                    <a:pt x="24582" y="8998"/>
                  </a:cubicBezTo>
                  <a:cubicBezTo>
                    <a:pt x="24712" y="8107"/>
                    <a:pt x="24884" y="7202"/>
                    <a:pt x="25042" y="6311"/>
                  </a:cubicBezTo>
                  <a:cubicBezTo>
                    <a:pt x="25387" y="4372"/>
                    <a:pt x="25430" y="2490"/>
                    <a:pt x="24539" y="694"/>
                  </a:cubicBezTo>
                  <a:cubicBezTo>
                    <a:pt x="24301" y="204"/>
                    <a:pt x="23909" y="1"/>
                    <a:pt x="235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2065;p84"/>
            <p:cNvSpPr/>
            <p:nvPr/>
          </p:nvSpPr>
          <p:spPr>
            <a:xfrm>
              <a:off x="3414175" y="1644050"/>
              <a:ext cx="176375" cy="136500"/>
            </a:xfrm>
            <a:custGeom>
              <a:avLst/>
              <a:gdLst/>
              <a:ahLst/>
              <a:cxnLst/>
              <a:rect l="l" t="t" r="r" b="b"/>
              <a:pathLst>
                <a:path w="7055" h="5460" extrusionOk="0">
                  <a:moveTo>
                    <a:pt x="3535" y="0"/>
                  </a:moveTo>
                  <a:cubicBezTo>
                    <a:pt x="15" y="0"/>
                    <a:pt x="0" y="5460"/>
                    <a:pt x="3535" y="5460"/>
                  </a:cubicBezTo>
                  <a:cubicBezTo>
                    <a:pt x="7055" y="5460"/>
                    <a:pt x="7055" y="0"/>
                    <a:pt x="353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9" name="Google Shape;2066;p84"/>
            <p:cNvSpPr/>
            <p:nvPr/>
          </p:nvSpPr>
          <p:spPr>
            <a:xfrm>
              <a:off x="3443625" y="1672775"/>
              <a:ext cx="102025" cy="79050"/>
            </a:xfrm>
            <a:custGeom>
              <a:avLst/>
              <a:gdLst/>
              <a:ahLst/>
              <a:cxnLst/>
              <a:rect l="l" t="t" r="r" b="b"/>
              <a:pathLst>
                <a:path w="4081" h="3162" extrusionOk="0">
                  <a:moveTo>
                    <a:pt x="2041" y="1"/>
                  </a:moveTo>
                  <a:cubicBezTo>
                    <a:pt x="1" y="1"/>
                    <a:pt x="1" y="3161"/>
                    <a:pt x="2041" y="3161"/>
                  </a:cubicBezTo>
                  <a:cubicBezTo>
                    <a:pt x="4067" y="3161"/>
                    <a:pt x="4081" y="1"/>
                    <a:pt x="20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2067;p84"/>
            <p:cNvSpPr/>
            <p:nvPr/>
          </p:nvSpPr>
          <p:spPr>
            <a:xfrm>
              <a:off x="3629675" y="1632900"/>
              <a:ext cx="175325" cy="136175"/>
            </a:xfrm>
            <a:custGeom>
              <a:avLst/>
              <a:gdLst/>
              <a:ahLst/>
              <a:cxnLst/>
              <a:rect l="l" t="t" r="r" b="b"/>
              <a:pathLst>
                <a:path w="7013" h="5447" extrusionOk="0">
                  <a:moveTo>
                    <a:pt x="3506" y="1"/>
                  </a:moveTo>
                  <a:cubicBezTo>
                    <a:pt x="15" y="1"/>
                    <a:pt x="1" y="5446"/>
                    <a:pt x="3506" y="5446"/>
                  </a:cubicBezTo>
                  <a:cubicBezTo>
                    <a:pt x="7012" y="5446"/>
                    <a:pt x="7012" y="1"/>
                    <a:pt x="35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 name="Google Shape;2068;p84"/>
            <p:cNvSpPr/>
            <p:nvPr/>
          </p:nvSpPr>
          <p:spPr>
            <a:xfrm>
              <a:off x="3666675" y="1661650"/>
              <a:ext cx="101325" cy="78675"/>
            </a:xfrm>
            <a:custGeom>
              <a:avLst/>
              <a:gdLst/>
              <a:ahLst/>
              <a:cxnLst/>
              <a:rect l="l" t="t" r="r" b="b"/>
              <a:pathLst>
                <a:path w="4053" h="3147" extrusionOk="0">
                  <a:moveTo>
                    <a:pt x="2026" y="0"/>
                  </a:moveTo>
                  <a:cubicBezTo>
                    <a:pt x="1" y="0"/>
                    <a:pt x="1" y="3147"/>
                    <a:pt x="2026" y="3147"/>
                  </a:cubicBezTo>
                  <a:cubicBezTo>
                    <a:pt x="4052" y="3147"/>
                    <a:pt x="4052" y="0"/>
                    <a:pt x="20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2069;p84"/>
            <p:cNvSpPr/>
            <p:nvPr/>
          </p:nvSpPr>
          <p:spPr>
            <a:xfrm>
              <a:off x="3504700" y="1922200"/>
              <a:ext cx="183900" cy="160375"/>
            </a:xfrm>
            <a:custGeom>
              <a:avLst/>
              <a:gdLst/>
              <a:ahLst/>
              <a:cxnLst/>
              <a:rect l="l" t="t" r="r" b="b"/>
              <a:pathLst>
                <a:path w="7356" h="6415" extrusionOk="0">
                  <a:moveTo>
                    <a:pt x="3801" y="0"/>
                  </a:moveTo>
                  <a:cubicBezTo>
                    <a:pt x="3585" y="0"/>
                    <a:pt x="3362" y="26"/>
                    <a:pt x="3132" y="81"/>
                  </a:cubicBezTo>
                  <a:cubicBezTo>
                    <a:pt x="2399" y="267"/>
                    <a:pt x="1782" y="742"/>
                    <a:pt x="1422" y="1402"/>
                  </a:cubicBezTo>
                  <a:cubicBezTo>
                    <a:pt x="1049" y="1675"/>
                    <a:pt x="747" y="2020"/>
                    <a:pt x="532" y="2437"/>
                  </a:cubicBezTo>
                  <a:cubicBezTo>
                    <a:pt x="0" y="3428"/>
                    <a:pt x="172" y="4664"/>
                    <a:pt x="948" y="5483"/>
                  </a:cubicBezTo>
                  <a:cubicBezTo>
                    <a:pt x="1577" y="6122"/>
                    <a:pt x="2386" y="6414"/>
                    <a:pt x="3199" y="6414"/>
                  </a:cubicBezTo>
                  <a:cubicBezTo>
                    <a:pt x="4449" y="6414"/>
                    <a:pt x="5709" y="5724"/>
                    <a:pt x="6336" y="4549"/>
                  </a:cubicBezTo>
                  <a:cubicBezTo>
                    <a:pt x="7355" y="2602"/>
                    <a:pt x="5973" y="0"/>
                    <a:pt x="3801"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48535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3908" y="74117"/>
            <a:ext cx="2916183"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rPr>
              <a:t>luyện tập</a:t>
            </a:r>
            <a:endParaRPr lang="en-US" sz="4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endParaRPr>
          </a:p>
        </p:txBody>
      </p:sp>
      <p:grpSp>
        <p:nvGrpSpPr>
          <p:cNvPr id="6" name="Group 5"/>
          <p:cNvGrpSpPr/>
          <p:nvPr/>
        </p:nvGrpSpPr>
        <p:grpSpPr>
          <a:xfrm>
            <a:off x="310981" y="1131591"/>
            <a:ext cx="1380699" cy="3157466"/>
            <a:chOff x="94956" y="1131591"/>
            <a:chExt cx="1380699" cy="3157466"/>
          </a:xfrm>
        </p:grpSpPr>
        <p:sp>
          <p:nvSpPr>
            <p:cNvPr id="5" name="Round Same Side Corner Rectangle 4"/>
            <p:cNvSpPr/>
            <p:nvPr/>
          </p:nvSpPr>
          <p:spPr>
            <a:xfrm>
              <a:off x="94956" y="1131591"/>
              <a:ext cx="1380699" cy="3157466"/>
            </a:xfrm>
            <a:prstGeom prst="round2Same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lIns="68574" tIns="34289" rIns="68574" bIns="34289" rtlCol="0" anchor="ctr"/>
            <a:lstStyle/>
            <a:p>
              <a:pPr algn="ctr" defTabSz="685732">
                <a:buClrTx/>
              </a:pPr>
              <a:endParaRPr lang="en-US" kern="1200">
                <a:solidFill>
                  <a:prstClr val="black"/>
                </a:solidFill>
              </a:endParaRPr>
            </a:p>
          </p:txBody>
        </p:sp>
        <p:sp>
          <p:nvSpPr>
            <p:cNvPr id="4" name="TextBox 3"/>
            <p:cNvSpPr txBox="1"/>
            <p:nvPr/>
          </p:nvSpPr>
          <p:spPr>
            <a:xfrm>
              <a:off x="118135" y="1203598"/>
              <a:ext cx="1285513" cy="3085458"/>
            </a:xfrm>
            <a:prstGeom prst="rect">
              <a:avLst/>
            </a:prstGeom>
            <a:noFill/>
          </p:spPr>
          <p:txBody>
            <a:bodyPr wrap="square" lIns="68574" tIns="34289" rIns="68574" bIns="34289" rtlCol="0">
              <a:spAutoFit/>
            </a:bodyPr>
            <a:lstStyle/>
            <a:p>
              <a:pPr marL="214293" indent="-214293" defTabSz="685732">
                <a:buClrTx/>
                <a:buFont typeface="Arial" panose="020B0604020202020204" pitchFamily="34" charset="0"/>
                <a:buChar char="•"/>
              </a:pPr>
              <a:r>
                <a:rPr lang="en-US" kern="1200" dirty="0" err="1">
                  <a:solidFill>
                    <a:srgbClr val="002060"/>
                  </a:solidFill>
                  <a:latin typeface="Times New Roman" pitchFamily="18" charset="0"/>
                  <a:ea typeface="+mn-ea"/>
                  <a:cs typeface="Times New Roman" pitchFamily="18" charset="0"/>
                </a:rPr>
                <a:t>Lớp</a:t>
              </a:r>
              <a:r>
                <a:rPr lang="en-US" kern="1200" dirty="0">
                  <a:solidFill>
                    <a:srgbClr val="002060"/>
                  </a:solidFill>
                  <a:latin typeface="Times New Roman" pitchFamily="18" charset="0"/>
                  <a:ea typeface="+mn-ea"/>
                  <a:cs typeface="Times New Roman" pitchFamily="18" charset="0"/>
                </a:rPr>
                <a:t> chia </a:t>
              </a:r>
              <a:r>
                <a:rPr lang="en-US" kern="1200" dirty="0" err="1">
                  <a:solidFill>
                    <a:srgbClr val="002060"/>
                  </a:solidFill>
                  <a:latin typeface="Times New Roman" pitchFamily="18" charset="0"/>
                  <a:ea typeface="+mn-ea"/>
                  <a:cs typeface="Times New Roman" pitchFamily="18" charset="0"/>
                </a:rPr>
                <a:t>thành</a:t>
              </a:r>
              <a:r>
                <a:rPr lang="en-US" kern="1200" dirty="0">
                  <a:solidFill>
                    <a:srgbClr val="002060"/>
                  </a:solidFill>
                  <a:latin typeface="Times New Roman" pitchFamily="18" charset="0"/>
                  <a:ea typeface="+mn-ea"/>
                  <a:cs typeface="Times New Roman" pitchFamily="18" charset="0"/>
                </a:rPr>
                <a:t> 3 </a:t>
              </a:r>
              <a:r>
                <a:rPr lang="en-US" kern="1200" dirty="0" err="1">
                  <a:solidFill>
                    <a:srgbClr val="002060"/>
                  </a:solidFill>
                  <a:latin typeface="Times New Roman" pitchFamily="18" charset="0"/>
                  <a:ea typeface="+mn-ea"/>
                  <a:cs typeface="Times New Roman" pitchFamily="18" charset="0"/>
                </a:rPr>
                <a:t>đội</a:t>
              </a:r>
              <a:r>
                <a:rPr lang="en-US" kern="1200" dirty="0">
                  <a:solidFill>
                    <a:srgbClr val="002060"/>
                  </a:solidFill>
                  <a:latin typeface="Times New Roman" pitchFamily="18" charset="0"/>
                  <a:ea typeface="+mn-ea"/>
                  <a:cs typeface="Times New Roman" pitchFamily="18" charset="0"/>
                </a:rPr>
                <a:t>.</a:t>
              </a:r>
            </a:p>
            <a:p>
              <a:pPr marL="214293" indent="-214293" defTabSz="685732">
                <a:buClrTx/>
                <a:buFont typeface="Arial" panose="020B0604020202020204" pitchFamily="34" charset="0"/>
                <a:buChar char="•"/>
              </a:pPr>
              <a:r>
                <a:rPr lang="en-US" kern="1200" dirty="0" err="1">
                  <a:solidFill>
                    <a:srgbClr val="002060"/>
                  </a:solidFill>
                  <a:latin typeface="Times New Roman" pitchFamily="18" charset="0"/>
                  <a:ea typeface="+mn-ea"/>
                  <a:cs typeface="Times New Roman" pitchFamily="18" charset="0"/>
                </a:rPr>
                <a:t>Mỗi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đội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có</a:t>
              </a:r>
              <a:r>
                <a:rPr lang="en-US" kern="1200" dirty="0">
                  <a:solidFill>
                    <a:srgbClr val="002060"/>
                  </a:solidFill>
                  <a:latin typeface="Times New Roman" pitchFamily="18" charset="0"/>
                  <a:ea typeface="+mn-ea"/>
                  <a:cs typeface="Times New Roman" pitchFamily="18" charset="0"/>
                </a:rPr>
                <a:t> 4 </a:t>
              </a:r>
              <a:r>
                <a:rPr lang="en-US" kern="1200" dirty="0" err="1">
                  <a:solidFill>
                    <a:srgbClr val="002060"/>
                  </a:solidFill>
                  <a:latin typeface="Times New Roman" pitchFamily="18" charset="0"/>
                  <a:ea typeface="+mn-ea"/>
                  <a:cs typeface="Times New Roman" pitchFamily="18" charset="0"/>
                </a:rPr>
                <a:t>lượt</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chọn</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câu</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hỏi</a:t>
              </a:r>
              <a:r>
                <a:rPr lang="en-US" kern="1200" dirty="0">
                  <a:solidFill>
                    <a:srgbClr val="002060"/>
                  </a:solidFill>
                  <a:latin typeface="Times New Roman" pitchFamily="18" charset="0"/>
                  <a:ea typeface="+mn-ea"/>
                  <a:cs typeface="Times New Roman" pitchFamily="18" charset="0"/>
                </a:rPr>
                <a:t>.</a:t>
              </a:r>
            </a:p>
            <a:p>
              <a:pPr marL="214293" indent="-214293" defTabSz="685732">
                <a:buClrTx/>
                <a:buFont typeface="Arial" panose="020B0604020202020204" pitchFamily="34" charset="0"/>
                <a:buChar char="•"/>
              </a:pPr>
              <a:r>
                <a:rPr lang="en-US" kern="1200" dirty="0" err="1">
                  <a:solidFill>
                    <a:srgbClr val="002060"/>
                  </a:solidFill>
                  <a:latin typeface="Times New Roman" pitchFamily="18" charset="0"/>
                  <a:ea typeface="+mn-ea"/>
                  <a:cs typeface="Times New Roman" pitchFamily="18" charset="0"/>
                </a:rPr>
                <a:t>Đội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nào</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trả</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lời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được</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đúng</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sẽ</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được</a:t>
              </a:r>
              <a:r>
                <a:rPr lang="en-US" kern="1200" dirty="0">
                  <a:solidFill>
                    <a:srgbClr val="002060"/>
                  </a:solidFill>
                  <a:latin typeface="Times New Roman" pitchFamily="18" charset="0"/>
                  <a:ea typeface="+mn-ea"/>
                  <a:cs typeface="Times New Roman" pitchFamily="18" charset="0"/>
                </a:rPr>
                <a:t> +1 </a:t>
              </a:r>
              <a:r>
                <a:rPr lang="en-US" kern="1200" dirty="0" err="1">
                  <a:solidFill>
                    <a:srgbClr val="002060"/>
                  </a:solidFill>
                  <a:latin typeface="Times New Roman" pitchFamily="18" charset="0"/>
                  <a:ea typeface="+mn-ea"/>
                  <a:cs typeface="Times New Roman" pitchFamily="18" charset="0"/>
                </a:rPr>
                <a:t>điểm</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trả</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lời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sai</a:t>
              </a:r>
              <a:r>
                <a:rPr lang="en-US" kern="1200" dirty="0">
                  <a:solidFill>
                    <a:srgbClr val="002060"/>
                  </a:solidFill>
                  <a:latin typeface="Times New Roman" pitchFamily="18" charset="0"/>
                  <a:ea typeface="+mn-ea"/>
                  <a:cs typeface="Times New Roman" pitchFamily="18" charset="0"/>
                </a:rPr>
                <a:t> 0 </a:t>
              </a:r>
              <a:r>
                <a:rPr lang="en-US" kern="1200" dirty="0" err="1">
                  <a:solidFill>
                    <a:srgbClr val="002060"/>
                  </a:solidFill>
                  <a:latin typeface="Times New Roman" pitchFamily="18" charset="0"/>
                  <a:ea typeface="+mn-ea"/>
                  <a:cs typeface="Times New Roman" pitchFamily="18" charset="0"/>
                </a:rPr>
                <a:t>điểm</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đội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trả</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lời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bổ</a:t>
              </a:r>
              <a:r>
                <a:rPr lang="en-US" kern="1200" dirty="0">
                  <a:solidFill>
                    <a:srgbClr val="002060"/>
                  </a:solidFill>
                  <a:latin typeface="Times New Roman" pitchFamily="18" charset="0"/>
                  <a:ea typeface="+mn-ea"/>
                  <a:cs typeface="Times New Roman" pitchFamily="18" charset="0"/>
                </a:rPr>
                <a:t> sung </a:t>
              </a:r>
              <a:r>
                <a:rPr lang="en-US" kern="1200" dirty="0" err="1">
                  <a:solidFill>
                    <a:srgbClr val="002060"/>
                  </a:solidFill>
                  <a:latin typeface="Times New Roman" pitchFamily="18" charset="0"/>
                  <a:ea typeface="+mn-ea"/>
                  <a:cs typeface="Times New Roman" pitchFamily="18" charset="0"/>
                </a:rPr>
                <a:t>sẽ</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được</a:t>
              </a:r>
              <a:r>
                <a:rPr lang="en-US" kern="1200" dirty="0">
                  <a:solidFill>
                    <a:srgbClr val="002060"/>
                  </a:solidFill>
                  <a:latin typeface="Times New Roman" pitchFamily="18" charset="0"/>
                  <a:ea typeface="+mn-ea"/>
                  <a:cs typeface="Times New Roman" pitchFamily="18" charset="0"/>
                </a:rPr>
                <a:t> +0.5 </a:t>
              </a:r>
              <a:r>
                <a:rPr lang="en-US" kern="1200" dirty="0" err="1">
                  <a:solidFill>
                    <a:srgbClr val="002060"/>
                  </a:solidFill>
                  <a:latin typeface="Times New Roman" pitchFamily="18" charset="0"/>
                  <a:ea typeface="+mn-ea"/>
                  <a:cs typeface="Times New Roman" pitchFamily="18" charset="0"/>
                </a:rPr>
                <a:t>điểm</a:t>
              </a:r>
              <a:endParaRPr lang="en-US" kern="1200" dirty="0">
                <a:solidFill>
                  <a:srgbClr val="002060"/>
                </a:solidFill>
                <a:latin typeface="Times New Roman" pitchFamily="18" charset="0"/>
                <a:ea typeface="+mn-ea"/>
                <a:cs typeface="Times New Roman" pitchFamily="18" charset="0"/>
              </a:endParaRPr>
            </a:p>
          </p:txBody>
        </p:sp>
      </p:grpSp>
      <p:grpSp>
        <p:nvGrpSpPr>
          <p:cNvPr id="18" name="Group 17"/>
          <p:cNvGrpSpPr/>
          <p:nvPr/>
        </p:nvGrpSpPr>
        <p:grpSpPr>
          <a:xfrm>
            <a:off x="2123728" y="1491630"/>
            <a:ext cx="1216589" cy="1143594"/>
            <a:chOff x="1798845" y="916915"/>
            <a:chExt cx="1216589" cy="1143594"/>
          </a:xfrm>
        </p:grpSpPr>
        <p:pic>
          <p:nvPicPr>
            <p:cNvPr id="7" name="Picture 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845" y="916915"/>
              <a:ext cx="1216589" cy="1143594"/>
            </a:xfrm>
            <a:prstGeom prst="rect">
              <a:avLst/>
            </a:prstGeom>
          </p:spPr>
        </p:pic>
        <p:sp>
          <p:nvSpPr>
            <p:cNvPr id="8" name="Rectangle 7"/>
            <p:cNvSpPr/>
            <p:nvPr/>
          </p:nvSpPr>
          <p:spPr>
            <a:xfrm>
              <a:off x="2204840" y="1138616"/>
              <a:ext cx="404598" cy="700192"/>
            </a:xfrm>
            <a:prstGeom prst="rect">
              <a:avLst/>
            </a:prstGeom>
            <a:noFill/>
          </p:spPr>
          <p:txBody>
            <a:bodyPr wrap="none" lIns="68574" tIns="34289" rIns="68574" bIns="34289">
              <a:spAutoFit/>
            </a:bodyPr>
            <a:lstStyle/>
            <a:p>
              <a:pPr algn="ctr" defTabSz="685732">
                <a:buClrTx/>
              </a:pPr>
              <a:r>
                <a:rPr lang="en-US" sz="4100" b="1" kern="1200"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ea typeface="+mn-ea"/>
                  <a:cs typeface="+mn-cs"/>
                </a:rPr>
                <a:t>1</a:t>
              </a:r>
            </a:p>
          </p:txBody>
        </p:sp>
      </p:grpSp>
      <p:grpSp>
        <p:nvGrpSpPr>
          <p:cNvPr id="19" name="Group 18"/>
          <p:cNvGrpSpPr/>
          <p:nvPr/>
        </p:nvGrpSpPr>
        <p:grpSpPr>
          <a:xfrm>
            <a:off x="5364088" y="3119021"/>
            <a:ext cx="1216589" cy="1143594"/>
            <a:chOff x="6569939" y="903072"/>
            <a:chExt cx="1216589" cy="1143594"/>
          </a:xfrm>
        </p:grpSpPr>
        <p:pic>
          <p:nvPicPr>
            <p:cNvPr id="12" name="Picture 11">
              <a:hlinkClick r:id="rId4"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9939" y="903072"/>
              <a:ext cx="1216589" cy="1143594"/>
            </a:xfrm>
            <a:prstGeom prst="rect">
              <a:avLst/>
            </a:prstGeom>
          </p:spPr>
        </p:pic>
        <p:sp>
          <p:nvSpPr>
            <p:cNvPr id="13" name="Rectangle 12"/>
            <p:cNvSpPr/>
            <p:nvPr/>
          </p:nvSpPr>
          <p:spPr>
            <a:xfrm>
              <a:off x="6975934" y="1124773"/>
              <a:ext cx="404598" cy="700192"/>
            </a:xfrm>
            <a:prstGeom prst="rect">
              <a:avLst/>
            </a:prstGeom>
            <a:noFill/>
          </p:spPr>
          <p:txBody>
            <a:bodyPr wrap="none" lIns="68574" tIns="34289" rIns="68574" bIns="34289">
              <a:spAutoFit/>
            </a:bodyPr>
            <a:lstStyle/>
            <a:p>
              <a:pPr algn="ctr" defTabSz="685732">
                <a:buClrTx/>
              </a:pPr>
              <a:r>
                <a:rPr lang="en-US" sz="4100" b="1" kern="1200"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ea typeface="+mn-ea"/>
                  <a:cs typeface="+mn-cs"/>
                </a:rPr>
                <a:t>5</a:t>
              </a:r>
            </a:p>
          </p:txBody>
        </p:sp>
      </p:grpSp>
      <p:grpSp>
        <p:nvGrpSpPr>
          <p:cNvPr id="20" name="Group 19"/>
          <p:cNvGrpSpPr/>
          <p:nvPr/>
        </p:nvGrpSpPr>
        <p:grpSpPr>
          <a:xfrm>
            <a:off x="3059832" y="3119021"/>
            <a:ext cx="1216589" cy="1143594"/>
            <a:chOff x="5026727" y="1171688"/>
            <a:chExt cx="1216589" cy="1143594"/>
          </a:xfrm>
        </p:grpSpPr>
        <p:pic>
          <p:nvPicPr>
            <p:cNvPr id="11" name="Picture 10">
              <a:hlinkClick r:id="rId5"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6727" y="1171688"/>
              <a:ext cx="1216589" cy="1143594"/>
            </a:xfrm>
            <a:prstGeom prst="rect">
              <a:avLst/>
            </a:prstGeom>
          </p:spPr>
        </p:pic>
        <p:sp>
          <p:nvSpPr>
            <p:cNvPr id="14" name="Rectangle 13"/>
            <p:cNvSpPr/>
            <p:nvPr/>
          </p:nvSpPr>
          <p:spPr>
            <a:xfrm>
              <a:off x="5432722" y="1393389"/>
              <a:ext cx="404598" cy="700192"/>
            </a:xfrm>
            <a:prstGeom prst="rect">
              <a:avLst/>
            </a:prstGeom>
            <a:noFill/>
          </p:spPr>
          <p:txBody>
            <a:bodyPr wrap="none" lIns="68574" tIns="34289" rIns="68574" bIns="34289">
              <a:spAutoFit/>
            </a:bodyPr>
            <a:lstStyle/>
            <a:p>
              <a:pPr algn="ctr" defTabSz="685732">
                <a:buClrTx/>
              </a:pPr>
              <a:r>
                <a:rPr lang="en-US" sz="4100" b="1" kern="1200"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ea typeface="+mn-ea"/>
                  <a:cs typeface="+mn-cs"/>
                </a:rPr>
                <a:t>4</a:t>
              </a:r>
            </a:p>
          </p:txBody>
        </p:sp>
      </p:grpSp>
      <p:grpSp>
        <p:nvGrpSpPr>
          <p:cNvPr id="21" name="Group 20"/>
          <p:cNvGrpSpPr/>
          <p:nvPr/>
        </p:nvGrpSpPr>
        <p:grpSpPr>
          <a:xfrm>
            <a:off x="4290456" y="1491630"/>
            <a:ext cx="1216589" cy="1143594"/>
            <a:chOff x="3576097" y="832787"/>
            <a:chExt cx="1216589" cy="1143594"/>
          </a:xfrm>
        </p:grpSpPr>
        <p:pic>
          <p:nvPicPr>
            <p:cNvPr id="9" name="Picture 8">
              <a:hlinkClick r:id="rId6"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6097" y="832787"/>
              <a:ext cx="1216589" cy="1143594"/>
            </a:xfrm>
            <a:prstGeom prst="rect">
              <a:avLst/>
            </a:prstGeom>
          </p:spPr>
        </p:pic>
        <p:sp>
          <p:nvSpPr>
            <p:cNvPr id="15" name="Rectangle 14"/>
            <p:cNvSpPr/>
            <p:nvPr/>
          </p:nvSpPr>
          <p:spPr>
            <a:xfrm>
              <a:off x="3982092" y="1054488"/>
              <a:ext cx="404598" cy="700192"/>
            </a:xfrm>
            <a:prstGeom prst="rect">
              <a:avLst/>
            </a:prstGeom>
            <a:noFill/>
          </p:spPr>
          <p:txBody>
            <a:bodyPr wrap="none" lIns="68574" tIns="34289" rIns="68574" bIns="34289">
              <a:spAutoFit/>
            </a:bodyPr>
            <a:lstStyle/>
            <a:p>
              <a:pPr algn="ctr" defTabSz="685732">
                <a:buClrTx/>
              </a:pPr>
              <a:r>
                <a:rPr lang="en-US" sz="4100" b="1" kern="1200"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ea typeface="+mn-ea"/>
                  <a:cs typeface="+mn-cs"/>
                </a:rPr>
                <a:t>2</a:t>
              </a:r>
            </a:p>
          </p:txBody>
        </p:sp>
      </p:grpSp>
      <p:grpSp>
        <p:nvGrpSpPr>
          <p:cNvPr id="17" name="Group 16"/>
          <p:cNvGrpSpPr/>
          <p:nvPr/>
        </p:nvGrpSpPr>
        <p:grpSpPr>
          <a:xfrm>
            <a:off x="6457183" y="1491630"/>
            <a:ext cx="1216589" cy="1143594"/>
            <a:chOff x="2572943" y="2102404"/>
            <a:chExt cx="1216589" cy="1143594"/>
          </a:xfrm>
        </p:grpSpPr>
        <p:pic>
          <p:nvPicPr>
            <p:cNvPr id="10" name="Picture 9">
              <a:hlinkClick r:id="rId7"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2943" y="2102404"/>
              <a:ext cx="1216589" cy="1143594"/>
            </a:xfrm>
            <a:prstGeom prst="rect">
              <a:avLst/>
            </a:prstGeom>
          </p:spPr>
        </p:pic>
        <p:sp>
          <p:nvSpPr>
            <p:cNvPr id="16" name="Rectangle 15"/>
            <p:cNvSpPr/>
            <p:nvPr/>
          </p:nvSpPr>
          <p:spPr>
            <a:xfrm>
              <a:off x="3011101" y="2324105"/>
              <a:ext cx="404598" cy="700192"/>
            </a:xfrm>
            <a:prstGeom prst="rect">
              <a:avLst/>
            </a:prstGeom>
            <a:noFill/>
          </p:spPr>
          <p:txBody>
            <a:bodyPr wrap="none" lIns="68574" tIns="34289" rIns="68574" bIns="34289">
              <a:spAutoFit/>
            </a:bodyPr>
            <a:lstStyle/>
            <a:p>
              <a:pPr algn="ctr" defTabSz="685732">
                <a:buClrTx/>
              </a:pPr>
              <a:r>
                <a:rPr lang="en-US" sz="4100" b="1" kern="1200"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ea typeface="+mn-ea"/>
                  <a:cs typeface="+mn-cs"/>
                </a:rPr>
                <a:t>3</a:t>
              </a:r>
            </a:p>
          </p:txBody>
        </p:sp>
      </p:grpSp>
      <p:grpSp>
        <p:nvGrpSpPr>
          <p:cNvPr id="22" name="Google Shape;2063;p84"/>
          <p:cNvGrpSpPr/>
          <p:nvPr/>
        </p:nvGrpSpPr>
        <p:grpSpPr>
          <a:xfrm>
            <a:off x="179512" y="102788"/>
            <a:ext cx="648072" cy="1028804"/>
            <a:chOff x="2955150" y="997425"/>
            <a:chExt cx="1119850" cy="2035875"/>
          </a:xfrm>
        </p:grpSpPr>
        <p:sp>
          <p:nvSpPr>
            <p:cNvPr id="23" name="Google Shape;2064;p84"/>
            <p:cNvSpPr/>
            <p:nvPr/>
          </p:nvSpPr>
          <p:spPr>
            <a:xfrm>
              <a:off x="2955150" y="997425"/>
              <a:ext cx="1119850" cy="2035875"/>
            </a:xfrm>
            <a:custGeom>
              <a:avLst/>
              <a:gdLst/>
              <a:ahLst/>
              <a:cxnLst/>
              <a:rect l="l" t="t" r="r" b="b"/>
              <a:pathLst>
                <a:path w="44794" h="81435" extrusionOk="0">
                  <a:moveTo>
                    <a:pt x="23507" y="1"/>
                  </a:moveTo>
                  <a:cubicBezTo>
                    <a:pt x="22623" y="1"/>
                    <a:pt x="21689" y="978"/>
                    <a:pt x="22212" y="2044"/>
                  </a:cubicBezTo>
                  <a:cubicBezTo>
                    <a:pt x="22945" y="3553"/>
                    <a:pt x="22499" y="5320"/>
                    <a:pt x="22183" y="6857"/>
                  </a:cubicBezTo>
                  <a:cubicBezTo>
                    <a:pt x="22025" y="7676"/>
                    <a:pt x="21896" y="8481"/>
                    <a:pt x="21781" y="9300"/>
                  </a:cubicBezTo>
                  <a:cubicBezTo>
                    <a:pt x="21292" y="9429"/>
                    <a:pt x="20818" y="9602"/>
                    <a:pt x="20359" y="9831"/>
                  </a:cubicBezTo>
                  <a:cubicBezTo>
                    <a:pt x="19683" y="10061"/>
                    <a:pt x="19051" y="10449"/>
                    <a:pt x="18548" y="10952"/>
                  </a:cubicBezTo>
                  <a:cubicBezTo>
                    <a:pt x="18333" y="10420"/>
                    <a:pt x="18146" y="9889"/>
                    <a:pt x="17988" y="9343"/>
                  </a:cubicBezTo>
                  <a:cubicBezTo>
                    <a:pt x="17543" y="7806"/>
                    <a:pt x="17126" y="6240"/>
                    <a:pt x="16192" y="4903"/>
                  </a:cubicBezTo>
                  <a:cubicBezTo>
                    <a:pt x="15892" y="4488"/>
                    <a:pt x="15474" y="4315"/>
                    <a:pt x="15062" y="4315"/>
                  </a:cubicBezTo>
                  <a:cubicBezTo>
                    <a:pt x="14094" y="4315"/>
                    <a:pt x="13159" y="5270"/>
                    <a:pt x="13865" y="6268"/>
                  </a:cubicBezTo>
                  <a:cubicBezTo>
                    <a:pt x="14885" y="7719"/>
                    <a:pt x="15143" y="9458"/>
                    <a:pt x="15732" y="11096"/>
                  </a:cubicBezTo>
                  <a:cubicBezTo>
                    <a:pt x="15977" y="11814"/>
                    <a:pt x="16307" y="12504"/>
                    <a:pt x="16709" y="13150"/>
                  </a:cubicBezTo>
                  <a:cubicBezTo>
                    <a:pt x="16451" y="13567"/>
                    <a:pt x="16221" y="14012"/>
                    <a:pt x="16048" y="14486"/>
                  </a:cubicBezTo>
                  <a:cubicBezTo>
                    <a:pt x="15790" y="14989"/>
                    <a:pt x="15560" y="15506"/>
                    <a:pt x="15344" y="16038"/>
                  </a:cubicBezTo>
                  <a:cubicBezTo>
                    <a:pt x="14856" y="15794"/>
                    <a:pt x="14396" y="15521"/>
                    <a:pt x="13936" y="15219"/>
                  </a:cubicBezTo>
                  <a:cubicBezTo>
                    <a:pt x="12897" y="14490"/>
                    <a:pt x="11759" y="13913"/>
                    <a:pt x="10576" y="13913"/>
                  </a:cubicBezTo>
                  <a:cubicBezTo>
                    <a:pt x="10009" y="13913"/>
                    <a:pt x="9432" y="14045"/>
                    <a:pt x="8850" y="14357"/>
                  </a:cubicBezTo>
                  <a:cubicBezTo>
                    <a:pt x="7553" y="15067"/>
                    <a:pt x="8352" y="16862"/>
                    <a:pt x="9559" y="16862"/>
                  </a:cubicBezTo>
                  <a:cubicBezTo>
                    <a:pt x="9768" y="16862"/>
                    <a:pt x="9990" y="16808"/>
                    <a:pt x="10215" y="16685"/>
                  </a:cubicBezTo>
                  <a:cubicBezTo>
                    <a:pt x="10358" y="16608"/>
                    <a:pt x="10506" y="16576"/>
                    <a:pt x="10656" y="16576"/>
                  </a:cubicBezTo>
                  <a:cubicBezTo>
                    <a:pt x="11126" y="16576"/>
                    <a:pt x="11612" y="16890"/>
                    <a:pt x="11982" y="17130"/>
                  </a:cubicBezTo>
                  <a:cubicBezTo>
                    <a:pt x="12686" y="17590"/>
                    <a:pt x="13347" y="18093"/>
                    <a:pt x="14109" y="18480"/>
                  </a:cubicBezTo>
                  <a:cubicBezTo>
                    <a:pt x="14252" y="18567"/>
                    <a:pt x="14410" y="18639"/>
                    <a:pt x="14554" y="18710"/>
                  </a:cubicBezTo>
                  <a:cubicBezTo>
                    <a:pt x="14296" y="19888"/>
                    <a:pt x="14123" y="21095"/>
                    <a:pt x="14066" y="22317"/>
                  </a:cubicBezTo>
                  <a:cubicBezTo>
                    <a:pt x="13948" y="22307"/>
                    <a:pt x="13830" y="22302"/>
                    <a:pt x="13713" y="22302"/>
                  </a:cubicBezTo>
                  <a:cubicBezTo>
                    <a:pt x="13300" y="22302"/>
                    <a:pt x="12891" y="22360"/>
                    <a:pt x="12500" y="22460"/>
                  </a:cubicBezTo>
                  <a:cubicBezTo>
                    <a:pt x="11573" y="22706"/>
                    <a:pt x="10803" y="22939"/>
                    <a:pt x="9970" y="22939"/>
                  </a:cubicBezTo>
                  <a:cubicBezTo>
                    <a:pt x="9538" y="22939"/>
                    <a:pt x="9088" y="22876"/>
                    <a:pt x="8592" y="22719"/>
                  </a:cubicBezTo>
                  <a:cubicBezTo>
                    <a:pt x="8442" y="22672"/>
                    <a:pt x="8301" y="22651"/>
                    <a:pt x="8168" y="22651"/>
                  </a:cubicBezTo>
                  <a:cubicBezTo>
                    <a:pt x="6818" y="22651"/>
                    <a:pt x="6369" y="24848"/>
                    <a:pt x="7873" y="25319"/>
                  </a:cubicBezTo>
                  <a:cubicBezTo>
                    <a:pt x="8602" y="25560"/>
                    <a:pt x="9364" y="25679"/>
                    <a:pt x="10130" y="25679"/>
                  </a:cubicBezTo>
                  <a:cubicBezTo>
                    <a:pt x="10784" y="25679"/>
                    <a:pt x="11441" y="25592"/>
                    <a:pt x="12083" y="25420"/>
                  </a:cubicBezTo>
                  <a:cubicBezTo>
                    <a:pt x="12629" y="25262"/>
                    <a:pt x="13175" y="24989"/>
                    <a:pt x="13764" y="24974"/>
                  </a:cubicBezTo>
                  <a:cubicBezTo>
                    <a:pt x="13793" y="24970"/>
                    <a:pt x="13821" y="24968"/>
                    <a:pt x="13850" y="24968"/>
                  </a:cubicBezTo>
                  <a:cubicBezTo>
                    <a:pt x="13908" y="24968"/>
                    <a:pt x="13965" y="24974"/>
                    <a:pt x="14023" y="24974"/>
                  </a:cubicBezTo>
                  <a:cubicBezTo>
                    <a:pt x="14066" y="26325"/>
                    <a:pt x="14166" y="27676"/>
                    <a:pt x="14238" y="29026"/>
                  </a:cubicBezTo>
                  <a:lnTo>
                    <a:pt x="14195" y="29026"/>
                  </a:lnTo>
                  <a:cubicBezTo>
                    <a:pt x="13450" y="29138"/>
                    <a:pt x="12747" y="29443"/>
                    <a:pt x="11991" y="29443"/>
                  </a:cubicBezTo>
                  <a:cubicBezTo>
                    <a:pt x="11974" y="29443"/>
                    <a:pt x="11956" y="29443"/>
                    <a:pt x="11939" y="29443"/>
                  </a:cubicBezTo>
                  <a:cubicBezTo>
                    <a:pt x="11163" y="29428"/>
                    <a:pt x="10402" y="29198"/>
                    <a:pt x="9669" y="28997"/>
                  </a:cubicBezTo>
                  <a:cubicBezTo>
                    <a:pt x="9538" y="28962"/>
                    <a:pt x="9412" y="28946"/>
                    <a:pt x="9293" y="28946"/>
                  </a:cubicBezTo>
                  <a:cubicBezTo>
                    <a:pt x="7890" y="28946"/>
                    <a:pt x="7402" y="31187"/>
                    <a:pt x="8951" y="31598"/>
                  </a:cubicBezTo>
                  <a:cubicBezTo>
                    <a:pt x="9967" y="31878"/>
                    <a:pt x="11013" y="32120"/>
                    <a:pt x="12067" y="32120"/>
                  </a:cubicBezTo>
                  <a:cubicBezTo>
                    <a:pt x="12474" y="32120"/>
                    <a:pt x="12882" y="32084"/>
                    <a:pt x="13290" y="32000"/>
                  </a:cubicBezTo>
                  <a:cubicBezTo>
                    <a:pt x="13635" y="31928"/>
                    <a:pt x="13965" y="31813"/>
                    <a:pt x="14310" y="31727"/>
                  </a:cubicBezTo>
                  <a:lnTo>
                    <a:pt x="14310" y="31727"/>
                  </a:lnTo>
                  <a:cubicBezTo>
                    <a:pt x="14296" y="33537"/>
                    <a:pt x="14181" y="35348"/>
                    <a:pt x="13979" y="37144"/>
                  </a:cubicBezTo>
                  <a:cubicBezTo>
                    <a:pt x="13951" y="37302"/>
                    <a:pt x="13936" y="37474"/>
                    <a:pt x="13908" y="37632"/>
                  </a:cubicBezTo>
                  <a:cubicBezTo>
                    <a:pt x="13821" y="37618"/>
                    <a:pt x="13750" y="37603"/>
                    <a:pt x="13663" y="37589"/>
                  </a:cubicBezTo>
                  <a:cubicBezTo>
                    <a:pt x="12816" y="37402"/>
                    <a:pt x="12040" y="37000"/>
                    <a:pt x="11207" y="36756"/>
                  </a:cubicBezTo>
                  <a:cubicBezTo>
                    <a:pt x="10694" y="36598"/>
                    <a:pt x="10149" y="36508"/>
                    <a:pt x="9608" y="36508"/>
                  </a:cubicBezTo>
                  <a:cubicBezTo>
                    <a:pt x="8572" y="36508"/>
                    <a:pt x="7557" y="36839"/>
                    <a:pt x="6839" y="37661"/>
                  </a:cubicBezTo>
                  <a:cubicBezTo>
                    <a:pt x="5983" y="38659"/>
                    <a:pt x="6887" y="40010"/>
                    <a:pt x="7868" y="40010"/>
                  </a:cubicBezTo>
                  <a:cubicBezTo>
                    <a:pt x="8171" y="40010"/>
                    <a:pt x="8482" y="39880"/>
                    <a:pt x="8750" y="39572"/>
                  </a:cubicBezTo>
                  <a:cubicBezTo>
                    <a:pt x="9001" y="39277"/>
                    <a:pt x="9329" y="39168"/>
                    <a:pt x="9691" y="39168"/>
                  </a:cubicBezTo>
                  <a:cubicBezTo>
                    <a:pt x="10529" y="39168"/>
                    <a:pt x="11546" y="39753"/>
                    <a:pt x="12198" y="39974"/>
                  </a:cubicBezTo>
                  <a:cubicBezTo>
                    <a:pt x="12586" y="40103"/>
                    <a:pt x="12988" y="40204"/>
                    <a:pt x="13405" y="40261"/>
                  </a:cubicBezTo>
                  <a:cubicBezTo>
                    <a:pt x="13046" y="41942"/>
                    <a:pt x="12586" y="43580"/>
                    <a:pt x="12069" y="45204"/>
                  </a:cubicBezTo>
                  <a:cubicBezTo>
                    <a:pt x="11753" y="45060"/>
                    <a:pt x="11436" y="44959"/>
                    <a:pt x="11092" y="44916"/>
                  </a:cubicBezTo>
                  <a:cubicBezTo>
                    <a:pt x="9641" y="44658"/>
                    <a:pt x="8376" y="45160"/>
                    <a:pt x="7198" y="44040"/>
                  </a:cubicBezTo>
                  <a:cubicBezTo>
                    <a:pt x="6917" y="43774"/>
                    <a:pt x="6603" y="43663"/>
                    <a:pt x="6300" y="43663"/>
                  </a:cubicBezTo>
                  <a:cubicBezTo>
                    <a:pt x="5240" y="43663"/>
                    <a:pt x="4304" y="45024"/>
                    <a:pt x="5287" y="45951"/>
                  </a:cubicBezTo>
                  <a:cubicBezTo>
                    <a:pt x="6336" y="46971"/>
                    <a:pt x="7730" y="47545"/>
                    <a:pt x="9181" y="47560"/>
                  </a:cubicBezTo>
                  <a:cubicBezTo>
                    <a:pt x="9496" y="47560"/>
                    <a:pt x="9807" y="47527"/>
                    <a:pt x="10112" y="47527"/>
                  </a:cubicBezTo>
                  <a:cubicBezTo>
                    <a:pt x="10448" y="47527"/>
                    <a:pt x="10776" y="47567"/>
                    <a:pt x="11092" y="47732"/>
                  </a:cubicBezTo>
                  <a:lnTo>
                    <a:pt x="11178" y="47775"/>
                  </a:lnTo>
                  <a:cubicBezTo>
                    <a:pt x="10661" y="49212"/>
                    <a:pt x="10115" y="50649"/>
                    <a:pt x="9612" y="52085"/>
                  </a:cubicBezTo>
                  <a:cubicBezTo>
                    <a:pt x="9310" y="52028"/>
                    <a:pt x="9008" y="51970"/>
                    <a:pt x="8721" y="51913"/>
                  </a:cubicBezTo>
                  <a:cubicBezTo>
                    <a:pt x="7749" y="51713"/>
                    <a:pt x="6799" y="51548"/>
                    <a:pt x="5840" y="51548"/>
                  </a:cubicBezTo>
                  <a:cubicBezTo>
                    <a:pt x="5283" y="51548"/>
                    <a:pt x="4722" y="51603"/>
                    <a:pt x="4152" y="51741"/>
                  </a:cubicBezTo>
                  <a:cubicBezTo>
                    <a:pt x="2591" y="52114"/>
                    <a:pt x="3099" y="54383"/>
                    <a:pt x="4526" y="54383"/>
                  </a:cubicBezTo>
                  <a:cubicBezTo>
                    <a:pt x="4636" y="54383"/>
                    <a:pt x="4751" y="54370"/>
                    <a:pt x="4871" y="54341"/>
                  </a:cubicBezTo>
                  <a:cubicBezTo>
                    <a:pt x="5224" y="54260"/>
                    <a:pt x="5578" y="54226"/>
                    <a:pt x="5931" y="54226"/>
                  </a:cubicBezTo>
                  <a:cubicBezTo>
                    <a:pt x="6884" y="54226"/>
                    <a:pt x="7835" y="54468"/>
                    <a:pt x="8779" y="54657"/>
                  </a:cubicBezTo>
                  <a:cubicBezTo>
                    <a:pt x="8563" y="55390"/>
                    <a:pt x="8362" y="56123"/>
                    <a:pt x="8175" y="56884"/>
                  </a:cubicBezTo>
                  <a:cubicBezTo>
                    <a:pt x="8075" y="57344"/>
                    <a:pt x="7960" y="57818"/>
                    <a:pt x="7873" y="58306"/>
                  </a:cubicBezTo>
                  <a:cubicBezTo>
                    <a:pt x="5874" y="58738"/>
                    <a:pt x="3981" y="59775"/>
                    <a:pt x="1957" y="59775"/>
                  </a:cubicBezTo>
                  <a:cubicBezTo>
                    <a:pt x="1756" y="59775"/>
                    <a:pt x="1554" y="59765"/>
                    <a:pt x="1351" y="59743"/>
                  </a:cubicBezTo>
                  <a:cubicBezTo>
                    <a:pt x="1313" y="59739"/>
                    <a:pt x="1276" y="59736"/>
                    <a:pt x="1239" y="59736"/>
                  </a:cubicBezTo>
                  <a:cubicBezTo>
                    <a:pt x="568" y="59736"/>
                    <a:pt x="0" y="60453"/>
                    <a:pt x="0" y="61079"/>
                  </a:cubicBezTo>
                  <a:cubicBezTo>
                    <a:pt x="0" y="61884"/>
                    <a:pt x="618" y="62358"/>
                    <a:pt x="1351" y="62430"/>
                  </a:cubicBezTo>
                  <a:cubicBezTo>
                    <a:pt x="1570" y="62455"/>
                    <a:pt x="1787" y="62466"/>
                    <a:pt x="2001" y="62466"/>
                  </a:cubicBezTo>
                  <a:cubicBezTo>
                    <a:pt x="3898" y="62466"/>
                    <a:pt x="5635" y="61571"/>
                    <a:pt x="7442" y="61094"/>
                  </a:cubicBezTo>
                  <a:lnTo>
                    <a:pt x="7442" y="61094"/>
                  </a:lnTo>
                  <a:cubicBezTo>
                    <a:pt x="7299" y="62358"/>
                    <a:pt x="7313" y="63637"/>
                    <a:pt x="7457" y="64887"/>
                  </a:cubicBezTo>
                  <a:cubicBezTo>
                    <a:pt x="6983" y="65433"/>
                    <a:pt x="6695" y="66093"/>
                    <a:pt x="6336" y="66726"/>
                  </a:cubicBezTo>
                  <a:cubicBezTo>
                    <a:pt x="5891" y="67516"/>
                    <a:pt x="5144" y="67458"/>
                    <a:pt x="4411" y="67889"/>
                  </a:cubicBezTo>
                  <a:cubicBezTo>
                    <a:pt x="3477" y="68421"/>
                    <a:pt x="3003" y="69498"/>
                    <a:pt x="3262" y="70547"/>
                  </a:cubicBezTo>
                  <a:cubicBezTo>
                    <a:pt x="3428" y="71218"/>
                    <a:pt x="3941" y="71509"/>
                    <a:pt x="4472" y="71509"/>
                  </a:cubicBezTo>
                  <a:cubicBezTo>
                    <a:pt x="5181" y="71509"/>
                    <a:pt x="5922" y="70989"/>
                    <a:pt x="5905" y="70159"/>
                  </a:cubicBezTo>
                  <a:cubicBezTo>
                    <a:pt x="6264" y="69901"/>
                    <a:pt x="6925" y="69829"/>
                    <a:pt x="7284" y="69613"/>
                  </a:cubicBezTo>
                  <a:cubicBezTo>
                    <a:pt x="7773" y="69297"/>
                    <a:pt x="8175" y="68881"/>
                    <a:pt x="8477" y="68392"/>
                  </a:cubicBezTo>
                  <a:cubicBezTo>
                    <a:pt x="8649" y="68723"/>
                    <a:pt x="8836" y="69053"/>
                    <a:pt x="9052" y="69369"/>
                  </a:cubicBezTo>
                  <a:cubicBezTo>
                    <a:pt x="10072" y="70878"/>
                    <a:pt x="11465" y="72099"/>
                    <a:pt x="13103" y="72918"/>
                  </a:cubicBezTo>
                  <a:cubicBezTo>
                    <a:pt x="12873" y="73378"/>
                    <a:pt x="12600" y="73823"/>
                    <a:pt x="12255" y="74211"/>
                  </a:cubicBezTo>
                  <a:cubicBezTo>
                    <a:pt x="11609" y="74886"/>
                    <a:pt x="10675" y="75274"/>
                    <a:pt x="10014" y="75949"/>
                  </a:cubicBezTo>
                  <a:cubicBezTo>
                    <a:pt x="9296" y="76682"/>
                    <a:pt x="8850" y="77587"/>
                    <a:pt x="8879" y="78622"/>
                  </a:cubicBezTo>
                  <a:cubicBezTo>
                    <a:pt x="8893" y="79491"/>
                    <a:pt x="9572" y="79926"/>
                    <a:pt x="10244" y="79926"/>
                  </a:cubicBezTo>
                  <a:cubicBezTo>
                    <a:pt x="10916" y="79926"/>
                    <a:pt x="11580" y="79491"/>
                    <a:pt x="11566" y="78622"/>
                  </a:cubicBezTo>
                  <a:cubicBezTo>
                    <a:pt x="11551" y="77587"/>
                    <a:pt x="13290" y="76898"/>
                    <a:pt x="13951" y="76309"/>
                  </a:cubicBezTo>
                  <a:cubicBezTo>
                    <a:pt x="14439" y="75878"/>
                    <a:pt x="14827" y="75346"/>
                    <a:pt x="15114" y="74771"/>
                  </a:cubicBezTo>
                  <a:cubicBezTo>
                    <a:pt x="15258" y="74455"/>
                    <a:pt x="15416" y="74168"/>
                    <a:pt x="15589" y="73866"/>
                  </a:cubicBezTo>
                  <a:cubicBezTo>
                    <a:pt x="16953" y="74240"/>
                    <a:pt x="18361" y="74484"/>
                    <a:pt x="19769" y="74584"/>
                  </a:cubicBezTo>
                  <a:cubicBezTo>
                    <a:pt x="20564" y="74661"/>
                    <a:pt x="21350" y="74696"/>
                    <a:pt x="22140" y="74696"/>
                  </a:cubicBezTo>
                  <a:cubicBezTo>
                    <a:pt x="22393" y="74696"/>
                    <a:pt x="22647" y="74692"/>
                    <a:pt x="22902" y="74685"/>
                  </a:cubicBezTo>
                  <a:lnTo>
                    <a:pt x="22902" y="74685"/>
                  </a:lnTo>
                  <a:cubicBezTo>
                    <a:pt x="22945" y="75159"/>
                    <a:pt x="22557" y="75633"/>
                    <a:pt x="22384" y="76064"/>
                  </a:cubicBezTo>
                  <a:cubicBezTo>
                    <a:pt x="22126" y="76682"/>
                    <a:pt x="22054" y="77357"/>
                    <a:pt x="22169" y="78018"/>
                  </a:cubicBezTo>
                  <a:cubicBezTo>
                    <a:pt x="22255" y="78521"/>
                    <a:pt x="22629" y="79225"/>
                    <a:pt x="22571" y="79728"/>
                  </a:cubicBezTo>
                  <a:cubicBezTo>
                    <a:pt x="22471" y="80446"/>
                    <a:pt x="22743" y="81165"/>
                    <a:pt x="23505" y="81395"/>
                  </a:cubicBezTo>
                  <a:cubicBezTo>
                    <a:pt x="23603" y="81421"/>
                    <a:pt x="23709" y="81434"/>
                    <a:pt x="23817" y="81434"/>
                  </a:cubicBezTo>
                  <a:cubicBezTo>
                    <a:pt x="24407" y="81434"/>
                    <a:pt x="25084" y="81053"/>
                    <a:pt x="25157" y="80446"/>
                  </a:cubicBezTo>
                  <a:cubicBezTo>
                    <a:pt x="25286" y="79556"/>
                    <a:pt x="25143" y="78837"/>
                    <a:pt x="24913" y="77975"/>
                  </a:cubicBezTo>
                  <a:cubicBezTo>
                    <a:pt x="24683" y="77084"/>
                    <a:pt x="25172" y="76625"/>
                    <a:pt x="25430" y="75806"/>
                  </a:cubicBezTo>
                  <a:cubicBezTo>
                    <a:pt x="25588" y="75346"/>
                    <a:pt x="25631" y="74843"/>
                    <a:pt x="25574" y="74369"/>
                  </a:cubicBezTo>
                  <a:cubicBezTo>
                    <a:pt x="27154" y="74082"/>
                    <a:pt x="28648" y="73421"/>
                    <a:pt x="29927" y="72429"/>
                  </a:cubicBezTo>
                  <a:cubicBezTo>
                    <a:pt x="30128" y="72846"/>
                    <a:pt x="30258" y="73335"/>
                    <a:pt x="30502" y="73866"/>
                  </a:cubicBezTo>
                  <a:cubicBezTo>
                    <a:pt x="30775" y="74470"/>
                    <a:pt x="31235" y="74958"/>
                    <a:pt x="31824" y="75260"/>
                  </a:cubicBezTo>
                  <a:cubicBezTo>
                    <a:pt x="32427" y="75605"/>
                    <a:pt x="32499" y="75820"/>
                    <a:pt x="32686" y="76495"/>
                  </a:cubicBezTo>
                  <a:cubicBezTo>
                    <a:pt x="32857" y="77164"/>
                    <a:pt x="33371" y="77453"/>
                    <a:pt x="33901" y="77453"/>
                  </a:cubicBezTo>
                  <a:cubicBezTo>
                    <a:pt x="34703" y="77453"/>
                    <a:pt x="35540" y="76790"/>
                    <a:pt x="35272" y="75777"/>
                  </a:cubicBezTo>
                  <a:cubicBezTo>
                    <a:pt x="35071" y="75001"/>
                    <a:pt x="34798" y="74211"/>
                    <a:pt x="34223" y="73622"/>
                  </a:cubicBezTo>
                  <a:cubicBezTo>
                    <a:pt x="33878" y="73277"/>
                    <a:pt x="33404" y="73177"/>
                    <a:pt x="33059" y="72875"/>
                  </a:cubicBezTo>
                  <a:cubicBezTo>
                    <a:pt x="32844" y="72674"/>
                    <a:pt x="32801" y="72358"/>
                    <a:pt x="32700" y="72085"/>
                  </a:cubicBezTo>
                  <a:cubicBezTo>
                    <a:pt x="32513" y="71467"/>
                    <a:pt x="32211" y="70878"/>
                    <a:pt x="31809" y="70375"/>
                  </a:cubicBezTo>
                  <a:cubicBezTo>
                    <a:pt x="32441" y="69427"/>
                    <a:pt x="32973" y="68421"/>
                    <a:pt x="33375" y="67343"/>
                  </a:cubicBezTo>
                  <a:cubicBezTo>
                    <a:pt x="33387" y="67343"/>
                    <a:pt x="33398" y="67343"/>
                    <a:pt x="33409" y="67343"/>
                  </a:cubicBezTo>
                  <a:cubicBezTo>
                    <a:pt x="34302" y="67343"/>
                    <a:pt x="35138" y="67894"/>
                    <a:pt x="35918" y="68292"/>
                  </a:cubicBezTo>
                  <a:cubicBezTo>
                    <a:pt x="36948" y="68834"/>
                    <a:pt x="38004" y="69256"/>
                    <a:pt x="39179" y="69256"/>
                  </a:cubicBezTo>
                  <a:cubicBezTo>
                    <a:pt x="39217" y="69256"/>
                    <a:pt x="39256" y="69255"/>
                    <a:pt x="39295" y="69254"/>
                  </a:cubicBezTo>
                  <a:cubicBezTo>
                    <a:pt x="41009" y="69226"/>
                    <a:pt x="41033" y="66567"/>
                    <a:pt x="39322" y="66567"/>
                  </a:cubicBezTo>
                  <a:cubicBezTo>
                    <a:pt x="39313" y="66567"/>
                    <a:pt x="39304" y="66567"/>
                    <a:pt x="39295" y="66568"/>
                  </a:cubicBezTo>
                  <a:cubicBezTo>
                    <a:pt x="39283" y="66568"/>
                    <a:pt x="39272" y="66568"/>
                    <a:pt x="39261" y="66568"/>
                  </a:cubicBezTo>
                  <a:cubicBezTo>
                    <a:pt x="38027" y="66568"/>
                    <a:pt x="37029" y="65787"/>
                    <a:pt x="35947" y="65289"/>
                  </a:cubicBezTo>
                  <a:cubicBezTo>
                    <a:pt x="35401" y="65030"/>
                    <a:pt x="34826" y="64844"/>
                    <a:pt x="34237" y="64729"/>
                  </a:cubicBezTo>
                  <a:cubicBezTo>
                    <a:pt x="34611" y="63364"/>
                    <a:pt x="34913" y="61984"/>
                    <a:pt x="35229" y="60663"/>
                  </a:cubicBezTo>
                  <a:cubicBezTo>
                    <a:pt x="35355" y="60636"/>
                    <a:pt x="35483" y="60623"/>
                    <a:pt x="35612" y="60623"/>
                  </a:cubicBezTo>
                  <a:cubicBezTo>
                    <a:pt x="35833" y="60623"/>
                    <a:pt x="36054" y="60662"/>
                    <a:pt x="36263" y="60734"/>
                  </a:cubicBezTo>
                  <a:cubicBezTo>
                    <a:pt x="36881" y="60979"/>
                    <a:pt x="37412" y="61395"/>
                    <a:pt x="38045" y="61611"/>
                  </a:cubicBezTo>
                  <a:cubicBezTo>
                    <a:pt x="38499" y="61756"/>
                    <a:pt x="38957" y="61822"/>
                    <a:pt x="39413" y="61822"/>
                  </a:cubicBezTo>
                  <a:cubicBezTo>
                    <a:pt x="40224" y="61822"/>
                    <a:pt x="41025" y="61611"/>
                    <a:pt x="41780" y="61252"/>
                  </a:cubicBezTo>
                  <a:cubicBezTo>
                    <a:pt x="43118" y="60595"/>
                    <a:pt x="42287" y="58773"/>
                    <a:pt x="41038" y="58773"/>
                  </a:cubicBezTo>
                  <a:cubicBezTo>
                    <a:pt x="40838" y="58773"/>
                    <a:pt x="40629" y="58820"/>
                    <a:pt x="40415" y="58924"/>
                  </a:cubicBezTo>
                  <a:cubicBezTo>
                    <a:pt x="40118" y="59067"/>
                    <a:pt x="39842" y="59126"/>
                    <a:pt x="39579" y="59126"/>
                  </a:cubicBezTo>
                  <a:cubicBezTo>
                    <a:pt x="38839" y="59126"/>
                    <a:pt x="38201" y="58664"/>
                    <a:pt x="37470" y="58335"/>
                  </a:cubicBezTo>
                  <a:cubicBezTo>
                    <a:pt x="36953" y="58105"/>
                    <a:pt x="36407" y="57976"/>
                    <a:pt x="35846" y="57976"/>
                  </a:cubicBezTo>
                  <a:cubicBezTo>
                    <a:pt x="36134" y="56669"/>
                    <a:pt x="36378" y="55347"/>
                    <a:pt x="36565" y="54025"/>
                  </a:cubicBezTo>
                  <a:cubicBezTo>
                    <a:pt x="37269" y="54082"/>
                    <a:pt x="37930" y="54427"/>
                    <a:pt x="38619" y="54542"/>
                  </a:cubicBezTo>
                  <a:cubicBezTo>
                    <a:pt x="38881" y="54589"/>
                    <a:pt x="39146" y="54614"/>
                    <a:pt x="39411" y="54614"/>
                  </a:cubicBezTo>
                  <a:cubicBezTo>
                    <a:pt x="39874" y="54614"/>
                    <a:pt x="40336" y="54540"/>
                    <a:pt x="40774" y="54384"/>
                  </a:cubicBezTo>
                  <a:cubicBezTo>
                    <a:pt x="41157" y="54257"/>
                    <a:pt x="41643" y="53948"/>
                    <a:pt x="42073" y="53948"/>
                  </a:cubicBezTo>
                  <a:cubicBezTo>
                    <a:pt x="42224" y="53948"/>
                    <a:pt x="42368" y="53986"/>
                    <a:pt x="42498" y="54082"/>
                  </a:cubicBezTo>
                  <a:cubicBezTo>
                    <a:pt x="42682" y="54217"/>
                    <a:pt x="42897" y="54276"/>
                    <a:pt x="43116" y="54276"/>
                  </a:cubicBezTo>
                  <a:cubicBezTo>
                    <a:pt x="43598" y="54276"/>
                    <a:pt x="44100" y="53989"/>
                    <a:pt x="44337" y="53594"/>
                  </a:cubicBezTo>
                  <a:cubicBezTo>
                    <a:pt x="44754" y="52933"/>
                    <a:pt x="44452" y="52186"/>
                    <a:pt x="43863" y="51755"/>
                  </a:cubicBezTo>
                  <a:cubicBezTo>
                    <a:pt x="43373" y="51399"/>
                    <a:pt x="42793" y="51249"/>
                    <a:pt x="42204" y="51249"/>
                  </a:cubicBezTo>
                  <a:cubicBezTo>
                    <a:pt x="41913" y="51249"/>
                    <a:pt x="41620" y="51286"/>
                    <a:pt x="41335" y="51353"/>
                  </a:cubicBezTo>
                  <a:cubicBezTo>
                    <a:pt x="40593" y="51517"/>
                    <a:pt x="40006" y="51904"/>
                    <a:pt x="39288" y="51904"/>
                  </a:cubicBezTo>
                  <a:cubicBezTo>
                    <a:pt x="39130" y="51904"/>
                    <a:pt x="38966" y="51885"/>
                    <a:pt x="38792" y="51841"/>
                  </a:cubicBezTo>
                  <a:cubicBezTo>
                    <a:pt x="38160" y="51683"/>
                    <a:pt x="37542" y="51453"/>
                    <a:pt x="36910" y="51367"/>
                  </a:cubicBezTo>
                  <a:cubicBezTo>
                    <a:pt x="36996" y="50376"/>
                    <a:pt x="37053" y="49399"/>
                    <a:pt x="37068" y="48407"/>
                  </a:cubicBezTo>
                  <a:cubicBezTo>
                    <a:pt x="37068" y="47948"/>
                    <a:pt x="37068" y="47502"/>
                    <a:pt x="37053" y="47043"/>
                  </a:cubicBezTo>
                  <a:cubicBezTo>
                    <a:pt x="37121" y="47038"/>
                    <a:pt x="37191" y="47035"/>
                    <a:pt x="37261" y="47035"/>
                  </a:cubicBezTo>
                  <a:cubicBezTo>
                    <a:pt x="38003" y="47035"/>
                    <a:pt x="38838" y="47292"/>
                    <a:pt x="39481" y="47344"/>
                  </a:cubicBezTo>
                  <a:cubicBezTo>
                    <a:pt x="39639" y="47355"/>
                    <a:pt x="39797" y="47361"/>
                    <a:pt x="39954" y="47361"/>
                  </a:cubicBezTo>
                  <a:cubicBezTo>
                    <a:pt x="41231" y="47361"/>
                    <a:pt x="42489" y="46999"/>
                    <a:pt x="43576" y="46295"/>
                  </a:cubicBezTo>
                  <a:cubicBezTo>
                    <a:pt x="44793" y="45524"/>
                    <a:pt x="44039" y="43752"/>
                    <a:pt x="42899" y="43752"/>
                  </a:cubicBezTo>
                  <a:cubicBezTo>
                    <a:pt x="42680" y="43752"/>
                    <a:pt x="42447" y="43817"/>
                    <a:pt x="42211" y="43968"/>
                  </a:cubicBezTo>
                  <a:cubicBezTo>
                    <a:pt x="41424" y="44462"/>
                    <a:pt x="40698" y="44608"/>
                    <a:pt x="39948" y="44608"/>
                  </a:cubicBezTo>
                  <a:cubicBezTo>
                    <a:pt x="39303" y="44608"/>
                    <a:pt x="38639" y="44500"/>
                    <a:pt x="37901" y="44413"/>
                  </a:cubicBezTo>
                  <a:cubicBezTo>
                    <a:pt x="37700" y="44385"/>
                    <a:pt x="37484" y="44370"/>
                    <a:pt x="37269" y="44370"/>
                  </a:cubicBezTo>
                  <a:cubicBezTo>
                    <a:pt x="37484" y="42718"/>
                    <a:pt x="37657" y="41051"/>
                    <a:pt x="37772" y="39399"/>
                  </a:cubicBezTo>
                  <a:cubicBezTo>
                    <a:pt x="38389" y="39414"/>
                    <a:pt x="38993" y="39687"/>
                    <a:pt x="39697" y="39959"/>
                  </a:cubicBezTo>
                  <a:cubicBezTo>
                    <a:pt x="40112" y="40115"/>
                    <a:pt x="40520" y="40190"/>
                    <a:pt x="40916" y="40190"/>
                  </a:cubicBezTo>
                  <a:cubicBezTo>
                    <a:pt x="41725" y="40190"/>
                    <a:pt x="42484" y="39877"/>
                    <a:pt x="43159" y="39299"/>
                  </a:cubicBezTo>
                  <a:cubicBezTo>
                    <a:pt x="44186" y="38407"/>
                    <a:pt x="43228" y="37046"/>
                    <a:pt x="42136" y="37046"/>
                  </a:cubicBezTo>
                  <a:cubicBezTo>
                    <a:pt x="41837" y="37046"/>
                    <a:pt x="41529" y="37147"/>
                    <a:pt x="41248" y="37388"/>
                  </a:cubicBezTo>
                  <a:cubicBezTo>
                    <a:pt x="41147" y="37476"/>
                    <a:pt x="41039" y="37510"/>
                    <a:pt x="40930" y="37510"/>
                  </a:cubicBezTo>
                  <a:cubicBezTo>
                    <a:pt x="40686" y="37510"/>
                    <a:pt x="40433" y="37339"/>
                    <a:pt x="40214" y="37230"/>
                  </a:cubicBezTo>
                  <a:cubicBezTo>
                    <a:pt x="39654" y="36971"/>
                    <a:pt x="39065" y="36784"/>
                    <a:pt x="38461" y="36698"/>
                  </a:cubicBezTo>
                  <a:cubicBezTo>
                    <a:pt x="38274" y="36684"/>
                    <a:pt x="38088" y="36669"/>
                    <a:pt x="37901" y="36669"/>
                  </a:cubicBezTo>
                  <a:cubicBezTo>
                    <a:pt x="37915" y="36123"/>
                    <a:pt x="37930" y="35592"/>
                    <a:pt x="37930" y="35046"/>
                  </a:cubicBezTo>
                  <a:cubicBezTo>
                    <a:pt x="37930" y="33580"/>
                    <a:pt x="37872" y="32086"/>
                    <a:pt x="37772" y="30606"/>
                  </a:cubicBezTo>
                  <a:lnTo>
                    <a:pt x="37772" y="30606"/>
                  </a:lnTo>
                  <a:cubicBezTo>
                    <a:pt x="38361" y="30635"/>
                    <a:pt x="38964" y="30707"/>
                    <a:pt x="39568" y="30793"/>
                  </a:cubicBezTo>
                  <a:cubicBezTo>
                    <a:pt x="39941" y="30847"/>
                    <a:pt x="40305" y="30878"/>
                    <a:pt x="40659" y="30878"/>
                  </a:cubicBezTo>
                  <a:cubicBezTo>
                    <a:pt x="41722" y="30878"/>
                    <a:pt x="42700" y="30603"/>
                    <a:pt x="43605" y="29859"/>
                  </a:cubicBezTo>
                  <a:cubicBezTo>
                    <a:pt x="44659" y="28986"/>
                    <a:pt x="43691" y="27621"/>
                    <a:pt x="42580" y="27621"/>
                  </a:cubicBezTo>
                  <a:cubicBezTo>
                    <a:pt x="42283" y="27621"/>
                    <a:pt x="41976" y="27718"/>
                    <a:pt x="41694" y="27948"/>
                  </a:cubicBezTo>
                  <a:cubicBezTo>
                    <a:pt x="41415" y="28178"/>
                    <a:pt x="41043" y="28257"/>
                    <a:pt x="40638" y="28257"/>
                  </a:cubicBezTo>
                  <a:cubicBezTo>
                    <a:pt x="39851" y="28257"/>
                    <a:pt x="38938" y="27962"/>
                    <a:pt x="38332" y="27905"/>
                  </a:cubicBezTo>
                  <a:cubicBezTo>
                    <a:pt x="38045" y="27877"/>
                    <a:pt x="37757" y="27862"/>
                    <a:pt x="37470" y="27862"/>
                  </a:cubicBezTo>
                  <a:cubicBezTo>
                    <a:pt x="37254" y="26153"/>
                    <a:pt x="36953" y="24457"/>
                    <a:pt x="36565" y="22776"/>
                  </a:cubicBezTo>
                  <a:cubicBezTo>
                    <a:pt x="36522" y="22618"/>
                    <a:pt x="36479" y="22460"/>
                    <a:pt x="36450" y="22302"/>
                  </a:cubicBezTo>
                  <a:cubicBezTo>
                    <a:pt x="36550" y="22259"/>
                    <a:pt x="36651" y="22245"/>
                    <a:pt x="36752" y="22230"/>
                  </a:cubicBezTo>
                  <a:cubicBezTo>
                    <a:pt x="37441" y="22144"/>
                    <a:pt x="38088" y="22101"/>
                    <a:pt x="38734" y="21799"/>
                  </a:cubicBezTo>
                  <a:cubicBezTo>
                    <a:pt x="39984" y="21225"/>
                    <a:pt x="40889" y="20075"/>
                    <a:pt x="41162" y="18710"/>
                  </a:cubicBezTo>
                  <a:cubicBezTo>
                    <a:pt x="41370" y="17697"/>
                    <a:pt x="40508" y="17028"/>
                    <a:pt x="39717" y="17028"/>
                  </a:cubicBezTo>
                  <a:cubicBezTo>
                    <a:pt x="39197" y="17028"/>
                    <a:pt x="38707" y="17319"/>
                    <a:pt x="38576" y="17992"/>
                  </a:cubicBezTo>
                  <a:cubicBezTo>
                    <a:pt x="38260" y="19558"/>
                    <a:pt x="37111" y="19371"/>
                    <a:pt x="35861" y="19644"/>
                  </a:cubicBezTo>
                  <a:cubicBezTo>
                    <a:pt x="35803" y="19659"/>
                    <a:pt x="35746" y="19673"/>
                    <a:pt x="35688" y="19687"/>
                  </a:cubicBezTo>
                  <a:cubicBezTo>
                    <a:pt x="35473" y="19012"/>
                    <a:pt x="35229" y="18351"/>
                    <a:pt x="34956" y="17690"/>
                  </a:cubicBezTo>
                  <a:cubicBezTo>
                    <a:pt x="34740" y="17159"/>
                    <a:pt x="34510" y="16613"/>
                    <a:pt x="34252" y="16081"/>
                  </a:cubicBezTo>
                  <a:cubicBezTo>
                    <a:pt x="34740" y="15406"/>
                    <a:pt x="35559" y="14917"/>
                    <a:pt x="36177" y="14486"/>
                  </a:cubicBezTo>
                  <a:cubicBezTo>
                    <a:pt x="37312" y="13711"/>
                    <a:pt x="38476" y="12892"/>
                    <a:pt x="38792" y="11484"/>
                  </a:cubicBezTo>
                  <a:cubicBezTo>
                    <a:pt x="39025" y="10464"/>
                    <a:pt x="38177" y="9797"/>
                    <a:pt x="37380" y="9797"/>
                  </a:cubicBezTo>
                  <a:cubicBezTo>
                    <a:pt x="36852" y="9797"/>
                    <a:pt x="36346" y="10090"/>
                    <a:pt x="36191" y="10765"/>
                  </a:cubicBezTo>
                  <a:cubicBezTo>
                    <a:pt x="36048" y="11426"/>
                    <a:pt x="35358" y="11785"/>
                    <a:pt x="34826" y="12159"/>
                  </a:cubicBezTo>
                  <a:cubicBezTo>
                    <a:pt x="34223" y="12547"/>
                    <a:pt x="33648" y="12963"/>
                    <a:pt x="33102" y="13409"/>
                  </a:cubicBezTo>
                  <a:cubicBezTo>
                    <a:pt x="33016" y="13481"/>
                    <a:pt x="32944" y="13553"/>
                    <a:pt x="32858" y="13624"/>
                  </a:cubicBezTo>
                  <a:cubicBezTo>
                    <a:pt x="32370" y="12920"/>
                    <a:pt x="31795" y="12288"/>
                    <a:pt x="31148" y="11728"/>
                  </a:cubicBezTo>
                  <a:cubicBezTo>
                    <a:pt x="30904" y="11512"/>
                    <a:pt x="30631" y="11311"/>
                    <a:pt x="30372" y="11110"/>
                  </a:cubicBezTo>
                  <a:cubicBezTo>
                    <a:pt x="30516" y="10780"/>
                    <a:pt x="30645" y="10435"/>
                    <a:pt x="30746" y="10076"/>
                  </a:cubicBezTo>
                  <a:cubicBezTo>
                    <a:pt x="30990" y="9271"/>
                    <a:pt x="31062" y="8452"/>
                    <a:pt x="31191" y="7633"/>
                  </a:cubicBezTo>
                  <a:cubicBezTo>
                    <a:pt x="31263" y="7173"/>
                    <a:pt x="31364" y="6168"/>
                    <a:pt x="31895" y="5938"/>
                  </a:cubicBezTo>
                  <a:cubicBezTo>
                    <a:pt x="32571" y="5665"/>
                    <a:pt x="33059" y="5047"/>
                    <a:pt x="32844" y="4286"/>
                  </a:cubicBezTo>
                  <a:cubicBezTo>
                    <a:pt x="32690" y="3767"/>
                    <a:pt x="32121" y="3277"/>
                    <a:pt x="31548" y="3277"/>
                  </a:cubicBezTo>
                  <a:cubicBezTo>
                    <a:pt x="31423" y="3277"/>
                    <a:pt x="31298" y="3300"/>
                    <a:pt x="31177" y="3352"/>
                  </a:cubicBezTo>
                  <a:cubicBezTo>
                    <a:pt x="29338" y="4128"/>
                    <a:pt x="28749" y="5708"/>
                    <a:pt x="28505" y="7590"/>
                  </a:cubicBezTo>
                  <a:cubicBezTo>
                    <a:pt x="28404" y="8337"/>
                    <a:pt x="28232" y="9056"/>
                    <a:pt x="27988" y="9760"/>
                  </a:cubicBezTo>
                  <a:cubicBezTo>
                    <a:pt x="26910" y="9300"/>
                    <a:pt x="25746" y="9056"/>
                    <a:pt x="24582" y="8998"/>
                  </a:cubicBezTo>
                  <a:cubicBezTo>
                    <a:pt x="24712" y="8107"/>
                    <a:pt x="24884" y="7202"/>
                    <a:pt x="25042" y="6311"/>
                  </a:cubicBezTo>
                  <a:cubicBezTo>
                    <a:pt x="25387" y="4372"/>
                    <a:pt x="25430" y="2490"/>
                    <a:pt x="24539" y="694"/>
                  </a:cubicBezTo>
                  <a:cubicBezTo>
                    <a:pt x="24301" y="204"/>
                    <a:pt x="23909" y="1"/>
                    <a:pt x="235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2065;p84"/>
            <p:cNvSpPr/>
            <p:nvPr/>
          </p:nvSpPr>
          <p:spPr>
            <a:xfrm>
              <a:off x="3414175" y="1644050"/>
              <a:ext cx="176375" cy="136500"/>
            </a:xfrm>
            <a:custGeom>
              <a:avLst/>
              <a:gdLst/>
              <a:ahLst/>
              <a:cxnLst/>
              <a:rect l="l" t="t" r="r" b="b"/>
              <a:pathLst>
                <a:path w="7055" h="5460" extrusionOk="0">
                  <a:moveTo>
                    <a:pt x="3535" y="0"/>
                  </a:moveTo>
                  <a:cubicBezTo>
                    <a:pt x="15" y="0"/>
                    <a:pt x="0" y="5460"/>
                    <a:pt x="3535" y="5460"/>
                  </a:cubicBezTo>
                  <a:cubicBezTo>
                    <a:pt x="7055" y="5460"/>
                    <a:pt x="7055" y="0"/>
                    <a:pt x="353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 name="Google Shape;2066;p84"/>
            <p:cNvSpPr/>
            <p:nvPr/>
          </p:nvSpPr>
          <p:spPr>
            <a:xfrm>
              <a:off x="3443625" y="1672775"/>
              <a:ext cx="102025" cy="79050"/>
            </a:xfrm>
            <a:custGeom>
              <a:avLst/>
              <a:gdLst/>
              <a:ahLst/>
              <a:cxnLst/>
              <a:rect l="l" t="t" r="r" b="b"/>
              <a:pathLst>
                <a:path w="4081" h="3162" extrusionOk="0">
                  <a:moveTo>
                    <a:pt x="2041" y="1"/>
                  </a:moveTo>
                  <a:cubicBezTo>
                    <a:pt x="1" y="1"/>
                    <a:pt x="1" y="3161"/>
                    <a:pt x="2041" y="3161"/>
                  </a:cubicBezTo>
                  <a:cubicBezTo>
                    <a:pt x="4067" y="3161"/>
                    <a:pt x="4081" y="1"/>
                    <a:pt x="20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2067;p84"/>
            <p:cNvSpPr/>
            <p:nvPr/>
          </p:nvSpPr>
          <p:spPr>
            <a:xfrm>
              <a:off x="3629675" y="1632900"/>
              <a:ext cx="175325" cy="136175"/>
            </a:xfrm>
            <a:custGeom>
              <a:avLst/>
              <a:gdLst/>
              <a:ahLst/>
              <a:cxnLst/>
              <a:rect l="l" t="t" r="r" b="b"/>
              <a:pathLst>
                <a:path w="7013" h="5447" extrusionOk="0">
                  <a:moveTo>
                    <a:pt x="3506" y="1"/>
                  </a:moveTo>
                  <a:cubicBezTo>
                    <a:pt x="15" y="1"/>
                    <a:pt x="1" y="5446"/>
                    <a:pt x="3506" y="5446"/>
                  </a:cubicBezTo>
                  <a:cubicBezTo>
                    <a:pt x="7012" y="5446"/>
                    <a:pt x="7012" y="1"/>
                    <a:pt x="35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 name="Google Shape;2068;p84"/>
            <p:cNvSpPr/>
            <p:nvPr/>
          </p:nvSpPr>
          <p:spPr>
            <a:xfrm>
              <a:off x="3666675" y="1661650"/>
              <a:ext cx="101325" cy="78675"/>
            </a:xfrm>
            <a:custGeom>
              <a:avLst/>
              <a:gdLst/>
              <a:ahLst/>
              <a:cxnLst/>
              <a:rect l="l" t="t" r="r" b="b"/>
              <a:pathLst>
                <a:path w="4053" h="3147" extrusionOk="0">
                  <a:moveTo>
                    <a:pt x="2026" y="0"/>
                  </a:moveTo>
                  <a:cubicBezTo>
                    <a:pt x="1" y="0"/>
                    <a:pt x="1" y="3147"/>
                    <a:pt x="2026" y="3147"/>
                  </a:cubicBezTo>
                  <a:cubicBezTo>
                    <a:pt x="4052" y="3147"/>
                    <a:pt x="4052" y="0"/>
                    <a:pt x="20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2069;p84"/>
            <p:cNvSpPr/>
            <p:nvPr/>
          </p:nvSpPr>
          <p:spPr>
            <a:xfrm>
              <a:off x="3504700" y="1922200"/>
              <a:ext cx="183900" cy="160375"/>
            </a:xfrm>
            <a:custGeom>
              <a:avLst/>
              <a:gdLst/>
              <a:ahLst/>
              <a:cxnLst/>
              <a:rect l="l" t="t" r="r" b="b"/>
              <a:pathLst>
                <a:path w="7356" h="6415" extrusionOk="0">
                  <a:moveTo>
                    <a:pt x="3801" y="0"/>
                  </a:moveTo>
                  <a:cubicBezTo>
                    <a:pt x="3585" y="0"/>
                    <a:pt x="3362" y="26"/>
                    <a:pt x="3132" y="81"/>
                  </a:cubicBezTo>
                  <a:cubicBezTo>
                    <a:pt x="2399" y="267"/>
                    <a:pt x="1782" y="742"/>
                    <a:pt x="1422" y="1402"/>
                  </a:cubicBezTo>
                  <a:cubicBezTo>
                    <a:pt x="1049" y="1675"/>
                    <a:pt x="747" y="2020"/>
                    <a:pt x="532" y="2437"/>
                  </a:cubicBezTo>
                  <a:cubicBezTo>
                    <a:pt x="0" y="3428"/>
                    <a:pt x="172" y="4664"/>
                    <a:pt x="948" y="5483"/>
                  </a:cubicBezTo>
                  <a:cubicBezTo>
                    <a:pt x="1577" y="6122"/>
                    <a:pt x="2386" y="6414"/>
                    <a:pt x="3199" y="6414"/>
                  </a:cubicBezTo>
                  <a:cubicBezTo>
                    <a:pt x="4449" y="6414"/>
                    <a:pt x="5709" y="5724"/>
                    <a:pt x="6336" y="4549"/>
                  </a:cubicBezTo>
                  <a:cubicBezTo>
                    <a:pt x="7355" y="2602"/>
                    <a:pt x="5973" y="0"/>
                    <a:pt x="3801"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 name="Google Shape;2084;p84"/>
          <p:cNvGrpSpPr/>
          <p:nvPr/>
        </p:nvGrpSpPr>
        <p:grpSpPr>
          <a:xfrm>
            <a:off x="7006815" y="4250717"/>
            <a:ext cx="2030100" cy="745016"/>
            <a:chOff x="4559950" y="777900"/>
            <a:chExt cx="2512500" cy="922050"/>
          </a:xfrm>
        </p:grpSpPr>
        <p:sp>
          <p:nvSpPr>
            <p:cNvPr id="30" name="Google Shape;2085;p84">
              <a:hlinkClick r:id="rId8" action="ppaction://hlinksldjump"/>
            </p:cNvPr>
            <p:cNvSpPr/>
            <p:nvPr/>
          </p:nvSpPr>
          <p:spPr>
            <a:xfrm>
              <a:off x="4559950" y="777900"/>
              <a:ext cx="2512500" cy="922050"/>
            </a:xfrm>
            <a:custGeom>
              <a:avLst/>
              <a:gdLst/>
              <a:ahLst/>
              <a:cxnLst/>
              <a:rect l="l" t="t" r="r" b="b"/>
              <a:pathLst>
                <a:path w="100500" h="36882" extrusionOk="0">
                  <a:moveTo>
                    <a:pt x="97571" y="1"/>
                  </a:moveTo>
                  <a:cubicBezTo>
                    <a:pt x="96865" y="1"/>
                    <a:pt x="96150" y="290"/>
                    <a:pt x="95543" y="768"/>
                  </a:cubicBezTo>
                  <a:cubicBezTo>
                    <a:pt x="93115" y="2679"/>
                    <a:pt x="90299" y="4820"/>
                    <a:pt x="87469" y="6070"/>
                  </a:cubicBezTo>
                  <a:cubicBezTo>
                    <a:pt x="86664" y="6400"/>
                    <a:pt x="85845" y="6688"/>
                    <a:pt x="84998" y="6889"/>
                  </a:cubicBezTo>
                  <a:cubicBezTo>
                    <a:pt x="84394" y="7047"/>
                    <a:pt x="83776" y="7162"/>
                    <a:pt x="83159" y="7219"/>
                  </a:cubicBezTo>
                  <a:cubicBezTo>
                    <a:pt x="82921" y="7231"/>
                    <a:pt x="82691" y="7236"/>
                    <a:pt x="82466" y="7236"/>
                  </a:cubicBezTo>
                  <a:cubicBezTo>
                    <a:pt x="80991" y="7236"/>
                    <a:pt x="79753" y="7005"/>
                    <a:pt x="78245" y="6731"/>
                  </a:cubicBezTo>
                  <a:cubicBezTo>
                    <a:pt x="77045" y="6515"/>
                    <a:pt x="75872" y="6367"/>
                    <a:pt x="74690" y="6367"/>
                  </a:cubicBezTo>
                  <a:cubicBezTo>
                    <a:pt x="73904" y="6367"/>
                    <a:pt x="73114" y="6432"/>
                    <a:pt x="72311" y="6587"/>
                  </a:cubicBezTo>
                  <a:cubicBezTo>
                    <a:pt x="70745" y="6917"/>
                    <a:pt x="69251" y="7535"/>
                    <a:pt x="67915" y="8412"/>
                  </a:cubicBezTo>
                  <a:cubicBezTo>
                    <a:pt x="66392" y="9417"/>
                    <a:pt x="64998" y="10624"/>
                    <a:pt x="63792" y="12003"/>
                  </a:cubicBezTo>
                  <a:cubicBezTo>
                    <a:pt x="57872" y="9173"/>
                    <a:pt x="51220" y="7938"/>
                    <a:pt x="44726" y="7463"/>
                  </a:cubicBezTo>
                  <a:cubicBezTo>
                    <a:pt x="40537" y="6876"/>
                    <a:pt x="36315" y="6582"/>
                    <a:pt x="32089" y="6582"/>
                  </a:cubicBezTo>
                  <a:cubicBezTo>
                    <a:pt x="31460" y="6582"/>
                    <a:pt x="30830" y="6588"/>
                    <a:pt x="30201" y="6601"/>
                  </a:cubicBezTo>
                  <a:cubicBezTo>
                    <a:pt x="26925" y="6702"/>
                    <a:pt x="23664" y="7004"/>
                    <a:pt x="20417" y="7478"/>
                  </a:cubicBezTo>
                  <a:cubicBezTo>
                    <a:pt x="17989" y="7780"/>
                    <a:pt x="15589" y="8311"/>
                    <a:pt x="13262" y="9044"/>
                  </a:cubicBezTo>
                  <a:cubicBezTo>
                    <a:pt x="9843" y="10179"/>
                    <a:pt x="6624" y="11702"/>
                    <a:pt x="3923" y="14087"/>
                  </a:cubicBezTo>
                  <a:cubicBezTo>
                    <a:pt x="1553" y="16184"/>
                    <a:pt x="130" y="19431"/>
                    <a:pt x="73" y="22563"/>
                  </a:cubicBezTo>
                  <a:cubicBezTo>
                    <a:pt x="1" y="26371"/>
                    <a:pt x="2084" y="29848"/>
                    <a:pt x="5259" y="31859"/>
                  </a:cubicBezTo>
                  <a:cubicBezTo>
                    <a:pt x="7458" y="33238"/>
                    <a:pt x="9785" y="33569"/>
                    <a:pt x="12299" y="33842"/>
                  </a:cubicBezTo>
                  <a:cubicBezTo>
                    <a:pt x="14038" y="34028"/>
                    <a:pt x="15791" y="34115"/>
                    <a:pt x="17543" y="34129"/>
                  </a:cubicBezTo>
                  <a:cubicBezTo>
                    <a:pt x="17638" y="34129"/>
                    <a:pt x="17732" y="34130"/>
                    <a:pt x="17826" y="34130"/>
                  </a:cubicBezTo>
                  <a:cubicBezTo>
                    <a:pt x="21280" y="34130"/>
                    <a:pt x="24720" y="33876"/>
                    <a:pt x="28161" y="33569"/>
                  </a:cubicBezTo>
                  <a:cubicBezTo>
                    <a:pt x="33287" y="33117"/>
                    <a:pt x="38429" y="32554"/>
                    <a:pt x="43569" y="32554"/>
                  </a:cubicBezTo>
                  <a:cubicBezTo>
                    <a:pt x="45617" y="32554"/>
                    <a:pt x="47665" y="32644"/>
                    <a:pt x="49712" y="32865"/>
                  </a:cubicBezTo>
                  <a:cubicBezTo>
                    <a:pt x="52197" y="33253"/>
                    <a:pt x="54654" y="33914"/>
                    <a:pt x="57010" y="34804"/>
                  </a:cubicBezTo>
                  <a:cubicBezTo>
                    <a:pt x="59352" y="35839"/>
                    <a:pt x="61565" y="36773"/>
                    <a:pt x="64237" y="36873"/>
                  </a:cubicBezTo>
                  <a:cubicBezTo>
                    <a:pt x="64379" y="36879"/>
                    <a:pt x="64521" y="36882"/>
                    <a:pt x="64663" y="36882"/>
                  </a:cubicBezTo>
                  <a:cubicBezTo>
                    <a:pt x="67731" y="36882"/>
                    <a:pt x="70985" y="35561"/>
                    <a:pt x="73044" y="33296"/>
                  </a:cubicBezTo>
                  <a:cubicBezTo>
                    <a:pt x="74538" y="31672"/>
                    <a:pt x="75486" y="29618"/>
                    <a:pt x="75759" y="27420"/>
                  </a:cubicBezTo>
                  <a:cubicBezTo>
                    <a:pt x="76090" y="24977"/>
                    <a:pt x="75544" y="22750"/>
                    <a:pt x="74423" y="20595"/>
                  </a:cubicBezTo>
                  <a:cubicBezTo>
                    <a:pt x="73130" y="18124"/>
                    <a:pt x="70831" y="16328"/>
                    <a:pt x="68576" y="14776"/>
                  </a:cubicBezTo>
                  <a:cubicBezTo>
                    <a:pt x="69409" y="13929"/>
                    <a:pt x="70372" y="13210"/>
                    <a:pt x="71406" y="12621"/>
                  </a:cubicBezTo>
                  <a:cubicBezTo>
                    <a:pt x="72449" y="12022"/>
                    <a:pt x="73633" y="11706"/>
                    <a:pt x="74841" y="11706"/>
                  </a:cubicBezTo>
                  <a:cubicBezTo>
                    <a:pt x="74965" y="11706"/>
                    <a:pt x="75089" y="11709"/>
                    <a:pt x="75213" y="11716"/>
                  </a:cubicBezTo>
                  <a:cubicBezTo>
                    <a:pt x="76765" y="11788"/>
                    <a:pt x="78547" y="12291"/>
                    <a:pt x="80228" y="12506"/>
                  </a:cubicBezTo>
                  <a:cubicBezTo>
                    <a:pt x="80899" y="12592"/>
                    <a:pt x="81561" y="12633"/>
                    <a:pt x="82212" y="12633"/>
                  </a:cubicBezTo>
                  <a:cubicBezTo>
                    <a:pt x="88770" y="12633"/>
                    <a:pt x="94348" y="8508"/>
                    <a:pt x="99379" y="4561"/>
                  </a:cubicBezTo>
                  <a:cubicBezTo>
                    <a:pt x="100500" y="3670"/>
                    <a:pt x="100299" y="1702"/>
                    <a:pt x="99365" y="768"/>
                  </a:cubicBezTo>
                  <a:cubicBezTo>
                    <a:pt x="98829" y="232"/>
                    <a:pt x="98203" y="1"/>
                    <a:pt x="9757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 name="Google Shape;2086;p84"/>
            <p:cNvSpPr/>
            <p:nvPr/>
          </p:nvSpPr>
          <p:spPr>
            <a:xfrm>
              <a:off x="4734175" y="1168500"/>
              <a:ext cx="204400" cy="158775"/>
            </a:xfrm>
            <a:custGeom>
              <a:avLst/>
              <a:gdLst/>
              <a:ahLst/>
              <a:cxnLst/>
              <a:rect l="l" t="t" r="r" b="b"/>
              <a:pathLst>
                <a:path w="8176" h="6351" extrusionOk="0">
                  <a:moveTo>
                    <a:pt x="4080" y="0"/>
                  </a:moveTo>
                  <a:cubicBezTo>
                    <a:pt x="0" y="0"/>
                    <a:pt x="0" y="6350"/>
                    <a:pt x="4080" y="6350"/>
                  </a:cubicBezTo>
                  <a:cubicBezTo>
                    <a:pt x="8175" y="6350"/>
                    <a:pt x="8175" y="0"/>
                    <a:pt x="40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 name="Google Shape;2087;p84"/>
            <p:cNvSpPr/>
            <p:nvPr/>
          </p:nvSpPr>
          <p:spPr>
            <a:xfrm>
              <a:off x="4767925" y="1201900"/>
              <a:ext cx="118200" cy="91975"/>
            </a:xfrm>
            <a:custGeom>
              <a:avLst/>
              <a:gdLst/>
              <a:ahLst/>
              <a:cxnLst/>
              <a:rect l="l" t="t" r="r" b="b"/>
              <a:pathLst>
                <a:path w="4728" h="3679" extrusionOk="0">
                  <a:moveTo>
                    <a:pt x="2371" y="0"/>
                  </a:moveTo>
                  <a:cubicBezTo>
                    <a:pt x="15" y="0"/>
                    <a:pt x="1" y="3678"/>
                    <a:pt x="2371" y="3678"/>
                  </a:cubicBezTo>
                  <a:cubicBezTo>
                    <a:pt x="4727" y="3678"/>
                    <a:pt x="4727" y="0"/>
                    <a:pt x="237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2088;p84"/>
            <p:cNvSpPr/>
            <p:nvPr/>
          </p:nvSpPr>
          <p:spPr>
            <a:xfrm>
              <a:off x="4961175" y="1301375"/>
              <a:ext cx="198275" cy="153775"/>
            </a:xfrm>
            <a:custGeom>
              <a:avLst/>
              <a:gdLst/>
              <a:ahLst/>
              <a:cxnLst/>
              <a:rect l="l" t="t" r="r" b="b"/>
              <a:pathLst>
                <a:path w="7931" h="6151" extrusionOk="0">
                  <a:moveTo>
                    <a:pt x="3966" y="1"/>
                  </a:moveTo>
                  <a:cubicBezTo>
                    <a:pt x="15" y="1"/>
                    <a:pt x="0" y="6150"/>
                    <a:pt x="3966" y="6150"/>
                  </a:cubicBezTo>
                  <a:cubicBezTo>
                    <a:pt x="7931" y="6150"/>
                    <a:pt x="7931" y="1"/>
                    <a:pt x="396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4" name="Google Shape;2089;p84"/>
            <p:cNvSpPr/>
            <p:nvPr/>
          </p:nvSpPr>
          <p:spPr>
            <a:xfrm>
              <a:off x="5003200" y="1334075"/>
              <a:ext cx="114600" cy="89100"/>
            </a:xfrm>
            <a:custGeom>
              <a:avLst/>
              <a:gdLst/>
              <a:ahLst/>
              <a:cxnLst/>
              <a:rect l="l" t="t" r="r" b="b"/>
              <a:pathLst>
                <a:path w="4584" h="3564" extrusionOk="0">
                  <a:moveTo>
                    <a:pt x="2285" y="0"/>
                  </a:moveTo>
                  <a:cubicBezTo>
                    <a:pt x="0" y="0"/>
                    <a:pt x="0" y="3563"/>
                    <a:pt x="2285" y="3563"/>
                  </a:cubicBezTo>
                  <a:cubicBezTo>
                    <a:pt x="4583" y="3563"/>
                    <a:pt x="4569" y="0"/>
                    <a:pt x="22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2090;p84"/>
            <p:cNvSpPr/>
            <p:nvPr/>
          </p:nvSpPr>
          <p:spPr>
            <a:xfrm>
              <a:off x="4707575" y="1422500"/>
              <a:ext cx="159150" cy="129600"/>
            </a:xfrm>
            <a:custGeom>
              <a:avLst/>
              <a:gdLst/>
              <a:ahLst/>
              <a:cxnLst/>
              <a:rect l="l" t="t" r="r" b="b"/>
              <a:pathLst>
                <a:path w="6366" h="5184" extrusionOk="0">
                  <a:moveTo>
                    <a:pt x="3807" y="1"/>
                  </a:moveTo>
                  <a:cubicBezTo>
                    <a:pt x="3630" y="1"/>
                    <a:pt x="3453" y="19"/>
                    <a:pt x="3277" y="55"/>
                  </a:cubicBezTo>
                  <a:cubicBezTo>
                    <a:pt x="2601" y="184"/>
                    <a:pt x="1998" y="529"/>
                    <a:pt x="1538" y="1046"/>
                  </a:cubicBezTo>
                  <a:cubicBezTo>
                    <a:pt x="1078" y="1363"/>
                    <a:pt x="719" y="1794"/>
                    <a:pt x="504" y="2311"/>
                  </a:cubicBezTo>
                  <a:cubicBezTo>
                    <a:pt x="1" y="3446"/>
                    <a:pt x="935" y="4595"/>
                    <a:pt x="1984" y="4983"/>
                  </a:cubicBezTo>
                  <a:cubicBezTo>
                    <a:pt x="2340" y="5118"/>
                    <a:pt x="2716" y="5183"/>
                    <a:pt x="3092" y="5183"/>
                  </a:cubicBezTo>
                  <a:cubicBezTo>
                    <a:pt x="4234" y="5183"/>
                    <a:pt x="5373" y="4587"/>
                    <a:pt x="5935" y="3561"/>
                  </a:cubicBezTo>
                  <a:cubicBezTo>
                    <a:pt x="6136" y="3216"/>
                    <a:pt x="6265" y="2828"/>
                    <a:pt x="6308" y="2426"/>
                  </a:cubicBezTo>
                  <a:cubicBezTo>
                    <a:pt x="6366" y="1736"/>
                    <a:pt x="6050" y="1161"/>
                    <a:pt x="5590" y="702"/>
                  </a:cubicBezTo>
                  <a:cubicBezTo>
                    <a:pt x="5103" y="249"/>
                    <a:pt x="4464" y="1"/>
                    <a:pt x="380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67402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3908" y="74117"/>
            <a:ext cx="2916183"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rPr>
              <a:t>luyện tập</a:t>
            </a:r>
            <a:endParaRPr lang="en-US" sz="4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endParaRPr>
          </a:p>
        </p:txBody>
      </p:sp>
      <p:grpSp>
        <p:nvGrpSpPr>
          <p:cNvPr id="4" name="Group 3"/>
          <p:cNvGrpSpPr/>
          <p:nvPr/>
        </p:nvGrpSpPr>
        <p:grpSpPr>
          <a:xfrm>
            <a:off x="82917" y="843558"/>
            <a:ext cx="8953579" cy="1077051"/>
            <a:chOff x="2393769" y="-55716"/>
            <a:chExt cx="8082641" cy="1436068"/>
          </a:xfrm>
        </p:grpSpPr>
        <p:sp>
          <p:nvSpPr>
            <p:cNvPr id="5" name="Hexagon 4">
              <a:hlinkClick r:id="rId3"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Tx/>
              </a:pPr>
              <a:endParaRPr lang="en-US" kern="1200">
                <a:ln>
                  <a:solidFill>
                    <a:prstClr val="white"/>
                  </a:solidFill>
                </a:ln>
                <a:solidFill>
                  <a:prstClr val="white"/>
                </a:solidFill>
                <a:latin typeface="Times New Roman" pitchFamily="18" charset="0"/>
                <a:cs typeface="Times New Roman" pitchFamily="18" charset="0"/>
              </a:endParaRPr>
            </a:p>
          </p:txBody>
        </p:sp>
        <p:sp>
          <p:nvSpPr>
            <p:cNvPr id="6" name="Rounded Rectangle 5"/>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lnSpc>
                  <a:spcPct val="120000"/>
                </a:lnSpc>
                <a:buSzPts val="1350"/>
              </a:pPr>
              <a:r>
                <a:rPr lang="en-US" sz="2400" b="1">
                  <a:latin typeface="Times New Roman" pitchFamily="18" charset="0"/>
                  <a:cs typeface="Times New Roman" pitchFamily="18" charset="0"/>
                </a:rPr>
                <a:t>Đặc điểm nào sau đây không đúng về cấu tạo của vi sinh vật</a:t>
              </a:r>
              <a:r>
                <a:rPr lang="en-US" sz="2400" b="1" smtClean="0">
                  <a:latin typeface="Times New Roman" pitchFamily="18" charset="0"/>
                  <a:cs typeface="Times New Roman" pitchFamily="18" charset="0"/>
                </a:rPr>
                <a:t>?</a:t>
              </a:r>
              <a:endParaRPr lang="en-US" sz="2400" b="1">
                <a:latin typeface="Times New Roman" pitchFamily="18" charset="0"/>
                <a:cs typeface="Times New Roman" pitchFamily="18" charset="0"/>
              </a:endParaRPr>
            </a:p>
          </p:txBody>
        </p:sp>
        <p:sp>
          <p:nvSpPr>
            <p:cNvPr id="7" name="Rectangle 6"/>
            <p:cNvSpPr/>
            <p:nvPr/>
          </p:nvSpPr>
          <p:spPr>
            <a:xfrm>
              <a:off x="3228396" y="-55716"/>
              <a:ext cx="869981" cy="615553"/>
            </a:xfrm>
            <a:prstGeom prst="rect">
              <a:avLst/>
            </a:prstGeom>
            <a:noFill/>
            <a:ln w="28575">
              <a:noFill/>
            </a:ln>
          </p:spPr>
          <p:txBody>
            <a:bodyPr wrap="none" lIns="91440" tIns="45720" rIns="91440" bIns="45720">
              <a:spAutoFit/>
            </a:bodyPr>
            <a:lstStyle/>
            <a:p>
              <a:pPr algn="ctr" defTabSz="685732">
                <a:buClrTx/>
              </a:pPr>
              <a:r>
                <a:rPr lang="en-US" sz="2400" b="1" kern="1200" dirty="0" err="1">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Câu</a:t>
              </a:r>
              <a:r>
                <a:rPr lang="en-US" sz="2400" b="1" kern="1200" dirty="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1</a:t>
              </a:r>
            </a:p>
          </p:txBody>
        </p:sp>
      </p:grpSp>
      <p:sp>
        <p:nvSpPr>
          <p:cNvPr id="14" name="AutoShape 43"/>
          <p:cNvSpPr>
            <a:spLocks noChangeArrowheads="1"/>
          </p:cNvSpPr>
          <p:nvPr/>
        </p:nvSpPr>
        <p:spPr bwMode="gray">
          <a:xfrm>
            <a:off x="1713336" y="2101255"/>
            <a:ext cx="669701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400" b="1" kern="1200">
                <a:latin typeface="+mj-lt"/>
                <a:ea typeface="+mn-ea"/>
                <a:cs typeface="Tahoma" pitchFamily="34" charset="0"/>
              </a:rPr>
              <a:t>Cơ thể nhỏ bé, chỉ nhìn thấy rõ dưới kính hiển vi.</a:t>
            </a:r>
            <a:endParaRPr lang="en-US" sz="2400" b="1" kern="1200" dirty="0">
              <a:solidFill>
                <a:srgbClr val="FFFFFF"/>
              </a:solidFill>
              <a:latin typeface="+mj-lt"/>
              <a:ea typeface="+mn-ea"/>
              <a:cs typeface="Tahoma" pitchFamily="34" charset="0"/>
            </a:endParaRPr>
          </a:p>
        </p:txBody>
      </p:sp>
      <p:grpSp>
        <p:nvGrpSpPr>
          <p:cNvPr id="26" name="Group 25"/>
          <p:cNvGrpSpPr/>
          <p:nvPr/>
        </p:nvGrpSpPr>
        <p:grpSpPr>
          <a:xfrm>
            <a:off x="1043608" y="2038820"/>
            <a:ext cx="729111" cy="742950"/>
            <a:chOff x="1043608" y="2038820"/>
            <a:chExt cx="729111" cy="742950"/>
          </a:xfrm>
        </p:grpSpPr>
        <p:sp>
          <p:nvSpPr>
            <p:cNvPr id="15" name="AutoShape 44"/>
            <p:cNvSpPr>
              <a:spLocks noChangeArrowheads="1"/>
            </p:cNvSpPr>
            <p:nvPr/>
          </p:nvSpPr>
          <p:spPr bwMode="gray">
            <a:xfrm>
              <a:off x="1043608" y="2038820"/>
              <a:ext cx="729111" cy="74295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6" name="Text Box 46"/>
            <p:cNvSpPr txBox="1">
              <a:spLocks noChangeArrowheads="1"/>
            </p:cNvSpPr>
            <p:nvPr/>
          </p:nvSpPr>
          <p:spPr bwMode="gray">
            <a:xfrm>
              <a:off x="1266178" y="2198764"/>
              <a:ext cx="322362" cy="438581"/>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a:solidFill>
                    <a:srgbClr val="FFFFFF"/>
                  </a:solidFill>
                  <a:latin typeface="Tahoma" pitchFamily="34" charset="0"/>
                  <a:ea typeface="+mn-ea"/>
                  <a:cs typeface="Tahoma" pitchFamily="34" charset="0"/>
                </a:rPr>
                <a:t>A</a:t>
              </a:r>
            </a:p>
          </p:txBody>
        </p:sp>
      </p:grpSp>
      <p:sp>
        <p:nvSpPr>
          <p:cNvPr id="17" name="AutoShape 48"/>
          <p:cNvSpPr>
            <a:spLocks noChangeArrowheads="1"/>
          </p:cNvSpPr>
          <p:nvPr/>
        </p:nvSpPr>
        <p:spPr bwMode="gray">
          <a:xfrm>
            <a:off x="1713336" y="2882592"/>
            <a:ext cx="669701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en-US" sz="2400" b="1">
                <a:latin typeface="Times New Roman" pitchFamily="18" charset="0"/>
                <a:cs typeface="Times New Roman" pitchFamily="18" charset="0"/>
              </a:rPr>
              <a:t>Tất cả các vi sinh vật đều có </a:t>
            </a:r>
            <a:r>
              <a:rPr lang="en-US" sz="2400" b="1" smtClean="0">
                <a:latin typeface="Times New Roman" pitchFamily="18" charset="0"/>
                <a:cs typeface="Times New Roman" pitchFamily="18" charset="0"/>
              </a:rPr>
              <a:t>tế bào </a:t>
            </a:r>
            <a:r>
              <a:rPr lang="en-US" sz="2400" b="1">
                <a:latin typeface="Times New Roman" pitchFamily="18" charset="0"/>
                <a:cs typeface="Times New Roman" pitchFamily="18" charset="0"/>
              </a:rPr>
              <a:t>nhân sơ.</a:t>
            </a:r>
            <a:endParaRPr lang="en-US" sz="2400" b="1" kern="1200" dirty="0">
              <a:solidFill>
                <a:srgbClr val="FFFFFF"/>
              </a:solidFill>
              <a:latin typeface="Times New Roman" pitchFamily="18" charset="0"/>
              <a:ea typeface="+mn-ea"/>
              <a:cs typeface="Times New Roman" pitchFamily="18" charset="0"/>
            </a:endParaRPr>
          </a:p>
        </p:txBody>
      </p:sp>
      <p:grpSp>
        <p:nvGrpSpPr>
          <p:cNvPr id="27" name="Group 26"/>
          <p:cNvGrpSpPr/>
          <p:nvPr/>
        </p:nvGrpSpPr>
        <p:grpSpPr>
          <a:xfrm>
            <a:off x="1043610" y="2838920"/>
            <a:ext cx="721436" cy="742950"/>
            <a:chOff x="1043610" y="2838920"/>
            <a:chExt cx="721436" cy="742950"/>
          </a:xfrm>
        </p:grpSpPr>
        <p:sp>
          <p:nvSpPr>
            <p:cNvPr id="18" name="AutoShape 49"/>
            <p:cNvSpPr>
              <a:spLocks noChangeArrowheads="1"/>
            </p:cNvSpPr>
            <p:nvPr/>
          </p:nvSpPr>
          <p:spPr bwMode="gray">
            <a:xfrm>
              <a:off x="1043610" y="2838920"/>
              <a:ext cx="721436" cy="74295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9" name="Text Box 51"/>
            <p:cNvSpPr txBox="1">
              <a:spLocks noChangeArrowheads="1"/>
            </p:cNvSpPr>
            <p:nvPr/>
          </p:nvSpPr>
          <p:spPr bwMode="gray">
            <a:xfrm>
              <a:off x="1265640" y="3011165"/>
              <a:ext cx="323978" cy="43894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B</a:t>
              </a:r>
            </a:p>
          </p:txBody>
        </p:sp>
      </p:grpSp>
      <p:sp>
        <p:nvSpPr>
          <p:cNvPr id="20" name="AutoShape 53"/>
          <p:cNvSpPr>
            <a:spLocks noChangeArrowheads="1"/>
          </p:cNvSpPr>
          <p:nvPr/>
        </p:nvSpPr>
        <p:spPr bwMode="gray">
          <a:xfrm>
            <a:off x="1717692" y="3645720"/>
            <a:ext cx="6692785"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en-US" sz="2400" b="1">
                <a:latin typeface="Times New Roman" pitchFamily="18" charset="0"/>
                <a:cs typeface="Times New Roman" pitchFamily="18" charset="0"/>
              </a:rPr>
              <a:t>Một số vi sinh vật có cơ thể đa bào.</a:t>
            </a:r>
            <a:endParaRPr lang="vi-VN" sz="2400" b="1" kern="1200" dirty="0">
              <a:latin typeface="Times New Roman" pitchFamily="18" charset="0"/>
              <a:ea typeface="Tahoma" pitchFamily="34" charset="0"/>
              <a:cs typeface="Times New Roman" pitchFamily="18" charset="0"/>
            </a:endParaRPr>
          </a:p>
        </p:txBody>
      </p:sp>
      <p:grpSp>
        <p:nvGrpSpPr>
          <p:cNvPr id="28" name="Group 27"/>
          <p:cNvGrpSpPr/>
          <p:nvPr/>
        </p:nvGrpSpPr>
        <p:grpSpPr>
          <a:xfrm>
            <a:off x="1043611" y="3581870"/>
            <a:ext cx="740197" cy="742950"/>
            <a:chOff x="1043611" y="3581870"/>
            <a:chExt cx="740197" cy="742950"/>
          </a:xfrm>
        </p:grpSpPr>
        <p:sp>
          <p:nvSpPr>
            <p:cNvPr id="21" name="AutoShape 54"/>
            <p:cNvSpPr>
              <a:spLocks noChangeArrowheads="1"/>
            </p:cNvSpPr>
            <p:nvPr/>
          </p:nvSpPr>
          <p:spPr bwMode="gray">
            <a:xfrm>
              <a:off x="1043611" y="3581870"/>
              <a:ext cx="740197" cy="74295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2" name="Text Box 56"/>
            <p:cNvSpPr txBox="1">
              <a:spLocks noChangeArrowheads="1"/>
            </p:cNvSpPr>
            <p:nvPr/>
          </p:nvSpPr>
          <p:spPr bwMode="gray">
            <a:xfrm>
              <a:off x="1244887" y="3713636"/>
              <a:ext cx="318879" cy="438547"/>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C</a:t>
              </a:r>
            </a:p>
          </p:txBody>
        </p:sp>
      </p:grpSp>
      <p:sp>
        <p:nvSpPr>
          <p:cNvPr id="23" name="AutoShape 58"/>
          <p:cNvSpPr>
            <a:spLocks noChangeArrowheads="1"/>
          </p:cNvSpPr>
          <p:nvPr/>
        </p:nvSpPr>
        <p:spPr bwMode="gray">
          <a:xfrm>
            <a:off x="1714214" y="4425642"/>
            <a:ext cx="669615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en-US" sz="2400" b="1">
                <a:latin typeface="Times New Roman" pitchFamily="18" charset="0"/>
                <a:cs typeface="Times New Roman" pitchFamily="18" charset="0"/>
              </a:rPr>
              <a:t>Đa số vi sinh vật có cơ thể là một tế bào.</a:t>
            </a:r>
            <a:endParaRPr lang="vi-VN" sz="2400" b="1" kern="1200" dirty="0">
              <a:latin typeface="Times New Roman" pitchFamily="18" charset="0"/>
              <a:ea typeface="Tahoma" pitchFamily="34" charset="0"/>
              <a:cs typeface="Times New Roman" pitchFamily="18" charset="0"/>
            </a:endParaRPr>
          </a:p>
        </p:txBody>
      </p:sp>
      <p:grpSp>
        <p:nvGrpSpPr>
          <p:cNvPr id="29" name="Group 28"/>
          <p:cNvGrpSpPr/>
          <p:nvPr/>
        </p:nvGrpSpPr>
        <p:grpSpPr>
          <a:xfrm>
            <a:off x="1043611" y="4381970"/>
            <a:ext cx="740197" cy="742950"/>
            <a:chOff x="1043611" y="4381970"/>
            <a:chExt cx="740197" cy="742950"/>
          </a:xfrm>
        </p:grpSpPr>
        <p:sp>
          <p:nvSpPr>
            <p:cNvPr id="24" name="AutoShape 59"/>
            <p:cNvSpPr>
              <a:spLocks noChangeArrowheads="1"/>
            </p:cNvSpPr>
            <p:nvPr/>
          </p:nvSpPr>
          <p:spPr bwMode="gray">
            <a:xfrm>
              <a:off x="1043611" y="4381970"/>
              <a:ext cx="740197" cy="74295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5" name="Text Box 61"/>
            <p:cNvSpPr txBox="1">
              <a:spLocks noChangeArrowheads="1"/>
            </p:cNvSpPr>
            <p:nvPr/>
          </p:nvSpPr>
          <p:spPr bwMode="gray">
            <a:xfrm>
              <a:off x="1196440" y="4534064"/>
              <a:ext cx="434535" cy="43876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D</a:t>
              </a:r>
            </a:p>
          </p:txBody>
        </p:sp>
      </p:grpSp>
      <p:sp>
        <p:nvSpPr>
          <p:cNvPr id="30" name="Rectangle 29"/>
          <p:cNvSpPr/>
          <p:nvPr/>
        </p:nvSpPr>
        <p:spPr>
          <a:xfrm>
            <a:off x="8014622" y="-20538"/>
            <a:ext cx="1093882" cy="346247"/>
          </a:xfrm>
          <a:prstGeom prst="rect">
            <a:avLst/>
          </a:prstGeom>
          <a:noFill/>
        </p:spPr>
        <p:txBody>
          <a:bodyPr wrap="none" lIns="68576" tIns="34289" rIns="68576" bIns="34289">
            <a:spAutoFit/>
          </a:bodyPr>
          <a:lstStyle/>
          <a:p>
            <a:pPr algn="ctr" defTabSz="685749">
              <a:buClrTx/>
            </a:pPr>
            <a:r>
              <a:rPr lang="en-US" sz="1800" b="1" kern="1200" smtClean="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Thời </a:t>
            </a:r>
            <a:r>
              <a:rPr lang="en-US" sz="1800" b="1" kern="1200" dirty="0" err="1">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gian</a:t>
            </a:r>
            <a:endParaRPr lang="en-US" sz="1800" b="1" kern="1200" dirty="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
        <p:nvSpPr>
          <p:cNvPr id="31" name="Flowchart: Connector 30"/>
          <p:cNvSpPr/>
          <p:nvPr/>
        </p:nvSpPr>
        <p:spPr>
          <a:xfrm>
            <a:off x="8119025" y="335899"/>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sp>
        <p:nvSpPr>
          <p:cNvPr id="32" name="Flowchart: Connector 31"/>
          <p:cNvSpPr/>
          <p:nvPr/>
        </p:nvSpPr>
        <p:spPr>
          <a:xfrm>
            <a:off x="8119024" y="335899"/>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485" y="339502"/>
            <a:ext cx="669452" cy="663668"/>
          </a:xfrm>
          <a:prstGeom prst="rect">
            <a:avLst/>
          </a:prstGeom>
        </p:spPr>
      </p:pic>
      <p:sp>
        <p:nvSpPr>
          <p:cNvPr id="34" name="Rectangle 33"/>
          <p:cNvSpPr/>
          <p:nvPr/>
        </p:nvSpPr>
        <p:spPr>
          <a:xfrm>
            <a:off x="8169402" y="889720"/>
            <a:ext cx="739618" cy="300080"/>
          </a:xfrm>
          <a:prstGeom prst="rect">
            <a:avLst/>
          </a:prstGeom>
          <a:noFill/>
        </p:spPr>
        <p:txBody>
          <a:bodyPr wrap="none" lIns="68576" tIns="34289" rIns="68576" bIns="34289">
            <a:spAutoFit/>
          </a:bodyPr>
          <a:lstStyle/>
          <a:p>
            <a:pPr algn="ctr" defTabSz="685749">
              <a:buClrTx/>
            </a:pP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Hết</a:t>
            </a:r>
            <a:r>
              <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giờ</a:t>
            </a:r>
            <a:endPar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6735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heel(1)">
                                      <p:cBhvr>
                                        <p:cTn id="14" dur="10000"/>
                                        <p:tgtEl>
                                          <p:spTgt spid="32"/>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explode.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7"/>
                                        </p:tgtEl>
                                        <p:attrNameLst>
                                          <p:attrName>fillcolor</p:attrName>
                                        </p:attrNameLst>
                                      </p:cBhvr>
                                      <p:to>
                                        <a:schemeClr val="accent2"/>
                                      </p:to>
                                    </p:animClr>
                                    <p:set>
                                      <p:cBhvr>
                                        <p:cTn id="54" dur="1000" fill="hold"/>
                                        <p:tgtEl>
                                          <p:spTgt spid="17"/>
                                        </p:tgtEl>
                                        <p:attrNameLst>
                                          <p:attrName>fill.type</p:attrName>
                                        </p:attrNameLst>
                                      </p:cBhvr>
                                      <p:to>
                                        <p:strVal val="solid"/>
                                      </p:to>
                                    </p:set>
                                    <p:set>
                                      <p:cBhvr>
                                        <p:cTn id="55" dur="1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32" grpId="0" animBg="1"/>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3908" y="74117"/>
            <a:ext cx="2916183"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rPr>
              <a:t>luyện tập</a:t>
            </a:r>
            <a:endParaRPr lang="en-US" sz="4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endParaRPr>
          </a:p>
        </p:txBody>
      </p:sp>
      <p:grpSp>
        <p:nvGrpSpPr>
          <p:cNvPr id="4" name="Group 3"/>
          <p:cNvGrpSpPr/>
          <p:nvPr/>
        </p:nvGrpSpPr>
        <p:grpSpPr>
          <a:xfrm>
            <a:off x="82917" y="771550"/>
            <a:ext cx="8953579" cy="1195262"/>
            <a:chOff x="2393769" y="-55716"/>
            <a:chExt cx="8082641" cy="1593682"/>
          </a:xfrm>
        </p:grpSpPr>
        <p:sp>
          <p:nvSpPr>
            <p:cNvPr id="5" name="Hexagon 4">
              <a:hlinkClick r:id="rId3"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Tx/>
              </a:pPr>
              <a:endParaRPr lang="en-US" kern="1200">
                <a:ln>
                  <a:solidFill>
                    <a:prstClr val="white"/>
                  </a:solidFill>
                </a:ln>
                <a:solidFill>
                  <a:prstClr val="white"/>
                </a:solidFill>
                <a:latin typeface="Times New Roman" pitchFamily="18" charset="0"/>
                <a:cs typeface="Times New Roman" pitchFamily="18" charset="0"/>
              </a:endParaRPr>
            </a:p>
          </p:txBody>
        </p:sp>
        <p:sp>
          <p:nvSpPr>
            <p:cNvPr id="6" name="Rounded Rectangle 5"/>
            <p:cNvSpPr/>
            <p:nvPr/>
          </p:nvSpPr>
          <p:spPr>
            <a:xfrm>
              <a:off x="2393769" y="465951"/>
              <a:ext cx="8082641" cy="1072015"/>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SzPts val="1350"/>
              </a:pPr>
              <a:r>
                <a:rPr lang="vi-VN" sz="2400" b="1" smtClean="0">
                  <a:latin typeface="Times New Roman" pitchFamily="18" charset="0"/>
                  <a:cs typeface="Times New Roman" pitchFamily="18" charset="0"/>
                </a:rPr>
                <a:t>Căn </a:t>
              </a:r>
              <a:r>
                <a:rPr lang="vi-VN" sz="2400" b="1">
                  <a:latin typeface="Times New Roman" pitchFamily="18" charset="0"/>
                  <a:cs typeface="Times New Roman" pitchFamily="18" charset="0"/>
                </a:rPr>
                <a:t>cứ vào nguồn dinh dưỡng là cacbon, người ta chia các vi sinh vật quang dưỡng thành 2 loại </a:t>
              </a:r>
              <a:r>
                <a:rPr lang="vi-VN" sz="2400" b="1" smtClean="0">
                  <a:latin typeface="Times New Roman" pitchFamily="18" charset="0"/>
                  <a:cs typeface="Times New Roman" pitchFamily="18" charset="0"/>
                </a:rPr>
                <a:t>là</a:t>
              </a:r>
              <a:r>
                <a:rPr lang="en-US" sz="2400" b="1" smtClean="0">
                  <a:latin typeface="Times New Roman" pitchFamily="18" charset="0"/>
                  <a:cs typeface="Times New Roman" pitchFamily="18" charset="0"/>
                </a:rPr>
                <a:t>:</a:t>
              </a:r>
              <a:endParaRPr lang="vi-VN" sz="2400" b="1">
                <a:latin typeface="Times New Roman" pitchFamily="18" charset="0"/>
                <a:cs typeface="Times New Roman" pitchFamily="18" charset="0"/>
              </a:endParaRPr>
            </a:p>
          </p:txBody>
        </p:sp>
        <p:sp>
          <p:nvSpPr>
            <p:cNvPr id="7" name="Rectangle 6"/>
            <p:cNvSpPr/>
            <p:nvPr/>
          </p:nvSpPr>
          <p:spPr>
            <a:xfrm>
              <a:off x="3228396" y="-55716"/>
              <a:ext cx="869981" cy="615553"/>
            </a:xfrm>
            <a:prstGeom prst="rect">
              <a:avLst/>
            </a:prstGeom>
            <a:noFill/>
            <a:ln w="28575">
              <a:noFill/>
            </a:ln>
          </p:spPr>
          <p:txBody>
            <a:bodyPr wrap="none" lIns="91440" tIns="45720" rIns="91440" bIns="45720">
              <a:spAutoFit/>
            </a:bodyPr>
            <a:lstStyle/>
            <a:p>
              <a:pPr algn="ctr" defTabSz="685732">
                <a:buClrTx/>
              </a:pPr>
              <a:r>
                <a:rPr lang="en-US" sz="2400" b="1" kern="1200" err="1">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Câu</a:t>
              </a:r>
              <a:r>
                <a:rPr lang="en-US" sz="2400" b="1" kern="120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2400" b="1" kern="1200" smtClean="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2</a:t>
              </a:r>
              <a:endParaRPr lang="en-US" sz="2400" b="1" kern="1200" dirty="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grpSp>
      <p:sp>
        <p:nvSpPr>
          <p:cNvPr id="14" name="AutoShape 43"/>
          <p:cNvSpPr>
            <a:spLocks noChangeArrowheads="1"/>
          </p:cNvSpPr>
          <p:nvPr/>
        </p:nvSpPr>
        <p:spPr bwMode="gray">
          <a:xfrm>
            <a:off x="921247" y="2101255"/>
            <a:ext cx="802073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400" b="1" kern="1200">
                <a:latin typeface="+mj-lt"/>
                <a:ea typeface="+mn-ea"/>
                <a:cs typeface="Tahoma" pitchFamily="34" charset="0"/>
              </a:rPr>
              <a:t>Quang tự dưỡng và quang dị dưỡng.</a:t>
            </a:r>
            <a:endParaRPr lang="en-US" sz="2400" b="1" kern="1200" dirty="0">
              <a:solidFill>
                <a:srgbClr val="FFFFFF"/>
              </a:solidFill>
              <a:latin typeface="+mj-lt"/>
              <a:ea typeface="+mn-ea"/>
              <a:cs typeface="Tahoma" pitchFamily="34" charset="0"/>
            </a:endParaRPr>
          </a:p>
        </p:txBody>
      </p:sp>
      <p:grpSp>
        <p:nvGrpSpPr>
          <p:cNvPr id="26" name="Group 25"/>
          <p:cNvGrpSpPr/>
          <p:nvPr/>
        </p:nvGrpSpPr>
        <p:grpSpPr>
          <a:xfrm>
            <a:off x="251520" y="2038820"/>
            <a:ext cx="729111" cy="742950"/>
            <a:chOff x="1043608" y="2038820"/>
            <a:chExt cx="729111" cy="742950"/>
          </a:xfrm>
        </p:grpSpPr>
        <p:sp>
          <p:nvSpPr>
            <p:cNvPr id="15" name="AutoShape 44"/>
            <p:cNvSpPr>
              <a:spLocks noChangeArrowheads="1"/>
            </p:cNvSpPr>
            <p:nvPr/>
          </p:nvSpPr>
          <p:spPr bwMode="gray">
            <a:xfrm>
              <a:off x="1043608" y="2038820"/>
              <a:ext cx="729111" cy="74295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6" name="Text Box 46"/>
            <p:cNvSpPr txBox="1">
              <a:spLocks noChangeArrowheads="1"/>
            </p:cNvSpPr>
            <p:nvPr/>
          </p:nvSpPr>
          <p:spPr bwMode="gray">
            <a:xfrm>
              <a:off x="1266178" y="2198764"/>
              <a:ext cx="322362" cy="438581"/>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a:solidFill>
                    <a:srgbClr val="FFFFFF"/>
                  </a:solidFill>
                  <a:latin typeface="Tahoma" pitchFamily="34" charset="0"/>
                  <a:ea typeface="+mn-ea"/>
                  <a:cs typeface="Tahoma" pitchFamily="34" charset="0"/>
                </a:rPr>
                <a:t>A</a:t>
              </a:r>
            </a:p>
          </p:txBody>
        </p:sp>
      </p:grpSp>
      <p:sp>
        <p:nvSpPr>
          <p:cNvPr id="17" name="AutoShape 48"/>
          <p:cNvSpPr>
            <a:spLocks noChangeArrowheads="1"/>
          </p:cNvSpPr>
          <p:nvPr/>
        </p:nvSpPr>
        <p:spPr bwMode="gray">
          <a:xfrm>
            <a:off x="921247" y="2882592"/>
            <a:ext cx="802073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400" b="1">
                <a:latin typeface="Times New Roman" pitchFamily="18" charset="0"/>
                <a:cs typeface="Times New Roman" pitchFamily="18" charset="0"/>
              </a:rPr>
              <a:t>Vi sinh vật quang tự dưỡng và vi sinh vật quang dị dưỡng.</a:t>
            </a:r>
            <a:endParaRPr lang="en-US" sz="2400" b="1" kern="1200" dirty="0">
              <a:solidFill>
                <a:srgbClr val="FFFFFF"/>
              </a:solidFill>
              <a:latin typeface="Times New Roman" pitchFamily="18" charset="0"/>
              <a:ea typeface="+mn-ea"/>
              <a:cs typeface="Times New Roman" pitchFamily="18" charset="0"/>
            </a:endParaRPr>
          </a:p>
        </p:txBody>
      </p:sp>
      <p:grpSp>
        <p:nvGrpSpPr>
          <p:cNvPr id="27" name="Group 26"/>
          <p:cNvGrpSpPr/>
          <p:nvPr/>
        </p:nvGrpSpPr>
        <p:grpSpPr>
          <a:xfrm>
            <a:off x="251522" y="2838920"/>
            <a:ext cx="721436" cy="742950"/>
            <a:chOff x="1043610" y="2838920"/>
            <a:chExt cx="721436" cy="742950"/>
          </a:xfrm>
        </p:grpSpPr>
        <p:sp>
          <p:nvSpPr>
            <p:cNvPr id="18" name="AutoShape 49"/>
            <p:cNvSpPr>
              <a:spLocks noChangeArrowheads="1"/>
            </p:cNvSpPr>
            <p:nvPr/>
          </p:nvSpPr>
          <p:spPr bwMode="gray">
            <a:xfrm>
              <a:off x="1043610" y="2838920"/>
              <a:ext cx="721436" cy="74295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9" name="Text Box 51"/>
            <p:cNvSpPr txBox="1">
              <a:spLocks noChangeArrowheads="1"/>
            </p:cNvSpPr>
            <p:nvPr/>
          </p:nvSpPr>
          <p:spPr bwMode="gray">
            <a:xfrm>
              <a:off x="1265640" y="3011165"/>
              <a:ext cx="323978" cy="43894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B</a:t>
              </a:r>
            </a:p>
          </p:txBody>
        </p:sp>
      </p:grpSp>
      <p:sp>
        <p:nvSpPr>
          <p:cNvPr id="20" name="AutoShape 53"/>
          <p:cNvSpPr>
            <a:spLocks noChangeArrowheads="1"/>
          </p:cNvSpPr>
          <p:nvPr/>
        </p:nvSpPr>
        <p:spPr bwMode="gray">
          <a:xfrm>
            <a:off x="925603" y="3645720"/>
            <a:ext cx="801567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vi-VN" sz="2400" b="1">
                <a:latin typeface="Times New Roman" pitchFamily="18" charset="0"/>
                <a:cs typeface="Times New Roman" pitchFamily="18" charset="0"/>
              </a:rPr>
              <a:t>Quang dưỡng và hóa dưỡng.</a:t>
            </a:r>
            <a:endParaRPr lang="vi-VN" sz="2400" b="1" kern="1200" dirty="0">
              <a:latin typeface="Times New Roman" pitchFamily="18" charset="0"/>
              <a:ea typeface="Tahoma" pitchFamily="34" charset="0"/>
              <a:cs typeface="Times New Roman" pitchFamily="18" charset="0"/>
            </a:endParaRPr>
          </a:p>
        </p:txBody>
      </p:sp>
      <p:grpSp>
        <p:nvGrpSpPr>
          <p:cNvPr id="28" name="Group 27"/>
          <p:cNvGrpSpPr/>
          <p:nvPr/>
        </p:nvGrpSpPr>
        <p:grpSpPr>
          <a:xfrm>
            <a:off x="251523" y="3581870"/>
            <a:ext cx="740197" cy="742950"/>
            <a:chOff x="1043611" y="3581870"/>
            <a:chExt cx="740197" cy="742950"/>
          </a:xfrm>
        </p:grpSpPr>
        <p:sp>
          <p:nvSpPr>
            <p:cNvPr id="21" name="AutoShape 54"/>
            <p:cNvSpPr>
              <a:spLocks noChangeArrowheads="1"/>
            </p:cNvSpPr>
            <p:nvPr/>
          </p:nvSpPr>
          <p:spPr bwMode="gray">
            <a:xfrm>
              <a:off x="1043611" y="3581870"/>
              <a:ext cx="740197" cy="74295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2" name="Text Box 56"/>
            <p:cNvSpPr txBox="1">
              <a:spLocks noChangeArrowheads="1"/>
            </p:cNvSpPr>
            <p:nvPr/>
          </p:nvSpPr>
          <p:spPr bwMode="gray">
            <a:xfrm>
              <a:off x="1244887" y="3713636"/>
              <a:ext cx="318879" cy="438547"/>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C</a:t>
              </a:r>
            </a:p>
          </p:txBody>
        </p:sp>
      </p:grpSp>
      <p:sp>
        <p:nvSpPr>
          <p:cNvPr id="23" name="AutoShape 58"/>
          <p:cNvSpPr>
            <a:spLocks noChangeArrowheads="1"/>
          </p:cNvSpPr>
          <p:nvPr/>
        </p:nvSpPr>
        <p:spPr bwMode="gray">
          <a:xfrm>
            <a:off x="922126" y="4425642"/>
            <a:ext cx="8019715"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vi-VN" sz="2400" b="1">
                <a:latin typeface="Times New Roman" pitchFamily="18" charset="0"/>
                <a:cs typeface="Times New Roman" pitchFamily="18" charset="0"/>
              </a:rPr>
              <a:t>Vi sinh vật quang dưỡng và vi sinh vật hóa dương.</a:t>
            </a:r>
            <a:endParaRPr lang="vi-VN" sz="2400" b="1" kern="1200" dirty="0">
              <a:latin typeface="Times New Roman" pitchFamily="18" charset="0"/>
              <a:ea typeface="Tahoma" pitchFamily="34" charset="0"/>
              <a:cs typeface="Times New Roman" pitchFamily="18" charset="0"/>
            </a:endParaRPr>
          </a:p>
        </p:txBody>
      </p:sp>
      <p:grpSp>
        <p:nvGrpSpPr>
          <p:cNvPr id="29" name="Group 28"/>
          <p:cNvGrpSpPr/>
          <p:nvPr/>
        </p:nvGrpSpPr>
        <p:grpSpPr>
          <a:xfrm>
            <a:off x="251523" y="4381970"/>
            <a:ext cx="740197" cy="742950"/>
            <a:chOff x="1043611" y="4381970"/>
            <a:chExt cx="740197" cy="742950"/>
          </a:xfrm>
        </p:grpSpPr>
        <p:sp>
          <p:nvSpPr>
            <p:cNvPr id="24" name="AutoShape 59"/>
            <p:cNvSpPr>
              <a:spLocks noChangeArrowheads="1"/>
            </p:cNvSpPr>
            <p:nvPr/>
          </p:nvSpPr>
          <p:spPr bwMode="gray">
            <a:xfrm>
              <a:off x="1043611" y="4381970"/>
              <a:ext cx="740197" cy="74295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5" name="Text Box 61"/>
            <p:cNvSpPr txBox="1">
              <a:spLocks noChangeArrowheads="1"/>
            </p:cNvSpPr>
            <p:nvPr/>
          </p:nvSpPr>
          <p:spPr bwMode="gray">
            <a:xfrm>
              <a:off x="1196440" y="4534064"/>
              <a:ext cx="434535" cy="43876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D</a:t>
              </a:r>
            </a:p>
          </p:txBody>
        </p:sp>
      </p:grpSp>
      <p:sp>
        <p:nvSpPr>
          <p:cNvPr id="30" name="Rectangle 29"/>
          <p:cNvSpPr/>
          <p:nvPr/>
        </p:nvSpPr>
        <p:spPr>
          <a:xfrm>
            <a:off x="8014622" y="-20538"/>
            <a:ext cx="1093882" cy="346247"/>
          </a:xfrm>
          <a:prstGeom prst="rect">
            <a:avLst/>
          </a:prstGeom>
          <a:noFill/>
        </p:spPr>
        <p:txBody>
          <a:bodyPr wrap="none" lIns="68576" tIns="34289" rIns="68576" bIns="34289">
            <a:spAutoFit/>
          </a:bodyPr>
          <a:lstStyle/>
          <a:p>
            <a:pPr algn="ctr" defTabSz="685749">
              <a:buClrTx/>
            </a:pPr>
            <a:r>
              <a:rPr lang="en-US" sz="1800" b="1" kern="1200" smtClean="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Thời </a:t>
            </a:r>
            <a:r>
              <a:rPr lang="en-US" sz="1800" b="1" kern="1200" dirty="0" err="1">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gian</a:t>
            </a:r>
            <a:endParaRPr lang="en-US" sz="1800" b="1" kern="1200" dirty="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
        <p:nvSpPr>
          <p:cNvPr id="31" name="Flowchart: Connector 30"/>
          <p:cNvSpPr/>
          <p:nvPr/>
        </p:nvSpPr>
        <p:spPr>
          <a:xfrm>
            <a:off x="8119025" y="267494"/>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sp>
        <p:nvSpPr>
          <p:cNvPr id="32" name="Flowchart: Connector 31"/>
          <p:cNvSpPr/>
          <p:nvPr/>
        </p:nvSpPr>
        <p:spPr>
          <a:xfrm>
            <a:off x="8119024" y="267494"/>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485" y="271097"/>
            <a:ext cx="669452" cy="663668"/>
          </a:xfrm>
          <a:prstGeom prst="rect">
            <a:avLst/>
          </a:prstGeom>
        </p:spPr>
      </p:pic>
      <p:sp>
        <p:nvSpPr>
          <p:cNvPr id="34" name="Rectangle 33"/>
          <p:cNvSpPr/>
          <p:nvPr/>
        </p:nvSpPr>
        <p:spPr>
          <a:xfrm>
            <a:off x="8169402" y="889720"/>
            <a:ext cx="739618" cy="300080"/>
          </a:xfrm>
          <a:prstGeom prst="rect">
            <a:avLst/>
          </a:prstGeom>
          <a:noFill/>
        </p:spPr>
        <p:txBody>
          <a:bodyPr wrap="none" lIns="68576" tIns="34289" rIns="68576" bIns="34289">
            <a:spAutoFit/>
          </a:bodyPr>
          <a:lstStyle/>
          <a:p>
            <a:pPr algn="ctr" defTabSz="685749">
              <a:buClrTx/>
            </a:pP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Hết</a:t>
            </a:r>
            <a:r>
              <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giờ</a:t>
            </a:r>
            <a:endPar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995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heel(1)">
                                      <p:cBhvr>
                                        <p:cTn id="14" dur="10000"/>
                                        <p:tgtEl>
                                          <p:spTgt spid="32"/>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explode.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7"/>
                                        </p:tgtEl>
                                        <p:attrNameLst>
                                          <p:attrName>fillcolor</p:attrName>
                                        </p:attrNameLst>
                                      </p:cBhvr>
                                      <p:to>
                                        <a:schemeClr val="accent2"/>
                                      </p:to>
                                    </p:animClr>
                                    <p:set>
                                      <p:cBhvr>
                                        <p:cTn id="54" dur="1000" fill="hold"/>
                                        <p:tgtEl>
                                          <p:spTgt spid="17"/>
                                        </p:tgtEl>
                                        <p:attrNameLst>
                                          <p:attrName>fill.type</p:attrName>
                                        </p:attrNameLst>
                                      </p:cBhvr>
                                      <p:to>
                                        <p:strVal val="solid"/>
                                      </p:to>
                                    </p:set>
                                    <p:set>
                                      <p:cBhvr>
                                        <p:cTn id="55" dur="1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32" grpId="0" animBg="1"/>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3908" y="74117"/>
            <a:ext cx="2916183"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rPr>
              <a:t>luyện tập</a:t>
            </a:r>
            <a:endParaRPr lang="en-US" sz="4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endParaRPr>
          </a:p>
        </p:txBody>
      </p:sp>
      <p:grpSp>
        <p:nvGrpSpPr>
          <p:cNvPr id="4" name="Group 3"/>
          <p:cNvGrpSpPr/>
          <p:nvPr/>
        </p:nvGrpSpPr>
        <p:grpSpPr>
          <a:xfrm>
            <a:off x="82917" y="771550"/>
            <a:ext cx="8953579" cy="1195262"/>
            <a:chOff x="2393769" y="-55716"/>
            <a:chExt cx="8082641" cy="1593682"/>
          </a:xfrm>
        </p:grpSpPr>
        <p:sp>
          <p:nvSpPr>
            <p:cNvPr id="5" name="Hexagon 4">
              <a:hlinkClick r:id="rId3"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Tx/>
              </a:pPr>
              <a:endParaRPr lang="en-US" kern="1200">
                <a:ln>
                  <a:solidFill>
                    <a:prstClr val="white"/>
                  </a:solidFill>
                </a:ln>
                <a:solidFill>
                  <a:prstClr val="white"/>
                </a:solidFill>
                <a:latin typeface="Times New Roman" pitchFamily="18" charset="0"/>
                <a:cs typeface="Times New Roman" pitchFamily="18" charset="0"/>
              </a:endParaRPr>
            </a:p>
          </p:txBody>
        </p:sp>
        <p:sp>
          <p:nvSpPr>
            <p:cNvPr id="6" name="Rounded Rectangle 5"/>
            <p:cNvSpPr/>
            <p:nvPr/>
          </p:nvSpPr>
          <p:spPr>
            <a:xfrm>
              <a:off x="2393769" y="465951"/>
              <a:ext cx="8082641" cy="1072015"/>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SzPts val="1350"/>
              </a:pPr>
              <a:r>
                <a:rPr lang="vi-VN" sz="2400" b="1">
                  <a:latin typeface="Times New Roman" pitchFamily="18" charset="0"/>
                  <a:cs typeface="Times New Roman" pitchFamily="18" charset="0"/>
                </a:rPr>
                <a:t>Nhóm vi sinh vật nào sau đây có khả năng sử dụng năng lượng ánh sáng để tổng hợp chất hữu cơ từ các hợp chất vô cơ?</a:t>
              </a:r>
            </a:p>
          </p:txBody>
        </p:sp>
        <p:sp>
          <p:nvSpPr>
            <p:cNvPr id="7" name="Rectangle 6"/>
            <p:cNvSpPr/>
            <p:nvPr/>
          </p:nvSpPr>
          <p:spPr>
            <a:xfrm>
              <a:off x="3228396" y="-55716"/>
              <a:ext cx="869981" cy="615553"/>
            </a:xfrm>
            <a:prstGeom prst="rect">
              <a:avLst/>
            </a:prstGeom>
            <a:noFill/>
            <a:ln w="28575">
              <a:noFill/>
            </a:ln>
          </p:spPr>
          <p:txBody>
            <a:bodyPr wrap="none" lIns="91440" tIns="45720" rIns="91440" bIns="45720">
              <a:spAutoFit/>
            </a:bodyPr>
            <a:lstStyle/>
            <a:p>
              <a:pPr algn="ctr" defTabSz="685732">
                <a:buClrTx/>
              </a:pPr>
              <a:r>
                <a:rPr lang="en-US" sz="2400" b="1" kern="1200" err="1">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Câu</a:t>
              </a:r>
              <a:r>
                <a:rPr lang="en-US" sz="2400" b="1" kern="120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2400" b="1" kern="1200" smtClean="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3</a:t>
              </a:r>
              <a:endParaRPr lang="en-US" sz="2400" b="1" kern="1200" dirty="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grpSp>
      <p:sp>
        <p:nvSpPr>
          <p:cNvPr id="14" name="AutoShape 43"/>
          <p:cNvSpPr>
            <a:spLocks noChangeArrowheads="1"/>
          </p:cNvSpPr>
          <p:nvPr/>
        </p:nvSpPr>
        <p:spPr bwMode="gray">
          <a:xfrm>
            <a:off x="1713336" y="2101255"/>
            <a:ext cx="669701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400" b="1" kern="1200">
                <a:latin typeface="+mj-lt"/>
                <a:ea typeface="+mn-ea"/>
                <a:cs typeface="Tahoma" pitchFamily="34" charset="0"/>
              </a:rPr>
              <a:t>Vi sinh vật hóa tự dưỡng.</a:t>
            </a:r>
            <a:endParaRPr lang="en-US" sz="2400" b="1" kern="1200" dirty="0">
              <a:solidFill>
                <a:srgbClr val="FFFFFF"/>
              </a:solidFill>
              <a:latin typeface="+mj-lt"/>
              <a:ea typeface="+mn-ea"/>
              <a:cs typeface="Tahoma" pitchFamily="34" charset="0"/>
            </a:endParaRPr>
          </a:p>
        </p:txBody>
      </p:sp>
      <p:grpSp>
        <p:nvGrpSpPr>
          <p:cNvPr id="26" name="Group 25"/>
          <p:cNvGrpSpPr/>
          <p:nvPr/>
        </p:nvGrpSpPr>
        <p:grpSpPr>
          <a:xfrm>
            <a:off x="1043608" y="2038820"/>
            <a:ext cx="729111" cy="742950"/>
            <a:chOff x="1043608" y="2038820"/>
            <a:chExt cx="729111" cy="742950"/>
          </a:xfrm>
        </p:grpSpPr>
        <p:sp>
          <p:nvSpPr>
            <p:cNvPr id="15" name="AutoShape 44"/>
            <p:cNvSpPr>
              <a:spLocks noChangeArrowheads="1"/>
            </p:cNvSpPr>
            <p:nvPr/>
          </p:nvSpPr>
          <p:spPr bwMode="gray">
            <a:xfrm>
              <a:off x="1043608" y="2038820"/>
              <a:ext cx="729111" cy="74295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6" name="Text Box 46"/>
            <p:cNvSpPr txBox="1">
              <a:spLocks noChangeArrowheads="1"/>
            </p:cNvSpPr>
            <p:nvPr/>
          </p:nvSpPr>
          <p:spPr bwMode="gray">
            <a:xfrm>
              <a:off x="1266178" y="2198764"/>
              <a:ext cx="322362" cy="438581"/>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a:solidFill>
                    <a:srgbClr val="FFFFFF"/>
                  </a:solidFill>
                  <a:latin typeface="Tahoma" pitchFamily="34" charset="0"/>
                  <a:ea typeface="+mn-ea"/>
                  <a:cs typeface="Tahoma" pitchFamily="34" charset="0"/>
                </a:rPr>
                <a:t>A</a:t>
              </a:r>
            </a:p>
          </p:txBody>
        </p:sp>
      </p:grpSp>
      <p:sp>
        <p:nvSpPr>
          <p:cNvPr id="17" name="AutoShape 48"/>
          <p:cNvSpPr>
            <a:spLocks noChangeArrowheads="1"/>
          </p:cNvSpPr>
          <p:nvPr/>
        </p:nvSpPr>
        <p:spPr bwMode="gray">
          <a:xfrm>
            <a:off x="1713336" y="2882592"/>
            <a:ext cx="669701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400" b="1">
                <a:latin typeface="Times New Roman" pitchFamily="18" charset="0"/>
                <a:cs typeface="Times New Roman" pitchFamily="18" charset="0"/>
              </a:rPr>
              <a:t>Vi sinh vật hóa dị dưỡng</a:t>
            </a:r>
            <a:endParaRPr lang="en-US" sz="2400" b="1" kern="1200" dirty="0">
              <a:solidFill>
                <a:srgbClr val="FFFFFF"/>
              </a:solidFill>
              <a:latin typeface="Times New Roman" pitchFamily="18" charset="0"/>
              <a:ea typeface="+mn-ea"/>
              <a:cs typeface="Times New Roman" pitchFamily="18" charset="0"/>
            </a:endParaRPr>
          </a:p>
        </p:txBody>
      </p:sp>
      <p:grpSp>
        <p:nvGrpSpPr>
          <p:cNvPr id="27" name="Group 26"/>
          <p:cNvGrpSpPr/>
          <p:nvPr/>
        </p:nvGrpSpPr>
        <p:grpSpPr>
          <a:xfrm>
            <a:off x="1043610" y="2838920"/>
            <a:ext cx="721436" cy="742950"/>
            <a:chOff x="1043610" y="2838920"/>
            <a:chExt cx="721436" cy="742950"/>
          </a:xfrm>
        </p:grpSpPr>
        <p:sp>
          <p:nvSpPr>
            <p:cNvPr id="18" name="AutoShape 49"/>
            <p:cNvSpPr>
              <a:spLocks noChangeArrowheads="1"/>
            </p:cNvSpPr>
            <p:nvPr/>
          </p:nvSpPr>
          <p:spPr bwMode="gray">
            <a:xfrm>
              <a:off x="1043610" y="2838920"/>
              <a:ext cx="721436" cy="74295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9" name="Text Box 51"/>
            <p:cNvSpPr txBox="1">
              <a:spLocks noChangeArrowheads="1"/>
            </p:cNvSpPr>
            <p:nvPr/>
          </p:nvSpPr>
          <p:spPr bwMode="gray">
            <a:xfrm>
              <a:off x="1265640" y="3011165"/>
              <a:ext cx="323978" cy="43894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B</a:t>
              </a:r>
            </a:p>
          </p:txBody>
        </p:sp>
      </p:grpSp>
      <p:sp>
        <p:nvSpPr>
          <p:cNvPr id="20" name="AutoShape 53"/>
          <p:cNvSpPr>
            <a:spLocks noChangeArrowheads="1"/>
          </p:cNvSpPr>
          <p:nvPr/>
        </p:nvSpPr>
        <p:spPr bwMode="gray">
          <a:xfrm>
            <a:off x="1717692" y="3645720"/>
            <a:ext cx="6692785"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vi-VN" sz="2400" b="1">
                <a:latin typeface="Times New Roman" pitchFamily="18" charset="0"/>
                <a:cs typeface="Times New Roman" pitchFamily="18" charset="0"/>
              </a:rPr>
              <a:t>Vi sinh vật quang tự dưỡng</a:t>
            </a:r>
            <a:endParaRPr lang="vi-VN" sz="2400" b="1" kern="1200" dirty="0">
              <a:latin typeface="Times New Roman" pitchFamily="18" charset="0"/>
              <a:ea typeface="Tahoma" pitchFamily="34" charset="0"/>
              <a:cs typeface="Times New Roman" pitchFamily="18" charset="0"/>
            </a:endParaRPr>
          </a:p>
        </p:txBody>
      </p:sp>
      <p:grpSp>
        <p:nvGrpSpPr>
          <p:cNvPr id="28" name="Group 27"/>
          <p:cNvGrpSpPr/>
          <p:nvPr/>
        </p:nvGrpSpPr>
        <p:grpSpPr>
          <a:xfrm>
            <a:off x="1043611" y="3581870"/>
            <a:ext cx="740197" cy="742950"/>
            <a:chOff x="1043611" y="3581870"/>
            <a:chExt cx="740197" cy="742950"/>
          </a:xfrm>
        </p:grpSpPr>
        <p:sp>
          <p:nvSpPr>
            <p:cNvPr id="21" name="AutoShape 54"/>
            <p:cNvSpPr>
              <a:spLocks noChangeArrowheads="1"/>
            </p:cNvSpPr>
            <p:nvPr/>
          </p:nvSpPr>
          <p:spPr bwMode="gray">
            <a:xfrm>
              <a:off x="1043611" y="3581870"/>
              <a:ext cx="740197" cy="74295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2" name="Text Box 56"/>
            <p:cNvSpPr txBox="1">
              <a:spLocks noChangeArrowheads="1"/>
            </p:cNvSpPr>
            <p:nvPr/>
          </p:nvSpPr>
          <p:spPr bwMode="gray">
            <a:xfrm>
              <a:off x="1244887" y="3713636"/>
              <a:ext cx="318879" cy="438547"/>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C</a:t>
              </a:r>
            </a:p>
          </p:txBody>
        </p:sp>
      </p:grpSp>
      <p:sp>
        <p:nvSpPr>
          <p:cNvPr id="23" name="AutoShape 58"/>
          <p:cNvSpPr>
            <a:spLocks noChangeArrowheads="1"/>
          </p:cNvSpPr>
          <p:nvPr/>
        </p:nvSpPr>
        <p:spPr bwMode="gray">
          <a:xfrm>
            <a:off x="1714214" y="4425642"/>
            <a:ext cx="669615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vi-VN" sz="2400" b="1">
                <a:latin typeface="Times New Roman" pitchFamily="18" charset="0"/>
                <a:cs typeface="Times New Roman" pitchFamily="18" charset="0"/>
              </a:rPr>
              <a:t>Vi sinh vật hóa dưỡng</a:t>
            </a:r>
            <a:endParaRPr lang="vi-VN" sz="2400" b="1" kern="1200" dirty="0">
              <a:latin typeface="Times New Roman" pitchFamily="18" charset="0"/>
              <a:ea typeface="Tahoma" pitchFamily="34" charset="0"/>
              <a:cs typeface="Times New Roman" pitchFamily="18" charset="0"/>
            </a:endParaRPr>
          </a:p>
        </p:txBody>
      </p:sp>
      <p:grpSp>
        <p:nvGrpSpPr>
          <p:cNvPr id="29" name="Group 28"/>
          <p:cNvGrpSpPr/>
          <p:nvPr/>
        </p:nvGrpSpPr>
        <p:grpSpPr>
          <a:xfrm>
            <a:off x="1043611" y="4381970"/>
            <a:ext cx="740197" cy="742950"/>
            <a:chOff x="1043611" y="4381970"/>
            <a:chExt cx="740197" cy="742950"/>
          </a:xfrm>
        </p:grpSpPr>
        <p:sp>
          <p:nvSpPr>
            <p:cNvPr id="24" name="AutoShape 59"/>
            <p:cNvSpPr>
              <a:spLocks noChangeArrowheads="1"/>
            </p:cNvSpPr>
            <p:nvPr/>
          </p:nvSpPr>
          <p:spPr bwMode="gray">
            <a:xfrm>
              <a:off x="1043611" y="4381970"/>
              <a:ext cx="740197" cy="74295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5" name="Text Box 61"/>
            <p:cNvSpPr txBox="1">
              <a:spLocks noChangeArrowheads="1"/>
            </p:cNvSpPr>
            <p:nvPr/>
          </p:nvSpPr>
          <p:spPr bwMode="gray">
            <a:xfrm>
              <a:off x="1196440" y="4534064"/>
              <a:ext cx="434535" cy="43876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D</a:t>
              </a:r>
            </a:p>
          </p:txBody>
        </p:sp>
      </p:grpSp>
      <p:sp>
        <p:nvSpPr>
          <p:cNvPr id="30" name="Rectangle 29"/>
          <p:cNvSpPr/>
          <p:nvPr/>
        </p:nvSpPr>
        <p:spPr>
          <a:xfrm>
            <a:off x="8014622" y="-6745"/>
            <a:ext cx="1093882" cy="346247"/>
          </a:xfrm>
          <a:prstGeom prst="rect">
            <a:avLst/>
          </a:prstGeom>
          <a:noFill/>
        </p:spPr>
        <p:txBody>
          <a:bodyPr wrap="none" lIns="68576" tIns="34289" rIns="68576" bIns="34289">
            <a:spAutoFit/>
          </a:bodyPr>
          <a:lstStyle/>
          <a:p>
            <a:pPr algn="ctr" defTabSz="685749">
              <a:buClrTx/>
            </a:pPr>
            <a:r>
              <a:rPr lang="en-US" sz="1800" b="1" kern="1200" smtClean="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Thời </a:t>
            </a:r>
            <a:r>
              <a:rPr lang="en-US" sz="1800" b="1" kern="1200" dirty="0" err="1">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gian</a:t>
            </a:r>
            <a:endParaRPr lang="en-US" sz="1800" b="1" kern="1200" dirty="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
        <p:nvSpPr>
          <p:cNvPr id="31" name="Flowchart: Connector 30"/>
          <p:cNvSpPr/>
          <p:nvPr/>
        </p:nvSpPr>
        <p:spPr>
          <a:xfrm>
            <a:off x="8119025" y="263891"/>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sp>
        <p:nvSpPr>
          <p:cNvPr id="32" name="Flowchart: Connector 31"/>
          <p:cNvSpPr/>
          <p:nvPr/>
        </p:nvSpPr>
        <p:spPr>
          <a:xfrm>
            <a:off x="8119024" y="263891"/>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485" y="267494"/>
            <a:ext cx="669452" cy="663668"/>
          </a:xfrm>
          <a:prstGeom prst="rect">
            <a:avLst/>
          </a:prstGeom>
        </p:spPr>
      </p:pic>
      <p:sp>
        <p:nvSpPr>
          <p:cNvPr id="34" name="Rectangle 33"/>
          <p:cNvSpPr/>
          <p:nvPr/>
        </p:nvSpPr>
        <p:spPr>
          <a:xfrm>
            <a:off x="8169402" y="817712"/>
            <a:ext cx="739618" cy="300080"/>
          </a:xfrm>
          <a:prstGeom prst="rect">
            <a:avLst/>
          </a:prstGeom>
          <a:noFill/>
        </p:spPr>
        <p:txBody>
          <a:bodyPr wrap="none" lIns="68576" tIns="34289" rIns="68576" bIns="34289">
            <a:spAutoFit/>
          </a:bodyPr>
          <a:lstStyle/>
          <a:p>
            <a:pPr algn="ctr" defTabSz="685749">
              <a:buClrTx/>
            </a:pP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Hết</a:t>
            </a:r>
            <a:r>
              <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giờ</a:t>
            </a:r>
            <a:endPar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995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heel(1)">
                                      <p:cBhvr>
                                        <p:cTn id="14" dur="10000"/>
                                        <p:tgtEl>
                                          <p:spTgt spid="32"/>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explode.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20"/>
                                        </p:tgtEl>
                                        <p:attrNameLst>
                                          <p:attrName>fillcolor</p:attrName>
                                        </p:attrNameLst>
                                      </p:cBhvr>
                                      <p:to>
                                        <a:schemeClr val="accent2"/>
                                      </p:to>
                                    </p:animClr>
                                    <p:set>
                                      <p:cBhvr>
                                        <p:cTn id="54" dur="1000" fill="hold"/>
                                        <p:tgtEl>
                                          <p:spTgt spid="20"/>
                                        </p:tgtEl>
                                        <p:attrNameLst>
                                          <p:attrName>fill.type</p:attrName>
                                        </p:attrNameLst>
                                      </p:cBhvr>
                                      <p:to>
                                        <p:strVal val="solid"/>
                                      </p:to>
                                    </p:set>
                                    <p:set>
                                      <p:cBhvr>
                                        <p:cTn id="55" dur="1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32" grpId="0" animBg="1"/>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6" name="Google Shape;497;p46"/>
          <p:cNvSpPr txBox="1">
            <a:spLocks/>
          </p:cNvSpPr>
          <p:nvPr/>
        </p:nvSpPr>
        <p:spPr>
          <a:xfrm>
            <a:off x="539552" y="339502"/>
            <a:ext cx="8208912" cy="579300"/>
          </a:xfrm>
          <a:prstGeom prst="rect">
            <a:avLst/>
          </a:prstGeom>
        </p:spPr>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UTM Cookies" pitchFamily="18" charset="0"/>
                <a:sym typeface="Montserrat"/>
              </a:rPr>
              <a:t>BÀI 22: KHÁI QUÁT VỀ VI SINH VẬT</a:t>
            </a:r>
          </a:p>
        </p:txBody>
      </p:sp>
      <p:graphicFrame>
        <p:nvGraphicFramePr>
          <p:cNvPr id="4" name="Diagram 3"/>
          <p:cNvGraphicFramePr/>
          <p:nvPr>
            <p:extLst>
              <p:ext uri="{D42A27DB-BD31-4B8C-83A1-F6EECF244321}">
                <p14:modId xmlns:p14="http://schemas.microsoft.com/office/powerpoint/2010/main" val="1840685039"/>
              </p:ext>
            </p:extLst>
          </p:nvPr>
        </p:nvGraphicFramePr>
        <p:xfrm>
          <a:off x="251520" y="1131591"/>
          <a:ext cx="8640960" cy="3696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A1C546B2-9FF1-4DAE-9432-7E9E8337D15C}"/>
                                            </p:graphicEl>
                                          </p:spTgt>
                                        </p:tgtEl>
                                        <p:attrNameLst>
                                          <p:attrName>style.visibility</p:attrName>
                                        </p:attrNameLst>
                                      </p:cBhvr>
                                      <p:to>
                                        <p:strVal val="visible"/>
                                      </p:to>
                                    </p:set>
                                    <p:animEffect transition="in" filter="fade">
                                      <p:cBhvr>
                                        <p:cTn id="7" dur="1000"/>
                                        <p:tgtEl>
                                          <p:spTgt spid="4">
                                            <p:graphicEl>
                                              <a:dgm id="{A1C546B2-9FF1-4DAE-9432-7E9E8337D15C}"/>
                                            </p:graphicEl>
                                          </p:spTgt>
                                        </p:tgtEl>
                                      </p:cBhvr>
                                    </p:animEffect>
                                    <p:anim calcmode="lin" valueType="num">
                                      <p:cBhvr>
                                        <p:cTn id="8" dur="1000" fill="hold"/>
                                        <p:tgtEl>
                                          <p:spTgt spid="4">
                                            <p:graphicEl>
                                              <a:dgm id="{A1C546B2-9FF1-4DAE-9432-7E9E8337D15C}"/>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A1C546B2-9FF1-4DAE-9432-7E9E8337D15C}"/>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B9B5EAE8-0312-4BF8-9A9D-D7F3D0562013}"/>
                                            </p:graphicEl>
                                          </p:spTgt>
                                        </p:tgtEl>
                                        <p:attrNameLst>
                                          <p:attrName>style.visibility</p:attrName>
                                        </p:attrNameLst>
                                      </p:cBhvr>
                                      <p:to>
                                        <p:strVal val="visible"/>
                                      </p:to>
                                    </p:set>
                                    <p:animEffect transition="in" filter="fade">
                                      <p:cBhvr>
                                        <p:cTn id="12" dur="1000"/>
                                        <p:tgtEl>
                                          <p:spTgt spid="4">
                                            <p:graphicEl>
                                              <a:dgm id="{B9B5EAE8-0312-4BF8-9A9D-D7F3D0562013}"/>
                                            </p:graphicEl>
                                          </p:spTgt>
                                        </p:tgtEl>
                                      </p:cBhvr>
                                    </p:animEffect>
                                    <p:anim calcmode="lin" valueType="num">
                                      <p:cBhvr>
                                        <p:cTn id="13" dur="1000" fill="hold"/>
                                        <p:tgtEl>
                                          <p:spTgt spid="4">
                                            <p:graphicEl>
                                              <a:dgm id="{B9B5EAE8-0312-4BF8-9A9D-D7F3D0562013}"/>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B9B5EAE8-0312-4BF8-9A9D-D7F3D0562013}"/>
                                            </p:graphic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4">
                                            <p:graphicEl>
                                              <a:dgm id="{FA0FE8D3-8395-42E9-8721-74F7DE3C0221}"/>
                                            </p:graphicEl>
                                          </p:spTgt>
                                        </p:tgtEl>
                                        <p:attrNameLst>
                                          <p:attrName>style.visibility</p:attrName>
                                        </p:attrNameLst>
                                      </p:cBhvr>
                                      <p:to>
                                        <p:strVal val="visible"/>
                                      </p:to>
                                    </p:set>
                                    <p:animEffect transition="in" filter="fade">
                                      <p:cBhvr>
                                        <p:cTn id="18" dur="1000"/>
                                        <p:tgtEl>
                                          <p:spTgt spid="4">
                                            <p:graphicEl>
                                              <a:dgm id="{FA0FE8D3-8395-42E9-8721-74F7DE3C0221}"/>
                                            </p:graphicEl>
                                          </p:spTgt>
                                        </p:tgtEl>
                                      </p:cBhvr>
                                    </p:animEffect>
                                    <p:anim calcmode="lin" valueType="num">
                                      <p:cBhvr>
                                        <p:cTn id="19" dur="1000" fill="hold"/>
                                        <p:tgtEl>
                                          <p:spTgt spid="4">
                                            <p:graphicEl>
                                              <a:dgm id="{FA0FE8D3-8395-42E9-8721-74F7DE3C0221}"/>
                                            </p:graphicEl>
                                          </p:spTgt>
                                        </p:tgtEl>
                                        <p:attrNameLst>
                                          <p:attrName>ppt_x</p:attrName>
                                        </p:attrNameLst>
                                      </p:cBhvr>
                                      <p:tavLst>
                                        <p:tav tm="0">
                                          <p:val>
                                            <p:strVal val="#ppt_x"/>
                                          </p:val>
                                        </p:tav>
                                        <p:tav tm="100000">
                                          <p:val>
                                            <p:strVal val="#ppt_x"/>
                                          </p:val>
                                        </p:tav>
                                      </p:tavLst>
                                    </p:anim>
                                    <p:anim calcmode="lin" valueType="num">
                                      <p:cBhvr>
                                        <p:cTn id="20" dur="1000" fill="hold"/>
                                        <p:tgtEl>
                                          <p:spTgt spid="4">
                                            <p:graphicEl>
                                              <a:dgm id="{FA0FE8D3-8395-42E9-8721-74F7DE3C0221}"/>
                                            </p:graphic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graphicEl>
                                              <a:dgm id="{6574B515-0221-4276-8F45-4BF92802D36B}"/>
                                            </p:graphicEl>
                                          </p:spTgt>
                                        </p:tgtEl>
                                        <p:attrNameLst>
                                          <p:attrName>style.visibility</p:attrName>
                                        </p:attrNameLst>
                                      </p:cBhvr>
                                      <p:to>
                                        <p:strVal val="visible"/>
                                      </p:to>
                                    </p:set>
                                    <p:animEffect transition="in" filter="fade">
                                      <p:cBhvr>
                                        <p:cTn id="23" dur="1000"/>
                                        <p:tgtEl>
                                          <p:spTgt spid="4">
                                            <p:graphicEl>
                                              <a:dgm id="{6574B515-0221-4276-8F45-4BF92802D36B}"/>
                                            </p:graphicEl>
                                          </p:spTgt>
                                        </p:tgtEl>
                                      </p:cBhvr>
                                    </p:animEffect>
                                    <p:anim calcmode="lin" valueType="num">
                                      <p:cBhvr>
                                        <p:cTn id="24" dur="1000" fill="hold"/>
                                        <p:tgtEl>
                                          <p:spTgt spid="4">
                                            <p:graphicEl>
                                              <a:dgm id="{6574B515-0221-4276-8F45-4BF92802D36B}"/>
                                            </p:graphicEl>
                                          </p:spTgt>
                                        </p:tgtEl>
                                        <p:attrNameLst>
                                          <p:attrName>ppt_x</p:attrName>
                                        </p:attrNameLst>
                                      </p:cBhvr>
                                      <p:tavLst>
                                        <p:tav tm="0">
                                          <p:val>
                                            <p:strVal val="#ppt_x"/>
                                          </p:val>
                                        </p:tav>
                                        <p:tav tm="100000">
                                          <p:val>
                                            <p:strVal val="#ppt_x"/>
                                          </p:val>
                                        </p:tav>
                                      </p:tavLst>
                                    </p:anim>
                                    <p:anim calcmode="lin" valueType="num">
                                      <p:cBhvr>
                                        <p:cTn id="25" dur="1000" fill="hold"/>
                                        <p:tgtEl>
                                          <p:spTgt spid="4">
                                            <p:graphicEl>
                                              <a:dgm id="{6574B515-0221-4276-8F45-4BF92802D36B}"/>
                                            </p:graphic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4">
                                            <p:graphicEl>
                                              <a:dgm id="{DC955056-DB98-4C6A-BDF8-37E7755E3448}"/>
                                            </p:graphicEl>
                                          </p:spTgt>
                                        </p:tgtEl>
                                        <p:attrNameLst>
                                          <p:attrName>style.visibility</p:attrName>
                                        </p:attrNameLst>
                                      </p:cBhvr>
                                      <p:to>
                                        <p:strVal val="visible"/>
                                      </p:to>
                                    </p:set>
                                    <p:animEffect transition="in" filter="fade">
                                      <p:cBhvr>
                                        <p:cTn id="29" dur="1000"/>
                                        <p:tgtEl>
                                          <p:spTgt spid="4">
                                            <p:graphicEl>
                                              <a:dgm id="{DC955056-DB98-4C6A-BDF8-37E7755E3448}"/>
                                            </p:graphicEl>
                                          </p:spTgt>
                                        </p:tgtEl>
                                      </p:cBhvr>
                                    </p:animEffect>
                                    <p:anim calcmode="lin" valueType="num">
                                      <p:cBhvr>
                                        <p:cTn id="30" dur="1000" fill="hold"/>
                                        <p:tgtEl>
                                          <p:spTgt spid="4">
                                            <p:graphicEl>
                                              <a:dgm id="{DC955056-DB98-4C6A-BDF8-37E7755E3448}"/>
                                            </p:graphicEl>
                                          </p:spTgt>
                                        </p:tgtEl>
                                        <p:attrNameLst>
                                          <p:attrName>ppt_x</p:attrName>
                                        </p:attrNameLst>
                                      </p:cBhvr>
                                      <p:tavLst>
                                        <p:tav tm="0">
                                          <p:val>
                                            <p:strVal val="#ppt_x"/>
                                          </p:val>
                                        </p:tav>
                                        <p:tav tm="100000">
                                          <p:val>
                                            <p:strVal val="#ppt_x"/>
                                          </p:val>
                                        </p:tav>
                                      </p:tavLst>
                                    </p:anim>
                                    <p:anim calcmode="lin" valueType="num">
                                      <p:cBhvr>
                                        <p:cTn id="31" dur="1000" fill="hold"/>
                                        <p:tgtEl>
                                          <p:spTgt spid="4">
                                            <p:graphicEl>
                                              <a:dgm id="{DC955056-DB98-4C6A-BDF8-37E7755E3448}"/>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graphicEl>
                                              <a:dgm id="{7A251710-E2EF-49F9-A586-6F4531120B5C}"/>
                                            </p:graphicEl>
                                          </p:spTgt>
                                        </p:tgtEl>
                                        <p:attrNameLst>
                                          <p:attrName>style.visibility</p:attrName>
                                        </p:attrNameLst>
                                      </p:cBhvr>
                                      <p:to>
                                        <p:strVal val="visible"/>
                                      </p:to>
                                    </p:set>
                                    <p:animEffect transition="in" filter="fade">
                                      <p:cBhvr>
                                        <p:cTn id="34" dur="1000"/>
                                        <p:tgtEl>
                                          <p:spTgt spid="4">
                                            <p:graphicEl>
                                              <a:dgm id="{7A251710-E2EF-49F9-A586-6F4531120B5C}"/>
                                            </p:graphicEl>
                                          </p:spTgt>
                                        </p:tgtEl>
                                      </p:cBhvr>
                                    </p:animEffect>
                                    <p:anim calcmode="lin" valueType="num">
                                      <p:cBhvr>
                                        <p:cTn id="35" dur="1000" fill="hold"/>
                                        <p:tgtEl>
                                          <p:spTgt spid="4">
                                            <p:graphicEl>
                                              <a:dgm id="{7A251710-E2EF-49F9-A586-6F4531120B5C}"/>
                                            </p:graphicEl>
                                          </p:spTgt>
                                        </p:tgtEl>
                                        <p:attrNameLst>
                                          <p:attrName>ppt_x</p:attrName>
                                        </p:attrNameLst>
                                      </p:cBhvr>
                                      <p:tavLst>
                                        <p:tav tm="0">
                                          <p:val>
                                            <p:strVal val="#ppt_x"/>
                                          </p:val>
                                        </p:tav>
                                        <p:tav tm="100000">
                                          <p:val>
                                            <p:strVal val="#ppt_x"/>
                                          </p:val>
                                        </p:tav>
                                      </p:tavLst>
                                    </p:anim>
                                    <p:anim calcmode="lin" valueType="num">
                                      <p:cBhvr>
                                        <p:cTn id="36" dur="1000" fill="hold"/>
                                        <p:tgtEl>
                                          <p:spTgt spid="4">
                                            <p:graphicEl>
                                              <a:dgm id="{7A251710-E2EF-49F9-A586-6F4531120B5C}"/>
                                            </p:graphicEl>
                                          </p:spTgt>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4">
                                            <p:graphicEl>
                                              <a:dgm id="{7990AC71-661E-49A6-A3D3-BA139EAA0EE0}"/>
                                            </p:graphicEl>
                                          </p:spTgt>
                                        </p:tgtEl>
                                        <p:attrNameLst>
                                          <p:attrName>style.visibility</p:attrName>
                                        </p:attrNameLst>
                                      </p:cBhvr>
                                      <p:to>
                                        <p:strVal val="visible"/>
                                      </p:to>
                                    </p:set>
                                    <p:animEffect transition="in" filter="fade">
                                      <p:cBhvr>
                                        <p:cTn id="40" dur="1000"/>
                                        <p:tgtEl>
                                          <p:spTgt spid="4">
                                            <p:graphicEl>
                                              <a:dgm id="{7990AC71-661E-49A6-A3D3-BA139EAA0EE0}"/>
                                            </p:graphicEl>
                                          </p:spTgt>
                                        </p:tgtEl>
                                      </p:cBhvr>
                                    </p:animEffect>
                                    <p:anim calcmode="lin" valueType="num">
                                      <p:cBhvr>
                                        <p:cTn id="41" dur="1000" fill="hold"/>
                                        <p:tgtEl>
                                          <p:spTgt spid="4">
                                            <p:graphicEl>
                                              <a:dgm id="{7990AC71-661E-49A6-A3D3-BA139EAA0EE0}"/>
                                            </p:graphicEl>
                                          </p:spTgt>
                                        </p:tgtEl>
                                        <p:attrNameLst>
                                          <p:attrName>ppt_x</p:attrName>
                                        </p:attrNameLst>
                                      </p:cBhvr>
                                      <p:tavLst>
                                        <p:tav tm="0">
                                          <p:val>
                                            <p:strVal val="#ppt_x"/>
                                          </p:val>
                                        </p:tav>
                                        <p:tav tm="100000">
                                          <p:val>
                                            <p:strVal val="#ppt_x"/>
                                          </p:val>
                                        </p:tav>
                                      </p:tavLst>
                                    </p:anim>
                                    <p:anim calcmode="lin" valueType="num">
                                      <p:cBhvr>
                                        <p:cTn id="42" dur="1000" fill="hold"/>
                                        <p:tgtEl>
                                          <p:spTgt spid="4">
                                            <p:graphicEl>
                                              <a:dgm id="{7990AC71-661E-49A6-A3D3-BA139EAA0EE0}"/>
                                            </p:graphic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
                                            <p:graphicEl>
                                              <a:dgm id="{5C7C4C44-03E6-436A-8840-E474BF502E98}"/>
                                            </p:graphicEl>
                                          </p:spTgt>
                                        </p:tgtEl>
                                        <p:attrNameLst>
                                          <p:attrName>style.visibility</p:attrName>
                                        </p:attrNameLst>
                                      </p:cBhvr>
                                      <p:to>
                                        <p:strVal val="visible"/>
                                      </p:to>
                                    </p:set>
                                    <p:animEffect transition="in" filter="fade">
                                      <p:cBhvr>
                                        <p:cTn id="45" dur="1000"/>
                                        <p:tgtEl>
                                          <p:spTgt spid="4">
                                            <p:graphicEl>
                                              <a:dgm id="{5C7C4C44-03E6-436A-8840-E474BF502E98}"/>
                                            </p:graphicEl>
                                          </p:spTgt>
                                        </p:tgtEl>
                                      </p:cBhvr>
                                    </p:animEffect>
                                    <p:anim calcmode="lin" valueType="num">
                                      <p:cBhvr>
                                        <p:cTn id="46" dur="1000" fill="hold"/>
                                        <p:tgtEl>
                                          <p:spTgt spid="4">
                                            <p:graphicEl>
                                              <a:dgm id="{5C7C4C44-03E6-436A-8840-E474BF502E98}"/>
                                            </p:graphicEl>
                                          </p:spTgt>
                                        </p:tgtEl>
                                        <p:attrNameLst>
                                          <p:attrName>ppt_x</p:attrName>
                                        </p:attrNameLst>
                                      </p:cBhvr>
                                      <p:tavLst>
                                        <p:tav tm="0">
                                          <p:val>
                                            <p:strVal val="#ppt_x"/>
                                          </p:val>
                                        </p:tav>
                                        <p:tav tm="100000">
                                          <p:val>
                                            <p:strVal val="#ppt_x"/>
                                          </p:val>
                                        </p:tav>
                                      </p:tavLst>
                                    </p:anim>
                                    <p:anim calcmode="lin" valueType="num">
                                      <p:cBhvr>
                                        <p:cTn id="47" dur="1000" fill="hold"/>
                                        <p:tgtEl>
                                          <p:spTgt spid="4">
                                            <p:graphicEl>
                                              <a:dgm id="{5C7C4C44-03E6-436A-8840-E474BF502E9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3908" y="74117"/>
            <a:ext cx="2916183"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rPr>
              <a:t>luyện tập</a:t>
            </a:r>
            <a:endParaRPr lang="en-US" sz="4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endParaRPr>
          </a:p>
        </p:txBody>
      </p:sp>
      <p:grpSp>
        <p:nvGrpSpPr>
          <p:cNvPr id="4" name="Group 3"/>
          <p:cNvGrpSpPr/>
          <p:nvPr/>
        </p:nvGrpSpPr>
        <p:grpSpPr>
          <a:xfrm>
            <a:off x="82917" y="843558"/>
            <a:ext cx="8953579" cy="1077051"/>
            <a:chOff x="2393769" y="-55716"/>
            <a:chExt cx="8082641" cy="1436068"/>
          </a:xfrm>
        </p:grpSpPr>
        <p:sp>
          <p:nvSpPr>
            <p:cNvPr id="5" name="Hexagon 4">
              <a:hlinkClick r:id="rId3"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Tx/>
              </a:pPr>
              <a:endParaRPr lang="en-US" kern="1200">
                <a:ln>
                  <a:solidFill>
                    <a:prstClr val="white"/>
                  </a:solidFill>
                </a:ln>
                <a:solidFill>
                  <a:prstClr val="white"/>
                </a:solidFill>
                <a:latin typeface="Times New Roman" pitchFamily="18" charset="0"/>
                <a:cs typeface="Times New Roman" pitchFamily="18" charset="0"/>
              </a:endParaRPr>
            </a:p>
          </p:txBody>
        </p:sp>
        <p:sp>
          <p:nvSpPr>
            <p:cNvPr id="6" name="Rounded Rectangle 5"/>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lnSpc>
                  <a:spcPct val="120000"/>
                </a:lnSpc>
                <a:buSzPts val="1350"/>
              </a:pPr>
              <a:r>
                <a:rPr lang="en-US" sz="2400" b="1">
                  <a:latin typeface="Times New Roman" pitchFamily="18" charset="0"/>
                  <a:cs typeface="Times New Roman" pitchFamily="18" charset="0"/>
                </a:rPr>
                <a:t>Trùng Amip thuộc nhóm vi sinh vật nào? </a:t>
              </a:r>
            </a:p>
          </p:txBody>
        </p:sp>
        <p:sp>
          <p:nvSpPr>
            <p:cNvPr id="7" name="Rectangle 6"/>
            <p:cNvSpPr/>
            <p:nvPr/>
          </p:nvSpPr>
          <p:spPr>
            <a:xfrm>
              <a:off x="3228396" y="-55716"/>
              <a:ext cx="869981" cy="615553"/>
            </a:xfrm>
            <a:prstGeom prst="rect">
              <a:avLst/>
            </a:prstGeom>
            <a:noFill/>
            <a:ln w="28575">
              <a:noFill/>
            </a:ln>
          </p:spPr>
          <p:txBody>
            <a:bodyPr wrap="none" lIns="91440" tIns="45720" rIns="91440" bIns="45720">
              <a:spAutoFit/>
            </a:bodyPr>
            <a:lstStyle/>
            <a:p>
              <a:pPr algn="ctr" defTabSz="685732">
                <a:buClrTx/>
              </a:pPr>
              <a:r>
                <a:rPr lang="en-US" sz="2400" b="1" kern="1200" err="1">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Câu</a:t>
              </a:r>
              <a:r>
                <a:rPr lang="en-US" sz="2400" b="1" kern="120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2400" b="1" kern="1200" smtClean="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4</a:t>
              </a:r>
              <a:endParaRPr lang="en-US" sz="2400" b="1" kern="1200" dirty="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grpSp>
      <p:sp>
        <p:nvSpPr>
          <p:cNvPr id="14" name="AutoShape 43"/>
          <p:cNvSpPr>
            <a:spLocks noChangeArrowheads="1"/>
          </p:cNvSpPr>
          <p:nvPr/>
        </p:nvSpPr>
        <p:spPr bwMode="gray">
          <a:xfrm>
            <a:off x="1713336" y="2101255"/>
            <a:ext cx="669701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400" b="1" kern="1200">
                <a:latin typeface="+mj-lt"/>
                <a:ea typeface="+mn-ea"/>
                <a:cs typeface="Tahoma" pitchFamily="34" charset="0"/>
              </a:rPr>
              <a:t>Vi khuẩn cổ.</a:t>
            </a:r>
            <a:endParaRPr lang="en-US" sz="2400" b="1" kern="1200" dirty="0">
              <a:solidFill>
                <a:srgbClr val="FFFFFF"/>
              </a:solidFill>
              <a:latin typeface="+mj-lt"/>
              <a:ea typeface="+mn-ea"/>
              <a:cs typeface="Tahoma" pitchFamily="34" charset="0"/>
            </a:endParaRPr>
          </a:p>
        </p:txBody>
      </p:sp>
      <p:grpSp>
        <p:nvGrpSpPr>
          <p:cNvPr id="26" name="Group 25"/>
          <p:cNvGrpSpPr/>
          <p:nvPr/>
        </p:nvGrpSpPr>
        <p:grpSpPr>
          <a:xfrm>
            <a:off x="1043608" y="2038820"/>
            <a:ext cx="729111" cy="742950"/>
            <a:chOff x="1043608" y="2038820"/>
            <a:chExt cx="729111" cy="742950"/>
          </a:xfrm>
        </p:grpSpPr>
        <p:sp>
          <p:nvSpPr>
            <p:cNvPr id="15" name="AutoShape 44"/>
            <p:cNvSpPr>
              <a:spLocks noChangeArrowheads="1"/>
            </p:cNvSpPr>
            <p:nvPr/>
          </p:nvSpPr>
          <p:spPr bwMode="gray">
            <a:xfrm>
              <a:off x="1043608" y="2038820"/>
              <a:ext cx="729111" cy="74295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6" name="Text Box 46"/>
            <p:cNvSpPr txBox="1">
              <a:spLocks noChangeArrowheads="1"/>
            </p:cNvSpPr>
            <p:nvPr/>
          </p:nvSpPr>
          <p:spPr bwMode="gray">
            <a:xfrm>
              <a:off x="1266178" y="2198764"/>
              <a:ext cx="322362" cy="438581"/>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a:solidFill>
                    <a:srgbClr val="FFFFFF"/>
                  </a:solidFill>
                  <a:latin typeface="Tahoma" pitchFamily="34" charset="0"/>
                  <a:ea typeface="+mn-ea"/>
                  <a:cs typeface="Tahoma" pitchFamily="34" charset="0"/>
                </a:rPr>
                <a:t>A</a:t>
              </a:r>
            </a:p>
          </p:txBody>
        </p:sp>
      </p:grpSp>
      <p:sp>
        <p:nvSpPr>
          <p:cNvPr id="17" name="AutoShape 48"/>
          <p:cNvSpPr>
            <a:spLocks noChangeArrowheads="1"/>
          </p:cNvSpPr>
          <p:nvPr/>
        </p:nvSpPr>
        <p:spPr bwMode="gray">
          <a:xfrm>
            <a:off x="1713336" y="2882592"/>
            <a:ext cx="669701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en-US" sz="2400" b="1">
                <a:latin typeface="Times New Roman" pitchFamily="18" charset="0"/>
                <a:cs typeface="Times New Roman" pitchFamily="18" charset="0"/>
              </a:rPr>
              <a:t>Vi </a:t>
            </a:r>
            <a:r>
              <a:rPr lang="en-US" sz="2400" b="1" smtClean="0">
                <a:latin typeface="Times New Roman" pitchFamily="18" charset="0"/>
                <a:cs typeface="Times New Roman" pitchFamily="18" charset="0"/>
              </a:rPr>
              <a:t>khuẩn.</a:t>
            </a:r>
            <a:endParaRPr lang="en-US" sz="2400" b="1" kern="1200" dirty="0">
              <a:solidFill>
                <a:srgbClr val="FFFFFF"/>
              </a:solidFill>
              <a:latin typeface="Times New Roman" pitchFamily="18" charset="0"/>
              <a:ea typeface="+mn-ea"/>
              <a:cs typeface="Times New Roman" pitchFamily="18" charset="0"/>
            </a:endParaRPr>
          </a:p>
        </p:txBody>
      </p:sp>
      <p:grpSp>
        <p:nvGrpSpPr>
          <p:cNvPr id="27" name="Group 26"/>
          <p:cNvGrpSpPr/>
          <p:nvPr/>
        </p:nvGrpSpPr>
        <p:grpSpPr>
          <a:xfrm>
            <a:off x="1043610" y="2838920"/>
            <a:ext cx="721436" cy="742950"/>
            <a:chOff x="1043610" y="2838920"/>
            <a:chExt cx="721436" cy="742950"/>
          </a:xfrm>
        </p:grpSpPr>
        <p:sp>
          <p:nvSpPr>
            <p:cNvPr id="18" name="AutoShape 49"/>
            <p:cNvSpPr>
              <a:spLocks noChangeArrowheads="1"/>
            </p:cNvSpPr>
            <p:nvPr/>
          </p:nvSpPr>
          <p:spPr bwMode="gray">
            <a:xfrm>
              <a:off x="1043610" y="2838920"/>
              <a:ext cx="721436" cy="74295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9" name="Text Box 51"/>
            <p:cNvSpPr txBox="1">
              <a:spLocks noChangeArrowheads="1"/>
            </p:cNvSpPr>
            <p:nvPr/>
          </p:nvSpPr>
          <p:spPr bwMode="gray">
            <a:xfrm>
              <a:off x="1265640" y="3011165"/>
              <a:ext cx="323978" cy="43894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B</a:t>
              </a:r>
            </a:p>
          </p:txBody>
        </p:sp>
      </p:grpSp>
      <p:sp>
        <p:nvSpPr>
          <p:cNvPr id="20" name="AutoShape 53"/>
          <p:cNvSpPr>
            <a:spLocks noChangeArrowheads="1"/>
          </p:cNvSpPr>
          <p:nvPr/>
        </p:nvSpPr>
        <p:spPr bwMode="gray">
          <a:xfrm>
            <a:off x="1717692" y="3645720"/>
            <a:ext cx="6692785"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vi-VN" sz="2400" b="1">
                <a:latin typeface="Times New Roman" pitchFamily="18" charset="0"/>
                <a:cs typeface="Times New Roman" pitchFamily="18" charset="0"/>
              </a:rPr>
              <a:t>Vi sinh vật đơn bào nhân sơ.</a:t>
            </a:r>
            <a:endParaRPr lang="vi-VN" sz="2400" b="1" kern="1200" dirty="0">
              <a:latin typeface="Times New Roman" pitchFamily="18" charset="0"/>
              <a:ea typeface="Tahoma" pitchFamily="34" charset="0"/>
              <a:cs typeface="Times New Roman" pitchFamily="18" charset="0"/>
            </a:endParaRPr>
          </a:p>
        </p:txBody>
      </p:sp>
      <p:grpSp>
        <p:nvGrpSpPr>
          <p:cNvPr id="28" name="Group 27"/>
          <p:cNvGrpSpPr/>
          <p:nvPr/>
        </p:nvGrpSpPr>
        <p:grpSpPr>
          <a:xfrm>
            <a:off x="1043611" y="3581870"/>
            <a:ext cx="740197" cy="742950"/>
            <a:chOff x="1043611" y="3581870"/>
            <a:chExt cx="740197" cy="742950"/>
          </a:xfrm>
        </p:grpSpPr>
        <p:sp>
          <p:nvSpPr>
            <p:cNvPr id="21" name="AutoShape 54"/>
            <p:cNvSpPr>
              <a:spLocks noChangeArrowheads="1"/>
            </p:cNvSpPr>
            <p:nvPr/>
          </p:nvSpPr>
          <p:spPr bwMode="gray">
            <a:xfrm>
              <a:off x="1043611" y="3581870"/>
              <a:ext cx="740197" cy="74295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2" name="Text Box 56"/>
            <p:cNvSpPr txBox="1">
              <a:spLocks noChangeArrowheads="1"/>
            </p:cNvSpPr>
            <p:nvPr/>
          </p:nvSpPr>
          <p:spPr bwMode="gray">
            <a:xfrm>
              <a:off x="1244887" y="3713636"/>
              <a:ext cx="318879" cy="438547"/>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C</a:t>
              </a:r>
            </a:p>
          </p:txBody>
        </p:sp>
      </p:grpSp>
      <p:sp>
        <p:nvSpPr>
          <p:cNvPr id="23" name="AutoShape 58"/>
          <p:cNvSpPr>
            <a:spLocks noChangeArrowheads="1"/>
          </p:cNvSpPr>
          <p:nvPr/>
        </p:nvSpPr>
        <p:spPr bwMode="gray">
          <a:xfrm>
            <a:off x="1714214" y="4425642"/>
            <a:ext cx="669615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en-US" sz="2400" b="1">
                <a:latin typeface="Times New Roman" pitchFamily="18" charset="0"/>
                <a:cs typeface="Times New Roman" pitchFamily="18" charset="0"/>
              </a:rPr>
              <a:t>Động vật nguyên sinh.</a:t>
            </a:r>
            <a:endParaRPr lang="vi-VN" sz="2400" b="1" kern="1200" dirty="0">
              <a:latin typeface="Times New Roman" pitchFamily="18" charset="0"/>
              <a:ea typeface="Tahoma" pitchFamily="34" charset="0"/>
              <a:cs typeface="Times New Roman" pitchFamily="18" charset="0"/>
            </a:endParaRPr>
          </a:p>
        </p:txBody>
      </p:sp>
      <p:grpSp>
        <p:nvGrpSpPr>
          <p:cNvPr id="29" name="Group 28"/>
          <p:cNvGrpSpPr/>
          <p:nvPr/>
        </p:nvGrpSpPr>
        <p:grpSpPr>
          <a:xfrm>
            <a:off x="1043611" y="4381970"/>
            <a:ext cx="740197" cy="742950"/>
            <a:chOff x="1043611" y="4381970"/>
            <a:chExt cx="740197" cy="742950"/>
          </a:xfrm>
        </p:grpSpPr>
        <p:sp>
          <p:nvSpPr>
            <p:cNvPr id="24" name="AutoShape 59"/>
            <p:cNvSpPr>
              <a:spLocks noChangeArrowheads="1"/>
            </p:cNvSpPr>
            <p:nvPr/>
          </p:nvSpPr>
          <p:spPr bwMode="gray">
            <a:xfrm>
              <a:off x="1043611" y="4381970"/>
              <a:ext cx="740197" cy="74295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5" name="Text Box 61"/>
            <p:cNvSpPr txBox="1">
              <a:spLocks noChangeArrowheads="1"/>
            </p:cNvSpPr>
            <p:nvPr/>
          </p:nvSpPr>
          <p:spPr bwMode="gray">
            <a:xfrm>
              <a:off x="1196440" y="4534064"/>
              <a:ext cx="434535" cy="43876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D</a:t>
              </a:r>
            </a:p>
          </p:txBody>
        </p:sp>
      </p:grpSp>
      <p:sp>
        <p:nvSpPr>
          <p:cNvPr id="30" name="Rectangle 29"/>
          <p:cNvSpPr/>
          <p:nvPr/>
        </p:nvSpPr>
        <p:spPr>
          <a:xfrm>
            <a:off x="8014622" y="-20538"/>
            <a:ext cx="1093882" cy="346247"/>
          </a:xfrm>
          <a:prstGeom prst="rect">
            <a:avLst/>
          </a:prstGeom>
          <a:noFill/>
        </p:spPr>
        <p:txBody>
          <a:bodyPr wrap="none" lIns="68576" tIns="34289" rIns="68576" bIns="34289">
            <a:spAutoFit/>
          </a:bodyPr>
          <a:lstStyle/>
          <a:p>
            <a:pPr algn="ctr" defTabSz="685749">
              <a:buClrTx/>
            </a:pPr>
            <a:r>
              <a:rPr lang="en-US" sz="1800" b="1" kern="1200" smtClean="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Thời </a:t>
            </a:r>
            <a:r>
              <a:rPr lang="en-US" sz="1800" b="1" kern="1200" dirty="0" err="1">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gian</a:t>
            </a:r>
            <a:endParaRPr lang="en-US" sz="1800" b="1" kern="1200" dirty="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
        <p:nvSpPr>
          <p:cNvPr id="31" name="Flowchart: Connector 30"/>
          <p:cNvSpPr/>
          <p:nvPr/>
        </p:nvSpPr>
        <p:spPr>
          <a:xfrm>
            <a:off x="8119025" y="335899"/>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sp>
        <p:nvSpPr>
          <p:cNvPr id="32" name="Flowchart: Connector 31"/>
          <p:cNvSpPr/>
          <p:nvPr/>
        </p:nvSpPr>
        <p:spPr>
          <a:xfrm>
            <a:off x="8119024" y="335899"/>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485" y="339502"/>
            <a:ext cx="669452" cy="663668"/>
          </a:xfrm>
          <a:prstGeom prst="rect">
            <a:avLst/>
          </a:prstGeom>
        </p:spPr>
      </p:pic>
      <p:sp>
        <p:nvSpPr>
          <p:cNvPr id="34" name="Rectangle 33"/>
          <p:cNvSpPr/>
          <p:nvPr/>
        </p:nvSpPr>
        <p:spPr>
          <a:xfrm>
            <a:off x="8169402" y="889720"/>
            <a:ext cx="739618" cy="300080"/>
          </a:xfrm>
          <a:prstGeom prst="rect">
            <a:avLst/>
          </a:prstGeom>
          <a:noFill/>
        </p:spPr>
        <p:txBody>
          <a:bodyPr wrap="none" lIns="68576" tIns="34289" rIns="68576" bIns="34289">
            <a:spAutoFit/>
          </a:bodyPr>
          <a:lstStyle/>
          <a:p>
            <a:pPr algn="ctr" defTabSz="685749">
              <a:buClrTx/>
            </a:pP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Hết</a:t>
            </a:r>
            <a:r>
              <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giờ</a:t>
            </a:r>
            <a:endPar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995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heel(1)">
                                      <p:cBhvr>
                                        <p:cTn id="14" dur="10000"/>
                                        <p:tgtEl>
                                          <p:spTgt spid="32"/>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explode.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23"/>
                                        </p:tgtEl>
                                        <p:attrNameLst>
                                          <p:attrName>fillcolor</p:attrName>
                                        </p:attrNameLst>
                                      </p:cBhvr>
                                      <p:to>
                                        <a:schemeClr val="accent2"/>
                                      </p:to>
                                    </p:animClr>
                                    <p:set>
                                      <p:cBhvr>
                                        <p:cTn id="54" dur="1000" fill="hold"/>
                                        <p:tgtEl>
                                          <p:spTgt spid="23"/>
                                        </p:tgtEl>
                                        <p:attrNameLst>
                                          <p:attrName>fill.type</p:attrName>
                                        </p:attrNameLst>
                                      </p:cBhvr>
                                      <p:to>
                                        <p:strVal val="solid"/>
                                      </p:to>
                                    </p:set>
                                    <p:set>
                                      <p:cBhvr>
                                        <p:cTn id="55" dur="1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32" grpId="0" animBg="1"/>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3908" y="74117"/>
            <a:ext cx="2916183"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rPr>
              <a:t>luyện tập</a:t>
            </a:r>
            <a:endParaRPr lang="en-US" sz="4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endParaRPr>
          </a:p>
        </p:txBody>
      </p:sp>
      <p:grpSp>
        <p:nvGrpSpPr>
          <p:cNvPr id="4" name="Group 3"/>
          <p:cNvGrpSpPr/>
          <p:nvPr/>
        </p:nvGrpSpPr>
        <p:grpSpPr>
          <a:xfrm>
            <a:off x="82917" y="843558"/>
            <a:ext cx="8953579" cy="1077051"/>
            <a:chOff x="2393769" y="-55716"/>
            <a:chExt cx="8082641" cy="1436068"/>
          </a:xfrm>
        </p:grpSpPr>
        <p:sp>
          <p:nvSpPr>
            <p:cNvPr id="5" name="Hexagon 4">
              <a:hlinkClick r:id="rId3"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Tx/>
              </a:pPr>
              <a:endParaRPr lang="en-US" kern="1200">
                <a:ln>
                  <a:solidFill>
                    <a:prstClr val="white"/>
                  </a:solidFill>
                </a:ln>
                <a:solidFill>
                  <a:prstClr val="white"/>
                </a:solidFill>
                <a:latin typeface="Times New Roman" pitchFamily="18" charset="0"/>
                <a:cs typeface="Times New Roman" pitchFamily="18" charset="0"/>
              </a:endParaRPr>
            </a:p>
          </p:txBody>
        </p:sp>
        <p:sp>
          <p:nvSpPr>
            <p:cNvPr id="6" name="Rounded Rectangle 5"/>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lnSpc>
                  <a:spcPct val="120000"/>
                </a:lnSpc>
                <a:buSzPts val="1350"/>
              </a:pPr>
              <a:r>
                <a:rPr lang="vi-VN" sz="2200" b="1">
                  <a:latin typeface="Times New Roman" pitchFamily="18" charset="0"/>
                  <a:cs typeface="Times New Roman" pitchFamily="18" charset="0"/>
                </a:rPr>
                <a:t>Mục đích của phương pháp nghiên cứu vi sinh vật bằng kính hiển vi:</a:t>
              </a:r>
            </a:p>
          </p:txBody>
        </p:sp>
        <p:sp>
          <p:nvSpPr>
            <p:cNvPr id="7" name="Rectangle 6"/>
            <p:cNvSpPr/>
            <p:nvPr/>
          </p:nvSpPr>
          <p:spPr>
            <a:xfrm>
              <a:off x="3228396" y="-55716"/>
              <a:ext cx="869981" cy="615553"/>
            </a:xfrm>
            <a:prstGeom prst="rect">
              <a:avLst/>
            </a:prstGeom>
            <a:noFill/>
            <a:ln w="28575">
              <a:noFill/>
            </a:ln>
          </p:spPr>
          <p:txBody>
            <a:bodyPr wrap="none" lIns="91440" tIns="45720" rIns="91440" bIns="45720">
              <a:spAutoFit/>
            </a:bodyPr>
            <a:lstStyle/>
            <a:p>
              <a:pPr algn="ctr" defTabSz="685732">
                <a:buClrTx/>
              </a:pPr>
              <a:r>
                <a:rPr lang="en-US" sz="2400" b="1" kern="1200" err="1">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Câu</a:t>
              </a:r>
              <a:r>
                <a:rPr lang="en-US" sz="2400" b="1" kern="120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2400" b="1" kern="1200" smtClean="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5</a:t>
              </a:r>
              <a:endParaRPr lang="en-US" sz="2400" b="1" kern="1200" dirty="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grpSp>
      <p:sp>
        <p:nvSpPr>
          <p:cNvPr id="14" name="AutoShape 43"/>
          <p:cNvSpPr>
            <a:spLocks noChangeArrowheads="1"/>
          </p:cNvSpPr>
          <p:nvPr/>
        </p:nvSpPr>
        <p:spPr bwMode="gray">
          <a:xfrm>
            <a:off x="849240" y="2101255"/>
            <a:ext cx="8187256"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200" b="1" kern="1200">
                <a:latin typeface="+mj-lt"/>
                <a:ea typeface="+mn-ea"/>
                <a:cs typeface="Tahoma" pitchFamily="34" charset="0"/>
              </a:rPr>
              <a:t>Để nghiên cứu hình dạng kích thước của một số vi sinh vật.</a:t>
            </a:r>
            <a:endParaRPr lang="en-US" sz="2200" b="1" kern="1200" dirty="0">
              <a:solidFill>
                <a:srgbClr val="FFFFFF"/>
              </a:solidFill>
              <a:latin typeface="+mj-lt"/>
              <a:ea typeface="+mn-ea"/>
              <a:cs typeface="Tahoma" pitchFamily="34" charset="0"/>
            </a:endParaRPr>
          </a:p>
        </p:txBody>
      </p:sp>
      <p:grpSp>
        <p:nvGrpSpPr>
          <p:cNvPr id="26" name="Group 25"/>
          <p:cNvGrpSpPr/>
          <p:nvPr/>
        </p:nvGrpSpPr>
        <p:grpSpPr>
          <a:xfrm>
            <a:off x="179512" y="2038820"/>
            <a:ext cx="729111" cy="742950"/>
            <a:chOff x="1043608" y="2038820"/>
            <a:chExt cx="729111" cy="742950"/>
          </a:xfrm>
        </p:grpSpPr>
        <p:sp>
          <p:nvSpPr>
            <p:cNvPr id="15" name="AutoShape 44"/>
            <p:cNvSpPr>
              <a:spLocks noChangeArrowheads="1"/>
            </p:cNvSpPr>
            <p:nvPr/>
          </p:nvSpPr>
          <p:spPr bwMode="gray">
            <a:xfrm>
              <a:off x="1043608" y="2038820"/>
              <a:ext cx="729111" cy="74295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6" name="Text Box 46"/>
            <p:cNvSpPr txBox="1">
              <a:spLocks noChangeArrowheads="1"/>
            </p:cNvSpPr>
            <p:nvPr/>
          </p:nvSpPr>
          <p:spPr bwMode="gray">
            <a:xfrm>
              <a:off x="1266178" y="2198764"/>
              <a:ext cx="322362" cy="438581"/>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a:solidFill>
                    <a:srgbClr val="FFFFFF"/>
                  </a:solidFill>
                  <a:latin typeface="Tahoma" pitchFamily="34" charset="0"/>
                  <a:ea typeface="+mn-ea"/>
                  <a:cs typeface="Tahoma" pitchFamily="34" charset="0"/>
                </a:rPr>
                <a:t>A</a:t>
              </a:r>
            </a:p>
          </p:txBody>
        </p:sp>
      </p:grpSp>
      <p:sp>
        <p:nvSpPr>
          <p:cNvPr id="17" name="AutoShape 48"/>
          <p:cNvSpPr>
            <a:spLocks noChangeArrowheads="1"/>
          </p:cNvSpPr>
          <p:nvPr/>
        </p:nvSpPr>
        <p:spPr bwMode="gray">
          <a:xfrm>
            <a:off x="849240" y="2882592"/>
            <a:ext cx="8187256"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200" b="1">
                <a:latin typeface="Times New Roman" pitchFamily="18" charset="0"/>
                <a:cs typeface="Times New Roman" pitchFamily="18" charset="0"/>
              </a:rPr>
              <a:t>Để nghiên cứu khả năng hoạt động hiếu khí, kị khí của vi sinh vật.</a:t>
            </a:r>
            <a:endParaRPr lang="en-US" sz="2200" b="1" kern="1200" dirty="0">
              <a:solidFill>
                <a:srgbClr val="FFFFFF"/>
              </a:solidFill>
              <a:latin typeface="Times New Roman" pitchFamily="18" charset="0"/>
              <a:ea typeface="+mn-ea"/>
              <a:cs typeface="Times New Roman" pitchFamily="18" charset="0"/>
            </a:endParaRPr>
          </a:p>
        </p:txBody>
      </p:sp>
      <p:grpSp>
        <p:nvGrpSpPr>
          <p:cNvPr id="27" name="Group 26"/>
          <p:cNvGrpSpPr/>
          <p:nvPr/>
        </p:nvGrpSpPr>
        <p:grpSpPr>
          <a:xfrm>
            <a:off x="179514" y="2838920"/>
            <a:ext cx="721436" cy="742950"/>
            <a:chOff x="1043610" y="2838920"/>
            <a:chExt cx="721436" cy="742950"/>
          </a:xfrm>
        </p:grpSpPr>
        <p:sp>
          <p:nvSpPr>
            <p:cNvPr id="18" name="AutoShape 49"/>
            <p:cNvSpPr>
              <a:spLocks noChangeArrowheads="1"/>
            </p:cNvSpPr>
            <p:nvPr/>
          </p:nvSpPr>
          <p:spPr bwMode="gray">
            <a:xfrm>
              <a:off x="1043610" y="2838920"/>
              <a:ext cx="721436" cy="74295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9" name="Text Box 51"/>
            <p:cNvSpPr txBox="1">
              <a:spLocks noChangeArrowheads="1"/>
            </p:cNvSpPr>
            <p:nvPr/>
          </p:nvSpPr>
          <p:spPr bwMode="gray">
            <a:xfrm>
              <a:off x="1265640" y="3011165"/>
              <a:ext cx="323978" cy="43894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B</a:t>
              </a:r>
            </a:p>
          </p:txBody>
        </p:sp>
      </p:grpSp>
      <p:sp>
        <p:nvSpPr>
          <p:cNvPr id="20" name="AutoShape 53"/>
          <p:cNvSpPr>
            <a:spLocks noChangeArrowheads="1"/>
          </p:cNvSpPr>
          <p:nvPr/>
        </p:nvSpPr>
        <p:spPr bwMode="gray">
          <a:xfrm>
            <a:off x="853595" y="3645720"/>
            <a:ext cx="8182092"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en-US" sz="2200" b="1">
                <a:latin typeface="Times New Roman" pitchFamily="18" charset="0"/>
                <a:cs typeface="Times New Roman" pitchFamily="18" charset="0"/>
              </a:rPr>
              <a:t>Để phân lập vi khuẩn thành các nhóm.</a:t>
            </a:r>
            <a:endParaRPr lang="vi-VN" sz="2200" b="1" kern="1200" dirty="0">
              <a:latin typeface="Times New Roman" pitchFamily="18" charset="0"/>
              <a:ea typeface="Tahoma" pitchFamily="34" charset="0"/>
              <a:cs typeface="Times New Roman" pitchFamily="18" charset="0"/>
            </a:endParaRPr>
          </a:p>
        </p:txBody>
      </p:sp>
      <p:grpSp>
        <p:nvGrpSpPr>
          <p:cNvPr id="28" name="Group 27"/>
          <p:cNvGrpSpPr/>
          <p:nvPr/>
        </p:nvGrpSpPr>
        <p:grpSpPr>
          <a:xfrm>
            <a:off x="179515" y="3581870"/>
            <a:ext cx="740197" cy="742950"/>
            <a:chOff x="1043611" y="3581870"/>
            <a:chExt cx="740197" cy="742950"/>
          </a:xfrm>
        </p:grpSpPr>
        <p:sp>
          <p:nvSpPr>
            <p:cNvPr id="21" name="AutoShape 54"/>
            <p:cNvSpPr>
              <a:spLocks noChangeArrowheads="1"/>
            </p:cNvSpPr>
            <p:nvPr/>
          </p:nvSpPr>
          <p:spPr bwMode="gray">
            <a:xfrm>
              <a:off x="1043611" y="3581870"/>
              <a:ext cx="740197" cy="74295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2" name="Text Box 56"/>
            <p:cNvSpPr txBox="1">
              <a:spLocks noChangeArrowheads="1"/>
            </p:cNvSpPr>
            <p:nvPr/>
          </p:nvSpPr>
          <p:spPr bwMode="gray">
            <a:xfrm>
              <a:off x="1244887" y="3713636"/>
              <a:ext cx="318879" cy="438547"/>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C</a:t>
              </a:r>
            </a:p>
          </p:txBody>
        </p:sp>
      </p:grpSp>
      <p:sp>
        <p:nvSpPr>
          <p:cNvPr id="23" name="AutoShape 58"/>
          <p:cNvSpPr>
            <a:spLocks noChangeArrowheads="1"/>
          </p:cNvSpPr>
          <p:nvPr/>
        </p:nvSpPr>
        <p:spPr bwMode="gray">
          <a:xfrm>
            <a:off x="850118" y="4425642"/>
            <a:ext cx="8186212"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vi-VN" sz="2200" b="1">
                <a:latin typeface="Times New Roman" pitchFamily="18" charset="0"/>
                <a:cs typeface="Times New Roman" pitchFamily="18" charset="0"/>
              </a:rPr>
              <a:t>Để định danh mô tả chính xác từng loại vi khuẩn.</a:t>
            </a:r>
            <a:endParaRPr lang="vi-VN" sz="2200" b="1" kern="1200" dirty="0">
              <a:latin typeface="Times New Roman" pitchFamily="18" charset="0"/>
              <a:ea typeface="Tahoma" pitchFamily="34" charset="0"/>
              <a:cs typeface="Times New Roman" pitchFamily="18" charset="0"/>
            </a:endParaRPr>
          </a:p>
        </p:txBody>
      </p:sp>
      <p:grpSp>
        <p:nvGrpSpPr>
          <p:cNvPr id="29" name="Group 28"/>
          <p:cNvGrpSpPr/>
          <p:nvPr/>
        </p:nvGrpSpPr>
        <p:grpSpPr>
          <a:xfrm>
            <a:off x="179515" y="4381970"/>
            <a:ext cx="740197" cy="742950"/>
            <a:chOff x="1043611" y="4381970"/>
            <a:chExt cx="740197" cy="742950"/>
          </a:xfrm>
        </p:grpSpPr>
        <p:sp>
          <p:nvSpPr>
            <p:cNvPr id="24" name="AutoShape 59"/>
            <p:cNvSpPr>
              <a:spLocks noChangeArrowheads="1"/>
            </p:cNvSpPr>
            <p:nvPr/>
          </p:nvSpPr>
          <p:spPr bwMode="gray">
            <a:xfrm>
              <a:off x="1043611" y="4381970"/>
              <a:ext cx="740197" cy="74295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5" name="Text Box 61"/>
            <p:cNvSpPr txBox="1">
              <a:spLocks noChangeArrowheads="1"/>
            </p:cNvSpPr>
            <p:nvPr/>
          </p:nvSpPr>
          <p:spPr bwMode="gray">
            <a:xfrm>
              <a:off x="1196440" y="4534064"/>
              <a:ext cx="434535" cy="43876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D</a:t>
              </a:r>
            </a:p>
          </p:txBody>
        </p:sp>
      </p:grpSp>
      <p:sp>
        <p:nvSpPr>
          <p:cNvPr id="30" name="Rectangle 29"/>
          <p:cNvSpPr/>
          <p:nvPr/>
        </p:nvSpPr>
        <p:spPr>
          <a:xfrm>
            <a:off x="8014622" y="-20538"/>
            <a:ext cx="1093882" cy="346247"/>
          </a:xfrm>
          <a:prstGeom prst="rect">
            <a:avLst/>
          </a:prstGeom>
          <a:noFill/>
        </p:spPr>
        <p:txBody>
          <a:bodyPr wrap="none" lIns="68576" tIns="34289" rIns="68576" bIns="34289">
            <a:spAutoFit/>
          </a:bodyPr>
          <a:lstStyle/>
          <a:p>
            <a:pPr algn="ctr" defTabSz="685749">
              <a:buClrTx/>
            </a:pPr>
            <a:r>
              <a:rPr lang="en-US" sz="1800" b="1" kern="1200" smtClean="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Thời </a:t>
            </a:r>
            <a:r>
              <a:rPr lang="en-US" sz="1800" b="1" kern="1200" dirty="0" err="1">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gian</a:t>
            </a:r>
            <a:endParaRPr lang="en-US" sz="1800" b="1" kern="1200" dirty="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
        <p:nvSpPr>
          <p:cNvPr id="31" name="Flowchart: Connector 30"/>
          <p:cNvSpPr/>
          <p:nvPr/>
        </p:nvSpPr>
        <p:spPr>
          <a:xfrm>
            <a:off x="8119025" y="335899"/>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sp>
        <p:nvSpPr>
          <p:cNvPr id="32" name="Flowchart: Connector 31"/>
          <p:cNvSpPr/>
          <p:nvPr/>
        </p:nvSpPr>
        <p:spPr>
          <a:xfrm>
            <a:off x="8119024" y="335899"/>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485" y="339502"/>
            <a:ext cx="669452" cy="663668"/>
          </a:xfrm>
          <a:prstGeom prst="rect">
            <a:avLst/>
          </a:prstGeom>
        </p:spPr>
      </p:pic>
      <p:sp>
        <p:nvSpPr>
          <p:cNvPr id="34" name="Rectangle 33"/>
          <p:cNvSpPr/>
          <p:nvPr/>
        </p:nvSpPr>
        <p:spPr>
          <a:xfrm>
            <a:off x="8169402" y="889720"/>
            <a:ext cx="739618" cy="300080"/>
          </a:xfrm>
          <a:prstGeom prst="rect">
            <a:avLst/>
          </a:prstGeom>
          <a:noFill/>
        </p:spPr>
        <p:txBody>
          <a:bodyPr wrap="none" lIns="68576" tIns="34289" rIns="68576" bIns="34289">
            <a:spAutoFit/>
          </a:bodyPr>
          <a:lstStyle/>
          <a:p>
            <a:pPr algn="ctr" defTabSz="685749">
              <a:buClrTx/>
            </a:pP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Hết</a:t>
            </a:r>
            <a:r>
              <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giờ</a:t>
            </a:r>
            <a:endPar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995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heel(1)">
                                      <p:cBhvr>
                                        <p:cTn id="14" dur="10000"/>
                                        <p:tgtEl>
                                          <p:spTgt spid="32"/>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explode.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4"/>
                                        </p:tgtEl>
                                        <p:attrNameLst>
                                          <p:attrName>fillcolor</p:attrName>
                                        </p:attrNameLst>
                                      </p:cBhvr>
                                      <p:to>
                                        <a:schemeClr val="accent2"/>
                                      </p:to>
                                    </p:animClr>
                                    <p:set>
                                      <p:cBhvr>
                                        <p:cTn id="54" dur="1000" fill="hold"/>
                                        <p:tgtEl>
                                          <p:spTgt spid="14"/>
                                        </p:tgtEl>
                                        <p:attrNameLst>
                                          <p:attrName>fill.type</p:attrName>
                                        </p:attrNameLst>
                                      </p:cBhvr>
                                      <p:to>
                                        <p:strVal val="solid"/>
                                      </p:to>
                                    </p:set>
                                    <p:set>
                                      <p:cBhvr>
                                        <p:cTn id="55" dur="1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32" grpId="0" animBg="1"/>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63123" y="195486"/>
            <a:ext cx="4269117" cy="923330"/>
          </a:xfrm>
          <a:prstGeom prst="rect">
            <a:avLst/>
          </a:prstGeom>
          <a:noFill/>
        </p:spPr>
        <p:txBody>
          <a:bodyPr wrap="none" lIns="91440" tIns="45720" rIns="91440" bIns="45720">
            <a:spAutoFit/>
          </a:bodyPr>
          <a:lstStyle/>
          <a:p>
            <a:pPr algn="ctr"/>
            <a:r>
              <a:rPr lang="en-US" sz="54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UTM Americana EB" pitchFamily="18" charset="0"/>
              </a:rPr>
              <a:t>vận dụng</a:t>
            </a:r>
            <a:endParaRPr lang="en-US" sz="5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UTM Americana EB" pitchFamily="18"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347614"/>
            <a:ext cx="3687847" cy="27484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ounded Rectangle 4"/>
          <p:cNvSpPr/>
          <p:nvPr/>
        </p:nvSpPr>
        <p:spPr>
          <a:xfrm>
            <a:off x="4283968" y="1358652"/>
            <a:ext cx="4734272" cy="2962513"/>
          </a:xfrm>
          <a:prstGeom prst="round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400" smtClean="0">
                <a:latin typeface="Times New Roman" pitchFamily="18" charset="0"/>
                <a:cs typeface="Times New Roman" pitchFamily="18" charset="0"/>
              </a:rPr>
              <a:t>1. Thủy </a:t>
            </a:r>
            <a:r>
              <a:rPr lang="en-US" sz="2400">
                <a:latin typeface="Times New Roman" pitchFamily="18" charset="0"/>
                <a:cs typeface="Times New Roman" pitchFamily="18" charset="0"/>
              </a:rPr>
              <a:t>triều đỏ </a:t>
            </a:r>
            <a:r>
              <a:rPr lang="en-US" sz="2400" smtClean="0">
                <a:latin typeface="Times New Roman" pitchFamily="18" charset="0"/>
                <a:cs typeface="Times New Roman" pitchFamily="18" charset="0"/>
              </a:rPr>
              <a:t>là sự kiện thường xảy ra ở các cửa sông, cửa biển, là tên gọi chung cho hiện tượng bùng phát tảo biển nở hoa, do một số loại tảo làm xuất hiện màu đỏ hoặc nâu. Vậy thủy triều đó có phải do vi sinh vật gây ra?</a:t>
            </a:r>
            <a:endParaRPr lang="en-US" sz="2400">
              <a:latin typeface="Times New Roman" pitchFamily="18" charset="0"/>
              <a:cs typeface="Times New Roman" pitchFamily="18" charset="0"/>
            </a:endParaRPr>
          </a:p>
        </p:txBody>
      </p:sp>
      <p:sp>
        <p:nvSpPr>
          <p:cNvPr id="6" name="Rectangle 5"/>
          <p:cNvSpPr/>
          <p:nvPr/>
        </p:nvSpPr>
        <p:spPr>
          <a:xfrm>
            <a:off x="862507" y="4321165"/>
            <a:ext cx="2701381" cy="369332"/>
          </a:xfrm>
          <a:prstGeom prst="rect">
            <a:avLst/>
          </a:prstGeom>
        </p:spPr>
        <p:txBody>
          <a:bodyPr wrap="none">
            <a:spAutoFit/>
          </a:bodyPr>
          <a:lstStyle/>
          <a:p>
            <a:r>
              <a:rPr lang="en-US" sz="1800" b="1" smtClean="0">
                <a:solidFill>
                  <a:srgbClr val="FF0000"/>
                </a:solidFill>
                <a:latin typeface="Times New Roman" pitchFamily="18" charset="0"/>
                <a:cs typeface="Times New Roman" pitchFamily="18" charset="0"/>
              </a:rPr>
              <a:t>Hiện tượng thủy </a:t>
            </a:r>
            <a:r>
              <a:rPr lang="en-US" sz="1800" b="1">
                <a:solidFill>
                  <a:srgbClr val="FF0000"/>
                </a:solidFill>
                <a:latin typeface="Times New Roman" pitchFamily="18" charset="0"/>
                <a:cs typeface="Times New Roman" pitchFamily="18" charset="0"/>
              </a:rPr>
              <a:t>triều đỏ </a:t>
            </a:r>
            <a:endParaRPr lang="en-US" sz="1800" b="1">
              <a:solidFill>
                <a:srgbClr val="FF0000"/>
              </a:solidFill>
            </a:endParaRPr>
          </a:p>
        </p:txBody>
      </p:sp>
      <p:grpSp>
        <p:nvGrpSpPr>
          <p:cNvPr id="7" name="Google Shape;2098;p84"/>
          <p:cNvGrpSpPr/>
          <p:nvPr/>
        </p:nvGrpSpPr>
        <p:grpSpPr>
          <a:xfrm>
            <a:off x="7857571" y="3984849"/>
            <a:ext cx="1168146" cy="1205839"/>
            <a:chOff x="1220300" y="465175"/>
            <a:chExt cx="1445725" cy="1492375"/>
          </a:xfrm>
        </p:grpSpPr>
        <p:sp>
          <p:nvSpPr>
            <p:cNvPr id="8" name="Google Shape;2099;p84"/>
            <p:cNvSpPr/>
            <p:nvPr/>
          </p:nvSpPr>
          <p:spPr>
            <a:xfrm>
              <a:off x="1220300" y="465175"/>
              <a:ext cx="1445725" cy="1492375"/>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9" name="Google Shape;2100;p84"/>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 name="Google Shape;2101;p84"/>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 name="Google Shape;2102;p84"/>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 name="Google Shape;2103;p84"/>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 name="Google Shape;2104;p84"/>
            <p:cNvSpPr/>
            <p:nvPr/>
          </p:nvSpPr>
          <p:spPr>
            <a:xfrm>
              <a:off x="1845125" y="1384125"/>
              <a:ext cx="233225" cy="113075"/>
            </a:xfrm>
            <a:custGeom>
              <a:avLst/>
              <a:gdLst/>
              <a:ahLst/>
              <a:cxnLst/>
              <a:rect l="l" t="t" r="r" b="b"/>
              <a:pathLst>
                <a:path w="9329" h="4523" extrusionOk="0">
                  <a:moveTo>
                    <a:pt x="4829" y="1"/>
                  </a:moveTo>
                  <a:cubicBezTo>
                    <a:pt x="2958" y="1"/>
                    <a:pt x="1059" y="992"/>
                    <a:pt x="308" y="2912"/>
                  </a:cubicBezTo>
                  <a:cubicBezTo>
                    <a:pt x="0" y="3702"/>
                    <a:pt x="719" y="4522"/>
                    <a:pt x="1422" y="4522"/>
                  </a:cubicBezTo>
                  <a:cubicBezTo>
                    <a:pt x="1703" y="4522"/>
                    <a:pt x="1981" y="4391"/>
                    <a:pt x="2190" y="4076"/>
                  </a:cubicBezTo>
                  <a:cubicBezTo>
                    <a:pt x="3013" y="2817"/>
                    <a:pt x="4093" y="2155"/>
                    <a:pt x="5208" y="2155"/>
                  </a:cubicBezTo>
                  <a:cubicBezTo>
                    <a:pt x="6156" y="2155"/>
                    <a:pt x="7130" y="2634"/>
                    <a:pt x="7995" y="3630"/>
                  </a:cubicBezTo>
                  <a:cubicBezTo>
                    <a:pt x="8139" y="3809"/>
                    <a:pt x="8325" y="3886"/>
                    <a:pt x="8509" y="3886"/>
                  </a:cubicBezTo>
                  <a:cubicBezTo>
                    <a:pt x="8928" y="3886"/>
                    <a:pt x="9328" y="3484"/>
                    <a:pt x="9158" y="2984"/>
                  </a:cubicBezTo>
                  <a:cubicBezTo>
                    <a:pt x="8508" y="974"/>
                    <a:pt x="6682" y="1"/>
                    <a:pt x="482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85075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63123" y="195486"/>
            <a:ext cx="4269117" cy="923330"/>
          </a:xfrm>
          <a:prstGeom prst="rect">
            <a:avLst/>
          </a:prstGeom>
          <a:noFill/>
        </p:spPr>
        <p:txBody>
          <a:bodyPr wrap="none" lIns="91440" tIns="45720" rIns="91440" bIns="45720">
            <a:spAutoFit/>
          </a:bodyPr>
          <a:lstStyle/>
          <a:p>
            <a:pPr algn="ctr"/>
            <a:r>
              <a:rPr lang="en-US" sz="54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UTM Americana EB" pitchFamily="18" charset="0"/>
              </a:rPr>
              <a:t>vận dụng</a:t>
            </a:r>
            <a:endParaRPr lang="en-US" sz="5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UTM Americana EB" pitchFamily="18" charset="0"/>
            </a:endParaRPr>
          </a:p>
        </p:txBody>
      </p:sp>
      <p:sp>
        <p:nvSpPr>
          <p:cNvPr id="5" name="Rounded Rectangle 4"/>
          <p:cNvSpPr/>
          <p:nvPr/>
        </p:nvSpPr>
        <p:spPr>
          <a:xfrm>
            <a:off x="323528" y="1851670"/>
            <a:ext cx="8594394" cy="919401"/>
          </a:xfrm>
          <a:prstGeom prst="round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400" smtClean="0">
                <a:latin typeface="Times New Roman" pitchFamily="18" charset="0"/>
                <a:cs typeface="Times New Roman" pitchFamily="18" charset="0"/>
              </a:rPr>
              <a:t>2. Hãy nêu một vài ứng dụng của vi sinh vật trong thực tiễn mà em biết tùy theo kiểu dinh dưỡng của chúng.</a:t>
            </a:r>
            <a:endParaRPr lang="en-US" sz="2400">
              <a:latin typeface="Times New Roman" pitchFamily="18" charset="0"/>
              <a:cs typeface="Times New Roman" pitchFamily="18" charset="0"/>
            </a:endParaRPr>
          </a:p>
        </p:txBody>
      </p:sp>
      <p:grpSp>
        <p:nvGrpSpPr>
          <p:cNvPr id="7" name="Google Shape;613;p52"/>
          <p:cNvGrpSpPr/>
          <p:nvPr/>
        </p:nvGrpSpPr>
        <p:grpSpPr>
          <a:xfrm>
            <a:off x="2357587" y="3219822"/>
            <a:ext cx="4116991" cy="4249836"/>
            <a:chOff x="2513459" y="2791675"/>
            <a:chExt cx="4116991" cy="4249836"/>
          </a:xfrm>
        </p:grpSpPr>
        <p:sp>
          <p:nvSpPr>
            <p:cNvPr id="8" name="Google Shape;614;p52"/>
            <p:cNvSpPr/>
            <p:nvPr/>
          </p:nvSpPr>
          <p:spPr>
            <a:xfrm>
              <a:off x="2513459" y="2791675"/>
              <a:ext cx="4116991" cy="4249836"/>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nvGrpSpPr>
            <p:cNvPr id="9" name="Google Shape;615;p52"/>
            <p:cNvGrpSpPr/>
            <p:nvPr/>
          </p:nvGrpSpPr>
          <p:grpSpPr>
            <a:xfrm>
              <a:off x="3896497" y="4036717"/>
              <a:ext cx="1350824" cy="503372"/>
              <a:chOff x="1661725" y="951900"/>
              <a:chExt cx="537000" cy="200100"/>
            </a:xfrm>
          </p:grpSpPr>
          <p:sp>
            <p:nvSpPr>
              <p:cNvPr id="10" name="Google Shape;616;p52"/>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 name="Google Shape;617;p52"/>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 name="Google Shape;618;p52"/>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 name="Google Shape;619;p52"/>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38720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63688" y="208260"/>
            <a:ext cx="58208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BÀI TẬP VỀ NHÀ</a:t>
            </a:r>
            <a:endParaRPr lang="en-US" sz="5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000" b="98000" l="1891" r="97479"/>
                    </a14:imgEffect>
                  </a14:imgLayer>
                </a14:imgProps>
              </a:ext>
              <a:ext uri="{28A0092B-C50C-407E-A947-70E740481C1C}">
                <a14:useLocalDpi xmlns:a14="http://schemas.microsoft.com/office/drawing/2010/main" val="0"/>
              </a:ext>
            </a:extLst>
          </a:blip>
          <a:srcRect/>
          <a:stretch>
            <a:fillRect/>
          </a:stretch>
        </p:blipFill>
        <p:spPr bwMode="auto">
          <a:xfrm>
            <a:off x="342503" y="1491630"/>
            <a:ext cx="4067175"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4100" y="1635646"/>
            <a:ext cx="4218380" cy="2554545"/>
          </a:xfrm>
          <a:prstGeom prst="rect">
            <a:avLst/>
          </a:prstGeom>
          <a:noFill/>
        </p:spPr>
        <p:txBody>
          <a:bodyPr wrap="square" rtlCol="0">
            <a:spAutoFit/>
          </a:bodyPr>
          <a:lstStyle/>
          <a:p>
            <a:pPr algn="just"/>
            <a:r>
              <a:rPr lang="en-US" sz="2000">
                <a:solidFill>
                  <a:srgbClr val="00B050"/>
                </a:solidFill>
                <a:latin typeface="Times New Roman" pitchFamily="18" charset="0"/>
                <a:cs typeface="Times New Roman" pitchFamily="18" charset="0"/>
                <a:sym typeface="Wingdings"/>
              </a:rPr>
              <a:t></a:t>
            </a:r>
            <a:r>
              <a:rPr lang="en-US" sz="2000" smtClean="0">
                <a:latin typeface="Times New Roman" pitchFamily="18" charset="0"/>
                <a:cs typeface="Times New Roman" pitchFamily="18" charset="0"/>
              </a:rPr>
              <a:t> Vẽ sơ đồ tư duy Bài 22 và hoàn thành bài tập vận dụng.</a:t>
            </a:r>
          </a:p>
          <a:p>
            <a:pPr algn="just"/>
            <a:endParaRPr lang="en-US" sz="2000" smtClean="0">
              <a:latin typeface="Times New Roman" pitchFamily="18" charset="0"/>
              <a:cs typeface="Times New Roman" pitchFamily="18" charset="0"/>
            </a:endParaRPr>
          </a:p>
          <a:p>
            <a:pPr algn="just"/>
            <a:r>
              <a:rPr lang="en-US" sz="2000">
                <a:solidFill>
                  <a:srgbClr val="0070C0"/>
                </a:solidFill>
                <a:latin typeface="Times New Roman" pitchFamily="18" charset="0"/>
                <a:cs typeface="Times New Roman" pitchFamily="18" charset="0"/>
                <a:sym typeface="Wingdings"/>
              </a:rPr>
              <a:t></a:t>
            </a:r>
            <a:r>
              <a:rPr lang="en-US" sz="2000" smtClean="0">
                <a:latin typeface="Times New Roman" pitchFamily="18" charset="0"/>
                <a:cs typeface="Times New Roman" pitchFamily="18" charset="0"/>
              </a:rPr>
              <a:t> Học bài 22.</a:t>
            </a:r>
          </a:p>
          <a:p>
            <a:pPr algn="just"/>
            <a:endParaRPr lang="en-US" sz="2000" smtClean="0">
              <a:latin typeface="Times New Roman" pitchFamily="18" charset="0"/>
              <a:cs typeface="Times New Roman" pitchFamily="18" charset="0"/>
            </a:endParaRPr>
          </a:p>
          <a:p>
            <a:pPr algn="just"/>
            <a:r>
              <a:rPr lang="en-US" sz="2000">
                <a:solidFill>
                  <a:srgbClr val="FF0000"/>
                </a:solidFill>
                <a:latin typeface="Times New Roman" pitchFamily="18" charset="0"/>
                <a:cs typeface="Times New Roman" pitchFamily="18" charset="0"/>
                <a:sym typeface="Wingdings"/>
              </a:rPr>
              <a:t></a:t>
            </a:r>
            <a:r>
              <a:rPr lang="en-US" sz="2000" smtClean="0">
                <a:latin typeface="Times New Roman" pitchFamily="18" charset="0"/>
                <a:cs typeface="Times New Roman" pitchFamily="18" charset="0"/>
              </a:rPr>
              <a:t> Đọc và chuẩn bị kĩ Bài 23: “Thực hành: Một số phương pháp nghiên cứu vi sinh vật”.</a:t>
            </a:r>
            <a:endParaRPr lang="en-US" sz="2000">
              <a:latin typeface="Times New Roman" pitchFamily="18" charset="0"/>
              <a:cs typeface="Times New Roman" pitchFamily="18" charset="0"/>
            </a:endParaRPr>
          </a:p>
        </p:txBody>
      </p:sp>
      <p:sp>
        <p:nvSpPr>
          <p:cNvPr id="5" name="Round Diagonal Corner Rectangle 4"/>
          <p:cNvSpPr/>
          <p:nvPr/>
        </p:nvSpPr>
        <p:spPr>
          <a:xfrm>
            <a:off x="4499992" y="1563638"/>
            <a:ext cx="4392488" cy="2736304"/>
          </a:xfrm>
          <a:prstGeom prst="round2Diag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65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anim calcmode="lin" valueType="num">
                                      <p:cBhvr>
                                        <p:cTn id="2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39"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sp>
        <p:nvSpPr>
          <p:cNvPr id="40" name="TextBox 39">
            <a:extLst>
              <a:ext uri="{FF2B5EF4-FFF2-40B4-BE49-F238E27FC236}">
                <a16:creationId xmlns="" xmlns:a16="http://schemas.microsoft.com/office/drawing/2014/main" id="{B1875DBA-B249-DB89-3D12-A8BD302BA45E}"/>
              </a:ext>
            </a:extLst>
          </p:cNvPr>
          <p:cNvSpPr txBox="1"/>
          <p:nvPr/>
        </p:nvSpPr>
        <p:spPr>
          <a:xfrm>
            <a:off x="35496" y="1371762"/>
            <a:ext cx="9073008" cy="535513"/>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Clr>
                <a:srgbClr val="000000"/>
              </a:buClr>
              <a:buSzPts val="1350"/>
            </a:pPr>
            <a:r>
              <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rPr>
              <a:t> Quan </a:t>
            </a:r>
            <a:r>
              <a:rPr lang="en-US" sz="2400" b="1" dirty="0" err="1">
                <a:solidFill>
                  <a:schemeClr val="bg1"/>
                </a:solidFill>
                <a:latin typeface="Times New Roman" pitchFamily="18" charset="0"/>
                <a:ea typeface="Times New Roman" pitchFamily="18" charset="0"/>
                <a:cs typeface="Times New Roman" pitchFamily="18" charset="0"/>
                <a:sym typeface="Wingdings" panose="05000000000000000000" pitchFamily="2" charset="2"/>
              </a:rPr>
              <a:t>sát</a:t>
            </a:r>
            <a:r>
              <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rPr>
              <a:t> </a:t>
            </a:r>
            <a:r>
              <a:rPr lang="en-US" sz="2400" b="1" dirty="0" err="1">
                <a:solidFill>
                  <a:schemeClr val="bg1"/>
                </a:solidFill>
                <a:latin typeface="Times New Roman" pitchFamily="18" charset="0"/>
                <a:ea typeface="Times New Roman" pitchFamily="18" charset="0"/>
                <a:cs typeface="Times New Roman" pitchFamily="18" charset="0"/>
                <a:sym typeface="Wingdings" panose="05000000000000000000" pitchFamily="2" charset="2"/>
              </a:rPr>
              <a:t>Hình</a:t>
            </a:r>
            <a:r>
              <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rPr>
              <a:t> 22.2 </a:t>
            </a:r>
            <a:r>
              <a:rPr lang="en-US" sz="2400" b="1" dirty="0" err="1">
                <a:solidFill>
                  <a:schemeClr val="bg1"/>
                </a:solidFill>
                <a:latin typeface="Times New Roman" pitchFamily="18" charset="0"/>
                <a:ea typeface="Times New Roman" pitchFamily="18" charset="0"/>
                <a:cs typeface="Times New Roman" pitchFamily="18" charset="0"/>
                <a:sym typeface="Wingdings" panose="05000000000000000000" pitchFamily="2" charset="2"/>
              </a:rPr>
              <a:t>và</a:t>
            </a:r>
            <a:r>
              <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rPr>
              <a:t> </a:t>
            </a:r>
            <a:r>
              <a:rPr lang="en-US" sz="2400" b="1" dirty="0" err="1">
                <a:solidFill>
                  <a:schemeClr val="bg1"/>
                </a:solidFill>
                <a:latin typeface="Times New Roman" pitchFamily="18" charset="0"/>
                <a:ea typeface="Times New Roman" pitchFamily="18" charset="0"/>
                <a:cs typeface="Times New Roman" pitchFamily="18" charset="0"/>
                <a:sym typeface="Wingdings" panose="05000000000000000000" pitchFamily="2" charset="2"/>
              </a:rPr>
              <a:t>thông</a:t>
            </a:r>
            <a:r>
              <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rPr>
              <a:t> tin SGK, </a:t>
            </a:r>
            <a:r>
              <a:rPr lang="en-US" sz="2400" b="1" dirty="0" err="1" smtClean="0">
                <a:solidFill>
                  <a:schemeClr val="bg1"/>
                </a:solidFill>
                <a:latin typeface="Times New Roman" pitchFamily="18" charset="0"/>
                <a:ea typeface="Times New Roman" pitchFamily="18" charset="0"/>
                <a:cs typeface="Times New Roman" pitchFamily="18" charset="0"/>
                <a:sym typeface="Wingdings" panose="05000000000000000000" pitchFamily="2" charset="2"/>
              </a:rPr>
              <a:t>trả</a:t>
            </a:r>
            <a:r>
              <a:rPr lang="en-US" sz="2400" b="1" dirty="0" smtClean="0">
                <a:solidFill>
                  <a:schemeClr val="bg1"/>
                </a:solidFill>
                <a:latin typeface="Times New Roman" pitchFamily="18" charset="0"/>
                <a:ea typeface="Times New Roman" pitchFamily="18" charset="0"/>
                <a:cs typeface="Times New Roman" pitchFamily="18" charset="0"/>
                <a:sym typeface="Wingdings" panose="05000000000000000000" pitchFamily="2" charset="2"/>
              </a:rPr>
              <a:t> </a:t>
            </a:r>
            <a:r>
              <a:rPr lang="en-US" sz="2400" b="1" dirty="0" err="1" smtClean="0">
                <a:solidFill>
                  <a:schemeClr val="bg1"/>
                </a:solidFill>
                <a:latin typeface="Times New Roman" pitchFamily="18" charset="0"/>
                <a:ea typeface="Times New Roman" pitchFamily="18" charset="0"/>
                <a:cs typeface="Times New Roman" pitchFamily="18" charset="0"/>
                <a:sym typeface="Wingdings" panose="05000000000000000000" pitchFamily="2" charset="2"/>
              </a:rPr>
              <a:t>lời</a:t>
            </a:r>
            <a:r>
              <a:rPr lang="en-US" sz="2400" b="1" dirty="0" smtClean="0">
                <a:solidFill>
                  <a:schemeClr val="bg1"/>
                </a:solidFill>
                <a:latin typeface="Times New Roman" pitchFamily="18" charset="0"/>
                <a:ea typeface="Times New Roman" pitchFamily="18" charset="0"/>
                <a:cs typeface="Times New Roman" pitchFamily="18" charset="0"/>
                <a:sym typeface="Wingdings" panose="05000000000000000000" pitchFamily="2" charset="2"/>
              </a:rPr>
              <a:t> </a:t>
            </a:r>
            <a:r>
              <a:rPr lang="en-US" sz="2400" b="1" dirty="0" err="1" smtClean="0">
                <a:solidFill>
                  <a:schemeClr val="bg1"/>
                </a:solidFill>
                <a:latin typeface="Times New Roman" pitchFamily="18" charset="0"/>
                <a:ea typeface="Times New Roman" pitchFamily="18" charset="0"/>
                <a:cs typeface="Times New Roman" pitchFamily="18" charset="0"/>
                <a:sym typeface="Wingdings" panose="05000000000000000000" pitchFamily="2" charset="2"/>
              </a:rPr>
              <a:t>câu</a:t>
            </a:r>
            <a:r>
              <a:rPr lang="en-US" sz="2400" b="1" dirty="0" smtClean="0">
                <a:solidFill>
                  <a:schemeClr val="bg1"/>
                </a:solidFill>
                <a:latin typeface="Times New Roman" pitchFamily="18" charset="0"/>
                <a:ea typeface="Times New Roman" pitchFamily="18" charset="0"/>
                <a:cs typeface="Times New Roman" pitchFamily="18" charset="0"/>
                <a:sym typeface="Wingdings" panose="05000000000000000000" pitchFamily="2" charset="2"/>
              </a:rPr>
              <a:t> </a:t>
            </a:r>
            <a:r>
              <a:rPr lang="en-US" sz="2400" b="1" dirty="0" err="1">
                <a:solidFill>
                  <a:schemeClr val="bg1"/>
                </a:solidFill>
                <a:latin typeface="Times New Roman" pitchFamily="18" charset="0"/>
                <a:ea typeface="Times New Roman" pitchFamily="18" charset="0"/>
                <a:cs typeface="Times New Roman" pitchFamily="18" charset="0"/>
                <a:sym typeface="Wingdings" panose="05000000000000000000" pitchFamily="2" charset="2"/>
              </a:rPr>
              <a:t>hỏi</a:t>
            </a:r>
            <a:r>
              <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rPr>
              <a:t> </a:t>
            </a:r>
            <a:r>
              <a:rPr lang="en-US" sz="2400" b="1" dirty="0" err="1">
                <a:solidFill>
                  <a:schemeClr val="bg1"/>
                </a:solidFill>
                <a:latin typeface="Times New Roman" pitchFamily="18" charset="0"/>
                <a:ea typeface="Times New Roman" pitchFamily="18" charset="0"/>
                <a:cs typeface="Times New Roman" pitchFamily="18" charset="0"/>
                <a:sym typeface="Wingdings" panose="05000000000000000000" pitchFamily="2" charset="2"/>
              </a:rPr>
              <a:t>sau</a:t>
            </a:r>
            <a:r>
              <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rPr>
              <a:t>:</a:t>
            </a:r>
          </a:p>
        </p:txBody>
      </p:sp>
      <p:grpSp>
        <p:nvGrpSpPr>
          <p:cNvPr id="41" name="Group 40"/>
          <p:cNvGrpSpPr/>
          <p:nvPr/>
        </p:nvGrpSpPr>
        <p:grpSpPr>
          <a:xfrm>
            <a:off x="0" y="767519"/>
            <a:ext cx="6012160" cy="508089"/>
            <a:chOff x="432048" y="87733"/>
            <a:chExt cx="7488800" cy="590400"/>
          </a:xfrm>
        </p:grpSpPr>
        <p:sp>
          <p:nvSpPr>
            <p:cNvPr id="42" name="Rounded Rectangle 41"/>
            <p:cNvSpPr/>
            <p:nvPr/>
          </p:nvSpPr>
          <p:spPr>
            <a:xfrm>
              <a:off x="432048" y="87733"/>
              <a:ext cx="7488800" cy="59040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3" name="Rounded Rectangle 4"/>
            <p:cNvSpPr/>
            <p:nvPr/>
          </p:nvSpPr>
          <p:spPr>
            <a:xfrm>
              <a:off x="460869" y="116554"/>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 Khái niệm và đặc điểm của vi sinh vật</a:t>
              </a:r>
              <a:endParaRPr lang="en-US" sz="2400" kern="1200">
                <a:solidFill>
                  <a:schemeClr val="tx1"/>
                </a:solidFill>
                <a:latin typeface="Times New Roman" pitchFamily="18" charset="0"/>
                <a:cs typeface="Times New Roman" pitchFamily="18" charset="0"/>
              </a:endParaRPr>
            </a:p>
          </p:txBody>
        </p:sp>
      </p:grpSp>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496" y="1975014"/>
            <a:ext cx="5616624" cy="3117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ounded Rectangle 47"/>
          <p:cNvSpPr/>
          <p:nvPr/>
        </p:nvSpPr>
        <p:spPr>
          <a:xfrm>
            <a:off x="5796136" y="1995687"/>
            <a:ext cx="3240360" cy="1213796"/>
          </a:xfrm>
          <a:prstGeom prst="roundRect">
            <a:avLst/>
          </a:prstGeom>
        </p:spPr>
        <p:style>
          <a:lnRef idx="3">
            <a:schemeClr val="lt1"/>
          </a:lnRef>
          <a:fillRef idx="1">
            <a:schemeClr val="accent4"/>
          </a:fillRef>
          <a:effectRef idx="1">
            <a:schemeClr val="accent4"/>
          </a:effectRef>
          <a:fontRef idx="minor">
            <a:schemeClr val="lt1"/>
          </a:fontRef>
        </p:style>
        <p:txBody>
          <a:bodyPr lIns="91422" tIns="45711" rIns="91422" bIns="45711" rtlCol="0" anchor="ctr"/>
          <a:lstStyle/>
          <a:p>
            <a:pPr algn="ctr"/>
            <a:r>
              <a:rPr lang="en-US" sz="2400" b="1">
                <a:latin typeface="Times New Roman" pitchFamily="18" charset="0"/>
                <a:cs typeface="Times New Roman" pitchFamily="18" charset="0"/>
              </a:rPr>
              <a:t>Từ hình bên cho biết vi sinh vật có kích thước như thế nào?</a:t>
            </a:r>
          </a:p>
        </p:txBody>
      </p:sp>
      <p:sp>
        <p:nvSpPr>
          <p:cNvPr id="2" name="Rectangle 1"/>
          <p:cNvSpPr/>
          <p:nvPr/>
        </p:nvSpPr>
        <p:spPr>
          <a:xfrm>
            <a:off x="5796137" y="3356681"/>
            <a:ext cx="3240360" cy="707868"/>
          </a:xfrm>
          <a:prstGeom prst="rect">
            <a:avLst/>
          </a:prstGeom>
        </p:spPr>
        <p:style>
          <a:lnRef idx="3">
            <a:schemeClr val="lt1"/>
          </a:lnRef>
          <a:fillRef idx="1">
            <a:schemeClr val="accent5"/>
          </a:fillRef>
          <a:effectRef idx="1">
            <a:schemeClr val="accent5"/>
          </a:effectRef>
          <a:fontRef idx="minor">
            <a:schemeClr val="lt1"/>
          </a:fontRef>
        </p:style>
        <p:txBody>
          <a:bodyPr wrap="square" lIns="91422" tIns="45711" rIns="91422" bIns="45711">
            <a:spAutoFit/>
          </a:bodyPr>
          <a:lstStyle/>
          <a:p>
            <a:pPr algn="just"/>
            <a:r>
              <a:rPr lang="en-US" sz="2000" dirty="0" smtClean="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Kích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thước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rất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nhỏ</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trong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khoảng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từ</a:t>
            </a:r>
            <a:r>
              <a:rPr lang="en-US" sz="2000" dirty="0">
                <a:solidFill>
                  <a:schemeClr val="tx1"/>
                </a:solidFill>
                <a:latin typeface="Times New Roman" pitchFamily="18" charset="0"/>
                <a:cs typeface="Times New Roman" pitchFamily="18" charset="0"/>
              </a:rPr>
              <a:t> 1 µm </a:t>
            </a:r>
            <a:r>
              <a:rPr lang="en-US" sz="2000" dirty="0" err="1">
                <a:solidFill>
                  <a:schemeClr val="tx1"/>
                </a:solidFill>
                <a:latin typeface="Times New Roman" pitchFamily="18" charset="0"/>
                <a:cs typeface="Times New Roman" pitchFamily="18" charset="0"/>
              </a:rPr>
              <a:t>đến</a:t>
            </a:r>
            <a:r>
              <a:rPr lang="en-US" sz="2000" dirty="0">
                <a:solidFill>
                  <a:schemeClr val="tx1"/>
                </a:solidFill>
                <a:latin typeface="Times New Roman" pitchFamily="18" charset="0"/>
                <a:cs typeface="Times New Roman" pitchFamily="18" charset="0"/>
              </a:rPr>
              <a:t> 10 µm.</a:t>
            </a:r>
          </a:p>
        </p:txBody>
      </p:sp>
      <p:sp>
        <p:nvSpPr>
          <p:cNvPr id="16" name="Google Shape;681;p54"/>
          <p:cNvSpPr/>
          <p:nvPr/>
        </p:nvSpPr>
        <p:spPr>
          <a:xfrm rot="17704888">
            <a:off x="8173849" y="50246"/>
            <a:ext cx="1154507" cy="640677"/>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07" tIns="91407" rIns="91407" bIns="91407" anchor="ctr" anchorCtr="0">
            <a:noAutofit/>
          </a:bodyPr>
          <a:lstStyle/>
          <a:p>
            <a:endParaRPr/>
          </a:p>
        </p:txBody>
      </p:sp>
    </p:spTree>
    <p:extLst>
      <p:ext uri="{BB962C8B-B14F-4D97-AF65-F5344CB8AC3E}">
        <p14:creationId xmlns:p14="http://schemas.microsoft.com/office/powerpoint/2010/main" val="325749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left)">
                                      <p:cBhvr>
                                        <p:cTn id="20" dur="5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8"/>
                                        </p:tgtEl>
                                      </p:cBhvr>
                                    </p:animEffect>
                                    <p:set>
                                      <p:cBhvr>
                                        <p:cTn id="30" dur="1" fill="hold">
                                          <p:stCondLst>
                                            <p:cond delay="499"/>
                                          </p:stCondLst>
                                        </p:cTn>
                                        <p:tgtEl>
                                          <p:spTgt spid="4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8" grpId="0" animBg="1"/>
      <p:bldP spid="48" grpId="1" animBg="1"/>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18"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grpSp>
        <p:nvGrpSpPr>
          <p:cNvPr id="19" name="Group 18"/>
          <p:cNvGrpSpPr/>
          <p:nvPr/>
        </p:nvGrpSpPr>
        <p:grpSpPr>
          <a:xfrm>
            <a:off x="0" y="767519"/>
            <a:ext cx="6012160" cy="508089"/>
            <a:chOff x="432048" y="87733"/>
            <a:chExt cx="7488800" cy="590400"/>
          </a:xfrm>
        </p:grpSpPr>
        <p:sp>
          <p:nvSpPr>
            <p:cNvPr id="20" name="Rounded Rectangle 19"/>
            <p:cNvSpPr/>
            <p:nvPr/>
          </p:nvSpPr>
          <p:spPr>
            <a:xfrm>
              <a:off x="432048" y="87733"/>
              <a:ext cx="7488800" cy="59040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1" name="Rounded Rectangle 4"/>
            <p:cNvSpPr/>
            <p:nvPr/>
          </p:nvSpPr>
          <p:spPr>
            <a:xfrm>
              <a:off x="460869" y="116554"/>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 Khái niệm và đặc điểm của vi sinh vật</a:t>
              </a:r>
              <a:endParaRPr lang="en-US" sz="2400" kern="1200">
                <a:solidFill>
                  <a:schemeClr val="tx1"/>
                </a:solidFill>
                <a:latin typeface="Times New Roman" pitchFamily="18" charset="0"/>
                <a:cs typeface="Times New Roman" pitchFamily="18" charset="0"/>
              </a:endParaRPr>
            </a:p>
          </p:txBody>
        </p:sp>
      </p:grpSp>
      <p:sp>
        <p:nvSpPr>
          <p:cNvPr id="23" name="TextBox 22">
            <a:extLst>
              <a:ext uri="{FF2B5EF4-FFF2-40B4-BE49-F238E27FC236}">
                <a16:creationId xmlns="" xmlns:a16="http://schemas.microsoft.com/office/drawing/2014/main" id="{B1875DBA-B249-DB89-3D12-A8BD302BA45E}"/>
              </a:ext>
            </a:extLst>
          </p:cNvPr>
          <p:cNvSpPr txBox="1"/>
          <p:nvPr/>
        </p:nvSpPr>
        <p:spPr>
          <a:xfrm>
            <a:off x="179512" y="1853232"/>
            <a:ext cx="8706738" cy="53552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Clr>
                <a:srgbClr val="000000"/>
              </a:buClr>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Hãy nêu khái niệm về vi sinh vật?</a:t>
            </a:r>
            <a:endPar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endParaRPr>
          </a:p>
        </p:txBody>
      </p:sp>
      <p:sp>
        <p:nvSpPr>
          <p:cNvPr id="24" name="Rounded Rectangle 23"/>
          <p:cNvSpPr/>
          <p:nvPr/>
        </p:nvSpPr>
        <p:spPr>
          <a:xfrm>
            <a:off x="2211540" y="2787775"/>
            <a:ext cx="6674710" cy="936104"/>
          </a:xfrm>
          <a:prstGeom prst="roundRect">
            <a:avLst/>
          </a:prstGeom>
          <a:solidFill>
            <a:srgbClr val="D5FC79"/>
          </a:solidFill>
          <a:ln w="25400" cap="flat" cmpd="sng" algn="ctr">
            <a:noFill/>
            <a:prstDash val="solid"/>
          </a:ln>
          <a:effectLst/>
        </p:spPr>
        <p:txBody>
          <a:bodyPr lIns="91422" tIns="45711" rIns="91422" bIns="45711" rtlCol="0" anchor="ctr"/>
          <a:lstStyle/>
          <a:p>
            <a:pPr lvl="0" algn="just" fontAlgn="base">
              <a:spcBef>
                <a:spcPct val="0"/>
              </a:spcBef>
              <a:spcAft>
                <a:spcPct val="0"/>
              </a:spcAft>
              <a:defRPr/>
            </a:pPr>
            <a:r>
              <a:rPr lang="x-none" sz="2400">
                <a:latin typeface="Times New Roman" pitchFamily="18" charset="0"/>
                <a:cs typeface="Times New Roman" pitchFamily="18" charset="0"/>
                <a:sym typeface="Wingdings"/>
              </a:rPr>
              <a:t></a:t>
            </a:r>
            <a:r>
              <a:rPr lang="en-US" sz="2400" b="1">
                <a:latin typeface="Times New Roman" pitchFamily="18" charset="0"/>
                <a:cs typeface="Times New Roman" pitchFamily="18" charset="0"/>
              </a:rPr>
              <a:t> L</a:t>
            </a:r>
            <a:r>
              <a:rPr lang="vi-VN" sz="2400" b="1">
                <a:latin typeface="Times New Roman" pitchFamily="18" charset="0"/>
                <a:cs typeface="Times New Roman" pitchFamily="18" charset="0"/>
              </a:rPr>
              <a:t>à những cơ thể sống nhỏ bé, chỉ nhìn rõ dưới kính hiển vi</a:t>
            </a:r>
            <a:r>
              <a:rPr lang="en-US" sz="2400" b="1">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25" name="Rounded Rectangle 24"/>
          <p:cNvSpPr/>
          <p:nvPr/>
        </p:nvSpPr>
        <p:spPr>
          <a:xfrm>
            <a:off x="83969" y="2746939"/>
            <a:ext cx="2044185" cy="936104"/>
          </a:xfrm>
          <a:prstGeom prst="roundRect">
            <a:avLst/>
          </a:prstGeom>
          <a:solidFill>
            <a:srgbClr val="D5FC79"/>
          </a:solidFill>
          <a:ln w="25400" cap="flat" cmpd="sng" algn="ctr">
            <a:noFill/>
            <a:prstDash val="solid"/>
          </a:ln>
          <a:effectLst/>
        </p:spPr>
        <p:txBody>
          <a:bodyPr lIns="91422" tIns="45711" rIns="91422" bIns="45711" rtlCol="0" anchor="ctr"/>
          <a:lstStyle/>
          <a:p>
            <a:pPr algn="ctr" defTabSz="914198" fontAlgn="base">
              <a:spcBef>
                <a:spcPct val="0"/>
              </a:spcBef>
              <a:spcAft>
                <a:spcPct val="0"/>
              </a:spcAft>
              <a:buClrTx/>
              <a:defRPr/>
            </a:pPr>
            <a:r>
              <a:rPr lang="en-US" sz="2400" b="1">
                <a:solidFill>
                  <a:srgbClr val="FF0000"/>
                </a:solidFill>
                <a:latin typeface="Times New Roman" pitchFamily="18" charset="0"/>
                <a:cs typeface="Times New Roman" pitchFamily="18" charset="0"/>
              </a:rPr>
              <a:t>1. Khái </a:t>
            </a:r>
            <a:r>
              <a:rPr lang="en-US" sz="2400" b="1" dirty="0" err="1">
                <a:solidFill>
                  <a:srgbClr val="FF0000"/>
                </a:solidFill>
                <a:latin typeface="Times New Roman" pitchFamily="18" charset="0"/>
                <a:cs typeface="Times New Roman" pitchFamily="18" charset="0"/>
              </a:rPr>
              <a:t>niệm</a:t>
            </a:r>
            <a:endParaRPr lang="vi-VN" sz="2400" b="1" dirty="0">
              <a:solidFill>
                <a:srgbClr val="FF0000"/>
              </a:solidFill>
              <a:latin typeface="Times New Roman" pitchFamily="18" charset="0"/>
              <a:cs typeface="Times New Roman" pitchFamily="18" charset="0"/>
            </a:endParaRPr>
          </a:p>
        </p:txBody>
      </p:sp>
      <p:grpSp>
        <p:nvGrpSpPr>
          <p:cNvPr id="26" name="Google Shape;500;p46"/>
          <p:cNvGrpSpPr/>
          <p:nvPr/>
        </p:nvGrpSpPr>
        <p:grpSpPr>
          <a:xfrm>
            <a:off x="7755786" y="813231"/>
            <a:ext cx="1138075" cy="1174798"/>
            <a:chOff x="1220300" y="465175"/>
            <a:chExt cx="1445725" cy="1492375"/>
          </a:xfrm>
        </p:grpSpPr>
        <p:sp>
          <p:nvSpPr>
            <p:cNvPr id="27" name="Google Shape;501;p46"/>
            <p:cNvSpPr/>
            <p:nvPr/>
          </p:nvSpPr>
          <p:spPr>
            <a:xfrm>
              <a:off x="1220300" y="465175"/>
              <a:ext cx="1445725" cy="1492375"/>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 name="Google Shape;502;p46"/>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9" name="Google Shape;503;p46"/>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504;p46"/>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 name="Google Shape;505;p46"/>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506;p46"/>
            <p:cNvSpPr/>
            <p:nvPr/>
          </p:nvSpPr>
          <p:spPr>
            <a:xfrm>
              <a:off x="1845125" y="1384125"/>
              <a:ext cx="233225" cy="113075"/>
            </a:xfrm>
            <a:custGeom>
              <a:avLst/>
              <a:gdLst/>
              <a:ahLst/>
              <a:cxnLst/>
              <a:rect l="l" t="t" r="r" b="b"/>
              <a:pathLst>
                <a:path w="9329" h="4523" extrusionOk="0">
                  <a:moveTo>
                    <a:pt x="4829" y="1"/>
                  </a:moveTo>
                  <a:cubicBezTo>
                    <a:pt x="2958" y="1"/>
                    <a:pt x="1059" y="992"/>
                    <a:pt x="308" y="2912"/>
                  </a:cubicBezTo>
                  <a:cubicBezTo>
                    <a:pt x="0" y="3702"/>
                    <a:pt x="719" y="4522"/>
                    <a:pt x="1422" y="4522"/>
                  </a:cubicBezTo>
                  <a:cubicBezTo>
                    <a:pt x="1703" y="4522"/>
                    <a:pt x="1981" y="4391"/>
                    <a:pt x="2190" y="4076"/>
                  </a:cubicBezTo>
                  <a:cubicBezTo>
                    <a:pt x="3013" y="2817"/>
                    <a:pt x="4093" y="2155"/>
                    <a:pt x="5208" y="2155"/>
                  </a:cubicBezTo>
                  <a:cubicBezTo>
                    <a:pt x="6156" y="2155"/>
                    <a:pt x="7130" y="2634"/>
                    <a:pt x="7995" y="3630"/>
                  </a:cubicBezTo>
                  <a:cubicBezTo>
                    <a:pt x="8139" y="3809"/>
                    <a:pt x="8325" y="3886"/>
                    <a:pt x="8509" y="3886"/>
                  </a:cubicBezTo>
                  <a:cubicBezTo>
                    <a:pt x="8928" y="3886"/>
                    <a:pt x="9328" y="3484"/>
                    <a:pt x="9158" y="2984"/>
                  </a:cubicBezTo>
                  <a:cubicBezTo>
                    <a:pt x="8508" y="974"/>
                    <a:pt x="6682" y="1"/>
                    <a:pt x="482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3" name="Google Shape;507;p46"/>
          <p:cNvGrpSpPr/>
          <p:nvPr/>
        </p:nvGrpSpPr>
        <p:grpSpPr>
          <a:xfrm rot="1023448" flipH="1">
            <a:off x="285885" y="3992812"/>
            <a:ext cx="1776408" cy="715442"/>
            <a:chOff x="4559950" y="777900"/>
            <a:chExt cx="2512500" cy="922050"/>
          </a:xfrm>
        </p:grpSpPr>
        <p:sp>
          <p:nvSpPr>
            <p:cNvPr id="34" name="Google Shape;508;p46"/>
            <p:cNvSpPr/>
            <p:nvPr/>
          </p:nvSpPr>
          <p:spPr>
            <a:xfrm>
              <a:off x="4559950" y="777900"/>
              <a:ext cx="2512500" cy="922050"/>
            </a:xfrm>
            <a:custGeom>
              <a:avLst/>
              <a:gdLst/>
              <a:ahLst/>
              <a:cxnLst/>
              <a:rect l="l" t="t" r="r" b="b"/>
              <a:pathLst>
                <a:path w="100500" h="36882" extrusionOk="0">
                  <a:moveTo>
                    <a:pt x="97571" y="1"/>
                  </a:moveTo>
                  <a:cubicBezTo>
                    <a:pt x="96865" y="1"/>
                    <a:pt x="96150" y="290"/>
                    <a:pt x="95543" y="768"/>
                  </a:cubicBezTo>
                  <a:cubicBezTo>
                    <a:pt x="93115" y="2679"/>
                    <a:pt x="90299" y="4820"/>
                    <a:pt x="87469" y="6070"/>
                  </a:cubicBezTo>
                  <a:cubicBezTo>
                    <a:pt x="86664" y="6400"/>
                    <a:pt x="85845" y="6688"/>
                    <a:pt x="84998" y="6889"/>
                  </a:cubicBezTo>
                  <a:cubicBezTo>
                    <a:pt x="84394" y="7047"/>
                    <a:pt x="83776" y="7162"/>
                    <a:pt x="83159" y="7219"/>
                  </a:cubicBezTo>
                  <a:cubicBezTo>
                    <a:pt x="82921" y="7231"/>
                    <a:pt x="82691" y="7236"/>
                    <a:pt x="82466" y="7236"/>
                  </a:cubicBezTo>
                  <a:cubicBezTo>
                    <a:pt x="80991" y="7236"/>
                    <a:pt x="79753" y="7005"/>
                    <a:pt x="78245" y="6731"/>
                  </a:cubicBezTo>
                  <a:cubicBezTo>
                    <a:pt x="77045" y="6515"/>
                    <a:pt x="75872" y="6367"/>
                    <a:pt x="74690" y="6367"/>
                  </a:cubicBezTo>
                  <a:cubicBezTo>
                    <a:pt x="73904" y="6367"/>
                    <a:pt x="73114" y="6432"/>
                    <a:pt x="72311" y="6587"/>
                  </a:cubicBezTo>
                  <a:cubicBezTo>
                    <a:pt x="70745" y="6917"/>
                    <a:pt x="69251" y="7535"/>
                    <a:pt x="67915" y="8412"/>
                  </a:cubicBezTo>
                  <a:cubicBezTo>
                    <a:pt x="66392" y="9417"/>
                    <a:pt x="64998" y="10624"/>
                    <a:pt x="63792" y="12003"/>
                  </a:cubicBezTo>
                  <a:cubicBezTo>
                    <a:pt x="57872" y="9173"/>
                    <a:pt x="51220" y="7938"/>
                    <a:pt x="44726" y="7463"/>
                  </a:cubicBezTo>
                  <a:cubicBezTo>
                    <a:pt x="40537" y="6876"/>
                    <a:pt x="36315" y="6582"/>
                    <a:pt x="32089" y="6582"/>
                  </a:cubicBezTo>
                  <a:cubicBezTo>
                    <a:pt x="31460" y="6582"/>
                    <a:pt x="30830" y="6588"/>
                    <a:pt x="30201" y="6601"/>
                  </a:cubicBezTo>
                  <a:cubicBezTo>
                    <a:pt x="26925" y="6702"/>
                    <a:pt x="23664" y="7004"/>
                    <a:pt x="20417" y="7478"/>
                  </a:cubicBezTo>
                  <a:cubicBezTo>
                    <a:pt x="17989" y="7780"/>
                    <a:pt x="15589" y="8311"/>
                    <a:pt x="13262" y="9044"/>
                  </a:cubicBezTo>
                  <a:cubicBezTo>
                    <a:pt x="9843" y="10179"/>
                    <a:pt x="6624" y="11702"/>
                    <a:pt x="3923" y="14087"/>
                  </a:cubicBezTo>
                  <a:cubicBezTo>
                    <a:pt x="1553" y="16184"/>
                    <a:pt x="130" y="19431"/>
                    <a:pt x="73" y="22563"/>
                  </a:cubicBezTo>
                  <a:cubicBezTo>
                    <a:pt x="1" y="26371"/>
                    <a:pt x="2084" y="29848"/>
                    <a:pt x="5259" y="31859"/>
                  </a:cubicBezTo>
                  <a:cubicBezTo>
                    <a:pt x="7458" y="33238"/>
                    <a:pt x="9785" y="33569"/>
                    <a:pt x="12299" y="33842"/>
                  </a:cubicBezTo>
                  <a:cubicBezTo>
                    <a:pt x="14038" y="34028"/>
                    <a:pt x="15791" y="34115"/>
                    <a:pt x="17543" y="34129"/>
                  </a:cubicBezTo>
                  <a:cubicBezTo>
                    <a:pt x="17638" y="34129"/>
                    <a:pt x="17732" y="34130"/>
                    <a:pt x="17826" y="34130"/>
                  </a:cubicBezTo>
                  <a:cubicBezTo>
                    <a:pt x="21280" y="34130"/>
                    <a:pt x="24720" y="33876"/>
                    <a:pt x="28161" y="33569"/>
                  </a:cubicBezTo>
                  <a:cubicBezTo>
                    <a:pt x="33287" y="33117"/>
                    <a:pt x="38429" y="32554"/>
                    <a:pt x="43569" y="32554"/>
                  </a:cubicBezTo>
                  <a:cubicBezTo>
                    <a:pt x="45617" y="32554"/>
                    <a:pt x="47665" y="32644"/>
                    <a:pt x="49712" y="32865"/>
                  </a:cubicBezTo>
                  <a:cubicBezTo>
                    <a:pt x="52197" y="33253"/>
                    <a:pt x="54654" y="33914"/>
                    <a:pt x="57010" y="34804"/>
                  </a:cubicBezTo>
                  <a:cubicBezTo>
                    <a:pt x="59352" y="35839"/>
                    <a:pt x="61565" y="36773"/>
                    <a:pt x="64237" y="36873"/>
                  </a:cubicBezTo>
                  <a:cubicBezTo>
                    <a:pt x="64379" y="36879"/>
                    <a:pt x="64521" y="36882"/>
                    <a:pt x="64663" y="36882"/>
                  </a:cubicBezTo>
                  <a:cubicBezTo>
                    <a:pt x="67731" y="36882"/>
                    <a:pt x="70985" y="35561"/>
                    <a:pt x="73044" y="33296"/>
                  </a:cubicBezTo>
                  <a:cubicBezTo>
                    <a:pt x="74538" y="31672"/>
                    <a:pt x="75486" y="29618"/>
                    <a:pt x="75759" y="27420"/>
                  </a:cubicBezTo>
                  <a:cubicBezTo>
                    <a:pt x="76090" y="24977"/>
                    <a:pt x="75544" y="22750"/>
                    <a:pt x="74423" y="20595"/>
                  </a:cubicBezTo>
                  <a:cubicBezTo>
                    <a:pt x="73130" y="18124"/>
                    <a:pt x="70831" y="16328"/>
                    <a:pt x="68576" y="14776"/>
                  </a:cubicBezTo>
                  <a:cubicBezTo>
                    <a:pt x="69409" y="13929"/>
                    <a:pt x="70372" y="13210"/>
                    <a:pt x="71406" y="12621"/>
                  </a:cubicBezTo>
                  <a:cubicBezTo>
                    <a:pt x="72449" y="12022"/>
                    <a:pt x="73633" y="11706"/>
                    <a:pt x="74841" y="11706"/>
                  </a:cubicBezTo>
                  <a:cubicBezTo>
                    <a:pt x="74965" y="11706"/>
                    <a:pt x="75089" y="11709"/>
                    <a:pt x="75213" y="11716"/>
                  </a:cubicBezTo>
                  <a:cubicBezTo>
                    <a:pt x="76765" y="11788"/>
                    <a:pt x="78547" y="12291"/>
                    <a:pt x="80228" y="12506"/>
                  </a:cubicBezTo>
                  <a:cubicBezTo>
                    <a:pt x="80899" y="12592"/>
                    <a:pt x="81561" y="12633"/>
                    <a:pt x="82212" y="12633"/>
                  </a:cubicBezTo>
                  <a:cubicBezTo>
                    <a:pt x="88770" y="12633"/>
                    <a:pt x="94348" y="8508"/>
                    <a:pt x="99379" y="4561"/>
                  </a:cubicBezTo>
                  <a:cubicBezTo>
                    <a:pt x="100500" y="3670"/>
                    <a:pt x="100299" y="1702"/>
                    <a:pt x="99365" y="768"/>
                  </a:cubicBezTo>
                  <a:cubicBezTo>
                    <a:pt x="98829" y="232"/>
                    <a:pt x="98203" y="1"/>
                    <a:pt x="9757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 name="Google Shape;509;p46"/>
            <p:cNvSpPr/>
            <p:nvPr/>
          </p:nvSpPr>
          <p:spPr>
            <a:xfrm>
              <a:off x="4734175" y="1168500"/>
              <a:ext cx="204400" cy="158775"/>
            </a:xfrm>
            <a:custGeom>
              <a:avLst/>
              <a:gdLst/>
              <a:ahLst/>
              <a:cxnLst/>
              <a:rect l="l" t="t" r="r" b="b"/>
              <a:pathLst>
                <a:path w="8176" h="6351" extrusionOk="0">
                  <a:moveTo>
                    <a:pt x="4080" y="0"/>
                  </a:moveTo>
                  <a:cubicBezTo>
                    <a:pt x="0" y="0"/>
                    <a:pt x="0" y="6350"/>
                    <a:pt x="4080" y="6350"/>
                  </a:cubicBezTo>
                  <a:cubicBezTo>
                    <a:pt x="8175" y="6350"/>
                    <a:pt x="8175" y="0"/>
                    <a:pt x="40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6" name="Google Shape;510;p46"/>
            <p:cNvSpPr/>
            <p:nvPr/>
          </p:nvSpPr>
          <p:spPr>
            <a:xfrm>
              <a:off x="4767925" y="1201900"/>
              <a:ext cx="118200" cy="91975"/>
            </a:xfrm>
            <a:custGeom>
              <a:avLst/>
              <a:gdLst/>
              <a:ahLst/>
              <a:cxnLst/>
              <a:rect l="l" t="t" r="r" b="b"/>
              <a:pathLst>
                <a:path w="4728" h="3679" extrusionOk="0">
                  <a:moveTo>
                    <a:pt x="2371" y="0"/>
                  </a:moveTo>
                  <a:cubicBezTo>
                    <a:pt x="15" y="0"/>
                    <a:pt x="1" y="3678"/>
                    <a:pt x="2371" y="3678"/>
                  </a:cubicBezTo>
                  <a:cubicBezTo>
                    <a:pt x="4727" y="3678"/>
                    <a:pt x="4727" y="0"/>
                    <a:pt x="237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511;p46"/>
            <p:cNvSpPr/>
            <p:nvPr/>
          </p:nvSpPr>
          <p:spPr>
            <a:xfrm>
              <a:off x="4961175" y="1301375"/>
              <a:ext cx="198275" cy="153775"/>
            </a:xfrm>
            <a:custGeom>
              <a:avLst/>
              <a:gdLst/>
              <a:ahLst/>
              <a:cxnLst/>
              <a:rect l="l" t="t" r="r" b="b"/>
              <a:pathLst>
                <a:path w="7931" h="6151" extrusionOk="0">
                  <a:moveTo>
                    <a:pt x="3966" y="1"/>
                  </a:moveTo>
                  <a:cubicBezTo>
                    <a:pt x="15" y="1"/>
                    <a:pt x="0" y="6150"/>
                    <a:pt x="3966" y="6150"/>
                  </a:cubicBezTo>
                  <a:cubicBezTo>
                    <a:pt x="7931" y="6150"/>
                    <a:pt x="7931" y="1"/>
                    <a:pt x="396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8" name="Google Shape;512;p46"/>
            <p:cNvSpPr/>
            <p:nvPr/>
          </p:nvSpPr>
          <p:spPr>
            <a:xfrm>
              <a:off x="5003200" y="1334075"/>
              <a:ext cx="114600" cy="89100"/>
            </a:xfrm>
            <a:custGeom>
              <a:avLst/>
              <a:gdLst/>
              <a:ahLst/>
              <a:cxnLst/>
              <a:rect l="l" t="t" r="r" b="b"/>
              <a:pathLst>
                <a:path w="4584" h="3564" extrusionOk="0">
                  <a:moveTo>
                    <a:pt x="2285" y="0"/>
                  </a:moveTo>
                  <a:cubicBezTo>
                    <a:pt x="0" y="0"/>
                    <a:pt x="0" y="3563"/>
                    <a:pt x="2285" y="3563"/>
                  </a:cubicBezTo>
                  <a:cubicBezTo>
                    <a:pt x="4583" y="3563"/>
                    <a:pt x="4569" y="0"/>
                    <a:pt x="22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513;p46"/>
            <p:cNvSpPr/>
            <p:nvPr/>
          </p:nvSpPr>
          <p:spPr>
            <a:xfrm>
              <a:off x="4707575" y="1422500"/>
              <a:ext cx="159150" cy="129600"/>
            </a:xfrm>
            <a:custGeom>
              <a:avLst/>
              <a:gdLst/>
              <a:ahLst/>
              <a:cxnLst/>
              <a:rect l="l" t="t" r="r" b="b"/>
              <a:pathLst>
                <a:path w="6366" h="5184" extrusionOk="0">
                  <a:moveTo>
                    <a:pt x="3807" y="1"/>
                  </a:moveTo>
                  <a:cubicBezTo>
                    <a:pt x="3630" y="1"/>
                    <a:pt x="3453" y="19"/>
                    <a:pt x="3277" y="55"/>
                  </a:cubicBezTo>
                  <a:cubicBezTo>
                    <a:pt x="2601" y="184"/>
                    <a:pt x="1998" y="529"/>
                    <a:pt x="1538" y="1046"/>
                  </a:cubicBezTo>
                  <a:cubicBezTo>
                    <a:pt x="1078" y="1363"/>
                    <a:pt x="719" y="1794"/>
                    <a:pt x="504" y="2311"/>
                  </a:cubicBezTo>
                  <a:cubicBezTo>
                    <a:pt x="1" y="3446"/>
                    <a:pt x="935" y="4595"/>
                    <a:pt x="1984" y="4983"/>
                  </a:cubicBezTo>
                  <a:cubicBezTo>
                    <a:pt x="2340" y="5118"/>
                    <a:pt x="2716" y="5183"/>
                    <a:pt x="3092" y="5183"/>
                  </a:cubicBezTo>
                  <a:cubicBezTo>
                    <a:pt x="4234" y="5183"/>
                    <a:pt x="5373" y="4587"/>
                    <a:pt x="5935" y="3561"/>
                  </a:cubicBezTo>
                  <a:cubicBezTo>
                    <a:pt x="6136" y="3216"/>
                    <a:pt x="6265" y="2828"/>
                    <a:pt x="6308" y="2426"/>
                  </a:cubicBezTo>
                  <a:cubicBezTo>
                    <a:pt x="6366" y="1736"/>
                    <a:pt x="6050" y="1161"/>
                    <a:pt x="5590" y="702"/>
                  </a:cubicBezTo>
                  <a:cubicBezTo>
                    <a:pt x="5103" y="249"/>
                    <a:pt x="4464" y="1"/>
                    <a:pt x="380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750"/>
                                        <p:tgtEl>
                                          <p:spTgt spid="25"/>
                                        </p:tgtEl>
                                      </p:cBhvr>
                                    </p:animEffect>
                                    <p:anim calcmode="lin" valueType="num">
                                      <p:cBhvr>
                                        <p:cTn id="13" dur="750" fill="hold"/>
                                        <p:tgtEl>
                                          <p:spTgt spid="25"/>
                                        </p:tgtEl>
                                        <p:attrNameLst>
                                          <p:attrName>ppt_x</p:attrName>
                                        </p:attrNameLst>
                                      </p:cBhvr>
                                      <p:tavLst>
                                        <p:tav tm="0">
                                          <p:val>
                                            <p:strVal val="#ppt_x"/>
                                          </p:val>
                                        </p:tav>
                                        <p:tav tm="100000">
                                          <p:val>
                                            <p:strVal val="#ppt_x"/>
                                          </p:val>
                                        </p:tav>
                                      </p:tavLst>
                                    </p:anim>
                                    <p:anim calcmode="lin" valueType="num">
                                      <p:cBhvr>
                                        <p:cTn id="14" dur="75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anim calcmode="lin" valueType="num">
                                      <p:cBhvr>
                                        <p:cTn id="18" dur="750" fill="hold"/>
                                        <p:tgtEl>
                                          <p:spTgt spid="24"/>
                                        </p:tgtEl>
                                        <p:attrNameLst>
                                          <p:attrName>ppt_x</p:attrName>
                                        </p:attrNameLst>
                                      </p:cBhvr>
                                      <p:tavLst>
                                        <p:tav tm="0">
                                          <p:val>
                                            <p:strVal val="#ppt_x"/>
                                          </p:val>
                                        </p:tav>
                                        <p:tav tm="100000">
                                          <p:val>
                                            <p:strVal val="#ppt_x"/>
                                          </p:val>
                                        </p:tav>
                                      </p:tavLst>
                                    </p:anim>
                                    <p:anim calcmode="lin" valueType="num">
                                      <p:cBhvr>
                                        <p:cTn id="19"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39"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sp>
        <p:nvSpPr>
          <p:cNvPr id="40" name="TextBox 39">
            <a:extLst>
              <a:ext uri="{FF2B5EF4-FFF2-40B4-BE49-F238E27FC236}">
                <a16:creationId xmlns="" xmlns:a16="http://schemas.microsoft.com/office/drawing/2014/main" id="{B1875DBA-B249-DB89-3D12-A8BD302BA45E}"/>
              </a:ext>
            </a:extLst>
          </p:cNvPr>
          <p:cNvSpPr txBox="1"/>
          <p:nvPr/>
        </p:nvSpPr>
        <p:spPr>
          <a:xfrm>
            <a:off x="217282" y="1460160"/>
            <a:ext cx="8064896" cy="53552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Clr>
                <a:srgbClr val="000000"/>
              </a:buClr>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Hãy kể tên 1 số vi sinh vật các em biết?</a:t>
            </a:r>
            <a:endPar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endParaRPr>
          </a:p>
        </p:txBody>
      </p:sp>
      <p:grpSp>
        <p:nvGrpSpPr>
          <p:cNvPr id="41" name="Group 40"/>
          <p:cNvGrpSpPr/>
          <p:nvPr/>
        </p:nvGrpSpPr>
        <p:grpSpPr>
          <a:xfrm>
            <a:off x="0" y="767519"/>
            <a:ext cx="6012160" cy="508089"/>
            <a:chOff x="432048" y="87733"/>
            <a:chExt cx="7488800" cy="590400"/>
          </a:xfrm>
        </p:grpSpPr>
        <p:sp>
          <p:nvSpPr>
            <p:cNvPr id="42" name="Rounded Rectangle 41"/>
            <p:cNvSpPr/>
            <p:nvPr/>
          </p:nvSpPr>
          <p:spPr>
            <a:xfrm>
              <a:off x="432048" y="87733"/>
              <a:ext cx="7488800" cy="59040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3" name="Rounded Rectangle 4"/>
            <p:cNvSpPr/>
            <p:nvPr/>
          </p:nvSpPr>
          <p:spPr>
            <a:xfrm>
              <a:off x="460869" y="116554"/>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 Khái niệm và đặc điểm của vi sinh vật</a:t>
              </a:r>
              <a:endParaRPr lang="en-US" sz="2400" kern="1200">
                <a:solidFill>
                  <a:schemeClr val="tx1"/>
                </a:solidFill>
                <a:latin typeface="Times New Roman" pitchFamily="18" charset="0"/>
                <a:cs typeface="Times New Roman" pitchFamily="18" charset="0"/>
              </a:endParaRPr>
            </a:p>
          </p:txBody>
        </p:sp>
      </p:grpSp>
      <p:sp>
        <p:nvSpPr>
          <p:cNvPr id="54" name="Rounded Rectangle 53"/>
          <p:cNvSpPr/>
          <p:nvPr/>
        </p:nvSpPr>
        <p:spPr>
          <a:xfrm>
            <a:off x="5472100" y="1559808"/>
            <a:ext cx="3240360" cy="1244272"/>
          </a:xfrm>
          <a:prstGeom prst="roundRect">
            <a:avLst/>
          </a:prstGeom>
        </p:spPr>
        <p:style>
          <a:lnRef idx="3">
            <a:schemeClr val="lt1"/>
          </a:lnRef>
          <a:fillRef idx="1">
            <a:schemeClr val="accent4"/>
          </a:fillRef>
          <a:effectRef idx="1">
            <a:schemeClr val="accent4"/>
          </a:effectRef>
          <a:fontRef idx="minor">
            <a:schemeClr val="lt1"/>
          </a:fontRef>
        </p:style>
        <p:txBody>
          <a:bodyPr lIns="91422" tIns="45711" rIns="91422" bIns="45711" rtlCol="0" anchor="ctr"/>
          <a:lstStyle/>
          <a:p>
            <a:pPr algn="ctr"/>
            <a:r>
              <a:rPr lang="en-US" sz="2400" b="1">
                <a:latin typeface="Times New Roman" pitchFamily="18" charset="0"/>
                <a:cs typeface="Times New Roman" pitchFamily="18" charset="0"/>
              </a:rPr>
              <a:t>Vi sinh vật là sinh vật đơn bào hay đa bào?</a:t>
            </a:r>
          </a:p>
        </p:txBody>
      </p:sp>
      <p:sp>
        <p:nvSpPr>
          <p:cNvPr id="55" name="Rectangle 54"/>
          <p:cNvSpPr/>
          <p:nvPr/>
        </p:nvSpPr>
        <p:spPr>
          <a:xfrm>
            <a:off x="5472100" y="3078172"/>
            <a:ext cx="3240360" cy="1027202"/>
          </a:xfrm>
          <a:prstGeom prst="rect">
            <a:avLst/>
          </a:prstGeom>
        </p:spPr>
        <p:style>
          <a:lnRef idx="3">
            <a:schemeClr val="lt1"/>
          </a:lnRef>
          <a:fillRef idx="1">
            <a:schemeClr val="accent5"/>
          </a:fillRef>
          <a:effectRef idx="1">
            <a:schemeClr val="accent5"/>
          </a:effectRef>
          <a:fontRef idx="minor">
            <a:schemeClr val="lt1"/>
          </a:fontRef>
        </p:style>
        <p:txBody>
          <a:bodyPr wrap="square" lIns="91422" tIns="45711" rIns="91422" bIns="45711">
            <a:spAutoFit/>
          </a:bodyPr>
          <a:lstStyle/>
          <a:p>
            <a:pPr algn="just"/>
            <a:r>
              <a:rPr lang="x-none" sz="2000">
                <a:solidFill>
                  <a:schemeClr val="tx1"/>
                </a:solidFill>
                <a:cs typeface="Arial" panose="020B0604020202020204" pitchFamily="34" charset="0"/>
                <a:sym typeface="Wingdings"/>
              </a:rPr>
              <a:t></a:t>
            </a:r>
            <a:r>
              <a:rPr lang="en-US" sz="2000" b="1">
                <a:solidFill>
                  <a:schemeClr val="tx1"/>
                </a:solidFill>
                <a:cs typeface="Arial" panose="020B0604020202020204" pitchFamily="34" charset="0"/>
              </a:rPr>
              <a:t> </a:t>
            </a:r>
            <a:r>
              <a:rPr lang="vi-VN" sz="2000">
                <a:solidFill>
                  <a:schemeClr val="tx1"/>
                </a:solidFill>
                <a:latin typeface="Times New Roman" pitchFamily="18" charset="0"/>
                <a:cs typeface="Times New Roman" pitchFamily="18" charset="0"/>
              </a:rPr>
              <a:t>Phần lớn </a:t>
            </a:r>
            <a:r>
              <a:rPr lang="en-US" sz="2000">
                <a:solidFill>
                  <a:schemeClr val="tx1"/>
                </a:solidFill>
                <a:latin typeface="Times New Roman" pitchFamily="18" charset="0"/>
                <a:cs typeface="Times New Roman" pitchFamily="18" charset="0"/>
              </a:rPr>
              <a:t>có </a:t>
            </a:r>
            <a:r>
              <a:rPr lang="en-US" sz="2000" b="1">
                <a:solidFill>
                  <a:schemeClr val="accent4"/>
                </a:solidFill>
                <a:latin typeface="Times New Roman" pitchFamily="18" charset="0"/>
                <a:cs typeface="Times New Roman" pitchFamily="18" charset="0"/>
              </a:rPr>
              <a:t>cấu trúc </a:t>
            </a:r>
            <a:r>
              <a:rPr lang="vi-VN" sz="2000" b="1">
                <a:solidFill>
                  <a:schemeClr val="accent4"/>
                </a:solidFill>
                <a:latin typeface="Times New Roman" pitchFamily="18" charset="0"/>
                <a:cs typeface="Times New Roman" pitchFamily="18" charset="0"/>
              </a:rPr>
              <a:t>đơn bào</a:t>
            </a:r>
            <a:r>
              <a:rPr lang="vi-VN" sz="2000">
                <a:solidFill>
                  <a:schemeClr val="tx1"/>
                </a:solidFill>
                <a:latin typeface="Times New Roman" pitchFamily="18" charset="0"/>
                <a:cs typeface="Times New Roman" pitchFamily="18" charset="0"/>
              </a:rPr>
              <a:t> </a:t>
            </a:r>
            <a:r>
              <a:rPr lang="en-US" sz="2000">
                <a:solidFill>
                  <a:schemeClr val="tx1"/>
                </a:solidFill>
                <a:latin typeface="Times New Roman" pitchFamily="18" charset="0"/>
                <a:cs typeface="Times New Roman" pitchFamily="18" charset="0"/>
              </a:rPr>
              <a:t>(</a:t>
            </a:r>
            <a:r>
              <a:rPr lang="vi-VN" sz="2000">
                <a:solidFill>
                  <a:schemeClr val="tx1"/>
                </a:solidFill>
                <a:latin typeface="Times New Roman" pitchFamily="18" charset="0"/>
                <a:cs typeface="Times New Roman" pitchFamily="18" charset="0"/>
              </a:rPr>
              <a:t>nhân sơ hay nhân thực</a:t>
            </a:r>
            <a:r>
              <a:rPr lang="en-US" sz="2000">
                <a:solidFill>
                  <a:schemeClr val="tx1"/>
                </a:solidFill>
                <a:latin typeface="Times New Roman" pitchFamily="18" charset="0"/>
                <a:cs typeface="Times New Roman" pitchFamily="18" charset="0"/>
              </a:rPr>
              <a:t>)</a:t>
            </a:r>
            <a:r>
              <a:rPr lang="vi-VN" sz="2000">
                <a:solidFill>
                  <a:schemeClr val="tx1"/>
                </a:solidFill>
                <a:latin typeface="Times New Roman" pitchFamily="18" charset="0"/>
                <a:cs typeface="Times New Roman" pitchFamily="18" charset="0"/>
              </a:rPr>
              <a:t>, 1 số </a:t>
            </a:r>
            <a:r>
              <a:rPr lang="en-US" sz="2000">
                <a:solidFill>
                  <a:schemeClr val="tx1"/>
                </a:solidFill>
                <a:latin typeface="Times New Roman" pitchFamily="18" charset="0"/>
                <a:cs typeface="Times New Roman" pitchFamily="18" charset="0"/>
              </a:rPr>
              <a:t>khác </a:t>
            </a:r>
            <a:r>
              <a:rPr lang="vi-VN" sz="2000">
                <a:solidFill>
                  <a:schemeClr val="tx1"/>
                </a:solidFill>
                <a:latin typeface="Times New Roman" pitchFamily="18" charset="0"/>
                <a:cs typeface="Times New Roman" pitchFamily="18" charset="0"/>
              </a:rPr>
              <a:t>là tập hợp đa bào.</a:t>
            </a:r>
          </a:p>
        </p:txBody>
      </p:sp>
      <p:grpSp>
        <p:nvGrpSpPr>
          <p:cNvPr id="6" name="Group 5"/>
          <p:cNvGrpSpPr/>
          <p:nvPr/>
        </p:nvGrpSpPr>
        <p:grpSpPr>
          <a:xfrm>
            <a:off x="179513" y="1563638"/>
            <a:ext cx="2622273" cy="1684959"/>
            <a:chOff x="179512" y="1563638"/>
            <a:chExt cx="2622273" cy="1684959"/>
          </a:xfrm>
        </p:grpSpPr>
        <p:pic>
          <p:nvPicPr>
            <p:cNvPr id="49" name="Picture 48"/>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512" y="1563638"/>
              <a:ext cx="2622273" cy="1684959"/>
            </a:xfrm>
            <a:prstGeom prst="rect">
              <a:avLst/>
            </a:prstGeom>
            <a:ln>
              <a:noFill/>
            </a:ln>
            <a:effectLst>
              <a:outerShdw blurRad="190500" algn="tl" rotWithShape="0">
                <a:srgbClr val="000000">
                  <a:alpha val="70000"/>
                </a:srgbClr>
              </a:outerShdw>
            </a:effectLst>
          </p:spPr>
        </p:pic>
        <p:sp>
          <p:nvSpPr>
            <p:cNvPr id="2" name="Rectangle 1"/>
            <p:cNvSpPr/>
            <p:nvPr/>
          </p:nvSpPr>
          <p:spPr>
            <a:xfrm>
              <a:off x="182613" y="1563639"/>
              <a:ext cx="1561646" cy="338554"/>
            </a:xfrm>
            <a:prstGeom prst="rect">
              <a:avLst/>
            </a:prstGeom>
          </p:spPr>
          <p:txBody>
            <a:bodyPr wrap="none">
              <a:spAutoFit/>
            </a:bodyPr>
            <a:lstStyle/>
            <a:p>
              <a:r>
                <a:rPr lang="en-US" sz="1600" b="1" i="1">
                  <a:solidFill>
                    <a:srgbClr val="FFFF00"/>
                  </a:solidFill>
                  <a:latin typeface="Times New Roman" pitchFamily="18" charset="0"/>
                  <a:cs typeface="Times New Roman" pitchFamily="18" charset="0"/>
                </a:rPr>
                <a:t>Escherichia coli</a:t>
              </a:r>
              <a:endParaRPr lang="en-US" sz="1600" b="1">
                <a:solidFill>
                  <a:srgbClr val="FFFF00"/>
                </a:solidFill>
                <a:latin typeface="Times New Roman" pitchFamily="18" charset="0"/>
                <a:cs typeface="Times New Roman" pitchFamily="18" charset="0"/>
              </a:endParaRPr>
            </a:p>
          </p:txBody>
        </p:sp>
      </p:grpSp>
      <p:grpSp>
        <p:nvGrpSpPr>
          <p:cNvPr id="8" name="Group 7"/>
          <p:cNvGrpSpPr/>
          <p:nvPr/>
        </p:nvGrpSpPr>
        <p:grpSpPr>
          <a:xfrm>
            <a:off x="179513" y="3248601"/>
            <a:ext cx="2622273" cy="1699417"/>
            <a:chOff x="179512" y="3248598"/>
            <a:chExt cx="2622273" cy="1699417"/>
          </a:xfrm>
        </p:grpSpPr>
        <p:pic>
          <p:nvPicPr>
            <p:cNvPr id="50" name="Picture 49"/>
            <p:cNvPicPr/>
            <p:nvPr/>
          </p:nvPicPr>
          <p:blipFill>
            <a:blip r:embed="rId4" cstate="print">
              <a:extLst>
                <a:ext uri="{28A0092B-C50C-407E-A947-70E740481C1C}">
                  <a14:useLocalDpi xmlns:a14="http://schemas.microsoft.com/office/drawing/2010/main"/>
                </a:ext>
              </a:extLst>
            </a:blip>
            <a:srcRect/>
            <a:stretch>
              <a:fillRect/>
            </a:stretch>
          </p:blipFill>
          <p:spPr bwMode="auto">
            <a:xfrm>
              <a:off x="179512" y="3248598"/>
              <a:ext cx="2622273" cy="1699417"/>
            </a:xfrm>
            <a:prstGeom prst="rect">
              <a:avLst/>
            </a:prstGeom>
            <a:ln>
              <a:noFill/>
            </a:ln>
            <a:effectLst>
              <a:outerShdw blurRad="190500" algn="tl" rotWithShape="0">
                <a:srgbClr val="000000">
                  <a:alpha val="70000"/>
                </a:srgbClr>
              </a:outerShdw>
            </a:effectLst>
          </p:spPr>
        </p:pic>
        <p:sp>
          <p:nvSpPr>
            <p:cNvPr id="3" name="Rectangle 2"/>
            <p:cNvSpPr/>
            <p:nvPr/>
          </p:nvSpPr>
          <p:spPr>
            <a:xfrm>
              <a:off x="1664794" y="4559915"/>
              <a:ext cx="1011815" cy="338554"/>
            </a:xfrm>
            <a:prstGeom prst="rect">
              <a:avLst/>
            </a:prstGeom>
          </p:spPr>
          <p:txBody>
            <a:bodyPr wrap="none">
              <a:spAutoFit/>
            </a:bodyPr>
            <a:lstStyle/>
            <a:p>
              <a:r>
                <a:rPr lang="en-US" sz="1600" b="1" i="1">
                  <a:solidFill>
                    <a:srgbClr val="FFFF00"/>
                  </a:solidFill>
                  <a:latin typeface="Times New Roman" pitchFamily="18" charset="0"/>
                  <a:cs typeface="Times New Roman" pitchFamily="18" charset="0"/>
                </a:rPr>
                <a:t>Nấm men</a:t>
              </a:r>
              <a:endParaRPr lang="en-US" sz="1600" b="1">
                <a:solidFill>
                  <a:srgbClr val="FFFF00"/>
                </a:solidFill>
                <a:latin typeface="Times New Roman" pitchFamily="18" charset="0"/>
                <a:cs typeface="Times New Roman" pitchFamily="18" charset="0"/>
              </a:endParaRPr>
            </a:p>
          </p:txBody>
        </p:sp>
      </p:grpSp>
      <p:grpSp>
        <p:nvGrpSpPr>
          <p:cNvPr id="9" name="Group 8"/>
          <p:cNvGrpSpPr/>
          <p:nvPr/>
        </p:nvGrpSpPr>
        <p:grpSpPr>
          <a:xfrm>
            <a:off x="2780169" y="3248596"/>
            <a:ext cx="2439904" cy="1699418"/>
            <a:chOff x="2780169" y="3248595"/>
            <a:chExt cx="2439904" cy="1699418"/>
          </a:xfrm>
        </p:grpSpPr>
        <p:pic>
          <p:nvPicPr>
            <p:cNvPr id="52" name="Picture 5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01785" y="3248595"/>
              <a:ext cx="2418288" cy="1699418"/>
            </a:xfrm>
            <a:prstGeom prst="rect">
              <a:avLst/>
            </a:prstGeom>
            <a:ln>
              <a:noFill/>
            </a:ln>
            <a:effectLst>
              <a:outerShdw blurRad="190500" algn="tl" rotWithShape="0">
                <a:srgbClr val="000000">
                  <a:alpha val="70000"/>
                </a:srgbClr>
              </a:outerShdw>
            </a:effectLst>
          </p:spPr>
        </p:pic>
        <p:sp>
          <p:nvSpPr>
            <p:cNvPr id="4" name="Rectangle 3"/>
            <p:cNvSpPr/>
            <p:nvPr/>
          </p:nvSpPr>
          <p:spPr>
            <a:xfrm>
              <a:off x="2780169" y="3379644"/>
              <a:ext cx="1228221" cy="338554"/>
            </a:xfrm>
            <a:prstGeom prst="rect">
              <a:avLst/>
            </a:prstGeom>
          </p:spPr>
          <p:txBody>
            <a:bodyPr wrap="none">
              <a:spAutoFit/>
            </a:bodyPr>
            <a:lstStyle/>
            <a:p>
              <a:r>
                <a:rPr lang="en-US" sz="1600" b="1" i="1">
                  <a:solidFill>
                    <a:srgbClr val="FFFF00"/>
                  </a:solidFill>
                  <a:latin typeface="Times New Roman" pitchFamily="18" charset="0"/>
                  <a:cs typeface="Times New Roman" pitchFamily="18" charset="0"/>
                </a:rPr>
                <a:t>Trùng Amip</a:t>
              </a:r>
              <a:endParaRPr lang="en-US" sz="1600" b="1">
                <a:solidFill>
                  <a:srgbClr val="FFFF00"/>
                </a:solidFill>
                <a:latin typeface="Times New Roman" pitchFamily="18" charset="0"/>
                <a:cs typeface="Times New Roman" pitchFamily="18" charset="0"/>
              </a:endParaRPr>
            </a:p>
          </p:txBody>
        </p:sp>
      </p:grpSp>
      <p:grpSp>
        <p:nvGrpSpPr>
          <p:cNvPr id="7" name="Group 6"/>
          <p:cNvGrpSpPr/>
          <p:nvPr/>
        </p:nvGrpSpPr>
        <p:grpSpPr>
          <a:xfrm>
            <a:off x="2801785" y="1563641"/>
            <a:ext cx="2418288" cy="1684959"/>
            <a:chOff x="2801785" y="1563639"/>
            <a:chExt cx="2418288" cy="1684959"/>
          </a:xfrm>
        </p:grpSpPr>
        <p:pic>
          <p:nvPicPr>
            <p:cNvPr id="51" name="Picture 50"/>
            <p:cNvPicPr/>
            <p:nvPr/>
          </p:nvPicPr>
          <p:blipFill>
            <a:blip r:embed="rId6" cstate="print">
              <a:extLst>
                <a:ext uri="{28A0092B-C50C-407E-A947-70E740481C1C}">
                  <a14:useLocalDpi xmlns:a14="http://schemas.microsoft.com/office/drawing/2010/main"/>
                </a:ext>
              </a:extLst>
            </a:blip>
            <a:srcRect/>
            <a:stretch>
              <a:fillRect/>
            </a:stretch>
          </p:blipFill>
          <p:spPr bwMode="auto">
            <a:xfrm>
              <a:off x="2801785" y="1563639"/>
              <a:ext cx="2418288" cy="1684959"/>
            </a:xfrm>
            <a:prstGeom prst="rect">
              <a:avLst/>
            </a:prstGeom>
            <a:ln>
              <a:noFill/>
            </a:ln>
            <a:effectLst>
              <a:outerShdw blurRad="190500" algn="tl" rotWithShape="0">
                <a:srgbClr val="000000">
                  <a:alpha val="70000"/>
                </a:srgbClr>
              </a:outerShdw>
            </a:effectLst>
          </p:spPr>
        </p:pic>
        <p:sp>
          <p:nvSpPr>
            <p:cNvPr id="17" name="Rectangle 16"/>
            <p:cNvSpPr/>
            <p:nvPr/>
          </p:nvSpPr>
          <p:spPr>
            <a:xfrm>
              <a:off x="3505474" y="2826454"/>
              <a:ext cx="1632178" cy="338554"/>
            </a:xfrm>
            <a:prstGeom prst="rect">
              <a:avLst/>
            </a:prstGeom>
          </p:spPr>
          <p:txBody>
            <a:bodyPr wrap="none">
              <a:spAutoFit/>
            </a:bodyPr>
            <a:lstStyle/>
            <a:p>
              <a:r>
                <a:rPr lang="en-US" sz="1600" b="1" i="1">
                  <a:solidFill>
                    <a:srgbClr val="FFFF00"/>
                  </a:solidFill>
                  <a:latin typeface="Times New Roman" pitchFamily="18" charset="0"/>
                  <a:cs typeface="Times New Roman" pitchFamily="18" charset="0"/>
                </a:rPr>
                <a:t>Tập đoàn Volvox</a:t>
              </a:r>
              <a:endParaRPr lang="en-US" sz="1600" b="1">
                <a:solidFill>
                  <a:srgbClr val="FFFF00"/>
                </a:solidFill>
                <a:latin typeface="Times New Roman" pitchFamily="18" charset="0"/>
                <a:cs typeface="Times New Roman"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40"/>
                                        </p:tgtEl>
                                      </p:cBhvr>
                                    </p:animEffect>
                                    <p:set>
                                      <p:cBhvr>
                                        <p:cTn id="14" dur="1" fill="hold">
                                          <p:stCondLst>
                                            <p:cond delay="499"/>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500" fill="hold"/>
                                        <p:tgtEl>
                                          <p:spTgt spid="54"/>
                                        </p:tgtEl>
                                        <p:attrNameLst>
                                          <p:attrName>ppt_x</p:attrName>
                                        </p:attrNameLst>
                                      </p:cBhvr>
                                      <p:tavLst>
                                        <p:tav tm="0">
                                          <p:val>
                                            <p:strVal val="1+#ppt_w/2"/>
                                          </p:val>
                                        </p:tav>
                                        <p:tav tm="100000">
                                          <p:val>
                                            <p:strVal val="#ppt_x"/>
                                          </p:val>
                                        </p:tav>
                                      </p:tavLst>
                                    </p:anim>
                                    <p:anim calcmode="lin" valueType="num">
                                      <p:cBhvr additive="base">
                                        <p:cTn id="4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up)">
                                      <p:cBhvr>
                                        <p:cTn id="5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54"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81;p54"/>
          <p:cNvSpPr/>
          <p:nvPr/>
        </p:nvSpPr>
        <p:spPr>
          <a:xfrm rot="-1274960">
            <a:off x="8033239" y="-121136"/>
            <a:ext cx="1154507" cy="640677"/>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07" tIns="91407" rIns="91407" bIns="91407" anchor="ctr" anchorCtr="0">
            <a:noAutofit/>
          </a:bodyPr>
          <a:lstStyle/>
          <a:p>
            <a:endParaRPr/>
          </a:p>
        </p:txBody>
      </p:sp>
      <p:sp>
        <p:nvSpPr>
          <p:cNvPr id="6"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grpSp>
        <p:nvGrpSpPr>
          <p:cNvPr id="7" name="Group 6"/>
          <p:cNvGrpSpPr/>
          <p:nvPr/>
        </p:nvGrpSpPr>
        <p:grpSpPr>
          <a:xfrm>
            <a:off x="0" y="767519"/>
            <a:ext cx="6012160" cy="508089"/>
            <a:chOff x="432048" y="87733"/>
            <a:chExt cx="7488800" cy="590400"/>
          </a:xfrm>
        </p:grpSpPr>
        <p:sp>
          <p:nvSpPr>
            <p:cNvPr id="8" name="Rounded Rectangle 7"/>
            <p:cNvSpPr/>
            <p:nvPr/>
          </p:nvSpPr>
          <p:spPr>
            <a:xfrm>
              <a:off x="432048" y="87733"/>
              <a:ext cx="7488800" cy="59040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460869" y="116554"/>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 Khái niệm và đặc điểm của vi sinh vật</a:t>
              </a:r>
              <a:endParaRPr lang="en-US" sz="2400" kern="1200">
                <a:solidFill>
                  <a:schemeClr val="tx1"/>
                </a:solidFill>
                <a:latin typeface="Times New Roman" pitchFamily="18" charset="0"/>
                <a:cs typeface="Times New Roman" pitchFamily="18" charset="0"/>
              </a:endParaRPr>
            </a:p>
          </p:txBody>
        </p:sp>
      </p:grpSp>
      <p:sp>
        <p:nvSpPr>
          <p:cNvPr id="10" name="TextBox 9">
            <a:extLst>
              <a:ext uri="{FF2B5EF4-FFF2-40B4-BE49-F238E27FC236}">
                <a16:creationId xmlns="" xmlns:a16="http://schemas.microsoft.com/office/drawing/2014/main" id="{B1875DBA-B249-DB89-3D12-A8BD302BA45E}"/>
              </a:ext>
            </a:extLst>
          </p:cNvPr>
          <p:cNvSpPr txBox="1"/>
          <p:nvPr/>
        </p:nvSpPr>
        <p:spPr>
          <a:xfrm>
            <a:off x="179512" y="1371762"/>
            <a:ext cx="8064896" cy="53552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Hãy cho biết</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các đặc điểm của vi sinh vật</a:t>
            </a: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a:t>
            </a:r>
            <a:endPar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endParaRPr>
          </a:p>
        </p:txBody>
      </p:sp>
      <p:sp>
        <p:nvSpPr>
          <p:cNvPr id="11" name="Rounded Rectangle 10"/>
          <p:cNvSpPr/>
          <p:nvPr/>
        </p:nvSpPr>
        <p:spPr>
          <a:xfrm>
            <a:off x="3253595" y="4011910"/>
            <a:ext cx="5494869" cy="1059582"/>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just"/>
            <a:r>
              <a:rPr lang="en-US" sz="2400" b="1">
                <a:solidFill>
                  <a:srgbClr val="FFFFFF"/>
                </a:solidFill>
                <a:latin typeface="Times New Roman" pitchFamily="18" charset="0"/>
                <a:cs typeface="Times New Roman" pitchFamily="18" charset="0"/>
              </a:rPr>
              <a:t>Có khả năng sinh trưởng và sinh sản nhanh</a:t>
            </a:r>
          </a:p>
        </p:txBody>
      </p:sp>
      <p:sp>
        <p:nvSpPr>
          <p:cNvPr id="12" name="Rounded Rectangle 11"/>
          <p:cNvSpPr/>
          <p:nvPr/>
        </p:nvSpPr>
        <p:spPr>
          <a:xfrm>
            <a:off x="3252953" y="2046873"/>
            <a:ext cx="5494869" cy="769006"/>
          </a:xfrm>
          <a:prstGeom prst="roundRect">
            <a:avLst/>
          </a:prstGeom>
          <a:solidFill>
            <a:srgbClr val="FF6D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just"/>
            <a:r>
              <a:rPr lang="en-US" sz="2400" b="1">
                <a:solidFill>
                  <a:srgbClr val="FFFFFF"/>
                </a:solidFill>
                <a:latin typeface="Times New Roman" pitchFamily="18" charset="0"/>
                <a:cs typeface="Times New Roman" pitchFamily="18" charset="0"/>
              </a:rPr>
              <a:t>Có mặt ở khắp mọi nơi</a:t>
            </a:r>
          </a:p>
        </p:txBody>
      </p:sp>
      <p:sp>
        <p:nvSpPr>
          <p:cNvPr id="13" name="Rounded Rectangle 12"/>
          <p:cNvSpPr/>
          <p:nvPr/>
        </p:nvSpPr>
        <p:spPr>
          <a:xfrm>
            <a:off x="156609" y="2957760"/>
            <a:ext cx="2520280" cy="931854"/>
          </a:xfrm>
          <a:prstGeom prst="round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x-none" sz="2400">
                <a:solidFill>
                  <a:srgbClr val="FFFF00"/>
                </a:solidFill>
                <a:cs typeface="Arial" panose="020B0604020202020204" pitchFamily="34" charset="0"/>
                <a:sym typeface="Wingdings"/>
              </a:rPr>
              <a:t></a:t>
            </a:r>
            <a:r>
              <a:rPr lang="en-US" sz="2400" b="1">
                <a:solidFill>
                  <a:srgbClr val="FFFFFF"/>
                </a:solidFill>
                <a:cs typeface="Arial" panose="020B0604020202020204" pitchFamily="34" charset="0"/>
              </a:rPr>
              <a:t> </a:t>
            </a:r>
            <a:r>
              <a:rPr lang="en-US" sz="2400" b="1">
                <a:solidFill>
                  <a:schemeClr val="bg1"/>
                </a:solidFill>
                <a:latin typeface="Times New Roman" pitchFamily="18" charset="0"/>
                <a:cs typeface="Times New Roman" pitchFamily="18" charset="0"/>
                <a:sym typeface="Wingdings" panose="05000000000000000000" pitchFamily="2" charset="2"/>
              </a:rPr>
              <a:t>Đ</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ặc điểm của vi sinh vật</a:t>
            </a:r>
            <a:endParaRPr lang="en-US" sz="2400" b="1" dirty="0">
              <a:solidFill>
                <a:srgbClr val="FFFFFF"/>
              </a:solidFill>
              <a:cs typeface="Arial" panose="020B0604020202020204" pitchFamily="34" charset="0"/>
            </a:endParaRPr>
          </a:p>
        </p:txBody>
      </p:sp>
      <p:cxnSp>
        <p:nvCxnSpPr>
          <p:cNvPr id="15" name="Straight Arrow Connector 14"/>
          <p:cNvCxnSpPr>
            <a:cxnSpLocks/>
            <a:stCxn id="13" idx="3"/>
            <a:endCxn id="12" idx="1"/>
          </p:cNvCxnSpPr>
          <p:nvPr/>
        </p:nvCxnSpPr>
        <p:spPr>
          <a:xfrm flipV="1">
            <a:off x="2676891" y="2431379"/>
            <a:ext cx="576065" cy="99231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252953" y="3018349"/>
            <a:ext cx="5494869" cy="791090"/>
          </a:xfrm>
          <a:prstGeom prst="round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just"/>
            <a:r>
              <a:rPr lang="vi-VN" sz="2400" b="1">
                <a:solidFill>
                  <a:srgbClr val="FFFFFF"/>
                </a:solidFill>
                <a:latin typeface="Times New Roman" pitchFamily="18" charset="0"/>
                <a:cs typeface="Times New Roman" pitchFamily="18" charset="0"/>
              </a:rPr>
              <a:t>Hấp thụ và chuyển hoá chất dinh dưỡng nhanh</a:t>
            </a:r>
            <a:endParaRPr lang="en-US" sz="2400" b="1" dirty="0">
              <a:solidFill>
                <a:srgbClr val="FFFFFF"/>
              </a:solidFill>
              <a:latin typeface="Times New Roman" pitchFamily="18" charset="0"/>
              <a:cs typeface="Times New Roman" pitchFamily="18" charset="0"/>
            </a:endParaRPr>
          </a:p>
        </p:txBody>
      </p:sp>
      <p:cxnSp>
        <p:nvCxnSpPr>
          <p:cNvPr id="18" name="Straight Arrow Connector 17"/>
          <p:cNvCxnSpPr>
            <a:cxnSpLocks/>
            <a:stCxn id="13" idx="3"/>
            <a:endCxn id="17" idx="1"/>
          </p:cNvCxnSpPr>
          <p:nvPr/>
        </p:nvCxnSpPr>
        <p:spPr>
          <a:xfrm flipV="1">
            <a:off x="2676891" y="3413897"/>
            <a:ext cx="576065" cy="979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a:stCxn id="13" idx="3"/>
            <a:endCxn id="11" idx="1"/>
          </p:cNvCxnSpPr>
          <p:nvPr/>
        </p:nvCxnSpPr>
        <p:spPr>
          <a:xfrm>
            <a:off x="2676891" y="3423687"/>
            <a:ext cx="576707" cy="111801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36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8870" y="1724479"/>
            <a:ext cx="31432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1724479"/>
            <a:ext cx="20955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6238" y="1368050"/>
            <a:ext cx="2736304" cy="2918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sp>
        <p:nvSpPr>
          <p:cNvPr id="3" name="Rectangle 2"/>
          <p:cNvSpPr/>
          <p:nvPr/>
        </p:nvSpPr>
        <p:spPr>
          <a:xfrm>
            <a:off x="827584" y="699551"/>
            <a:ext cx="2672526" cy="646331"/>
          </a:xfrm>
          <a:prstGeom prst="rect">
            <a:avLst/>
          </a:prstGeom>
          <a:noFill/>
        </p:spPr>
        <p:txBody>
          <a:bodyPr wrap="none" lIns="91422" tIns="45711" rIns="91422"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Em có biết!?</a:t>
            </a:r>
          </a:p>
        </p:txBody>
      </p:sp>
      <p:sp>
        <p:nvSpPr>
          <p:cNvPr id="4" name="Rectangle 3"/>
          <p:cNvSpPr/>
          <p:nvPr/>
        </p:nvSpPr>
        <p:spPr>
          <a:xfrm>
            <a:off x="395537" y="3838279"/>
            <a:ext cx="1733163" cy="338552"/>
          </a:xfrm>
          <a:prstGeom prst="rect">
            <a:avLst/>
          </a:prstGeom>
        </p:spPr>
        <p:txBody>
          <a:bodyPr wrap="none" lIns="91422" tIns="45711" rIns="91422" bIns="45711">
            <a:spAutoFit/>
          </a:bodyPr>
          <a:lstStyle/>
          <a:p>
            <a:r>
              <a:rPr lang="en-US" sz="1600" b="1" i="1">
                <a:latin typeface="Times New Roman" pitchFamily="18" charset="0"/>
                <a:cs typeface="Times New Roman" pitchFamily="18" charset="0"/>
              </a:rPr>
              <a:t>Pyrolobus fumarii</a:t>
            </a:r>
          </a:p>
        </p:txBody>
      </p:sp>
      <p:sp>
        <p:nvSpPr>
          <p:cNvPr id="5" name="Rectangle 4"/>
          <p:cNvSpPr/>
          <p:nvPr/>
        </p:nvSpPr>
        <p:spPr>
          <a:xfrm>
            <a:off x="2699793" y="3838278"/>
            <a:ext cx="2638864" cy="338554"/>
          </a:xfrm>
          <a:prstGeom prst="rect">
            <a:avLst/>
          </a:prstGeom>
        </p:spPr>
        <p:txBody>
          <a:bodyPr wrap="none" lIns="91422" tIns="45711" rIns="91422" bIns="45711">
            <a:spAutoFit/>
          </a:bodyPr>
          <a:lstStyle/>
          <a:p>
            <a:r>
              <a:rPr lang="vi-VN" sz="1600" b="1">
                <a:latin typeface="Times New Roman" pitchFamily="18" charset="0"/>
                <a:cs typeface="Times New Roman" pitchFamily="18" charset="0"/>
              </a:rPr>
              <a:t>Dãy núi trung du đại dương</a:t>
            </a:r>
          </a:p>
        </p:txBody>
      </p:sp>
      <mc:AlternateContent xmlns:mc="http://schemas.openxmlformats.org/markup-compatibility/2006" xmlns:a14="http://schemas.microsoft.com/office/drawing/2010/main">
        <mc:Choice Requires="a14">
          <p:sp>
            <p:nvSpPr>
              <p:cNvPr id="13" name="Rectangle 12"/>
              <p:cNvSpPr/>
              <p:nvPr/>
            </p:nvSpPr>
            <p:spPr>
              <a:xfrm>
                <a:off x="873823" y="4268213"/>
                <a:ext cx="3232488" cy="344133"/>
              </a:xfrm>
              <a:prstGeom prst="rect">
                <a:avLst/>
              </a:prstGeom>
            </p:spPr>
            <p:txBody>
              <a:bodyPr wrap="none" lIns="91422" tIns="45711" rIns="91422" bIns="45711">
                <a:spAutoFit/>
              </a:bodyPr>
              <a:lstStyle/>
              <a:p>
                <a:r>
                  <a:rPr lang="en-US" sz="1600" b="1">
                    <a:solidFill>
                      <a:srgbClr val="FF0000"/>
                    </a:solidFill>
                    <a:latin typeface="Times New Roman" pitchFamily="18" charset="0"/>
                    <a:cs typeface="Times New Roman" pitchFamily="18" charset="0"/>
                  </a:rPr>
                  <a:t>Giới hạn chịu nhiệt lên đến </a:t>
                </a:r>
                <a14:m>
                  <m:oMath xmlns:m="http://schemas.openxmlformats.org/officeDocument/2006/math">
                    <m:sSup>
                      <m:sSupPr>
                        <m:ctrlPr>
                          <a:rPr lang="en-US" sz="1600" b="1" i="1">
                            <a:solidFill>
                              <a:srgbClr val="FF0000"/>
                            </a:solidFill>
                            <a:latin typeface="Cambria Math"/>
                          </a:rPr>
                        </m:ctrlPr>
                      </m:sSupPr>
                      <m:e>
                        <m:r>
                          <a:rPr lang="en-US" sz="1600" b="1">
                            <a:solidFill>
                              <a:srgbClr val="FF0000"/>
                            </a:solidFill>
                            <a:latin typeface="Cambria Math"/>
                          </a:rPr>
                          <m:t>𝟏𝟏𝟑</m:t>
                        </m:r>
                      </m:e>
                      <m:sup>
                        <m:r>
                          <a:rPr lang="en-US" sz="1600" b="1">
                            <a:solidFill>
                              <a:srgbClr val="FF0000"/>
                            </a:solidFill>
                            <a:latin typeface="Cambria Math"/>
                          </a:rPr>
                          <m:t>𝟎</m:t>
                        </m:r>
                      </m:sup>
                    </m:sSup>
                  </m:oMath>
                </a14:m>
                <a:r>
                  <a:rPr lang="en-US" sz="1600" b="1">
                    <a:solidFill>
                      <a:srgbClr val="FF0000"/>
                    </a:solidFill>
                    <a:latin typeface="Times New Roman" pitchFamily="18" charset="0"/>
                    <a:cs typeface="Times New Roman" pitchFamily="18" charset="0"/>
                  </a:rPr>
                  <a:t>C</a:t>
                </a:r>
              </a:p>
            </p:txBody>
          </p:sp>
        </mc:Choice>
        <mc:Fallback xmlns="">
          <p:sp>
            <p:nvSpPr>
              <p:cNvPr id="13" name="Rectangle 12"/>
              <p:cNvSpPr>
                <a:spLocks noRot="1" noChangeAspect="1" noMove="1" noResize="1" noEditPoints="1" noAdjustHandles="1" noChangeArrowheads="1" noChangeShapeType="1" noTextEdit="1"/>
              </p:cNvSpPr>
              <p:nvPr/>
            </p:nvSpPr>
            <p:spPr>
              <a:xfrm>
                <a:off x="873823" y="4268213"/>
                <a:ext cx="3232488" cy="344133"/>
              </a:xfrm>
              <a:prstGeom prst="rect">
                <a:avLst/>
              </a:prstGeom>
              <a:blipFill rotWithShape="1">
                <a:blip r:embed="rId5"/>
                <a:stretch>
                  <a:fillRect l="-942" t="-3509" b="-21053"/>
                </a:stretch>
              </a:blipFill>
            </p:spPr>
            <p:txBody>
              <a:bodyPr/>
              <a:lstStyle/>
              <a:p>
                <a:r>
                  <a:rPr lang="en-US">
                    <a:noFill/>
                  </a:rPr>
                  <a:t> </a:t>
                </a:r>
              </a:p>
            </p:txBody>
          </p:sp>
        </mc:Fallback>
      </mc:AlternateContent>
      <p:sp>
        <p:nvSpPr>
          <p:cNvPr id="10" name="Rectangle 9"/>
          <p:cNvSpPr/>
          <p:nvPr/>
        </p:nvSpPr>
        <p:spPr>
          <a:xfrm>
            <a:off x="5978207" y="4371951"/>
            <a:ext cx="3012363" cy="338554"/>
          </a:xfrm>
          <a:prstGeom prst="rect">
            <a:avLst/>
          </a:prstGeom>
        </p:spPr>
        <p:txBody>
          <a:bodyPr wrap="none" lIns="91422" tIns="45711" rIns="91422" bIns="45711">
            <a:spAutoFit/>
          </a:bodyPr>
          <a:lstStyle/>
          <a:p>
            <a:r>
              <a:rPr lang="en-US" sz="1600" b="1">
                <a:latin typeface="Times New Roman" pitchFamily="18" charset="0"/>
                <a:cs typeface="Times New Roman" pitchFamily="18" charset="0"/>
              </a:rPr>
              <a:t>Strain 121 (</a:t>
            </a:r>
            <a:r>
              <a:rPr lang="en-US" sz="1600" b="1" i="1">
                <a:latin typeface="Times New Roman" pitchFamily="18" charset="0"/>
                <a:cs typeface="Times New Roman" pitchFamily="18" charset="0"/>
              </a:rPr>
              <a:t>Geogemma barossii</a:t>
            </a:r>
            <a:r>
              <a:rPr lang="en-US" sz="1600" b="1">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5" name="Rectangle 14"/>
              <p:cNvSpPr/>
              <p:nvPr/>
            </p:nvSpPr>
            <p:spPr>
              <a:xfrm>
                <a:off x="5868144" y="4659983"/>
                <a:ext cx="3232488" cy="344133"/>
              </a:xfrm>
              <a:prstGeom prst="rect">
                <a:avLst/>
              </a:prstGeom>
            </p:spPr>
            <p:txBody>
              <a:bodyPr wrap="none" lIns="91422" tIns="45711" rIns="91422" bIns="45711">
                <a:spAutoFit/>
              </a:bodyPr>
              <a:lstStyle/>
              <a:p>
                <a:r>
                  <a:rPr lang="en-US" sz="1600" b="1">
                    <a:solidFill>
                      <a:srgbClr val="FF0000"/>
                    </a:solidFill>
                    <a:latin typeface="Times New Roman" pitchFamily="18" charset="0"/>
                    <a:cs typeface="Times New Roman" pitchFamily="18" charset="0"/>
                  </a:rPr>
                  <a:t>Giới hạn chịu nhiệt lên đến </a:t>
                </a:r>
                <a14:m>
                  <m:oMath xmlns:m="http://schemas.openxmlformats.org/officeDocument/2006/math">
                    <m:sSup>
                      <m:sSupPr>
                        <m:ctrlPr>
                          <a:rPr lang="en-US" sz="1600" b="1" i="1">
                            <a:solidFill>
                              <a:srgbClr val="FF0000"/>
                            </a:solidFill>
                            <a:latin typeface="Cambria Math"/>
                          </a:rPr>
                        </m:ctrlPr>
                      </m:sSupPr>
                      <m:e>
                        <m:r>
                          <a:rPr lang="en-US" sz="1600" b="1">
                            <a:solidFill>
                              <a:srgbClr val="FF0000"/>
                            </a:solidFill>
                            <a:latin typeface="Cambria Math"/>
                          </a:rPr>
                          <m:t>𝟏𝟐𝟏</m:t>
                        </m:r>
                      </m:e>
                      <m:sup>
                        <m:r>
                          <a:rPr lang="en-US" sz="1600" b="1">
                            <a:solidFill>
                              <a:srgbClr val="FF0000"/>
                            </a:solidFill>
                            <a:latin typeface="Cambria Math"/>
                          </a:rPr>
                          <m:t>𝟎</m:t>
                        </m:r>
                      </m:sup>
                    </m:sSup>
                  </m:oMath>
                </a14:m>
                <a:r>
                  <a:rPr lang="en-US" sz="1600" b="1">
                    <a:solidFill>
                      <a:srgbClr val="FF0000"/>
                    </a:solidFill>
                    <a:latin typeface="Times New Roman" pitchFamily="18" charset="0"/>
                    <a:cs typeface="Times New Roman" pitchFamily="18" charset="0"/>
                  </a:rPr>
                  <a:t>C</a:t>
                </a:r>
              </a:p>
            </p:txBody>
          </p:sp>
        </mc:Choice>
        <mc:Fallback xmlns="">
          <p:sp>
            <p:nvSpPr>
              <p:cNvPr id="15" name="Rectangle 14"/>
              <p:cNvSpPr>
                <a:spLocks noRot="1" noChangeAspect="1" noMove="1" noResize="1" noEditPoints="1" noAdjustHandles="1" noChangeArrowheads="1" noChangeShapeType="1" noTextEdit="1"/>
              </p:cNvSpPr>
              <p:nvPr/>
            </p:nvSpPr>
            <p:spPr>
              <a:xfrm>
                <a:off x="5868144" y="4659983"/>
                <a:ext cx="3232488" cy="344133"/>
              </a:xfrm>
              <a:prstGeom prst="rect">
                <a:avLst/>
              </a:prstGeom>
              <a:blipFill rotWithShape="1">
                <a:blip r:embed="rId6"/>
                <a:stretch>
                  <a:fillRect l="-1132" t="-3509" b="-21053"/>
                </a:stretch>
              </a:blipFill>
            </p:spPr>
            <p:txBody>
              <a:bodyPr/>
              <a:lstStyle/>
              <a:p>
                <a:r>
                  <a:rPr lang="en-US">
                    <a:noFill/>
                  </a:rPr>
                  <a:t> </a:t>
                </a:r>
              </a:p>
            </p:txBody>
          </p:sp>
        </mc:Fallback>
      </mc:AlternateContent>
      <p:sp>
        <p:nvSpPr>
          <p:cNvPr id="11" name="TextBox 10"/>
          <p:cNvSpPr txBox="1"/>
          <p:nvPr/>
        </p:nvSpPr>
        <p:spPr>
          <a:xfrm>
            <a:off x="1368652" y="1347618"/>
            <a:ext cx="2376264" cy="400097"/>
          </a:xfrm>
          <a:prstGeom prst="rect">
            <a:avLst/>
          </a:prstGeom>
          <a:noFill/>
        </p:spPr>
        <p:txBody>
          <a:bodyPr wrap="square" lIns="91422" tIns="45711" rIns="91422" bIns="45711" rtlCol="0">
            <a:spAutoFit/>
          </a:bodyPr>
          <a:lstStyle/>
          <a:p>
            <a:pPr algn="ctr"/>
            <a:r>
              <a:rPr lang="en-US" sz="2000" b="1">
                <a:solidFill>
                  <a:srgbClr val="00B050"/>
                </a:solidFill>
                <a:latin typeface="UTM Banque" pitchFamily="18" charset="0"/>
                <a:cs typeface="Times New Roman" pitchFamily="18" charset="0"/>
              </a:rPr>
              <a:t>Năm 1997</a:t>
            </a:r>
          </a:p>
        </p:txBody>
      </p:sp>
      <p:sp>
        <p:nvSpPr>
          <p:cNvPr id="17" name="TextBox 16"/>
          <p:cNvSpPr txBox="1"/>
          <p:nvPr/>
        </p:nvSpPr>
        <p:spPr>
          <a:xfrm>
            <a:off x="6300192" y="937056"/>
            <a:ext cx="2376264" cy="400097"/>
          </a:xfrm>
          <a:prstGeom prst="rect">
            <a:avLst/>
          </a:prstGeom>
          <a:noFill/>
        </p:spPr>
        <p:txBody>
          <a:bodyPr wrap="square" lIns="91422" tIns="45711" rIns="91422" bIns="45711" rtlCol="0">
            <a:spAutoFit/>
          </a:bodyPr>
          <a:lstStyle/>
          <a:p>
            <a:pPr algn="ctr"/>
            <a:r>
              <a:rPr lang="en-US" sz="2000" b="1">
                <a:solidFill>
                  <a:srgbClr val="00B050"/>
                </a:solidFill>
                <a:latin typeface="UTM Banque" pitchFamily="18" charset="0"/>
                <a:cs typeface="Times New Roman" pitchFamily="18" charset="0"/>
              </a:rPr>
              <a:t>Năm 2003</a:t>
            </a:r>
          </a:p>
        </p:txBody>
      </p:sp>
      <p:pic>
        <p:nvPicPr>
          <p:cNvPr id="1029" name="Picture 5"/>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95627" l="0" r="100000"/>
                    </a14:imgEffect>
                  </a14:imgLayer>
                </a14:imgProps>
              </a:ext>
              <a:ext uri="{28A0092B-C50C-407E-A947-70E740481C1C}">
                <a14:useLocalDpi xmlns:a14="http://schemas.microsoft.com/office/drawing/2010/main"/>
              </a:ext>
            </a:extLst>
          </a:blip>
          <a:srcRect/>
          <a:stretch/>
        </p:blipFill>
        <p:spPr bwMode="auto">
          <a:xfrm>
            <a:off x="179513" y="339503"/>
            <a:ext cx="654915" cy="103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Google Shape;1969;p82"/>
          <p:cNvSpPr/>
          <p:nvPr/>
        </p:nvSpPr>
        <p:spPr>
          <a:xfrm>
            <a:off x="179513" y="4472327"/>
            <a:ext cx="829725" cy="671175"/>
          </a:xfrm>
          <a:custGeom>
            <a:avLst/>
            <a:gdLst/>
            <a:ahLst/>
            <a:cxnLst/>
            <a:rect l="l" t="t" r="r" b="b"/>
            <a:pathLst>
              <a:path w="33189" h="26847" extrusionOk="0">
                <a:moveTo>
                  <a:pt x="16061" y="1"/>
                </a:moveTo>
                <a:cubicBezTo>
                  <a:pt x="15057" y="1"/>
                  <a:pt x="14022" y="656"/>
                  <a:pt x="13802" y="1680"/>
                </a:cubicBezTo>
                <a:cubicBezTo>
                  <a:pt x="13068" y="5028"/>
                  <a:pt x="12607" y="8463"/>
                  <a:pt x="12060" y="11848"/>
                </a:cubicBezTo>
                <a:cubicBezTo>
                  <a:pt x="11823" y="13416"/>
                  <a:pt x="11599" y="14984"/>
                  <a:pt x="11375" y="16565"/>
                </a:cubicBezTo>
                <a:cubicBezTo>
                  <a:pt x="11114" y="15694"/>
                  <a:pt x="10840" y="14822"/>
                  <a:pt x="10579" y="13951"/>
                </a:cubicBezTo>
                <a:cubicBezTo>
                  <a:pt x="9770" y="11139"/>
                  <a:pt x="9235" y="8226"/>
                  <a:pt x="8363" y="5439"/>
                </a:cubicBezTo>
                <a:cubicBezTo>
                  <a:pt x="8081" y="4455"/>
                  <a:pt x="7182" y="3800"/>
                  <a:pt x="6181" y="3800"/>
                </a:cubicBezTo>
                <a:cubicBezTo>
                  <a:pt x="6079" y="3800"/>
                  <a:pt x="5977" y="3807"/>
                  <a:pt x="5874" y="3821"/>
                </a:cubicBezTo>
                <a:cubicBezTo>
                  <a:pt x="4879" y="3970"/>
                  <a:pt x="3759" y="4903"/>
                  <a:pt x="3908" y="6048"/>
                </a:cubicBezTo>
                <a:cubicBezTo>
                  <a:pt x="4306" y="9110"/>
                  <a:pt x="5289" y="12209"/>
                  <a:pt x="6310" y="15134"/>
                </a:cubicBezTo>
                <a:cubicBezTo>
                  <a:pt x="6808" y="16527"/>
                  <a:pt x="7330" y="17934"/>
                  <a:pt x="7928" y="19278"/>
                </a:cubicBezTo>
                <a:cubicBezTo>
                  <a:pt x="8003" y="19440"/>
                  <a:pt x="8077" y="19614"/>
                  <a:pt x="8152" y="19776"/>
                </a:cubicBezTo>
                <a:cubicBezTo>
                  <a:pt x="7604" y="19340"/>
                  <a:pt x="7119" y="18830"/>
                  <a:pt x="6683" y="18282"/>
                </a:cubicBezTo>
                <a:cubicBezTo>
                  <a:pt x="5028" y="16154"/>
                  <a:pt x="4157" y="13565"/>
                  <a:pt x="2365" y="11537"/>
                </a:cubicBezTo>
                <a:cubicBezTo>
                  <a:pt x="2137" y="11278"/>
                  <a:pt x="1869" y="11170"/>
                  <a:pt x="1604" y="11170"/>
                </a:cubicBezTo>
                <a:cubicBezTo>
                  <a:pt x="1003" y="11170"/>
                  <a:pt x="418" y="11731"/>
                  <a:pt x="349" y="12371"/>
                </a:cubicBezTo>
                <a:cubicBezTo>
                  <a:pt x="0" y="15631"/>
                  <a:pt x="1531" y="18942"/>
                  <a:pt x="3497" y="21468"/>
                </a:cubicBezTo>
                <a:cubicBezTo>
                  <a:pt x="5725" y="24318"/>
                  <a:pt x="8911" y="25949"/>
                  <a:pt x="12446" y="26534"/>
                </a:cubicBezTo>
                <a:cubicBezTo>
                  <a:pt x="13698" y="26742"/>
                  <a:pt x="15004" y="26847"/>
                  <a:pt x="16330" y="26847"/>
                </a:cubicBezTo>
                <a:cubicBezTo>
                  <a:pt x="21910" y="26847"/>
                  <a:pt x="27855" y="24986"/>
                  <a:pt x="31736" y="21095"/>
                </a:cubicBezTo>
                <a:cubicBezTo>
                  <a:pt x="33189" y="19622"/>
                  <a:pt x="31850" y="17107"/>
                  <a:pt x="30119" y="17107"/>
                </a:cubicBezTo>
                <a:cubicBezTo>
                  <a:pt x="29743" y="17107"/>
                  <a:pt x="29349" y="17225"/>
                  <a:pt x="28961" y="17498"/>
                </a:cubicBezTo>
                <a:cubicBezTo>
                  <a:pt x="26634" y="19129"/>
                  <a:pt x="24468" y="20635"/>
                  <a:pt x="21718" y="21443"/>
                </a:cubicBezTo>
                <a:cubicBezTo>
                  <a:pt x="20834" y="21705"/>
                  <a:pt x="19938" y="21904"/>
                  <a:pt x="19029" y="22041"/>
                </a:cubicBezTo>
                <a:cubicBezTo>
                  <a:pt x="19863" y="21120"/>
                  <a:pt x="20685" y="20174"/>
                  <a:pt x="21494" y="19228"/>
                </a:cubicBezTo>
                <a:cubicBezTo>
                  <a:pt x="23584" y="16776"/>
                  <a:pt x="25588" y="14287"/>
                  <a:pt x="27542" y="11748"/>
                </a:cubicBezTo>
                <a:cubicBezTo>
                  <a:pt x="28314" y="10753"/>
                  <a:pt x="27704" y="9147"/>
                  <a:pt x="26721" y="8575"/>
                </a:cubicBezTo>
                <a:cubicBezTo>
                  <a:pt x="26347" y="8355"/>
                  <a:pt x="25969" y="8256"/>
                  <a:pt x="25602" y="8256"/>
                </a:cubicBezTo>
                <a:cubicBezTo>
                  <a:pt x="24807" y="8256"/>
                  <a:pt x="24067" y="8719"/>
                  <a:pt x="23547" y="9409"/>
                </a:cubicBezTo>
                <a:cubicBezTo>
                  <a:pt x="21755" y="11786"/>
                  <a:pt x="19925" y="14150"/>
                  <a:pt x="18059" y="16478"/>
                </a:cubicBezTo>
                <a:cubicBezTo>
                  <a:pt x="17138" y="17623"/>
                  <a:pt x="16217" y="18768"/>
                  <a:pt x="15296" y="19925"/>
                </a:cubicBezTo>
                <a:lnTo>
                  <a:pt x="15246" y="19987"/>
                </a:lnTo>
                <a:cubicBezTo>
                  <a:pt x="15370" y="19241"/>
                  <a:pt x="15470" y="18481"/>
                  <a:pt x="15594" y="17760"/>
                </a:cubicBezTo>
                <a:cubicBezTo>
                  <a:pt x="15881" y="16104"/>
                  <a:pt x="16179" y="14449"/>
                  <a:pt x="16453" y="12806"/>
                </a:cubicBezTo>
                <a:cubicBezTo>
                  <a:pt x="17026" y="9496"/>
                  <a:pt x="17735" y="6210"/>
                  <a:pt x="18233" y="2900"/>
                </a:cubicBezTo>
                <a:cubicBezTo>
                  <a:pt x="18419" y="1680"/>
                  <a:pt x="17922" y="435"/>
                  <a:pt x="16627" y="75"/>
                </a:cubicBezTo>
                <a:cubicBezTo>
                  <a:pt x="16444" y="25"/>
                  <a:pt x="16253" y="1"/>
                  <a:pt x="16061" y="1"/>
                </a:cubicBezTo>
                <a:close/>
              </a:path>
            </a:pathLst>
          </a:custGeom>
          <a:solidFill>
            <a:schemeClr val="dk2"/>
          </a:solidFill>
          <a:ln>
            <a:noFill/>
          </a:ln>
        </p:spPr>
        <p:txBody>
          <a:bodyPr spcFirstLastPara="1" wrap="square" lIns="91407" tIns="91407" rIns="91407" bIns="91407" anchor="ctr" anchorCtr="0">
            <a:noAutofit/>
          </a:bodyPr>
          <a:lstStyle/>
          <a:p>
            <a:endParaRPr/>
          </a:p>
        </p:txBody>
      </p:sp>
      <p:sp>
        <p:nvSpPr>
          <p:cNvPr id="22" name="Google Shape;1980;p82"/>
          <p:cNvSpPr/>
          <p:nvPr/>
        </p:nvSpPr>
        <p:spPr>
          <a:xfrm>
            <a:off x="-637" y="4748651"/>
            <a:ext cx="509025" cy="360075"/>
          </a:xfrm>
          <a:custGeom>
            <a:avLst/>
            <a:gdLst/>
            <a:ahLst/>
            <a:cxnLst/>
            <a:rect l="l" t="t" r="r" b="b"/>
            <a:pathLst>
              <a:path w="20361" h="14403" extrusionOk="0">
                <a:moveTo>
                  <a:pt x="18848" y="0"/>
                </a:moveTo>
                <a:cubicBezTo>
                  <a:pt x="18268" y="0"/>
                  <a:pt x="17729" y="367"/>
                  <a:pt x="17810" y="1106"/>
                </a:cubicBezTo>
                <a:cubicBezTo>
                  <a:pt x="17959" y="2351"/>
                  <a:pt x="17984" y="3608"/>
                  <a:pt x="17897" y="4840"/>
                </a:cubicBezTo>
                <a:cubicBezTo>
                  <a:pt x="16391" y="3931"/>
                  <a:pt x="14873" y="3023"/>
                  <a:pt x="13342" y="2152"/>
                </a:cubicBezTo>
                <a:cubicBezTo>
                  <a:pt x="13158" y="2048"/>
                  <a:pt x="12964" y="2001"/>
                  <a:pt x="12775" y="2001"/>
                </a:cubicBezTo>
                <a:cubicBezTo>
                  <a:pt x="12168" y="2001"/>
                  <a:pt x="11609" y="2486"/>
                  <a:pt x="11599" y="3160"/>
                </a:cubicBezTo>
                <a:lnTo>
                  <a:pt x="11550" y="6147"/>
                </a:lnTo>
                <a:cubicBezTo>
                  <a:pt x="11550" y="6346"/>
                  <a:pt x="11599" y="7105"/>
                  <a:pt x="11599" y="7702"/>
                </a:cubicBezTo>
                <a:cubicBezTo>
                  <a:pt x="10280" y="6868"/>
                  <a:pt x="8911" y="6134"/>
                  <a:pt x="7492" y="5474"/>
                </a:cubicBezTo>
                <a:cubicBezTo>
                  <a:pt x="7291" y="5383"/>
                  <a:pt x="7091" y="5339"/>
                  <a:pt x="6903" y="5339"/>
                </a:cubicBezTo>
                <a:cubicBezTo>
                  <a:pt x="6302" y="5339"/>
                  <a:pt x="5816" y="5781"/>
                  <a:pt x="5750" y="6483"/>
                </a:cubicBezTo>
                <a:cubicBezTo>
                  <a:pt x="5625" y="7565"/>
                  <a:pt x="5476" y="8648"/>
                  <a:pt x="5289" y="9718"/>
                </a:cubicBezTo>
                <a:lnTo>
                  <a:pt x="1742" y="7665"/>
                </a:lnTo>
                <a:cubicBezTo>
                  <a:pt x="1563" y="7565"/>
                  <a:pt x="1373" y="7519"/>
                  <a:pt x="1187" y="7519"/>
                </a:cubicBezTo>
                <a:cubicBezTo>
                  <a:pt x="588" y="7519"/>
                  <a:pt x="34" y="7995"/>
                  <a:pt x="25" y="8661"/>
                </a:cubicBezTo>
                <a:cubicBezTo>
                  <a:pt x="0" y="10403"/>
                  <a:pt x="75" y="12158"/>
                  <a:pt x="386" y="13875"/>
                </a:cubicBezTo>
                <a:cubicBezTo>
                  <a:pt x="454" y="14228"/>
                  <a:pt x="775" y="14403"/>
                  <a:pt x="1099" y="14403"/>
                </a:cubicBezTo>
                <a:cubicBezTo>
                  <a:pt x="1425" y="14403"/>
                  <a:pt x="1755" y="14225"/>
                  <a:pt x="1830" y="13875"/>
                </a:cubicBezTo>
                <a:cubicBezTo>
                  <a:pt x="2041" y="12792"/>
                  <a:pt x="2178" y="11710"/>
                  <a:pt x="2240" y="10614"/>
                </a:cubicBezTo>
                <a:lnTo>
                  <a:pt x="5538" y="12531"/>
                </a:lnTo>
                <a:cubicBezTo>
                  <a:pt x="5711" y="12633"/>
                  <a:pt x="5910" y="12682"/>
                  <a:pt x="6110" y="12682"/>
                </a:cubicBezTo>
                <a:cubicBezTo>
                  <a:pt x="6614" y="12682"/>
                  <a:pt x="7124" y="12373"/>
                  <a:pt x="7231" y="11847"/>
                </a:cubicBezTo>
                <a:cubicBezTo>
                  <a:pt x="7480" y="10639"/>
                  <a:pt x="7679" y="9445"/>
                  <a:pt x="7853" y="8225"/>
                </a:cubicBezTo>
                <a:cubicBezTo>
                  <a:pt x="9135" y="8897"/>
                  <a:pt x="10367" y="9631"/>
                  <a:pt x="11562" y="10428"/>
                </a:cubicBezTo>
                <a:cubicBezTo>
                  <a:pt x="11742" y="10540"/>
                  <a:pt x="11945" y="10596"/>
                  <a:pt x="12147" y="10596"/>
                </a:cubicBezTo>
                <a:cubicBezTo>
                  <a:pt x="12349" y="10596"/>
                  <a:pt x="12551" y="10540"/>
                  <a:pt x="12732" y="10428"/>
                </a:cubicBezTo>
                <a:cubicBezTo>
                  <a:pt x="13653" y="9793"/>
                  <a:pt x="13827" y="8959"/>
                  <a:pt x="13852" y="7889"/>
                </a:cubicBezTo>
                <a:cubicBezTo>
                  <a:pt x="13877" y="6980"/>
                  <a:pt x="13889" y="6072"/>
                  <a:pt x="13902" y="5163"/>
                </a:cubicBezTo>
                <a:cubicBezTo>
                  <a:pt x="15358" y="6022"/>
                  <a:pt x="16802" y="6881"/>
                  <a:pt x="18233" y="7777"/>
                </a:cubicBezTo>
                <a:cubicBezTo>
                  <a:pt x="18400" y="7878"/>
                  <a:pt x="18597" y="7925"/>
                  <a:pt x="18797" y="7925"/>
                </a:cubicBezTo>
                <a:cubicBezTo>
                  <a:pt x="19313" y="7925"/>
                  <a:pt x="19852" y="7609"/>
                  <a:pt x="19950" y="7080"/>
                </a:cubicBezTo>
                <a:cubicBezTo>
                  <a:pt x="20286" y="5114"/>
                  <a:pt x="20361" y="3097"/>
                  <a:pt x="20137" y="1106"/>
                </a:cubicBezTo>
                <a:cubicBezTo>
                  <a:pt x="20056" y="370"/>
                  <a:pt x="19431" y="0"/>
                  <a:pt x="18848" y="0"/>
                </a:cubicBezTo>
                <a:close/>
              </a:path>
            </a:pathLst>
          </a:custGeom>
          <a:solidFill>
            <a:schemeClr val="dk1"/>
          </a:solidFill>
          <a:ln>
            <a:noFill/>
          </a:ln>
        </p:spPr>
        <p:txBody>
          <a:bodyPr spcFirstLastPara="1" wrap="square" lIns="91407" tIns="91407" rIns="91407" bIns="91407" anchor="ctr" anchorCtr="0">
            <a:noAutofit/>
          </a:bodyPr>
          <a:lstStyle/>
          <a:p>
            <a:endParaRPr/>
          </a:p>
        </p:txBody>
      </p:sp>
    </p:spTree>
    <p:extLst>
      <p:ext uri="{BB962C8B-B14F-4D97-AF65-F5344CB8AC3E}">
        <p14:creationId xmlns:p14="http://schemas.microsoft.com/office/powerpoint/2010/main" val="10840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500"/>
                                        <p:tgtEl>
                                          <p:spTgt spid="10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P spid="10" grpId="0"/>
      <p:bldP spid="15" grpId="0"/>
      <p:bldP spid="11"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dirty="0" smtClean="0">
              <a:solidFill>
                <a:schemeClr val="accent6"/>
              </a:solidFill>
              <a:latin typeface="UTM Cookies" pitchFamily="18" charset="0"/>
              <a:sym typeface="Montserrat"/>
            </a:endParaRPr>
          </a:p>
          <a:p>
            <a:pPr algn="ctr"/>
            <a:r>
              <a:rPr lang="en-US" sz="3600" dirty="0" smtClean="0">
                <a:solidFill>
                  <a:schemeClr val="accent6"/>
                </a:solidFill>
                <a:latin typeface="UTM Cookies" pitchFamily="18" charset="0"/>
                <a:sym typeface="Montserrat"/>
              </a:rPr>
              <a:t>BÀI </a:t>
            </a:r>
            <a:r>
              <a:rPr lang="en-US" sz="3600" dirty="0">
                <a:solidFill>
                  <a:schemeClr val="accent6"/>
                </a:solidFill>
                <a:latin typeface="UTM Cookies" pitchFamily="18" charset="0"/>
                <a:sym typeface="Montserrat"/>
              </a:rPr>
              <a:t>22: KHÁI QUÁT VỀ VI SINH VẬT</a:t>
            </a:r>
          </a:p>
        </p:txBody>
      </p:sp>
      <p:sp>
        <p:nvSpPr>
          <p:cNvPr id="10" name="TextBox 9">
            <a:extLst>
              <a:ext uri="{FF2B5EF4-FFF2-40B4-BE49-F238E27FC236}">
                <a16:creationId xmlns="" xmlns:a16="http://schemas.microsoft.com/office/drawing/2014/main" id="{B1875DBA-B249-DB89-3D12-A8BD302BA45E}"/>
              </a:ext>
            </a:extLst>
          </p:cNvPr>
          <p:cNvSpPr txBox="1"/>
          <p:nvPr/>
        </p:nvSpPr>
        <p:spPr>
          <a:xfrm>
            <a:off x="107504" y="1371755"/>
            <a:ext cx="8964488" cy="97872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Quan sát Hình 22.3 và thông tin SGK</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thảo luận nhóm hoàn thành câu lệnh</a:t>
            </a: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trong 2 phút</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a:t>
            </a:r>
            <a:endParaRPr lang="en-US" sz="2400" b="1" dirty="0">
              <a:solidFill>
                <a:srgbClr val="FFFF00"/>
              </a:solidFill>
              <a:latin typeface="Times New Roman" pitchFamily="18" charset="0"/>
              <a:ea typeface="Times New Roman" pitchFamily="18" charset="0"/>
              <a:cs typeface="Times New Roman" pitchFamily="18" charset="0"/>
              <a:sym typeface="Wingdings" panose="05000000000000000000" pitchFamily="2" charset="2"/>
            </a:endParaRPr>
          </a:p>
        </p:txBody>
      </p:sp>
      <p:sp>
        <p:nvSpPr>
          <p:cNvPr id="13" name="Rounded Rectangle 12"/>
          <p:cNvSpPr/>
          <p:nvPr/>
        </p:nvSpPr>
        <p:spPr>
          <a:xfrm>
            <a:off x="179513" y="2629102"/>
            <a:ext cx="6102423" cy="622136"/>
          </a:xfrm>
          <a:prstGeom prst="roundRect">
            <a:avLst/>
          </a:prstGeom>
        </p:spPr>
        <p:style>
          <a:lnRef idx="3">
            <a:schemeClr val="lt1"/>
          </a:lnRef>
          <a:fillRef idx="1">
            <a:schemeClr val="accent1"/>
          </a:fillRef>
          <a:effectRef idx="1">
            <a:schemeClr val="accent1"/>
          </a:effectRef>
          <a:fontRef idx="minor">
            <a:schemeClr val="lt1"/>
          </a:fontRef>
        </p:style>
        <p:txBody>
          <a:bodyPr lIns="91422" tIns="45711" rIns="91422" bIns="45711" rtlCol="0" anchor="ctr"/>
          <a:lstStyle/>
          <a:p>
            <a:pPr algn="ctr"/>
            <a:r>
              <a:rPr lang="vi-VN" sz="2400" b="1">
                <a:latin typeface="Times New Roman" pitchFamily="18" charset="0"/>
                <a:cs typeface="Times New Roman" pitchFamily="18" charset="0"/>
              </a:rPr>
              <a:t>Vẽ sơ đồ phân loại các nhóm vi sinh vật </a:t>
            </a:r>
          </a:p>
        </p:txBody>
      </p:sp>
      <p:sp>
        <p:nvSpPr>
          <p:cNvPr id="14" name="Rounded Rectangle 13"/>
          <p:cNvSpPr/>
          <p:nvPr/>
        </p:nvSpPr>
        <p:spPr>
          <a:xfrm>
            <a:off x="179513" y="3507855"/>
            <a:ext cx="8856984" cy="1008112"/>
          </a:xfrm>
          <a:prstGeom prst="roundRect">
            <a:avLst/>
          </a:prstGeom>
        </p:spPr>
        <p:style>
          <a:lnRef idx="3">
            <a:schemeClr val="lt1"/>
          </a:lnRef>
          <a:fillRef idx="1">
            <a:schemeClr val="accent4"/>
          </a:fillRef>
          <a:effectRef idx="1">
            <a:schemeClr val="accent4"/>
          </a:effectRef>
          <a:fontRef idx="minor">
            <a:schemeClr val="lt1"/>
          </a:fontRef>
        </p:style>
        <p:txBody>
          <a:bodyPr lIns="91422" tIns="45711" rIns="91422" bIns="45711" rtlCol="0" anchor="ctr"/>
          <a:lstStyle/>
          <a:p>
            <a:pPr algn="just"/>
            <a:r>
              <a:rPr lang="vi-VN" sz="2400" b="1">
                <a:latin typeface="Times New Roman" pitchFamily="18" charset="0"/>
                <a:cs typeface="Times New Roman" pitchFamily="18" charset="0"/>
              </a:rPr>
              <a:t>Halobacteria</a:t>
            </a:r>
            <a:r>
              <a:rPr lang="en-US" sz="2400" b="1">
                <a:latin typeface="Times New Roman" pitchFamily="18" charset="0"/>
                <a:cs typeface="Times New Roman" pitchFamily="18" charset="0"/>
              </a:rPr>
              <a:t>, </a:t>
            </a:r>
            <a:r>
              <a:rPr lang="vi-VN" sz="2400" b="1">
                <a:latin typeface="Times New Roman" pitchFamily="18" charset="0"/>
                <a:cs typeface="Times New Roman" pitchFamily="18" charset="0"/>
              </a:rPr>
              <a:t>Trùng Amip</a:t>
            </a:r>
            <a:r>
              <a:rPr lang="en-US" sz="2400" b="1">
                <a:latin typeface="Times New Roman" pitchFamily="18" charset="0"/>
                <a:cs typeface="Times New Roman" pitchFamily="18" charset="0"/>
              </a:rPr>
              <a:t>, </a:t>
            </a:r>
            <a:r>
              <a:rPr lang="vi-VN" sz="2400" b="1">
                <a:latin typeface="Times New Roman" pitchFamily="18" charset="0"/>
                <a:cs typeface="Times New Roman" pitchFamily="18" charset="0"/>
              </a:rPr>
              <a:t>Escherichia </a:t>
            </a:r>
            <a:r>
              <a:rPr lang="en-US" sz="2400" b="1">
                <a:latin typeface="Times New Roman" pitchFamily="18" charset="0"/>
                <a:cs typeface="Times New Roman" pitchFamily="18" charset="0"/>
              </a:rPr>
              <a:t>Co</a:t>
            </a:r>
            <a:r>
              <a:rPr lang="vi-VN" sz="2400" b="1">
                <a:latin typeface="Times New Roman" pitchFamily="18" charset="0"/>
                <a:cs typeface="Times New Roman" pitchFamily="18" charset="0"/>
              </a:rPr>
              <a:t>li</a:t>
            </a:r>
            <a:r>
              <a:rPr lang="en-US" sz="2400" b="1">
                <a:latin typeface="Times New Roman" pitchFamily="18" charset="0"/>
                <a:cs typeface="Times New Roman" pitchFamily="18" charset="0"/>
              </a:rPr>
              <a:t>, </a:t>
            </a:r>
            <a:r>
              <a:rPr lang="vi-VN" sz="2400" b="1">
                <a:latin typeface="Times New Roman" pitchFamily="18" charset="0"/>
                <a:cs typeface="Times New Roman" pitchFamily="18" charset="0"/>
              </a:rPr>
              <a:t>Chlorella</a:t>
            </a:r>
            <a:r>
              <a:rPr lang="en-US" sz="2400" b="1">
                <a:latin typeface="Times New Roman" pitchFamily="18" charset="0"/>
                <a:cs typeface="Times New Roman" pitchFamily="18" charset="0"/>
              </a:rPr>
              <a:t>, </a:t>
            </a:r>
            <a:r>
              <a:rPr lang="vi-VN" sz="2400" b="1">
                <a:latin typeface="Times New Roman" pitchFamily="18" charset="0"/>
                <a:cs typeface="Times New Roman" pitchFamily="18" charset="0"/>
              </a:rPr>
              <a:t>Nấm men</a:t>
            </a:r>
            <a:r>
              <a:rPr lang="en-US" sz="2400" b="1">
                <a:latin typeface="Times New Roman" pitchFamily="18" charset="0"/>
                <a:cs typeface="Times New Roman" pitchFamily="18" charset="0"/>
              </a:rPr>
              <a:t> là những vi sinh vật thuộc nhóm nào trong sơ đồ phân loại?</a:t>
            </a:r>
            <a:endParaRPr lang="vi-VN" sz="2400" b="1">
              <a:latin typeface="Times New Roman" pitchFamily="18" charset="0"/>
              <a:cs typeface="Times New Roman" pitchFamily="18" charset="0"/>
            </a:endParaRPr>
          </a:p>
        </p:txBody>
      </p:sp>
      <p:pic>
        <p:nvPicPr>
          <p:cNvPr id="12" name="Đồng hồ đếm ngược 2 phút - 2 Minutes countdow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61745" y="2505324"/>
            <a:ext cx="1570695" cy="882799"/>
          </a:xfrm>
          <a:prstGeom prst="rect">
            <a:avLst/>
          </a:prstGeom>
        </p:spPr>
      </p:pic>
      <p:grpSp>
        <p:nvGrpSpPr>
          <p:cNvPr id="16" name="Google Shape;1135;p80"/>
          <p:cNvGrpSpPr/>
          <p:nvPr/>
        </p:nvGrpSpPr>
        <p:grpSpPr>
          <a:xfrm flipH="1">
            <a:off x="8304693" y="76031"/>
            <a:ext cx="839308" cy="1326117"/>
            <a:chOff x="2955150" y="997425"/>
            <a:chExt cx="1119850" cy="2035875"/>
          </a:xfrm>
        </p:grpSpPr>
        <p:sp>
          <p:nvSpPr>
            <p:cNvPr id="17" name="Google Shape;1136;p80"/>
            <p:cNvSpPr/>
            <p:nvPr/>
          </p:nvSpPr>
          <p:spPr>
            <a:xfrm>
              <a:off x="2955150" y="997425"/>
              <a:ext cx="1119850" cy="2035875"/>
            </a:xfrm>
            <a:custGeom>
              <a:avLst/>
              <a:gdLst/>
              <a:ahLst/>
              <a:cxnLst/>
              <a:rect l="l" t="t" r="r" b="b"/>
              <a:pathLst>
                <a:path w="44794" h="81435" extrusionOk="0">
                  <a:moveTo>
                    <a:pt x="23507" y="1"/>
                  </a:moveTo>
                  <a:cubicBezTo>
                    <a:pt x="22623" y="1"/>
                    <a:pt x="21689" y="978"/>
                    <a:pt x="22212" y="2044"/>
                  </a:cubicBezTo>
                  <a:cubicBezTo>
                    <a:pt x="22945" y="3553"/>
                    <a:pt x="22499" y="5320"/>
                    <a:pt x="22183" y="6857"/>
                  </a:cubicBezTo>
                  <a:cubicBezTo>
                    <a:pt x="22025" y="7676"/>
                    <a:pt x="21896" y="8481"/>
                    <a:pt x="21781" y="9300"/>
                  </a:cubicBezTo>
                  <a:cubicBezTo>
                    <a:pt x="21292" y="9429"/>
                    <a:pt x="20818" y="9602"/>
                    <a:pt x="20359" y="9831"/>
                  </a:cubicBezTo>
                  <a:cubicBezTo>
                    <a:pt x="19683" y="10061"/>
                    <a:pt x="19051" y="10449"/>
                    <a:pt x="18548" y="10952"/>
                  </a:cubicBezTo>
                  <a:cubicBezTo>
                    <a:pt x="18333" y="10420"/>
                    <a:pt x="18146" y="9889"/>
                    <a:pt x="17988" y="9343"/>
                  </a:cubicBezTo>
                  <a:cubicBezTo>
                    <a:pt x="17543" y="7806"/>
                    <a:pt x="17126" y="6240"/>
                    <a:pt x="16192" y="4903"/>
                  </a:cubicBezTo>
                  <a:cubicBezTo>
                    <a:pt x="15892" y="4488"/>
                    <a:pt x="15474" y="4315"/>
                    <a:pt x="15062" y="4315"/>
                  </a:cubicBezTo>
                  <a:cubicBezTo>
                    <a:pt x="14094" y="4315"/>
                    <a:pt x="13159" y="5270"/>
                    <a:pt x="13865" y="6268"/>
                  </a:cubicBezTo>
                  <a:cubicBezTo>
                    <a:pt x="14885" y="7719"/>
                    <a:pt x="15143" y="9458"/>
                    <a:pt x="15732" y="11096"/>
                  </a:cubicBezTo>
                  <a:cubicBezTo>
                    <a:pt x="15977" y="11814"/>
                    <a:pt x="16307" y="12504"/>
                    <a:pt x="16709" y="13150"/>
                  </a:cubicBezTo>
                  <a:cubicBezTo>
                    <a:pt x="16451" y="13567"/>
                    <a:pt x="16221" y="14012"/>
                    <a:pt x="16048" y="14486"/>
                  </a:cubicBezTo>
                  <a:cubicBezTo>
                    <a:pt x="15790" y="14989"/>
                    <a:pt x="15560" y="15506"/>
                    <a:pt x="15344" y="16038"/>
                  </a:cubicBezTo>
                  <a:cubicBezTo>
                    <a:pt x="14856" y="15794"/>
                    <a:pt x="14396" y="15521"/>
                    <a:pt x="13936" y="15219"/>
                  </a:cubicBezTo>
                  <a:cubicBezTo>
                    <a:pt x="12897" y="14490"/>
                    <a:pt x="11759" y="13913"/>
                    <a:pt x="10576" y="13913"/>
                  </a:cubicBezTo>
                  <a:cubicBezTo>
                    <a:pt x="10009" y="13913"/>
                    <a:pt x="9432" y="14045"/>
                    <a:pt x="8850" y="14357"/>
                  </a:cubicBezTo>
                  <a:cubicBezTo>
                    <a:pt x="7553" y="15067"/>
                    <a:pt x="8352" y="16862"/>
                    <a:pt x="9559" y="16862"/>
                  </a:cubicBezTo>
                  <a:cubicBezTo>
                    <a:pt x="9768" y="16862"/>
                    <a:pt x="9990" y="16808"/>
                    <a:pt x="10215" y="16685"/>
                  </a:cubicBezTo>
                  <a:cubicBezTo>
                    <a:pt x="10358" y="16608"/>
                    <a:pt x="10506" y="16576"/>
                    <a:pt x="10656" y="16576"/>
                  </a:cubicBezTo>
                  <a:cubicBezTo>
                    <a:pt x="11126" y="16576"/>
                    <a:pt x="11612" y="16890"/>
                    <a:pt x="11982" y="17130"/>
                  </a:cubicBezTo>
                  <a:cubicBezTo>
                    <a:pt x="12686" y="17590"/>
                    <a:pt x="13347" y="18093"/>
                    <a:pt x="14109" y="18480"/>
                  </a:cubicBezTo>
                  <a:cubicBezTo>
                    <a:pt x="14252" y="18567"/>
                    <a:pt x="14410" y="18639"/>
                    <a:pt x="14554" y="18710"/>
                  </a:cubicBezTo>
                  <a:cubicBezTo>
                    <a:pt x="14296" y="19888"/>
                    <a:pt x="14123" y="21095"/>
                    <a:pt x="14066" y="22317"/>
                  </a:cubicBezTo>
                  <a:cubicBezTo>
                    <a:pt x="13948" y="22307"/>
                    <a:pt x="13830" y="22302"/>
                    <a:pt x="13713" y="22302"/>
                  </a:cubicBezTo>
                  <a:cubicBezTo>
                    <a:pt x="13300" y="22302"/>
                    <a:pt x="12891" y="22360"/>
                    <a:pt x="12500" y="22460"/>
                  </a:cubicBezTo>
                  <a:cubicBezTo>
                    <a:pt x="11573" y="22706"/>
                    <a:pt x="10803" y="22939"/>
                    <a:pt x="9970" y="22939"/>
                  </a:cubicBezTo>
                  <a:cubicBezTo>
                    <a:pt x="9538" y="22939"/>
                    <a:pt x="9088" y="22876"/>
                    <a:pt x="8592" y="22719"/>
                  </a:cubicBezTo>
                  <a:cubicBezTo>
                    <a:pt x="8442" y="22672"/>
                    <a:pt x="8301" y="22651"/>
                    <a:pt x="8168" y="22651"/>
                  </a:cubicBezTo>
                  <a:cubicBezTo>
                    <a:pt x="6818" y="22651"/>
                    <a:pt x="6369" y="24848"/>
                    <a:pt x="7873" y="25319"/>
                  </a:cubicBezTo>
                  <a:cubicBezTo>
                    <a:pt x="8602" y="25560"/>
                    <a:pt x="9364" y="25679"/>
                    <a:pt x="10130" y="25679"/>
                  </a:cubicBezTo>
                  <a:cubicBezTo>
                    <a:pt x="10784" y="25679"/>
                    <a:pt x="11441" y="25592"/>
                    <a:pt x="12083" y="25420"/>
                  </a:cubicBezTo>
                  <a:cubicBezTo>
                    <a:pt x="12629" y="25262"/>
                    <a:pt x="13175" y="24989"/>
                    <a:pt x="13764" y="24974"/>
                  </a:cubicBezTo>
                  <a:cubicBezTo>
                    <a:pt x="13793" y="24970"/>
                    <a:pt x="13821" y="24968"/>
                    <a:pt x="13850" y="24968"/>
                  </a:cubicBezTo>
                  <a:cubicBezTo>
                    <a:pt x="13908" y="24968"/>
                    <a:pt x="13965" y="24974"/>
                    <a:pt x="14023" y="24974"/>
                  </a:cubicBezTo>
                  <a:cubicBezTo>
                    <a:pt x="14066" y="26325"/>
                    <a:pt x="14166" y="27676"/>
                    <a:pt x="14238" y="29026"/>
                  </a:cubicBezTo>
                  <a:lnTo>
                    <a:pt x="14195" y="29026"/>
                  </a:lnTo>
                  <a:cubicBezTo>
                    <a:pt x="13450" y="29138"/>
                    <a:pt x="12747" y="29443"/>
                    <a:pt x="11991" y="29443"/>
                  </a:cubicBezTo>
                  <a:cubicBezTo>
                    <a:pt x="11974" y="29443"/>
                    <a:pt x="11956" y="29443"/>
                    <a:pt x="11939" y="29443"/>
                  </a:cubicBezTo>
                  <a:cubicBezTo>
                    <a:pt x="11163" y="29428"/>
                    <a:pt x="10402" y="29198"/>
                    <a:pt x="9669" y="28997"/>
                  </a:cubicBezTo>
                  <a:cubicBezTo>
                    <a:pt x="9538" y="28962"/>
                    <a:pt x="9412" y="28946"/>
                    <a:pt x="9293" y="28946"/>
                  </a:cubicBezTo>
                  <a:cubicBezTo>
                    <a:pt x="7890" y="28946"/>
                    <a:pt x="7402" y="31187"/>
                    <a:pt x="8951" y="31598"/>
                  </a:cubicBezTo>
                  <a:cubicBezTo>
                    <a:pt x="9967" y="31878"/>
                    <a:pt x="11013" y="32120"/>
                    <a:pt x="12067" y="32120"/>
                  </a:cubicBezTo>
                  <a:cubicBezTo>
                    <a:pt x="12474" y="32120"/>
                    <a:pt x="12882" y="32084"/>
                    <a:pt x="13290" y="32000"/>
                  </a:cubicBezTo>
                  <a:cubicBezTo>
                    <a:pt x="13635" y="31928"/>
                    <a:pt x="13965" y="31813"/>
                    <a:pt x="14310" y="31727"/>
                  </a:cubicBezTo>
                  <a:lnTo>
                    <a:pt x="14310" y="31727"/>
                  </a:lnTo>
                  <a:cubicBezTo>
                    <a:pt x="14296" y="33537"/>
                    <a:pt x="14181" y="35348"/>
                    <a:pt x="13979" y="37144"/>
                  </a:cubicBezTo>
                  <a:cubicBezTo>
                    <a:pt x="13951" y="37302"/>
                    <a:pt x="13936" y="37474"/>
                    <a:pt x="13908" y="37632"/>
                  </a:cubicBezTo>
                  <a:cubicBezTo>
                    <a:pt x="13821" y="37618"/>
                    <a:pt x="13750" y="37603"/>
                    <a:pt x="13663" y="37589"/>
                  </a:cubicBezTo>
                  <a:cubicBezTo>
                    <a:pt x="12816" y="37402"/>
                    <a:pt x="12040" y="37000"/>
                    <a:pt x="11207" y="36756"/>
                  </a:cubicBezTo>
                  <a:cubicBezTo>
                    <a:pt x="10694" y="36598"/>
                    <a:pt x="10149" y="36508"/>
                    <a:pt x="9608" y="36508"/>
                  </a:cubicBezTo>
                  <a:cubicBezTo>
                    <a:pt x="8572" y="36508"/>
                    <a:pt x="7557" y="36839"/>
                    <a:pt x="6839" y="37661"/>
                  </a:cubicBezTo>
                  <a:cubicBezTo>
                    <a:pt x="5983" y="38659"/>
                    <a:pt x="6887" y="40010"/>
                    <a:pt x="7868" y="40010"/>
                  </a:cubicBezTo>
                  <a:cubicBezTo>
                    <a:pt x="8171" y="40010"/>
                    <a:pt x="8482" y="39880"/>
                    <a:pt x="8750" y="39572"/>
                  </a:cubicBezTo>
                  <a:cubicBezTo>
                    <a:pt x="9001" y="39277"/>
                    <a:pt x="9329" y="39168"/>
                    <a:pt x="9691" y="39168"/>
                  </a:cubicBezTo>
                  <a:cubicBezTo>
                    <a:pt x="10529" y="39168"/>
                    <a:pt x="11546" y="39753"/>
                    <a:pt x="12198" y="39974"/>
                  </a:cubicBezTo>
                  <a:cubicBezTo>
                    <a:pt x="12586" y="40103"/>
                    <a:pt x="12988" y="40204"/>
                    <a:pt x="13405" y="40261"/>
                  </a:cubicBezTo>
                  <a:cubicBezTo>
                    <a:pt x="13046" y="41942"/>
                    <a:pt x="12586" y="43580"/>
                    <a:pt x="12069" y="45204"/>
                  </a:cubicBezTo>
                  <a:cubicBezTo>
                    <a:pt x="11753" y="45060"/>
                    <a:pt x="11436" y="44959"/>
                    <a:pt x="11092" y="44916"/>
                  </a:cubicBezTo>
                  <a:cubicBezTo>
                    <a:pt x="9641" y="44658"/>
                    <a:pt x="8376" y="45160"/>
                    <a:pt x="7198" y="44040"/>
                  </a:cubicBezTo>
                  <a:cubicBezTo>
                    <a:pt x="6917" y="43774"/>
                    <a:pt x="6603" y="43663"/>
                    <a:pt x="6300" y="43663"/>
                  </a:cubicBezTo>
                  <a:cubicBezTo>
                    <a:pt x="5240" y="43663"/>
                    <a:pt x="4304" y="45024"/>
                    <a:pt x="5287" y="45951"/>
                  </a:cubicBezTo>
                  <a:cubicBezTo>
                    <a:pt x="6336" y="46971"/>
                    <a:pt x="7730" y="47545"/>
                    <a:pt x="9181" y="47560"/>
                  </a:cubicBezTo>
                  <a:cubicBezTo>
                    <a:pt x="9496" y="47560"/>
                    <a:pt x="9807" y="47527"/>
                    <a:pt x="10112" y="47527"/>
                  </a:cubicBezTo>
                  <a:cubicBezTo>
                    <a:pt x="10448" y="47527"/>
                    <a:pt x="10776" y="47567"/>
                    <a:pt x="11092" y="47732"/>
                  </a:cubicBezTo>
                  <a:lnTo>
                    <a:pt x="11178" y="47775"/>
                  </a:lnTo>
                  <a:cubicBezTo>
                    <a:pt x="10661" y="49212"/>
                    <a:pt x="10115" y="50649"/>
                    <a:pt x="9612" y="52085"/>
                  </a:cubicBezTo>
                  <a:cubicBezTo>
                    <a:pt x="9310" y="52028"/>
                    <a:pt x="9008" y="51970"/>
                    <a:pt x="8721" y="51913"/>
                  </a:cubicBezTo>
                  <a:cubicBezTo>
                    <a:pt x="7749" y="51713"/>
                    <a:pt x="6799" y="51548"/>
                    <a:pt x="5840" y="51548"/>
                  </a:cubicBezTo>
                  <a:cubicBezTo>
                    <a:pt x="5283" y="51548"/>
                    <a:pt x="4722" y="51603"/>
                    <a:pt x="4152" y="51741"/>
                  </a:cubicBezTo>
                  <a:cubicBezTo>
                    <a:pt x="2591" y="52114"/>
                    <a:pt x="3099" y="54383"/>
                    <a:pt x="4526" y="54383"/>
                  </a:cubicBezTo>
                  <a:cubicBezTo>
                    <a:pt x="4636" y="54383"/>
                    <a:pt x="4751" y="54370"/>
                    <a:pt x="4871" y="54341"/>
                  </a:cubicBezTo>
                  <a:cubicBezTo>
                    <a:pt x="5224" y="54260"/>
                    <a:pt x="5578" y="54226"/>
                    <a:pt x="5931" y="54226"/>
                  </a:cubicBezTo>
                  <a:cubicBezTo>
                    <a:pt x="6884" y="54226"/>
                    <a:pt x="7835" y="54468"/>
                    <a:pt x="8779" y="54657"/>
                  </a:cubicBezTo>
                  <a:cubicBezTo>
                    <a:pt x="8563" y="55390"/>
                    <a:pt x="8362" y="56123"/>
                    <a:pt x="8175" y="56884"/>
                  </a:cubicBezTo>
                  <a:cubicBezTo>
                    <a:pt x="8075" y="57344"/>
                    <a:pt x="7960" y="57818"/>
                    <a:pt x="7873" y="58306"/>
                  </a:cubicBezTo>
                  <a:cubicBezTo>
                    <a:pt x="5874" y="58738"/>
                    <a:pt x="3981" y="59775"/>
                    <a:pt x="1957" y="59775"/>
                  </a:cubicBezTo>
                  <a:cubicBezTo>
                    <a:pt x="1756" y="59775"/>
                    <a:pt x="1554" y="59765"/>
                    <a:pt x="1351" y="59743"/>
                  </a:cubicBezTo>
                  <a:cubicBezTo>
                    <a:pt x="1313" y="59739"/>
                    <a:pt x="1276" y="59736"/>
                    <a:pt x="1239" y="59736"/>
                  </a:cubicBezTo>
                  <a:cubicBezTo>
                    <a:pt x="568" y="59736"/>
                    <a:pt x="0" y="60453"/>
                    <a:pt x="0" y="61079"/>
                  </a:cubicBezTo>
                  <a:cubicBezTo>
                    <a:pt x="0" y="61884"/>
                    <a:pt x="618" y="62358"/>
                    <a:pt x="1351" y="62430"/>
                  </a:cubicBezTo>
                  <a:cubicBezTo>
                    <a:pt x="1570" y="62455"/>
                    <a:pt x="1787" y="62466"/>
                    <a:pt x="2001" y="62466"/>
                  </a:cubicBezTo>
                  <a:cubicBezTo>
                    <a:pt x="3898" y="62466"/>
                    <a:pt x="5635" y="61571"/>
                    <a:pt x="7442" y="61094"/>
                  </a:cubicBezTo>
                  <a:lnTo>
                    <a:pt x="7442" y="61094"/>
                  </a:lnTo>
                  <a:cubicBezTo>
                    <a:pt x="7299" y="62358"/>
                    <a:pt x="7313" y="63637"/>
                    <a:pt x="7457" y="64887"/>
                  </a:cubicBezTo>
                  <a:cubicBezTo>
                    <a:pt x="6983" y="65433"/>
                    <a:pt x="6695" y="66093"/>
                    <a:pt x="6336" y="66726"/>
                  </a:cubicBezTo>
                  <a:cubicBezTo>
                    <a:pt x="5891" y="67516"/>
                    <a:pt x="5144" y="67458"/>
                    <a:pt x="4411" y="67889"/>
                  </a:cubicBezTo>
                  <a:cubicBezTo>
                    <a:pt x="3477" y="68421"/>
                    <a:pt x="3003" y="69498"/>
                    <a:pt x="3262" y="70547"/>
                  </a:cubicBezTo>
                  <a:cubicBezTo>
                    <a:pt x="3428" y="71218"/>
                    <a:pt x="3941" y="71509"/>
                    <a:pt x="4472" y="71509"/>
                  </a:cubicBezTo>
                  <a:cubicBezTo>
                    <a:pt x="5181" y="71509"/>
                    <a:pt x="5922" y="70989"/>
                    <a:pt x="5905" y="70159"/>
                  </a:cubicBezTo>
                  <a:cubicBezTo>
                    <a:pt x="6264" y="69901"/>
                    <a:pt x="6925" y="69829"/>
                    <a:pt x="7284" y="69613"/>
                  </a:cubicBezTo>
                  <a:cubicBezTo>
                    <a:pt x="7773" y="69297"/>
                    <a:pt x="8175" y="68881"/>
                    <a:pt x="8477" y="68392"/>
                  </a:cubicBezTo>
                  <a:cubicBezTo>
                    <a:pt x="8649" y="68723"/>
                    <a:pt x="8836" y="69053"/>
                    <a:pt x="9052" y="69369"/>
                  </a:cubicBezTo>
                  <a:cubicBezTo>
                    <a:pt x="10072" y="70878"/>
                    <a:pt x="11465" y="72099"/>
                    <a:pt x="13103" y="72918"/>
                  </a:cubicBezTo>
                  <a:cubicBezTo>
                    <a:pt x="12873" y="73378"/>
                    <a:pt x="12600" y="73823"/>
                    <a:pt x="12255" y="74211"/>
                  </a:cubicBezTo>
                  <a:cubicBezTo>
                    <a:pt x="11609" y="74886"/>
                    <a:pt x="10675" y="75274"/>
                    <a:pt x="10014" y="75949"/>
                  </a:cubicBezTo>
                  <a:cubicBezTo>
                    <a:pt x="9296" y="76682"/>
                    <a:pt x="8850" y="77587"/>
                    <a:pt x="8879" y="78622"/>
                  </a:cubicBezTo>
                  <a:cubicBezTo>
                    <a:pt x="8893" y="79491"/>
                    <a:pt x="9572" y="79926"/>
                    <a:pt x="10244" y="79926"/>
                  </a:cubicBezTo>
                  <a:cubicBezTo>
                    <a:pt x="10916" y="79926"/>
                    <a:pt x="11580" y="79491"/>
                    <a:pt x="11566" y="78622"/>
                  </a:cubicBezTo>
                  <a:cubicBezTo>
                    <a:pt x="11551" y="77587"/>
                    <a:pt x="13290" y="76898"/>
                    <a:pt x="13951" y="76309"/>
                  </a:cubicBezTo>
                  <a:cubicBezTo>
                    <a:pt x="14439" y="75878"/>
                    <a:pt x="14827" y="75346"/>
                    <a:pt x="15114" y="74771"/>
                  </a:cubicBezTo>
                  <a:cubicBezTo>
                    <a:pt x="15258" y="74455"/>
                    <a:pt x="15416" y="74168"/>
                    <a:pt x="15589" y="73866"/>
                  </a:cubicBezTo>
                  <a:cubicBezTo>
                    <a:pt x="16953" y="74240"/>
                    <a:pt x="18361" y="74484"/>
                    <a:pt x="19769" y="74584"/>
                  </a:cubicBezTo>
                  <a:cubicBezTo>
                    <a:pt x="20564" y="74661"/>
                    <a:pt x="21350" y="74696"/>
                    <a:pt x="22140" y="74696"/>
                  </a:cubicBezTo>
                  <a:cubicBezTo>
                    <a:pt x="22393" y="74696"/>
                    <a:pt x="22647" y="74692"/>
                    <a:pt x="22902" y="74685"/>
                  </a:cubicBezTo>
                  <a:lnTo>
                    <a:pt x="22902" y="74685"/>
                  </a:lnTo>
                  <a:cubicBezTo>
                    <a:pt x="22945" y="75159"/>
                    <a:pt x="22557" y="75633"/>
                    <a:pt x="22384" y="76064"/>
                  </a:cubicBezTo>
                  <a:cubicBezTo>
                    <a:pt x="22126" y="76682"/>
                    <a:pt x="22054" y="77357"/>
                    <a:pt x="22169" y="78018"/>
                  </a:cubicBezTo>
                  <a:cubicBezTo>
                    <a:pt x="22255" y="78521"/>
                    <a:pt x="22629" y="79225"/>
                    <a:pt x="22571" y="79728"/>
                  </a:cubicBezTo>
                  <a:cubicBezTo>
                    <a:pt x="22471" y="80446"/>
                    <a:pt x="22743" y="81165"/>
                    <a:pt x="23505" y="81395"/>
                  </a:cubicBezTo>
                  <a:cubicBezTo>
                    <a:pt x="23603" y="81421"/>
                    <a:pt x="23709" y="81434"/>
                    <a:pt x="23817" y="81434"/>
                  </a:cubicBezTo>
                  <a:cubicBezTo>
                    <a:pt x="24407" y="81434"/>
                    <a:pt x="25084" y="81053"/>
                    <a:pt x="25157" y="80446"/>
                  </a:cubicBezTo>
                  <a:cubicBezTo>
                    <a:pt x="25286" y="79556"/>
                    <a:pt x="25143" y="78837"/>
                    <a:pt x="24913" y="77975"/>
                  </a:cubicBezTo>
                  <a:cubicBezTo>
                    <a:pt x="24683" y="77084"/>
                    <a:pt x="25172" y="76625"/>
                    <a:pt x="25430" y="75806"/>
                  </a:cubicBezTo>
                  <a:cubicBezTo>
                    <a:pt x="25588" y="75346"/>
                    <a:pt x="25631" y="74843"/>
                    <a:pt x="25574" y="74369"/>
                  </a:cubicBezTo>
                  <a:cubicBezTo>
                    <a:pt x="27154" y="74082"/>
                    <a:pt x="28648" y="73421"/>
                    <a:pt x="29927" y="72429"/>
                  </a:cubicBezTo>
                  <a:cubicBezTo>
                    <a:pt x="30128" y="72846"/>
                    <a:pt x="30258" y="73335"/>
                    <a:pt x="30502" y="73866"/>
                  </a:cubicBezTo>
                  <a:cubicBezTo>
                    <a:pt x="30775" y="74470"/>
                    <a:pt x="31235" y="74958"/>
                    <a:pt x="31824" y="75260"/>
                  </a:cubicBezTo>
                  <a:cubicBezTo>
                    <a:pt x="32427" y="75605"/>
                    <a:pt x="32499" y="75820"/>
                    <a:pt x="32686" y="76495"/>
                  </a:cubicBezTo>
                  <a:cubicBezTo>
                    <a:pt x="32857" y="77164"/>
                    <a:pt x="33371" y="77453"/>
                    <a:pt x="33901" y="77453"/>
                  </a:cubicBezTo>
                  <a:cubicBezTo>
                    <a:pt x="34703" y="77453"/>
                    <a:pt x="35540" y="76790"/>
                    <a:pt x="35272" y="75777"/>
                  </a:cubicBezTo>
                  <a:cubicBezTo>
                    <a:pt x="35071" y="75001"/>
                    <a:pt x="34798" y="74211"/>
                    <a:pt x="34223" y="73622"/>
                  </a:cubicBezTo>
                  <a:cubicBezTo>
                    <a:pt x="33878" y="73277"/>
                    <a:pt x="33404" y="73177"/>
                    <a:pt x="33059" y="72875"/>
                  </a:cubicBezTo>
                  <a:cubicBezTo>
                    <a:pt x="32844" y="72674"/>
                    <a:pt x="32801" y="72358"/>
                    <a:pt x="32700" y="72085"/>
                  </a:cubicBezTo>
                  <a:cubicBezTo>
                    <a:pt x="32513" y="71467"/>
                    <a:pt x="32211" y="70878"/>
                    <a:pt x="31809" y="70375"/>
                  </a:cubicBezTo>
                  <a:cubicBezTo>
                    <a:pt x="32441" y="69427"/>
                    <a:pt x="32973" y="68421"/>
                    <a:pt x="33375" y="67343"/>
                  </a:cubicBezTo>
                  <a:cubicBezTo>
                    <a:pt x="33387" y="67343"/>
                    <a:pt x="33398" y="67343"/>
                    <a:pt x="33409" y="67343"/>
                  </a:cubicBezTo>
                  <a:cubicBezTo>
                    <a:pt x="34302" y="67343"/>
                    <a:pt x="35138" y="67894"/>
                    <a:pt x="35918" y="68292"/>
                  </a:cubicBezTo>
                  <a:cubicBezTo>
                    <a:pt x="36948" y="68834"/>
                    <a:pt x="38004" y="69256"/>
                    <a:pt x="39179" y="69256"/>
                  </a:cubicBezTo>
                  <a:cubicBezTo>
                    <a:pt x="39217" y="69256"/>
                    <a:pt x="39256" y="69255"/>
                    <a:pt x="39295" y="69254"/>
                  </a:cubicBezTo>
                  <a:cubicBezTo>
                    <a:pt x="41009" y="69226"/>
                    <a:pt x="41033" y="66567"/>
                    <a:pt x="39322" y="66567"/>
                  </a:cubicBezTo>
                  <a:cubicBezTo>
                    <a:pt x="39313" y="66567"/>
                    <a:pt x="39304" y="66567"/>
                    <a:pt x="39295" y="66568"/>
                  </a:cubicBezTo>
                  <a:cubicBezTo>
                    <a:pt x="39283" y="66568"/>
                    <a:pt x="39272" y="66568"/>
                    <a:pt x="39261" y="66568"/>
                  </a:cubicBezTo>
                  <a:cubicBezTo>
                    <a:pt x="38027" y="66568"/>
                    <a:pt x="37029" y="65787"/>
                    <a:pt x="35947" y="65289"/>
                  </a:cubicBezTo>
                  <a:cubicBezTo>
                    <a:pt x="35401" y="65030"/>
                    <a:pt x="34826" y="64844"/>
                    <a:pt x="34237" y="64729"/>
                  </a:cubicBezTo>
                  <a:cubicBezTo>
                    <a:pt x="34611" y="63364"/>
                    <a:pt x="34913" y="61984"/>
                    <a:pt x="35229" y="60663"/>
                  </a:cubicBezTo>
                  <a:cubicBezTo>
                    <a:pt x="35355" y="60636"/>
                    <a:pt x="35483" y="60623"/>
                    <a:pt x="35612" y="60623"/>
                  </a:cubicBezTo>
                  <a:cubicBezTo>
                    <a:pt x="35833" y="60623"/>
                    <a:pt x="36054" y="60662"/>
                    <a:pt x="36263" y="60734"/>
                  </a:cubicBezTo>
                  <a:cubicBezTo>
                    <a:pt x="36881" y="60979"/>
                    <a:pt x="37412" y="61395"/>
                    <a:pt x="38045" y="61611"/>
                  </a:cubicBezTo>
                  <a:cubicBezTo>
                    <a:pt x="38499" y="61756"/>
                    <a:pt x="38957" y="61822"/>
                    <a:pt x="39413" y="61822"/>
                  </a:cubicBezTo>
                  <a:cubicBezTo>
                    <a:pt x="40224" y="61822"/>
                    <a:pt x="41025" y="61611"/>
                    <a:pt x="41780" y="61252"/>
                  </a:cubicBezTo>
                  <a:cubicBezTo>
                    <a:pt x="43118" y="60595"/>
                    <a:pt x="42287" y="58773"/>
                    <a:pt x="41038" y="58773"/>
                  </a:cubicBezTo>
                  <a:cubicBezTo>
                    <a:pt x="40838" y="58773"/>
                    <a:pt x="40629" y="58820"/>
                    <a:pt x="40415" y="58924"/>
                  </a:cubicBezTo>
                  <a:cubicBezTo>
                    <a:pt x="40118" y="59067"/>
                    <a:pt x="39842" y="59126"/>
                    <a:pt x="39579" y="59126"/>
                  </a:cubicBezTo>
                  <a:cubicBezTo>
                    <a:pt x="38839" y="59126"/>
                    <a:pt x="38201" y="58664"/>
                    <a:pt x="37470" y="58335"/>
                  </a:cubicBezTo>
                  <a:cubicBezTo>
                    <a:pt x="36953" y="58105"/>
                    <a:pt x="36407" y="57976"/>
                    <a:pt x="35846" y="57976"/>
                  </a:cubicBezTo>
                  <a:cubicBezTo>
                    <a:pt x="36134" y="56669"/>
                    <a:pt x="36378" y="55347"/>
                    <a:pt x="36565" y="54025"/>
                  </a:cubicBezTo>
                  <a:cubicBezTo>
                    <a:pt x="37269" y="54082"/>
                    <a:pt x="37930" y="54427"/>
                    <a:pt x="38619" y="54542"/>
                  </a:cubicBezTo>
                  <a:cubicBezTo>
                    <a:pt x="38881" y="54589"/>
                    <a:pt x="39146" y="54614"/>
                    <a:pt x="39411" y="54614"/>
                  </a:cubicBezTo>
                  <a:cubicBezTo>
                    <a:pt x="39874" y="54614"/>
                    <a:pt x="40336" y="54540"/>
                    <a:pt x="40774" y="54384"/>
                  </a:cubicBezTo>
                  <a:cubicBezTo>
                    <a:pt x="41157" y="54257"/>
                    <a:pt x="41643" y="53948"/>
                    <a:pt x="42073" y="53948"/>
                  </a:cubicBezTo>
                  <a:cubicBezTo>
                    <a:pt x="42224" y="53948"/>
                    <a:pt x="42368" y="53986"/>
                    <a:pt x="42498" y="54082"/>
                  </a:cubicBezTo>
                  <a:cubicBezTo>
                    <a:pt x="42682" y="54217"/>
                    <a:pt x="42897" y="54276"/>
                    <a:pt x="43116" y="54276"/>
                  </a:cubicBezTo>
                  <a:cubicBezTo>
                    <a:pt x="43598" y="54276"/>
                    <a:pt x="44100" y="53989"/>
                    <a:pt x="44337" y="53594"/>
                  </a:cubicBezTo>
                  <a:cubicBezTo>
                    <a:pt x="44754" y="52933"/>
                    <a:pt x="44452" y="52186"/>
                    <a:pt x="43863" y="51755"/>
                  </a:cubicBezTo>
                  <a:cubicBezTo>
                    <a:pt x="43373" y="51399"/>
                    <a:pt x="42793" y="51249"/>
                    <a:pt x="42204" y="51249"/>
                  </a:cubicBezTo>
                  <a:cubicBezTo>
                    <a:pt x="41913" y="51249"/>
                    <a:pt x="41620" y="51286"/>
                    <a:pt x="41335" y="51353"/>
                  </a:cubicBezTo>
                  <a:cubicBezTo>
                    <a:pt x="40593" y="51517"/>
                    <a:pt x="40006" y="51904"/>
                    <a:pt x="39288" y="51904"/>
                  </a:cubicBezTo>
                  <a:cubicBezTo>
                    <a:pt x="39130" y="51904"/>
                    <a:pt x="38966" y="51885"/>
                    <a:pt x="38792" y="51841"/>
                  </a:cubicBezTo>
                  <a:cubicBezTo>
                    <a:pt x="38160" y="51683"/>
                    <a:pt x="37542" y="51453"/>
                    <a:pt x="36910" y="51367"/>
                  </a:cubicBezTo>
                  <a:cubicBezTo>
                    <a:pt x="36996" y="50376"/>
                    <a:pt x="37053" y="49399"/>
                    <a:pt x="37068" y="48407"/>
                  </a:cubicBezTo>
                  <a:cubicBezTo>
                    <a:pt x="37068" y="47948"/>
                    <a:pt x="37068" y="47502"/>
                    <a:pt x="37053" y="47043"/>
                  </a:cubicBezTo>
                  <a:cubicBezTo>
                    <a:pt x="37121" y="47038"/>
                    <a:pt x="37191" y="47035"/>
                    <a:pt x="37261" y="47035"/>
                  </a:cubicBezTo>
                  <a:cubicBezTo>
                    <a:pt x="38003" y="47035"/>
                    <a:pt x="38838" y="47292"/>
                    <a:pt x="39481" y="47344"/>
                  </a:cubicBezTo>
                  <a:cubicBezTo>
                    <a:pt x="39639" y="47355"/>
                    <a:pt x="39797" y="47361"/>
                    <a:pt x="39954" y="47361"/>
                  </a:cubicBezTo>
                  <a:cubicBezTo>
                    <a:pt x="41231" y="47361"/>
                    <a:pt x="42489" y="46999"/>
                    <a:pt x="43576" y="46295"/>
                  </a:cubicBezTo>
                  <a:cubicBezTo>
                    <a:pt x="44793" y="45524"/>
                    <a:pt x="44039" y="43752"/>
                    <a:pt x="42899" y="43752"/>
                  </a:cubicBezTo>
                  <a:cubicBezTo>
                    <a:pt x="42680" y="43752"/>
                    <a:pt x="42447" y="43817"/>
                    <a:pt x="42211" y="43968"/>
                  </a:cubicBezTo>
                  <a:cubicBezTo>
                    <a:pt x="41424" y="44462"/>
                    <a:pt x="40698" y="44608"/>
                    <a:pt x="39948" y="44608"/>
                  </a:cubicBezTo>
                  <a:cubicBezTo>
                    <a:pt x="39303" y="44608"/>
                    <a:pt x="38639" y="44500"/>
                    <a:pt x="37901" y="44413"/>
                  </a:cubicBezTo>
                  <a:cubicBezTo>
                    <a:pt x="37700" y="44385"/>
                    <a:pt x="37484" y="44370"/>
                    <a:pt x="37269" y="44370"/>
                  </a:cubicBezTo>
                  <a:cubicBezTo>
                    <a:pt x="37484" y="42718"/>
                    <a:pt x="37657" y="41051"/>
                    <a:pt x="37772" y="39399"/>
                  </a:cubicBezTo>
                  <a:cubicBezTo>
                    <a:pt x="38389" y="39414"/>
                    <a:pt x="38993" y="39687"/>
                    <a:pt x="39697" y="39959"/>
                  </a:cubicBezTo>
                  <a:cubicBezTo>
                    <a:pt x="40112" y="40115"/>
                    <a:pt x="40520" y="40190"/>
                    <a:pt x="40916" y="40190"/>
                  </a:cubicBezTo>
                  <a:cubicBezTo>
                    <a:pt x="41725" y="40190"/>
                    <a:pt x="42484" y="39877"/>
                    <a:pt x="43159" y="39299"/>
                  </a:cubicBezTo>
                  <a:cubicBezTo>
                    <a:pt x="44186" y="38407"/>
                    <a:pt x="43228" y="37046"/>
                    <a:pt x="42136" y="37046"/>
                  </a:cubicBezTo>
                  <a:cubicBezTo>
                    <a:pt x="41837" y="37046"/>
                    <a:pt x="41529" y="37147"/>
                    <a:pt x="41248" y="37388"/>
                  </a:cubicBezTo>
                  <a:cubicBezTo>
                    <a:pt x="41147" y="37476"/>
                    <a:pt x="41039" y="37510"/>
                    <a:pt x="40930" y="37510"/>
                  </a:cubicBezTo>
                  <a:cubicBezTo>
                    <a:pt x="40686" y="37510"/>
                    <a:pt x="40433" y="37339"/>
                    <a:pt x="40214" y="37230"/>
                  </a:cubicBezTo>
                  <a:cubicBezTo>
                    <a:pt x="39654" y="36971"/>
                    <a:pt x="39065" y="36784"/>
                    <a:pt x="38461" y="36698"/>
                  </a:cubicBezTo>
                  <a:cubicBezTo>
                    <a:pt x="38274" y="36684"/>
                    <a:pt x="38088" y="36669"/>
                    <a:pt x="37901" y="36669"/>
                  </a:cubicBezTo>
                  <a:cubicBezTo>
                    <a:pt x="37915" y="36123"/>
                    <a:pt x="37930" y="35592"/>
                    <a:pt x="37930" y="35046"/>
                  </a:cubicBezTo>
                  <a:cubicBezTo>
                    <a:pt x="37930" y="33580"/>
                    <a:pt x="37872" y="32086"/>
                    <a:pt x="37772" y="30606"/>
                  </a:cubicBezTo>
                  <a:lnTo>
                    <a:pt x="37772" y="30606"/>
                  </a:lnTo>
                  <a:cubicBezTo>
                    <a:pt x="38361" y="30635"/>
                    <a:pt x="38964" y="30707"/>
                    <a:pt x="39568" y="30793"/>
                  </a:cubicBezTo>
                  <a:cubicBezTo>
                    <a:pt x="39941" y="30847"/>
                    <a:pt x="40305" y="30878"/>
                    <a:pt x="40659" y="30878"/>
                  </a:cubicBezTo>
                  <a:cubicBezTo>
                    <a:pt x="41722" y="30878"/>
                    <a:pt x="42700" y="30603"/>
                    <a:pt x="43605" y="29859"/>
                  </a:cubicBezTo>
                  <a:cubicBezTo>
                    <a:pt x="44659" y="28986"/>
                    <a:pt x="43691" y="27621"/>
                    <a:pt x="42580" y="27621"/>
                  </a:cubicBezTo>
                  <a:cubicBezTo>
                    <a:pt x="42283" y="27621"/>
                    <a:pt x="41976" y="27718"/>
                    <a:pt x="41694" y="27948"/>
                  </a:cubicBezTo>
                  <a:cubicBezTo>
                    <a:pt x="41415" y="28178"/>
                    <a:pt x="41043" y="28257"/>
                    <a:pt x="40638" y="28257"/>
                  </a:cubicBezTo>
                  <a:cubicBezTo>
                    <a:pt x="39851" y="28257"/>
                    <a:pt x="38938" y="27962"/>
                    <a:pt x="38332" y="27905"/>
                  </a:cubicBezTo>
                  <a:cubicBezTo>
                    <a:pt x="38045" y="27877"/>
                    <a:pt x="37757" y="27862"/>
                    <a:pt x="37470" y="27862"/>
                  </a:cubicBezTo>
                  <a:cubicBezTo>
                    <a:pt x="37254" y="26153"/>
                    <a:pt x="36953" y="24457"/>
                    <a:pt x="36565" y="22776"/>
                  </a:cubicBezTo>
                  <a:cubicBezTo>
                    <a:pt x="36522" y="22618"/>
                    <a:pt x="36479" y="22460"/>
                    <a:pt x="36450" y="22302"/>
                  </a:cubicBezTo>
                  <a:cubicBezTo>
                    <a:pt x="36550" y="22259"/>
                    <a:pt x="36651" y="22245"/>
                    <a:pt x="36752" y="22230"/>
                  </a:cubicBezTo>
                  <a:cubicBezTo>
                    <a:pt x="37441" y="22144"/>
                    <a:pt x="38088" y="22101"/>
                    <a:pt x="38734" y="21799"/>
                  </a:cubicBezTo>
                  <a:cubicBezTo>
                    <a:pt x="39984" y="21225"/>
                    <a:pt x="40889" y="20075"/>
                    <a:pt x="41162" y="18710"/>
                  </a:cubicBezTo>
                  <a:cubicBezTo>
                    <a:pt x="41370" y="17697"/>
                    <a:pt x="40508" y="17028"/>
                    <a:pt x="39717" y="17028"/>
                  </a:cubicBezTo>
                  <a:cubicBezTo>
                    <a:pt x="39197" y="17028"/>
                    <a:pt x="38707" y="17319"/>
                    <a:pt x="38576" y="17992"/>
                  </a:cubicBezTo>
                  <a:cubicBezTo>
                    <a:pt x="38260" y="19558"/>
                    <a:pt x="37111" y="19371"/>
                    <a:pt x="35861" y="19644"/>
                  </a:cubicBezTo>
                  <a:cubicBezTo>
                    <a:pt x="35803" y="19659"/>
                    <a:pt x="35746" y="19673"/>
                    <a:pt x="35688" y="19687"/>
                  </a:cubicBezTo>
                  <a:cubicBezTo>
                    <a:pt x="35473" y="19012"/>
                    <a:pt x="35229" y="18351"/>
                    <a:pt x="34956" y="17690"/>
                  </a:cubicBezTo>
                  <a:cubicBezTo>
                    <a:pt x="34740" y="17159"/>
                    <a:pt x="34510" y="16613"/>
                    <a:pt x="34252" y="16081"/>
                  </a:cubicBezTo>
                  <a:cubicBezTo>
                    <a:pt x="34740" y="15406"/>
                    <a:pt x="35559" y="14917"/>
                    <a:pt x="36177" y="14486"/>
                  </a:cubicBezTo>
                  <a:cubicBezTo>
                    <a:pt x="37312" y="13711"/>
                    <a:pt x="38476" y="12892"/>
                    <a:pt x="38792" y="11484"/>
                  </a:cubicBezTo>
                  <a:cubicBezTo>
                    <a:pt x="39025" y="10464"/>
                    <a:pt x="38177" y="9797"/>
                    <a:pt x="37380" y="9797"/>
                  </a:cubicBezTo>
                  <a:cubicBezTo>
                    <a:pt x="36852" y="9797"/>
                    <a:pt x="36346" y="10090"/>
                    <a:pt x="36191" y="10765"/>
                  </a:cubicBezTo>
                  <a:cubicBezTo>
                    <a:pt x="36048" y="11426"/>
                    <a:pt x="35358" y="11785"/>
                    <a:pt x="34826" y="12159"/>
                  </a:cubicBezTo>
                  <a:cubicBezTo>
                    <a:pt x="34223" y="12547"/>
                    <a:pt x="33648" y="12963"/>
                    <a:pt x="33102" y="13409"/>
                  </a:cubicBezTo>
                  <a:cubicBezTo>
                    <a:pt x="33016" y="13481"/>
                    <a:pt x="32944" y="13553"/>
                    <a:pt x="32858" y="13624"/>
                  </a:cubicBezTo>
                  <a:cubicBezTo>
                    <a:pt x="32370" y="12920"/>
                    <a:pt x="31795" y="12288"/>
                    <a:pt x="31148" y="11728"/>
                  </a:cubicBezTo>
                  <a:cubicBezTo>
                    <a:pt x="30904" y="11512"/>
                    <a:pt x="30631" y="11311"/>
                    <a:pt x="30372" y="11110"/>
                  </a:cubicBezTo>
                  <a:cubicBezTo>
                    <a:pt x="30516" y="10780"/>
                    <a:pt x="30645" y="10435"/>
                    <a:pt x="30746" y="10076"/>
                  </a:cubicBezTo>
                  <a:cubicBezTo>
                    <a:pt x="30990" y="9271"/>
                    <a:pt x="31062" y="8452"/>
                    <a:pt x="31191" y="7633"/>
                  </a:cubicBezTo>
                  <a:cubicBezTo>
                    <a:pt x="31263" y="7173"/>
                    <a:pt x="31364" y="6168"/>
                    <a:pt x="31895" y="5938"/>
                  </a:cubicBezTo>
                  <a:cubicBezTo>
                    <a:pt x="32571" y="5665"/>
                    <a:pt x="33059" y="5047"/>
                    <a:pt x="32844" y="4286"/>
                  </a:cubicBezTo>
                  <a:cubicBezTo>
                    <a:pt x="32690" y="3767"/>
                    <a:pt x="32121" y="3277"/>
                    <a:pt x="31548" y="3277"/>
                  </a:cubicBezTo>
                  <a:cubicBezTo>
                    <a:pt x="31423" y="3277"/>
                    <a:pt x="31298" y="3300"/>
                    <a:pt x="31177" y="3352"/>
                  </a:cubicBezTo>
                  <a:cubicBezTo>
                    <a:pt x="29338" y="4128"/>
                    <a:pt x="28749" y="5708"/>
                    <a:pt x="28505" y="7590"/>
                  </a:cubicBezTo>
                  <a:cubicBezTo>
                    <a:pt x="28404" y="8337"/>
                    <a:pt x="28232" y="9056"/>
                    <a:pt x="27988" y="9760"/>
                  </a:cubicBezTo>
                  <a:cubicBezTo>
                    <a:pt x="26910" y="9300"/>
                    <a:pt x="25746" y="9056"/>
                    <a:pt x="24582" y="8998"/>
                  </a:cubicBezTo>
                  <a:cubicBezTo>
                    <a:pt x="24712" y="8107"/>
                    <a:pt x="24884" y="7202"/>
                    <a:pt x="25042" y="6311"/>
                  </a:cubicBezTo>
                  <a:cubicBezTo>
                    <a:pt x="25387" y="4372"/>
                    <a:pt x="25430" y="2490"/>
                    <a:pt x="24539" y="694"/>
                  </a:cubicBezTo>
                  <a:cubicBezTo>
                    <a:pt x="24301" y="204"/>
                    <a:pt x="23909" y="1"/>
                    <a:pt x="235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1137;p80"/>
            <p:cNvSpPr/>
            <p:nvPr/>
          </p:nvSpPr>
          <p:spPr>
            <a:xfrm>
              <a:off x="3414175" y="1644050"/>
              <a:ext cx="176375" cy="136500"/>
            </a:xfrm>
            <a:custGeom>
              <a:avLst/>
              <a:gdLst/>
              <a:ahLst/>
              <a:cxnLst/>
              <a:rect l="l" t="t" r="r" b="b"/>
              <a:pathLst>
                <a:path w="7055" h="5460" extrusionOk="0">
                  <a:moveTo>
                    <a:pt x="3535" y="0"/>
                  </a:moveTo>
                  <a:cubicBezTo>
                    <a:pt x="15" y="0"/>
                    <a:pt x="0" y="5460"/>
                    <a:pt x="3535" y="5460"/>
                  </a:cubicBezTo>
                  <a:cubicBezTo>
                    <a:pt x="7055" y="5460"/>
                    <a:pt x="7055" y="0"/>
                    <a:pt x="353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9" name="Google Shape;1138;p80"/>
            <p:cNvSpPr/>
            <p:nvPr/>
          </p:nvSpPr>
          <p:spPr>
            <a:xfrm>
              <a:off x="3443625" y="1672775"/>
              <a:ext cx="102025" cy="79050"/>
            </a:xfrm>
            <a:custGeom>
              <a:avLst/>
              <a:gdLst/>
              <a:ahLst/>
              <a:cxnLst/>
              <a:rect l="l" t="t" r="r" b="b"/>
              <a:pathLst>
                <a:path w="4081" h="3162" extrusionOk="0">
                  <a:moveTo>
                    <a:pt x="2041" y="1"/>
                  </a:moveTo>
                  <a:cubicBezTo>
                    <a:pt x="1" y="1"/>
                    <a:pt x="1" y="3161"/>
                    <a:pt x="2041" y="3161"/>
                  </a:cubicBezTo>
                  <a:cubicBezTo>
                    <a:pt x="4067" y="3161"/>
                    <a:pt x="4081" y="1"/>
                    <a:pt x="20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1139;p80"/>
            <p:cNvSpPr/>
            <p:nvPr/>
          </p:nvSpPr>
          <p:spPr>
            <a:xfrm>
              <a:off x="3629675" y="1632900"/>
              <a:ext cx="175325" cy="136175"/>
            </a:xfrm>
            <a:custGeom>
              <a:avLst/>
              <a:gdLst/>
              <a:ahLst/>
              <a:cxnLst/>
              <a:rect l="l" t="t" r="r" b="b"/>
              <a:pathLst>
                <a:path w="7013" h="5447" extrusionOk="0">
                  <a:moveTo>
                    <a:pt x="3506" y="1"/>
                  </a:moveTo>
                  <a:cubicBezTo>
                    <a:pt x="15" y="1"/>
                    <a:pt x="1" y="5446"/>
                    <a:pt x="3506" y="5446"/>
                  </a:cubicBezTo>
                  <a:cubicBezTo>
                    <a:pt x="7012" y="5446"/>
                    <a:pt x="7012" y="1"/>
                    <a:pt x="35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1" name="Google Shape;1140;p80"/>
            <p:cNvSpPr/>
            <p:nvPr/>
          </p:nvSpPr>
          <p:spPr>
            <a:xfrm>
              <a:off x="3666675" y="1661650"/>
              <a:ext cx="101325" cy="78675"/>
            </a:xfrm>
            <a:custGeom>
              <a:avLst/>
              <a:gdLst/>
              <a:ahLst/>
              <a:cxnLst/>
              <a:rect l="l" t="t" r="r" b="b"/>
              <a:pathLst>
                <a:path w="4053" h="3147" extrusionOk="0">
                  <a:moveTo>
                    <a:pt x="2026" y="0"/>
                  </a:moveTo>
                  <a:cubicBezTo>
                    <a:pt x="1" y="0"/>
                    <a:pt x="1" y="3147"/>
                    <a:pt x="2026" y="3147"/>
                  </a:cubicBezTo>
                  <a:cubicBezTo>
                    <a:pt x="4052" y="3147"/>
                    <a:pt x="4052" y="0"/>
                    <a:pt x="20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1141;p80"/>
            <p:cNvSpPr/>
            <p:nvPr/>
          </p:nvSpPr>
          <p:spPr>
            <a:xfrm>
              <a:off x="3504700" y="1922200"/>
              <a:ext cx="183900" cy="160375"/>
            </a:xfrm>
            <a:custGeom>
              <a:avLst/>
              <a:gdLst/>
              <a:ahLst/>
              <a:cxnLst/>
              <a:rect l="l" t="t" r="r" b="b"/>
              <a:pathLst>
                <a:path w="7356" h="6415" extrusionOk="0">
                  <a:moveTo>
                    <a:pt x="3801" y="0"/>
                  </a:moveTo>
                  <a:cubicBezTo>
                    <a:pt x="3585" y="0"/>
                    <a:pt x="3362" y="26"/>
                    <a:pt x="3132" y="81"/>
                  </a:cubicBezTo>
                  <a:cubicBezTo>
                    <a:pt x="2399" y="267"/>
                    <a:pt x="1782" y="742"/>
                    <a:pt x="1422" y="1402"/>
                  </a:cubicBezTo>
                  <a:cubicBezTo>
                    <a:pt x="1049" y="1675"/>
                    <a:pt x="747" y="2020"/>
                    <a:pt x="532" y="2437"/>
                  </a:cubicBezTo>
                  <a:cubicBezTo>
                    <a:pt x="0" y="3428"/>
                    <a:pt x="172" y="4664"/>
                    <a:pt x="948" y="5483"/>
                  </a:cubicBezTo>
                  <a:cubicBezTo>
                    <a:pt x="1577" y="6122"/>
                    <a:pt x="2386" y="6414"/>
                    <a:pt x="3199" y="6414"/>
                  </a:cubicBezTo>
                  <a:cubicBezTo>
                    <a:pt x="4449" y="6414"/>
                    <a:pt x="5709" y="5724"/>
                    <a:pt x="6336" y="4549"/>
                  </a:cubicBezTo>
                  <a:cubicBezTo>
                    <a:pt x="7355" y="2602"/>
                    <a:pt x="5973" y="0"/>
                    <a:pt x="3801"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3" name="Group 22"/>
          <p:cNvGrpSpPr/>
          <p:nvPr/>
        </p:nvGrpSpPr>
        <p:grpSpPr>
          <a:xfrm>
            <a:off x="3" y="801102"/>
            <a:ext cx="3765364" cy="483286"/>
            <a:chOff x="432048" y="994934"/>
            <a:chExt cx="7459979" cy="590400"/>
          </a:xfrm>
        </p:grpSpPr>
        <p:sp>
          <p:nvSpPr>
            <p:cNvPr id="24" name="Rounded Rectangle 23"/>
            <p:cNvSpPr/>
            <p:nvPr/>
          </p:nvSpPr>
          <p:spPr>
            <a:xfrm>
              <a:off x="432048" y="994934"/>
              <a:ext cx="6918148" cy="590400"/>
            </a:xfrm>
            <a:prstGeom prst="roundRect">
              <a:avLst/>
            </a:prstGeom>
          </p:spPr>
          <p:style>
            <a:lnRef idx="0">
              <a:schemeClr val="lt1">
                <a:hueOff val="0"/>
                <a:satOff val="0"/>
                <a:lumOff val="0"/>
                <a:alphaOff val="0"/>
              </a:schemeClr>
            </a:lnRef>
            <a:fillRef idx="3">
              <a:schemeClr val="accent2">
                <a:hueOff val="6004612"/>
                <a:satOff val="-1640"/>
                <a:lumOff val="6928"/>
                <a:alphaOff val="0"/>
              </a:schemeClr>
            </a:fillRef>
            <a:effectRef idx="2">
              <a:schemeClr val="accent2">
                <a:hueOff val="6004612"/>
                <a:satOff val="-1640"/>
                <a:lumOff val="6928"/>
                <a:alphaOff val="0"/>
              </a:schemeClr>
            </a:effectRef>
            <a:fontRef idx="minor">
              <a:schemeClr val="lt1"/>
            </a:fontRef>
          </p:style>
        </p:sp>
        <p:sp>
          <p:nvSpPr>
            <p:cNvPr id="25" name="Rounded Rectangle 4"/>
            <p:cNvSpPr/>
            <p:nvPr/>
          </p:nvSpPr>
          <p:spPr>
            <a:xfrm>
              <a:off x="460869" y="10237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 Các nhóm vi sinh vật </a:t>
              </a:r>
            </a:p>
          </p:txBody>
        </p:sp>
      </p:grpSp>
    </p:spTree>
    <p:extLst>
      <p:ext uri="{BB962C8B-B14F-4D97-AF65-F5344CB8AC3E}">
        <p14:creationId xmlns:p14="http://schemas.microsoft.com/office/powerpoint/2010/main" val="248984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12"/>
                </p:tgtEl>
              </p:cMediaNode>
            </p:video>
          </p:childTnLst>
        </p:cTn>
      </p:par>
    </p:tnLst>
    <p:bldLst>
      <p:bldP spid="10" grpId="0" animBg="1"/>
      <p:bldP spid="13" grpId="0" animBg="1"/>
      <p:bldP spid="14" grpId="0" animBg="1"/>
    </p:bldLst>
  </p:timing>
</p:sld>
</file>

<file path=ppt/theme/theme1.xml><?xml version="1.0" encoding="utf-8"?>
<a:theme xmlns:a="http://schemas.openxmlformats.org/drawingml/2006/main" name="Science Subject for High School - 9th Grade: The Building Blocks of Life by Slidesgo">
  <a:themeElements>
    <a:clrScheme name="Simple Light">
      <a:dk1>
        <a:srgbClr val="191919"/>
      </a:dk1>
      <a:lt1>
        <a:srgbClr val="FDF9EE"/>
      </a:lt1>
      <a:dk2>
        <a:srgbClr val="094FA2"/>
      </a:dk2>
      <a:lt2>
        <a:srgbClr val="1CA6D3"/>
      </a:lt2>
      <a:accent1>
        <a:srgbClr val="1DC18C"/>
      </a:accent1>
      <a:accent2>
        <a:srgbClr val="FECE30"/>
      </a:accent2>
      <a:accent3>
        <a:srgbClr val="FC9CB2"/>
      </a:accent3>
      <a:accent4>
        <a:srgbClr val="FB4526"/>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2637</TotalTime>
  <Words>2027</Words>
  <Application>Microsoft Office PowerPoint</Application>
  <PresentationFormat>On-screen Show (16:9)</PresentationFormat>
  <Paragraphs>303</Paragraphs>
  <Slides>34</Slides>
  <Notes>5</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34</vt:i4>
      </vt:variant>
    </vt:vector>
  </HeadingPairs>
  <TitlesOfParts>
    <vt:vector size="52" baseType="lpstr">
      <vt:lpstr>Arial</vt:lpstr>
      <vt:lpstr>UTM Duepuntozero</vt:lpstr>
      <vt:lpstr>UTM Banque</vt:lpstr>
      <vt:lpstr>Glegoo</vt:lpstr>
      <vt:lpstr>UTM Americana EB</vt:lpstr>
      <vt:lpstr>UTM Davida</vt:lpstr>
      <vt:lpstr>Bebas Neue</vt:lpstr>
      <vt:lpstr>UTM Helve</vt:lpstr>
      <vt:lpstr>Cambria Math</vt:lpstr>
      <vt:lpstr>Calibri</vt:lpstr>
      <vt:lpstr>UTM Cookies</vt:lpstr>
      <vt:lpstr>Patrick Hand</vt:lpstr>
      <vt:lpstr>Montserrat SemiBold</vt:lpstr>
      <vt:lpstr>Tahoma</vt:lpstr>
      <vt:lpstr>Wingdings</vt:lpstr>
      <vt:lpstr>Montserrat</vt:lpstr>
      <vt:lpstr>Times New Roman</vt:lpstr>
      <vt:lpstr>Science Subject for High School - 9th Grade: The Building Blocks of Life by Slidesgo</vt:lpstr>
      <vt:lpstr>PowerPoint Presentation</vt:lpstr>
      <vt:lpstr>PHẦN HAI  SINH HỌC VI SINH VẬT VÀ VIRUS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Building Blocks of Life</dc:title>
  <dc:creator>Administrator</dc:creator>
  <cp:lastModifiedBy>AutoBVT</cp:lastModifiedBy>
  <cp:revision>80</cp:revision>
  <dcterms:modified xsi:type="dcterms:W3CDTF">2023-02-27T13:54:08Z</dcterms:modified>
</cp:coreProperties>
</file>