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00" r:id="rId4"/>
  </p:sldMasterIdLst>
  <p:notesMasterIdLst>
    <p:notesMasterId r:id="rId51"/>
  </p:notesMasterIdLst>
  <p:sldIdLst>
    <p:sldId id="2007577662" r:id="rId5"/>
    <p:sldId id="2007577669" r:id="rId6"/>
    <p:sldId id="2007577707" r:id="rId7"/>
    <p:sldId id="2007577708" r:id="rId8"/>
    <p:sldId id="2007577671" r:id="rId9"/>
    <p:sldId id="2007577665" r:id="rId10"/>
    <p:sldId id="2007577677" r:id="rId11"/>
    <p:sldId id="2007577666" r:id="rId12"/>
    <p:sldId id="2007577681" r:id="rId13"/>
    <p:sldId id="2007577673" r:id="rId14"/>
    <p:sldId id="2007577756" r:id="rId15"/>
    <p:sldId id="2007577664" r:id="rId16"/>
    <p:sldId id="2007577678" r:id="rId17"/>
    <p:sldId id="2007577706" r:id="rId18"/>
    <p:sldId id="2007577685" r:id="rId19"/>
    <p:sldId id="2007577670" r:id="rId20"/>
    <p:sldId id="2007577683" r:id="rId21"/>
    <p:sldId id="2007577680" r:id="rId22"/>
    <p:sldId id="2007577692" r:id="rId23"/>
    <p:sldId id="2007577712" r:id="rId24"/>
    <p:sldId id="2007577713" r:id="rId25"/>
    <p:sldId id="2007577714" r:id="rId26"/>
    <p:sldId id="2007577715" r:id="rId27"/>
    <p:sldId id="2007577710" r:id="rId28"/>
    <p:sldId id="2007577716" r:id="rId29"/>
    <p:sldId id="2007577717" r:id="rId30"/>
    <p:sldId id="272" r:id="rId31"/>
    <p:sldId id="273" r:id="rId32"/>
    <p:sldId id="2007577720" r:id="rId33"/>
    <p:sldId id="2007577687" r:id="rId34"/>
    <p:sldId id="2007577597" r:id="rId35"/>
    <p:sldId id="2007577598" r:id="rId36"/>
    <p:sldId id="2007577719" r:id="rId37"/>
    <p:sldId id="2007577689" r:id="rId38"/>
    <p:sldId id="2007577723" r:id="rId39"/>
    <p:sldId id="2007577749" r:id="rId40"/>
    <p:sldId id="2007577750" r:id="rId41"/>
    <p:sldId id="2007577751" r:id="rId42"/>
    <p:sldId id="2007577752" r:id="rId43"/>
    <p:sldId id="2007577753" r:id="rId44"/>
    <p:sldId id="2007577754" r:id="rId45"/>
    <p:sldId id="2007577755" r:id="rId46"/>
    <p:sldId id="2007577688" r:id="rId47"/>
    <p:sldId id="2007577722" r:id="rId48"/>
    <p:sldId id="2007577721" r:id="rId49"/>
    <p:sldId id="200757772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2D050"/>
    <a:srgbClr val="FF00FF"/>
    <a:srgbClr val="FFC000"/>
    <a:srgbClr val="FF0066"/>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CC2CF-F931-4D51-8112-325C9F8B31D8}"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8CBE81-5C91-44A3-AF5F-EFA1BAF19359}" type="slidenum">
              <a:rPr lang="en-US" smtClean="0"/>
              <a:t>‹#›</a:t>
            </a:fld>
            <a:endParaRPr lang="en-US"/>
          </a:p>
        </p:txBody>
      </p:sp>
    </p:spTree>
    <p:extLst>
      <p:ext uri="{BB962C8B-B14F-4D97-AF65-F5344CB8AC3E}">
        <p14:creationId xmlns:p14="http://schemas.microsoft.com/office/powerpoint/2010/main" val="271752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51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071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F50F-3AFE-E4CD-7F46-C7C8813543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128290-3AC0-D6AF-FB67-48A8E46196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0FAD4-703C-7905-523F-9D86F5D92CE9}"/>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5" name="Footer Placeholder 4">
            <a:extLst>
              <a:ext uri="{FF2B5EF4-FFF2-40B4-BE49-F238E27FC236}">
                <a16:creationId xmlns:a16="http://schemas.microsoft.com/office/drawing/2014/main" id="{9D5427B1-C89F-B1BA-8688-734E8A974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41937-A083-58A0-4FCC-5E18D5A88926}"/>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4272630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82F7-D3DE-C348-84E9-80BD7CA923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77E6E-8E46-6D9F-81A8-6BEB218207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463CC-A3F1-19C0-8A49-6B950E9B99DC}"/>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5" name="Footer Placeholder 4">
            <a:extLst>
              <a:ext uri="{FF2B5EF4-FFF2-40B4-BE49-F238E27FC236}">
                <a16:creationId xmlns:a16="http://schemas.microsoft.com/office/drawing/2014/main" id="{3EEBED3D-A790-D249-B5EB-7B299B3E2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BDF59-5AA5-EE84-C795-9AEE2CC6711F}"/>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50537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3367BC-BB59-E3CA-8151-54AAD0A78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7A221-78EC-6EEF-4EAE-68402F427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87EB2-5919-431A-34FF-00D350CEE5CC}"/>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5" name="Footer Placeholder 4">
            <a:extLst>
              <a:ext uri="{FF2B5EF4-FFF2-40B4-BE49-F238E27FC236}">
                <a16:creationId xmlns:a16="http://schemas.microsoft.com/office/drawing/2014/main" id="{B3F1A7A4-AEA7-EBFF-737D-C4ED0CCEC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8706E-8144-FC95-6FFF-8F7B990EE3DA}"/>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026405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sp>
        <p:nvSpPr>
          <p:cNvPr id="123" name="Google Shape;12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6441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847400" y="42046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2133"/>
              </a:spcBef>
              <a:spcAft>
                <a:spcPts val="0"/>
              </a:spcAft>
              <a:buSzPts val="1100"/>
              <a:buNone/>
              <a:defRPr/>
            </a:lvl3pPr>
            <a:lvl4pPr lvl="3" algn="ctr" rtl="0">
              <a:lnSpc>
                <a:spcPct val="100000"/>
              </a:lnSpc>
              <a:spcBef>
                <a:spcPts val="2133"/>
              </a:spcBef>
              <a:spcAft>
                <a:spcPts val="0"/>
              </a:spcAft>
              <a:buSzPts val="1100"/>
              <a:buNone/>
              <a:defRPr/>
            </a:lvl4pPr>
            <a:lvl5pPr lvl="4" algn="ctr" rtl="0">
              <a:lnSpc>
                <a:spcPct val="100000"/>
              </a:lnSpc>
              <a:spcBef>
                <a:spcPts val="2133"/>
              </a:spcBef>
              <a:spcAft>
                <a:spcPts val="0"/>
              </a:spcAft>
              <a:buSzPts val="1100"/>
              <a:buNone/>
              <a:defRPr/>
            </a:lvl5pPr>
            <a:lvl6pPr lvl="5" algn="ctr" rtl="0">
              <a:lnSpc>
                <a:spcPct val="100000"/>
              </a:lnSpc>
              <a:spcBef>
                <a:spcPts val="2133"/>
              </a:spcBef>
              <a:spcAft>
                <a:spcPts val="0"/>
              </a:spcAft>
              <a:buSzPts val="1100"/>
              <a:buNone/>
              <a:defRPr/>
            </a:lvl6pPr>
            <a:lvl7pPr lvl="6" algn="ctr" rtl="0">
              <a:lnSpc>
                <a:spcPct val="100000"/>
              </a:lnSpc>
              <a:spcBef>
                <a:spcPts val="2133"/>
              </a:spcBef>
              <a:spcAft>
                <a:spcPts val="0"/>
              </a:spcAft>
              <a:buSzPts val="1100"/>
              <a:buNone/>
              <a:defRPr/>
            </a:lvl7pPr>
            <a:lvl8pPr lvl="7" algn="ctr" rtl="0">
              <a:lnSpc>
                <a:spcPct val="100000"/>
              </a:lnSpc>
              <a:spcBef>
                <a:spcPts val="2133"/>
              </a:spcBef>
              <a:spcAft>
                <a:spcPts val="0"/>
              </a:spcAft>
              <a:buSzPts val="1100"/>
              <a:buNone/>
              <a:defRPr/>
            </a:lvl8pPr>
            <a:lvl9pPr lvl="8" algn="ctr" rtl="0">
              <a:lnSpc>
                <a:spcPct val="100000"/>
              </a:lnSpc>
              <a:spcBef>
                <a:spcPts val="2133"/>
              </a:spcBef>
              <a:spcAft>
                <a:spcPts val="2133"/>
              </a:spcAft>
              <a:buSzPts val="1100"/>
              <a:buNone/>
              <a:defRPr/>
            </a:lvl9pPr>
          </a:lstStyle>
          <a:p>
            <a:endParaRPr/>
          </a:p>
        </p:txBody>
      </p:sp>
    </p:spTree>
    <p:extLst>
      <p:ext uri="{BB962C8B-B14F-4D97-AF65-F5344CB8AC3E}">
        <p14:creationId xmlns:p14="http://schemas.microsoft.com/office/powerpoint/2010/main" val="1417904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712000" y="1717667"/>
            <a:ext cx="8768000" cy="262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31" name="Google Shape;131;p11"/>
          <p:cNvSpPr txBox="1">
            <a:spLocks noGrp="1"/>
          </p:cNvSpPr>
          <p:nvPr>
            <p:ph type="subTitle" idx="1"/>
          </p:nvPr>
        </p:nvSpPr>
        <p:spPr>
          <a:xfrm>
            <a:off x="1712000" y="4345433"/>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2133"/>
              </a:spcBef>
              <a:spcAft>
                <a:spcPts val="0"/>
              </a:spcAft>
              <a:buSzPts val="1100"/>
              <a:buNone/>
              <a:defRPr/>
            </a:lvl3pPr>
            <a:lvl4pPr lvl="3" algn="ctr" rtl="0">
              <a:lnSpc>
                <a:spcPct val="100000"/>
              </a:lnSpc>
              <a:spcBef>
                <a:spcPts val="2133"/>
              </a:spcBef>
              <a:spcAft>
                <a:spcPts val="0"/>
              </a:spcAft>
              <a:buSzPts val="1100"/>
              <a:buNone/>
              <a:defRPr/>
            </a:lvl4pPr>
            <a:lvl5pPr lvl="4" algn="ctr" rtl="0">
              <a:lnSpc>
                <a:spcPct val="100000"/>
              </a:lnSpc>
              <a:spcBef>
                <a:spcPts val="2133"/>
              </a:spcBef>
              <a:spcAft>
                <a:spcPts val="0"/>
              </a:spcAft>
              <a:buSzPts val="1100"/>
              <a:buNone/>
              <a:defRPr/>
            </a:lvl5pPr>
            <a:lvl6pPr lvl="5" algn="ctr" rtl="0">
              <a:lnSpc>
                <a:spcPct val="100000"/>
              </a:lnSpc>
              <a:spcBef>
                <a:spcPts val="2133"/>
              </a:spcBef>
              <a:spcAft>
                <a:spcPts val="0"/>
              </a:spcAft>
              <a:buSzPts val="1100"/>
              <a:buNone/>
              <a:defRPr/>
            </a:lvl6pPr>
            <a:lvl7pPr lvl="6" algn="ctr" rtl="0">
              <a:lnSpc>
                <a:spcPct val="100000"/>
              </a:lnSpc>
              <a:spcBef>
                <a:spcPts val="2133"/>
              </a:spcBef>
              <a:spcAft>
                <a:spcPts val="0"/>
              </a:spcAft>
              <a:buSzPts val="1100"/>
              <a:buNone/>
              <a:defRPr/>
            </a:lvl7pPr>
            <a:lvl8pPr lvl="7" algn="ctr" rtl="0">
              <a:lnSpc>
                <a:spcPct val="100000"/>
              </a:lnSpc>
              <a:spcBef>
                <a:spcPts val="2133"/>
              </a:spcBef>
              <a:spcAft>
                <a:spcPts val="0"/>
              </a:spcAft>
              <a:buSzPts val="1100"/>
              <a:buNone/>
              <a:defRPr/>
            </a:lvl8pPr>
            <a:lvl9pPr lvl="8" algn="ctr" rtl="0">
              <a:lnSpc>
                <a:spcPct val="100000"/>
              </a:lnSpc>
              <a:spcBef>
                <a:spcPts val="2133"/>
              </a:spcBef>
              <a:spcAft>
                <a:spcPts val="2133"/>
              </a:spcAft>
              <a:buSzPts val="1100"/>
              <a:buNone/>
              <a:defRPr/>
            </a:lvl9pPr>
          </a:lstStyle>
          <a:p>
            <a:endParaRPr/>
          </a:p>
        </p:txBody>
      </p:sp>
    </p:spTree>
    <p:extLst>
      <p:ext uri="{BB962C8B-B14F-4D97-AF65-F5344CB8AC3E}">
        <p14:creationId xmlns:p14="http://schemas.microsoft.com/office/powerpoint/2010/main" val="2594857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2499413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3"/>
        <p:cNvGrpSpPr/>
        <p:nvPr/>
      </p:nvGrpSpPr>
      <p:grpSpPr>
        <a:xfrm>
          <a:off x="0" y="0"/>
          <a:ext cx="0" cy="0"/>
          <a:chOff x="0" y="0"/>
          <a:chExt cx="0" cy="0"/>
        </a:xfrm>
      </p:grpSpPr>
      <p:grpSp>
        <p:nvGrpSpPr>
          <p:cNvPr id="134" name="Google Shape;134;p13"/>
          <p:cNvGrpSpPr/>
          <p:nvPr/>
        </p:nvGrpSpPr>
        <p:grpSpPr>
          <a:xfrm flipH="1">
            <a:off x="6509868" y="-5"/>
            <a:ext cx="5682145" cy="4570645"/>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6" y="5962871"/>
            <a:ext cx="2922117" cy="973856"/>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13"/>
          <p:cNvGrpSpPr/>
          <p:nvPr/>
        </p:nvGrpSpPr>
        <p:grpSpPr>
          <a:xfrm>
            <a:off x="1949818" y="2078651"/>
            <a:ext cx="8102183" cy="41112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6" name="Google Shape;166;p13"/>
          <p:cNvGrpSpPr/>
          <p:nvPr/>
        </p:nvGrpSpPr>
        <p:grpSpPr>
          <a:xfrm>
            <a:off x="11492118" y="4613100"/>
            <a:ext cx="456913" cy="1253333"/>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13"/>
          <p:cNvGrpSpPr/>
          <p:nvPr/>
        </p:nvGrpSpPr>
        <p:grpSpPr>
          <a:xfrm>
            <a:off x="251318" y="4850401"/>
            <a:ext cx="545148" cy="1112457"/>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3956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10236407" y="4176438"/>
            <a:ext cx="1955877" cy="2681663"/>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 name="Google Shape;437;p23"/>
          <p:cNvGrpSpPr/>
          <p:nvPr/>
        </p:nvGrpSpPr>
        <p:grpSpPr>
          <a:xfrm flipH="1">
            <a:off x="-112" y="9"/>
            <a:ext cx="2049333" cy="1012772"/>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0785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440"/>
        <p:cNvGrpSpPr/>
        <p:nvPr/>
      </p:nvGrpSpPr>
      <p:grpSpPr>
        <a:xfrm>
          <a:off x="0" y="0"/>
          <a:ext cx="0" cy="0"/>
          <a:chOff x="0" y="0"/>
          <a:chExt cx="0" cy="0"/>
        </a:xfrm>
      </p:grpSpPr>
      <p:grpSp>
        <p:nvGrpSpPr>
          <p:cNvPr id="441" name="Google Shape;441;p24"/>
          <p:cNvGrpSpPr/>
          <p:nvPr/>
        </p:nvGrpSpPr>
        <p:grpSpPr>
          <a:xfrm>
            <a:off x="10236407" y="4176438"/>
            <a:ext cx="1955877" cy="2681663"/>
            <a:chOff x="2782925" y="1553350"/>
            <a:chExt cx="879125" cy="1205350"/>
          </a:xfrm>
        </p:grpSpPr>
        <p:sp>
          <p:nvSpPr>
            <p:cNvPr id="442" name="Google Shape;442;p24"/>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24"/>
          <p:cNvGrpSpPr/>
          <p:nvPr/>
        </p:nvGrpSpPr>
        <p:grpSpPr>
          <a:xfrm>
            <a:off x="3" y="-19"/>
            <a:ext cx="4189533" cy="3370008"/>
            <a:chOff x="2846775" y="3027525"/>
            <a:chExt cx="1888425" cy="1519025"/>
          </a:xfrm>
        </p:grpSpPr>
        <p:sp>
          <p:nvSpPr>
            <p:cNvPr id="445" name="Google Shape;445;p24"/>
            <p:cNvSpPr/>
            <p:nvPr/>
          </p:nvSpPr>
          <p:spPr>
            <a:xfrm>
              <a:off x="2846775" y="3027525"/>
              <a:ext cx="1797850" cy="1425850"/>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846775" y="3027525"/>
              <a:ext cx="1888425" cy="1519025"/>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accent5"/>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43802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46865" y="2240230"/>
            <a:ext cx="9104692" cy="2772268"/>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8977981" y="4484092"/>
            <a:ext cx="3036507" cy="528401"/>
            <a:chOff x="6699127" y="195233"/>
            <a:chExt cx="1169026" cy="203429"/>
          </a:xfrm>
        </p:grpSpPr>
        <p:sp>
          <p:nvSpPr>
            <p:cNvPr id="11" name="Google Shape;11;p2"/>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146873" y="4928496"/>
            <a:ext cx="11867203" cy="2251323"/>
            <a:chOff x="2519592" y="467524"/>
            <a:chExt cx="1055463" cy="299835"/>
          </a:xfrm>
        </p:grpSpPr>
        <p:sp>
          <p:nvSpPr>
            <p:cNvPr id="16" name="Google Shape;16;p2"/>
            <p:cNvSpPr/>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2"/>
          <p:cNvSpPr txBox="1">
            <a:spLocks noGrp="1"/>
          </p:cNvSpPr>
          <p:nvPr>
            <p:ph type="subTitle" idx="1"/>
          </p:nvPr>
        </p:nvSpPr>
        <p:spPr>
          <a:xfrm rot="-274">
            <a:off x="6209967" y="3769743"/>
            <a:ext cx="5021600" cy="528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0" name="Google Shape;50;p2"/>
          <p:cNvSpPr txBox="1">
            <a:spLocks noGrp="1"/>
          </p:cNvSpPr>
          <p:nvPr>
            <p:ph type="ctrTitle"/>
          </p:nvPr>
        </p:nvSpPr>
        <p:spPr>
          <a:xfrm>
            <a:off x="4800600" y="1579000"/>
            <a:ext cx="6431600" cy="21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267"/>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1" name="Google Shape;51;p2"/>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7775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5849-C169-7BE0-1C72-815BB3BE1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1842C-0FBB-D1B5-7890-0D841DB5D4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E0800-5FEA-1B1B-78BF-674F70D2AF69}"/>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5" name="Footer Placeholder 4">
            <a:extLst>
              <a:ext uri="{FF2B5EF4-FFF2-40B4-BE49-F238E27FC236}">
                <a16:creationId xmlns:a16="http://schemas.microsoft.com/office/drawing/2014/main" id="{2FDC8B35-9E47-8786-217E-0873A32C0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CB927-1AD9-34C7-5694-39D2375D9FD5}"/>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493294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
        <p:cNvGrpSpPr/>
        <p:nvPr/>
      </p:nvGrpSpPr>
      <p:grpSpPr>
        <a:xfrm>
          <a:off x="0" y="0"/>
          <a:ext cx="0" cy="0"/>
          <a:chOff x="0" y="0"/>
          <a:chExt cx="0" cy="0"/>
        </a:xfrm>
      </p:grpSpPr>
      <p:sp>
        <p:nvSpPr>
          <p:cNvPr id="53" name="Google Shape;53;p3"/>
          <p:cNvSpPr/>
          <p:nvPr/>
        </p:nvSpPr>
        <p:spPr>
          <a:xfrm>
            <a:off x="114322" y="1284558"/>
            <a:ext cx="11937999" cy="6231549"/>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 name="Google Shape;54;p3"/>
          <p:cNvGrpSpPr/>
          <p:nvPr/>
        </p:nvGrpSpPr>
        <p:grpSpPr>
          <a:xfrm>
            <a:off x="114423" y="5047385"/>
            <a:ext cx="11938015" cy="2181212"/>
            <a:chOff x="2533672" y="1143519"/>
            <a:chExt cx="1055540" cy="263673"/>
          </a:xfrm>
        </p:grpSpPr>
        <p:sp>
          <p:nvSpPr>
            <p:cNvPr id="55" name="Google Shape;55;p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 name="Google Shape;56;p3"/>
            <p:cNvGrpSpPr/>
            <p:nvPr/>
          </p:nvGrpSpPr>
          <p:grpSpPr>
            <a:xfrm>
              <a:off x="2533672" y="1201686"/>
              <a:ext cx="1055540" cy="205507"/>
              <a:chOff x="2533672" y="1201686"/>
              <a:chExt cx="1055540" cy="205507"/>
            </a:xfrm>
          </p:grpSpPr>
          <p:sp>
            <p:nvSpPr>
              <p:cNvPr id="57" name="Google Shape;57;p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114420" y="5047407"/>
            <a:ext cx="3138941" cy="1654980"/>
            <a:chOff x="1115959" y="5637075"/>
            <a:chExt cx="490031" cy="258365"/>
          </a:xfrm>
        </p:grpSpPr>
        <p:sp>
          <p:nvSpPr>
            <p:cNvPr id="118" name="Google Shape;118;p3"/>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2995530" y="5597532"/>
            <a:ext cx="653401" cy="1104856"/>
            <a:chOff x="10566208" y="1683099"/>
            <a:chExt cx="95406" cy="161343"/>
          </a:xfrm>
        </p:grpSpPr>
        <p:sp>
          <p:nvSpPr>
            <p:cNvPr id="126" name="Google Shape;126;p3"/>
            <p:cNvSpPr/>
            <p:nvPr/>
          </p:nvSpPr>
          <p:spPr>
            <a:xfrm>
              <a:off x="10566208" y="1692101"/>
              <a:ext cx="83557" cy="152341"/>
            </a:xfrm>
            <a:custGeom>
              <a:avLst/>
              <a:gdLst/>
              <a:ahLst/>
              <a:cxnLst/>
              <a:rect l="l" t="t" r="r" b="b"/>
              <a:pathLst>
                <a:path w="1086" h="1980" extrusionOk="0">
                  <a:moveTo>
                    <a:pt x="1060" y="0"/>
                  </a:moveTo>
                  <a:cubicBezTo>
                    <a:pt x="531" y="547"/>
                    <a:pt x="165" y="1229"/>
                    <a:pt x="0" y="1971"/>
                  </a:cubicBezTo>
                  <a:lnTo>
                    <a:pt x="36" y="1980"/>
                  </a:lnTo>
                  <a:cubicBezTo>
                    <a:pt x="196" y="1253"/>
                    <a:pt x="569" y="558"/>
                    <a:pt x="1086" y="26"/>
                  </a:cubicBezTo>
                  <a:lnTo>
                    <a:pt x="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10616681" y="1712336"/>
              <a:ext cx="39624" cy="20389"/>
            </a:xfrm>
            <a:custGeom>
              <a:avLst/>
              <a:gdLst/>
              <a:ahLst/>
              <a:cxnLst/>
              <a:rect l="l" t="t" r="r" b="b"/>
              <a:pathLst>
                <a:path w="515" h="265" extrusionOk="0">
                  <a:moveTo>
                    <a:pt x="497" y="1"/>
                  </a:moveTo>
                  <a:cubicBezTo>
                    <a:pt x="334" y="82"/>
                    <a:pt x="167" y="161"/>
                    <a:pt x="0" y="231"/>
                  </a:cubicBezTo>
                  <a:lnTo>
                    <a:pt x="15" y="265"/>
                  </a:lnTo>
                  <a:cubicBezTo>
                    <a:pt x="183" y="195"/>
                    <a:pt x="351" y="117"/>
                    <a:pt x="514" y="33"/>
                  </a:cubicBezTo>
                  <a:lnTo>
                    <a:pt x="4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10598369" y="1734957"/>
              <a:ext cx="48395" cy="25313"/>
            </a:xfrm>
            <a:custGeom>
              <a:avLst/>
              <a:gdLst/>
              <a:ahLst/>
              <a:cxnLst/>
              <a:rect l="l" t="t" r="r" b="b"/>
              <a:pathLst>
                <a:path w="629" h="329" extrusionOk="0">
                  <a:moveTo>
                    <a:pt x="613" y="0"/>
                  </a:moveTo>
                  <a:lnTo>
                    <a:pt x="1" y="295"/>
                  </a:lnTo>
                  <a:lnTo>
                    <a:pt x="16" y="329"/>
                  </a:lnTo>
                  <a:lnTo>
                    <a:pt x="628" y="32"/>
                  </a:lnTo>
                  <a:lnTo>
                    <a:pt x="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10586982" y="1758731"/>
              <a:ext cx="47395" cy="25159"/>
            </a:xfrm>
            <a:custGeom>
              <a:avLst/>
              <a:gdLst/>
              <a:ahLst/>
              <a:cxnLst/>
              <a:rect l="l" t="t" r="r" b="b"/>
              <a:pathLst>
                <a:path w="616" h="327" extrusionOk="0">
                  <a:moveTo>
                    <a:pt x="601" y="1"/>
                  </a:moveTo>
                  <a:cubicBezTo>
                    <a:pt x="397" y="87"/>
                    <a:pt x="194" y="186"/>
                    <a:pt x="0" y="295"/>
                  </a:cubicBezTo>
                  <a:lnTo>
                    <a:pt x="19" y="326"/>
                  </a:lnTo>
                  <a:cubicBezTo>
                    <a:pt x="210" y="218"/>
                    <a:pt x="412" y="120"/>
                    <a:pt x="616" y="35"/>
                  </a:cubicBezTo>
                  <a:lnTo>
                    <a:pt x="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10576056" y="1783429"/>
              <a:ext cx="41701" cy="27852"/>
            </a:xfrm>
            <a:custGeom>
              <a:avLst/>
              <a:gdLst/>
              <a:ahLst/>
              <a:cxnLst/>
              <a:rect l="l" t="t" r="r" b="b"/>
              <a:pathLst>
                <a:path w="542" h="362" extrusionOk="0">
                  <a:moveTo>
                    <a:pt x="524" y="1"/>
                  </a:moveTo>
                  <a:cubicBezTo>
                    <a:pt x="344" y="100"/>
                    <a:pt x="167" y="211"/>
                    <a:pt x="1" y="332"/>
                  </a:cubicBezTo>
                  <a:lnTo>
                    <a:pt x="21" y="362"/>
                  </a:lnTo>
                  <a:cubicBezTo>
                    <a:pt x="187" y="242"/>
                    <a:pt x="361" y="131"/>
                    <a:pt x="542" y="33"/>
                  </a:cubicBezTo>
                  <a:lnTo>
                    <a:pt x="5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0640224" y="1683099"/>
              <a:ext cx="19312" cy="17158"/>
            </a:xfrm>
            <a:custGeom>
              <a:avLst/>
              <a:gdLst/>
              <a:ahLst/>
              <a:cxnLst/>
              <a:rect l="l" t="t" r="r" b="b"/>
              <a:pathLst>
                <a:path w="251" h="223" extrusionOk="0">
                  <a:moveTo>
                    <a:pt x="125" y="0"/>
                  </a:moveTo>
                  <a:cubicBezTo>
                    <a:pt x="78" y="0"/>
                    <a:pt x="36" y="29"/>
                    <a:pt x="21" y="75"/>
                  </a:cubicBezTo>
                  <a:cubicBezTo>
                    <a:pt x="1" y="134"/>
                    <a:pt x="32" y="196"/>
                    <a:pt x="90" y="216"/>
                  </a:cubicBezTo>
                  <a:cubicBezTo>
                    <a:pt x="101" y="220"/>
                    <a:pt x="114" y="222"/>
                    <a:pt x="125" y="222"/>
                  </a:cubicBezTo>
                  <a:cubicBezTo>
                    <a:pt x="172" y="222"/>
                    <a:pt x="215" y="193"/>
                    <a:pt x="230" y="147"/>
                  </a:cubicBezTo>
                  <a:cubicBezTo>
                    <a:pt x="250" y="90"/>
                    <a:pt x="219" y="26"/>
                    <a:pt x="162" y="7"/>
                  </a:cubicBezTo>
                  <a:cubicBezTo>
                    <a:pt x="149" y="2"/>
                    <a:pt x="137"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10642379" y="1708412"/>
              <a:ext cx="19235" cy="17081"/>
            </a:xfrm>
            <a:custGeom>
              <a:avLst/>
              <a:gdLst/>
              <a:ahLst/>
              <a:cxnLst/>
              <a:rect l="l" t="t" r="r" b="b"/>
              <a:pathLst>
                <a:path w="250" h="222" extrusionOk="0">
                  <a:moveTo>
                    <a:pt x="124" y="0"/>
                  </a:moveTo>
                  <a:cubicBezTo>
                    <a:pt x="78" y="0"/>
                    <a:pt x="36" y="29"/>
                    <a:pt x="20" y="75"/>
                  </a:cubicBezTo>
                  <a:cubicBezTo>
                    <a:pt x="0" y="133"/>
                    <a:pt x="31" y="196"/>
                    <a:pt x="89" y="216"/>
                  </a:cubicBezTo>
                  <a:cubicBezTo>
                    <a:pt x="101" y="220"/>
                    <a:pt x="113" y="222"/>
                    <a:pt x="125" y="222"/>
                  </a:cubicBezTo>
                  <a:cubicBezTo>
                    <a:pt x="171" y="222"/>
                    <a:pt x="214" y="193"/>
                    <a:pt x="229" y="147"/>
                  </a:cubicBezTo>
                  <a:cubicBezTo>
                    <a:pt x="249" y="90"/>
                    <a:pt x="218" y="26"/>
                    <a:pt x="161" y="6"/>
                  </a:cubicBezTo>
                  <a:cubicBezTo>
                    <a:pt x="149"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10632607" y="1730648"/>
              <a:ext cx="19389" cy="17158"/>
            </a:xfrm>
            <a:custGeom>
              <a:avLst/>
              <a:gdLst/>
              <a:ahLst/>
              <a:cxnLst/>
              <a:rect l="l" t="t" r="r" b="b"/>
              <a:pathLst>
                <a:path w="252" h="223" extrusionOk="0">
                  <a:moveTo>
                    <a:pt x="126" y="1"/>
                  </a:moveTo>
                  <a:cubicBezTo>
                    <a:pt x="79" y="1"/>
                    <a:pt x="36" y="30"/>
                    <a:pt x="21" y="76"/>
                  </a:cubicBezTo>
                  <a:cubicBezTo>
                    <a:pt x="1" y="134"/>
                    <a:pt x="32" y="197"/>
                    <a:pt x="90" y="217"/>
                  </a:cubicBezTo>
                  <a:cubicBezTo>
                    <a:pt x="101" y="220"/>
                    <a:pt x="113" y="222"/>
                    <a:pt x="124" y="222"/>
                  </a:cubicBezTo>
                  <a:cubicBezTo>
                    <a:pt x="171" y="222"/>
                    <a:pt x="214" y="193"/>
                    <a:pt x="230" y="147"/>
                  </a:cubicBezTo>
                  <a:cubicBezTo>
                    <a:pt x="251" y="89"/>
                    <a:pt x="220" y="27"/>
                    <a:pt x="161" y="6"/>
                  </a:cubicBezTo>
                  <a:cubicBezTo>
                    <a:pt x="150" y="2"/>
                    <a:pt x="138"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10606909" y="1780121"/>
              <a:ext cx="19158" cy="17158"/>
            </a:xfrm>
            <a:custGeom>
              <a:avLst/>
              <a:gdLst/>
              <a:ahLst/>
              <a:cxnLst/>
              <a:rect l="l" t="t" r="r" b="b"/>
              <a:pathLst>
                <a:path w="249" h="223" extrusionOk="0">
                  <a:moveTo>
                    <a:pt x="124" y="0"/>
                  </a:moveTo>
                  <a:cubicBezTo>
                    <a:pt x="77" y="0"/>
                    <a:pt x="35" y="30"/>
                    <a:pt x="19" y="75"/>
                  </a:cubicBezTo>
                  <a:cubicBezTo>
                    <a:pt x="0" y="134"/>
                    <a:pt x="31" y="196"/>
                    <a:pt x="89" y="216"/>
                  </a:cubicBezTo>
                  <a:cubicBezTo>
                    <a:pt x="101" y="220"/>
                    <a:pt x="113" y="222"/>
                    <a:pt x="125" y="222"/>
                  </a:cubicBezTo>
                  <a:cubicBezTo>
                    <a:pt x="171" y="222"/>
                    <a:pt x="214" y="193"/>
                    <a:pt x="230" y="147"/>
                  </a:cubicBezTo>
                  <a:cubicBezTo>
                    <a:pt x="248" y="90"/>
                    <a:pt x="217" y="25"/>
                    <a:pt x="160" y="6"/>
                  </a:cubicBezTo>
                  <a:cubicBezTo>
                    <a:pt x="148"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10622990" y="1752961"/>
              <a:ext cx="19235" cy="17158"/>
            </a:xfrm>
            <a:custGeom>
              <a:avLst/>
              <a:gdLst/>
              <a:ahLst/>
              <a:cxnLst/>
              <a:rect l="l" t="t" r="r" b="b"/>
              <a:pathLst>
                <a:path w="250" h="223" extrusionOk="0">
                  <a:moveTo>
                    <a:pt x="125" y="1"/>
                  </a:moveTo>
                  <a:cubicBezTo>
                    <a:pt x="78" y="1"/>
                    <a:pt x="35" y="30"/>
                    <a:pt x="21" y="76"/>
                  </a:cubicBezTo>
                  <a:cubicBezTo>
                    <a:pt x="1" y="135"/>
                    <a:pt x="32" y="198"/>
                    <a:pt x="89" y="217"/>
                  </a:cubicBezTo>
                  <a:cubicBezTo>
                    <a:pt x="101" y="221"/>
                    <a:pt x="113" y="223"/>
                    <a:pt x="125" y="223"/>
                  </a:cubicBezTo>
                  <a:cubicBezTo>
                    <a:pt x="172" y="223"/>
                    <a:pt x="214" y="193"/>
                    <a:pt x="230" y="148"/>
                  </a:cubicBezTo>
                  <a:cubicBezTo>
                    <a:pt x="250" y="89"/>
                    <a:pt x="220" y="27"/>
                    <a:pt x="161" y="7"/>
                  </a:cubicBezTo>
                  <a:cubicBezTo>
                    <a:pt x="149" y="3"/>
                    <a:pt x="137"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3"/>
          <p:cNvGrpSpPr/>
          <p:nvPr/>
        </p:nvGrpSpPr>
        <p:grpSpPr>
          <a:xfrm>
            <a:off x="-191" y="4745646"/>
            <a:ext cx="1131931" cy="1168489"/>
            <a:chOff x="11853260" y="1017491"/>
            <a:chExt cx="185810" cy="191811"/>
          </a:xfrm>
        </p:grpSpPr>
        <p:sp>
          <p:nvSpPr>
            <p:cNvPr id="137" name="Google Shape;137;p3"/>
            <p:cNvSpPr/>
            <p:nvPr/>
          </p:nvSpPr>
          <p:spPr>
            <a:xfrm>
              <a:off x="11853260" y="1017491"/>
              <a:ext cx="185810" cy="191811"/>
            </a:xfrm>
            <a:custGeom>
              <a:avLst/>
              <a:gdLst/>
              <a:ahLst/>
              <a:cxnLst/>
              <a:rect l="l" t="t" r="r" b="b"/>
              <a:pathLst>
                <a:path w="2415" h="2493" extrusionOk="0">
                  <a:moveTo>
                    <a:pt x="2007" y="1"/>
                  </a:moveTo>
                  <a:cubicBezTo>
                    <a:pt x="1923" y="1"/>
                    <a:pt x="1840" y="17"/>
                    <a:pt x="1779" y="39"/>
                  </a:cubicBezTo>
                  <a:cubicBezTo>
                    <a:pt x="1732" y="56"/>
                    <a:pt x="1687" y="79"/>
                    <a:pt x="1642" y="101"/>
                  </a:cubicBezTo>
                  <a:cubicBezTo>
                    <a:pt x="1669" y="149"/>
                    <a:pt x="1687" y="204"/>
                    <a:pt x="1690" y="258"/>
                  </a:cubicBezTo>
                  <a:cubicBezTo>
                    <a:pt x="1693" y="292"/>
                    <a:pt x="1690" y="330"/>
                    <a:pt x="1668" y="356"/>
                  </a:cubicBezTo>
                  <a:cubicBezTo>
                    <a:pt x="1662" y="362"/>
                    <a:pt x="1656" y="368"/>
                    <a:pt x="1647" y="373"/>
                  </a:cubicBezTo>
                  <a:cubicBezTo>
                    <a:pt x="1641" y="375"/>
                    <a:pt x="1633" y="377"/>
                    <a:pt x="1626" y="377"/>
                  </a:cubicBezTo>
                  <a:cubicBezTo>
                    <a:pt x="1617" y="377"/>
                    <a:pt x="1608" y="375"/>
                    <a:pt x="1600" y="372"/>
                  </a:cubicBezTo>
                  <a:cubicBezTo>
                    <a:pt x="1565" y="358"/>
                    <a:pt x="1541" y="330"/>
                    <a:pt x="1517" y="301"/>
                  </a:cubicBezTo>
                  <a:lnTo>
                    <a:pt x="1454" y="227"/>
                  </a:lnTo>
                  <a:cubicBezTo>
                    <a:pt x="1424" y="249"/>
                    <a:pt x="1395" y="273"/>
                    <a:pt x="1366" y="294"/>
                  </a:cubicBezTo>
                  <a:lnTo>
                    <a:pt x="1256" y="381"/>
                  </a:lnTo>
                  <a:cubicBezTo>
                    <a:pt x="1271" y="403"/>
                    <a:pt x="1286" y="425"/>
                    <a:pt x="1296" y="450"/>
                  </a:cubicBezTo>
                  <a:cubicBezTo>
                    <a:pt x="1323" y="507"/>
                    <a:pt x="1339" y="579"/>
                    <a:pt x="1303" y="632"/>
                  </a:cubicBezTo>
                  <a:cubicBezTo>
                    <a:pt x="1296" y="644"/>
                    <a:pt x="1286" y="654"/>
                    <a:pt x="1272" y="660"/>
                  </a:cubicBezTo>
                  <a:cubicBezTo>
                    <a:pt x="1263" y="665"/>
                    <a:pt x="1254" y="667"/>
                    <a:pt x="1244" y="667"/>
                  </a:cubicBezTo>
                  <a:cubicBezTo>
                    <a:pt x="1215" y="667"/>
                    <a:pt x="1185" y="649"/>
                    <a:pt x="1162" y="629"/>
                  </a:cubicBezTo>
                  <a:cubicBezTo>
                    <a:pt x="1125" y="597"/>
                    <a:pt x="1095" y="556"/>
                    <a:pt x="1063" y="518"/>
                  </a:cubicBezTo>
                  <a:cubicBezTo>
                    <a:pt x="1031" y="537"/>
                    <a:pt x="999" y="555"/>
                    <a:pt x="963" y="572"/>
                  </a:cubicBezTo>
                  <a:cubicBezTo>
                    <a:pt x="912" y="597"/>
                    <a:pt x="859" y="617"/>
                    <a:pt x="806" y="634"/>
                  </a:cubicBezTo>
                  <a:cubicBezTo>
                    <a:pt x="855" y="683"/>
                    <a:pt x="894" y="741"/>
                    <a:pt x="902" y="810"/>
                  </a:cubicBezTo>
                  <a:cubicBezTo>
                    <a:pt x="905" y="830"/>
                    <a:pt x="902" y="853"/>
                    <a:pt x="885" y="866"/>
                  </a:cubicBezTo>
                  <a:cubicBezTo>
                    <a:pt x="879" y="871"/>
                    <a:pt x="871" y="872"/>
                    <a:pt x="864" y="872"/>
                  </a:cubicBezTo>
                  <a:cubicBezTo>
                    <a:pt x="846" y="872"/>
                    <a:pt x="825" y="861"/>
                    <a:pt x="809" y="850"/>
                  </a:cubicBezTo>
                  <a:cubicBezTo>
                    <a:pt x="745" y="803"/>
                    <a:pt x="686" y="751"/>
                    <a:pt x="624" y="700"/>
                  </a:cubicBezTo>
                  <a:cubicBezTo>
                    <a:pt x="595" y="712"/>
                    <a:pt x="567" y="723"/>
                    <a:pt x="538" y="737"/>
                  </a:cubicBezTo>
                  <a:cubicBezTo>
                    <a:pt x="427" y="790"/>
                    <a:pt x="328" y="864"/>
                    <a:pt x="245" y="955"/>
                  </a:cubicBezTo>
                  <a:cubicBezTo>
                    <a:pt x="316" y="967"/>
                    <a:pt x="384" y="997"/>
                    <a:pt x="439" y="1044"/>
                  </a:cubicBezTo>
                  <a:cubicBezTo>
                    <a:pt x="454" y="1057"/>
                    <a:pt x="472" y="1075"/>
                    <a:pt x="470" y="1095"/>
                  </a:cubicBezTo>
                  <a:cubicBezTo>
                    <a:pt x="470" y="1114"/>
                    <a:pt x="453" y="1130"/>
                    <a:pt x="437" y="1140"/>
                  </a:cubicBezTo>
                  <a:cubicBezTo>
                    <a:pt x="397" y="1164"/>
                    <a:pt x="349" y="1168"/>
                    <a:pt x="303" y="1169"/>
                  </a:cubicBezTo>
                  <a:cubicBezTo>
                    <a:pt x="234" y="1172"/>
                    <a:pt x="162" y="1169"/>
                    <a:pt x="92" y="1175"/>
                  </a:cubicBezTo>
                  <a:cubicBezTo>
                    <a:pt x="67" y="1226"/>
                    <a:pt x="47" y="1279"/>
                    <a:pt x="31" y="1333"/>
                  </a:cubicBezTo>
                  <a:cubicBezTo>
                    <a:pt x="11" y="1406"/>
                    <a:pt x="1" y="1482"/>
                    <a:pt x="1" y="1557"/>
                  </a:cubicBezTo>
                  <a:cubicBezTo>
                    <a:pt x="16" y="1556"/>
                    <a:pt x="31" y="1555"/>
                    <a:pt x="46" y="1555"/>
                  </a:cubicBezTo>
                  <a:cubicBezTo>
                    <a:pt x="84" y="1555"/>
                    <a:pt x="122" y="1560"/>
                    <a:pt x="159" y="1568"/>
                  </a:cubicBezTo>
                  <a:cubicBezTo>
                    <a:pt x="190" y="1576"/>
                    <a:pt x="227" y="1592"/>
                    <a:pt x="233" y="1623"/>
                  </a:cubicBezTo>
                  <a:cubicBezTo>
                    <a:pt x="241" y="1655"/>
                    <a:pt x="212" y="1686"/>
                    <a:pt x="185" y="1705"/>
                  </a:cubicBezTo>
                  <a:cubicBezTo>
                    <a:pt x="136" y="1736"/>
                    <a:pt x="82" y="1756"/>
                    <a:pt x="27" y="1774"/>
                  </a:cubicBezTo>
                  <a:cubicBezTo>
                    <a:pt x="56" y="1890"/>
                    <a:pt x="108" y="2001"/>
                    <a:pt x="182" y="2094"/>
                  </a:cubicBezTo>
                  <a:cubicBezTo>
                    <a:pt x="300" y="2243"/>
                    <a:pt x="465" y="2345"/>
                    <a:pt x="640" y="2415"/>
                  </a:cubicBezTo>
                  <a:cubicBezTo>
                    <a:pt x="642" y="2416"/>
                    <a:pt x="644" y="2416"/>
                    <a:pt x="646" y="2417"/>
                  </a:cubicBezTo>
                  <a:cubicBezTo>
                    <a:pt x="679" y="2343"/>
                    <a:pt x="707" y="2264"/>
                    <a:pt x="738" y="2191"/>
                  </a:cubicBezTo>
                  <a:cubicBezTo>
                    <a:pt x="750" y="2160"/>
                    <a:pt x="766" y="2130"/>
                    <a:pt x="792" y="2108"/>
                  </a:cubicBezTo>
                  <a:cubicBezTo>
                    <a:pt x="810" y="2093"/>
                    <a:pt x="833" y="2083"/>
                    <a:pt x="856" y="2083"/>
                  </a:cubicBezTo>
                  <a:cubicBezTo>
                    <a:pt x="866" y="2083"/>
                    <a:pt x="876" y="2085"/>
                    <a:pt x="885" y="2089"/>
                  </a:cubicBezTo>
                  <a:cubicBezTo>
                    <a:pt x="911" y="2103"/>
                    <a:pt x="927" y="2130"/>
                    <a:pt x="937" y="2157"/>
                  </a:cubicBezTo>
                  <a:cubicBezTo>
                    <a:pt x="976" y="2263"/>
                    <a:pt x="963" y="2379"/>
                    <a:pt x="931" y="2489"/>
                  </a:cubicBezTo>
                  <a:cubicBezTo>
                    <a:pt x="956" y="2491"/>
                    <a:pt x="981" y="2492"/>
                    <a:pt x="1005" y="2492"/>
                  </a:cubicBezTo>
                  <a:cubicBezTo>
                    <a:pt x="1080" y="2492"/>
                    <a:pt x="1153" y="2481"/>
                    <a:pt x="1224" y="2454"/>
                  </a:cubicBezTo>
                  <a:lnTo>
                    <a:pt x="1271" y="2436"/>
                  </a:lnTo>
                  <a:cubicBezTo>
                    <a:pt x="1287" y="2295"/>
                    <a:pt x="1270" y="2147"/>
                    <a:pt x="1280" y="2006"/>
                  </a:cubicBezTo>
                  <a:cubicBezTo>
                    <a:pt x="1283" y="1951"/>
                    <a:pt x="1299" y="1884"/>
                    <a:pt x="1350" y="1862"/>
                  </a:cubicBezTo>
                  <a:cubicBezTo>
                    <a:pt x="1362" y="1857"/>
                    <a:pt x="1375" y="1854"/>
                    <a:pt x="1388" y="1854"/>
                  </a:cubicBezTo>
                  <a:cubicBezTo>
                    <a:pt x="1411" y="1854"/>
                    <a:pt x="1434" y="1862"/>
                    <a:pt x="1454" y="1874"/>
                  </a:cubicBezTo>
                  <a:cubicBezTo>
                    <a:pt x="1485" y="1894"/>
                    <a:pt x="1508" y="1924"/>
                    <a:pt x="1527" y="1956"/>
                  </a:cubicBezTo>
                  <a:cubicBezTo>
                    <a:pt x="1567" y="2016"/>
                    <a:pt x="1595" y="2084"/>
                    <a:pt x="1614" y="2155"/>
                  </a:cubicBezTo>
                  <a:cubicBezTo>
                    <a:pt x="1668" y="2094"/>
                    <a:pt x="1719" y="2030"/>
                    <a:pt x="1756" y="1957"/>
                  </a:cubicBezTo>
                  <a:cubicBezTo>
                    <a:pt x="1799" y="1873"/>
                    <a:pt x="1824" y="1784"/>
                    <a:pt x="1847" y="1692"/>
                  </a:cubicBezTo>
                  <a:cubicBezTo>
                    <a:pt x="1781" y="1658"/>
                    <a:pt x="1706" y="1635"/>
                    <a:pt x="1642" y="1596"/>
                  </a:cubicBezTo>
                  <a:cubicBezTo>
                    <a:pt x="1622" y="1583"/>
                    <a:pt x="1605" y="1570"/>
                    <a:pt x="1593" y="1551"/>
                  </a:cubicBezTo>
                  <a:cubicBezTo>
                    <a:pt x="1581" y="1531"/>
                    <a:pt x="1578" y="1507"/>
                    <a:pt x="1589" y="1488"/>
                  </a:cubicBezTo>
                  <a:cubicBezTo>
                    <a:pt x="1598" y="1471"/>
                    <a:pt x="1616" y="1461"/>
                    <a:pt x="1635" y="1455"/>
                  </a:cubicBezTo>
                  <a:cubicBezTo>
                    <a:pt x="1672" y="1441"/>
                    <a:pt x="1710" y="1435"/>
                    <a:pt x="1749" y="1435"/>
                  </a:cubicBezTo>
                  <a:cubicBezTo>
                    <a:pt x="1802" y="1435"/>
                    <a:pt x="1857" y="1447"/>
                    <a:pt x="1909" y="1464"/>
                  </a:cubicBezTo>
                  <a:cubicBezTo>
                    <a:pt x="1933" y="1391"/>
                    <a:pt x="1960" y="1320"/>
                    <a:pt x="1992" y="1249"/>
                  </a:cubicBezTo>
                  <a:cubicBezTo>
                    <a:pt x="1903" y="1215"/>
                    <a:pt x="1812" y="1182"/>
                    <a:pt x="1741" y="1119"/>
                  </a:cubicBezTo>
                  <a:cubicBezTo>
                    <a:pt x="1720" y="1101"/>
                    <a:pt x="1700" y="1070"/>
                    <a:pt x="1715" y="1045"/>
                  </a:cubicBezTo>
                  <a:cubicBezTo>
                    <a:pt x="1725" y="1033"/>
                    <a:pt x="1740" y="1025"/>
                    <a:pt x="1756" y="1022"/>
                  </a:cubicBezTo>
                  <a:cubicBezTo>
                    <a:pt x="1795" y="1013"/>
                    <a:pt x="1836" y="1008"/>
                    <a:pt x="1877" y="1008"/>
                  </a:cubicBezTo>
                  <a:cubicBezTo>
                    <a:pt x="1952" y="1008"/>
                    <a:pt x="2028" y="1024"/>
                    <a:pt x="2097" y="1056"/>
                  </a:cubicBezTo>
                  <a:cubicBezTo>
                    <a:pt x="2144" y="983"/>
                    <a:pt x="2200" y="893"/>
                    <a:pt x="2251" y="796"/>
                  </a:cubicBezTo>
                  <a:cubicBezTo>
                    <a:pt x="2235" y="793"/>
                    <a:pt x="2217" y="789"/>
                    <a:pt x="2200" y="786"/>
                  </a:cubicBezTo>
                  <a:cubicBezTo>
                    <a:pt x="2163" y="780"/>
                    <a:pt x="2123" y="779"/>
                    <a:pt x="2091" y="759"/>
                  </a:cubicBezTo>
                  <a:cubicBezTo>
                    <a:pt x="2058" y="738"/>
                    <a:pt x="2038" y="692"/>
                    <a:pt x="2062" y="663"/>
                  </a:cubicBezTo>
                  <a:cubicBezTo>
                    <a:pt x="2078" y="643"/>
                    <a:pt x="2104" y="638"/>
                    <a:pt x="2128" y="634"/>
                  </a:cubicBezTo>
                  <a:cubicBezTo>
                    <a:pt x="2148" y="633"/>
                    <a:pt x="2167" y="632"/>
                    <a:pt x="2186" y="632"/>
                  </a:cubicBezTo>
                  <a:cubicBezTo>
                    <a:pt x="2231" y="632"/>
                    <a:pt x="2276" y="637"/>
                    <a:pt x="2320" y="647"/>
                  </a:cubicBezTo>
                  <a:cubicBezTo>
                    <a:pt x="2392" y="461"/>
                    <a:pt x="2415" y="263"/>
                    <a:pt x="2287" y="106"/>
                  </a:cubicBezTo>
                  <a:cubicBezTo>
                    <a:pt x="2223" y="28"/>
                    <a:pt x="2115" y="1"/>
                    <a:pt x="2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1872265" y="1022031"/>
              <a:ext cx="159189" cy="164882"/>
            </a:xfrm>
            <a:custGeom>
              <a:avLst/>
              <a:gdLst/>
              <a:ahLst/>
              <a:cxnLst/>
              <a:rect l="l" t="t" r="r" b="b"/>
              <a:pathLst>
                <a:path w="2069" h="2143" extrusionOk="0">
                  <a:moveTo>
                    <a:pt x="2053" y="1"/>
                  </a:moveTo>
                  <a:cubicBezTo>
                    <a:pt x="1314" y="628"/>
                    <a:pt x="604" y="1363"/>
                    <a:pt x="1" y="2128"/>
                  </a:cubicBezTo>
                  <a:lnTo>
                    <a:pt x="20" y="2143"/>
                  </a:lnTo>
                  <a:cubicBezTo>
                    <a:pt x="623" y="1378"/>
                    <a:pt x="1333" y="645"/>
                    <a:pt x="2069" y="20"/>
                  </a:cubicBezTo>
                  <a:lnTo>
                    <a:pt x="2053"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11999985" y="1029263"/>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11985443" y="1044343"/>
              <a:ext cx="7078" cy="5463"/>
            </a:xfrm>
            <a:custGeom>
              <a:avLst/>
              <a:gdLst/>
              <a:ahLst/>
              <a:cxnLst/>
              <a:rect l="l" t="t" r="r" b="b"/>
              <a:pathLst>
                <a:path w="92" h="71"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11967747" y="1053345"/>
              <a:ext cx="7078" cy="5540"/>
            </a:xfrm>
            <a:custGeom>
              <a:avLst/>
              <a:gdLst/>
              <a:ahLst/>
              <a:cxnLst/>
              <a:rect l="l" t="t" r="r" b="b"/>
              <a:pathLst>
                <a:path w="92" h="72" extrusionOk="0">
                  <a:moveTo>
                    <a:pt x="46" y="0"/>
                  </a:moveTo>
                  <a:cubicBezTo>
                    <a:pt x="1" y="0"/>
                    <a:pt x="1"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958822" y="1071888"/>
              <a:ext cx="7078" cy="5540"/>
            </a:xfrm>
            <a:custGeom>
              <a:avLst/>
              <a:gdLst/>
              <a:ahLst/>
              <a:cxnLst/>
              <a:rect l="l" t="t" r="r" b="b"/>
              <a:pathLst>
                <a:path w="92" h="72" extrusionOk="0">
                  <a:moveTo>
                    <a:pt x="46" y="0"/>
                  </a:moveTo>
                  <a:cubicBezTo>
                    <a:pt x="0" y="0"/>
                    <a:pt x="0"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11938587" y="1075350"/>
              <a:ext cx="7002" cy="5463"/>
            </a:xfrm>
            <a:custGeom>
              <a:avLst/>
              <a:gdLst/>
              <a:ahLst/>
              <a:cxnLst/>
              <a:rect l="l" t="t" r="r" b="b"/>
              <a:pathLst>
                <a:path w="91" h="71" extrusionOk="0">
                  <a:moveTo>
                    <a:pt x="46" y="0"/>
                  </a:moveTo>
                  <a:cubicBezTo>
                    <a:pt x="0" y="0"/>
                    <a:pt x="0"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11932970" y="1094277"/>
              <a:ext cx="7002" cy="5540"/>
            </a:xfrm>
            <a:custGeom>
              <a:avLst/>
              <a:gdLst/>
              <a:ahLst/>
              <a:cxnLst/>
              <a:rect l="l" t="t" r="r" b="b"/>
              <a:pathLst>
                <a:path w="91" h="72" extrusionOk="0">
                  <a:moveTo>
                    <a:pt x="46" y="0"/>
                  </a:moveTo>
                  <a:cubicBezTo>
                    <a:pt x="0" y="0"/>
                    <a:pt x="0" y="71"/>
                    <a:pt x="46" y="71"/>
                  </a:cubicBezTo>
                  <a:cubicBezTo>
                    <a:pt x="91" y="71"/>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11909580" y="1093508"/>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11892192" y="1084352"/>
              <a:ext cx="7155" cy="5463"/>
            </a:xfrm>
            <a:custGeom>
              <a:avLst/>
              <a:gdLst/>
              <a:ahLst/>
              <a:cxnLst/>
              <a:rect l="l" t="t" r="r" b="b"/>
              <a:pathLst>
                <a:path w="93" h="71" extrusionOk="0">
                  <a:moveTo>
                    <a:pt x="45" y="0"/>
                  </a:moveTo>
                  <a:cubicBezTo>
                    <a:pt x="0" y="0"/>
                    <a:pt x="1" y="71"/>
                    <a:pt x="46" y="71"/>
                  </a:cubicBezTo>
                  <a:cubicBezTo>
                    <a:pt x="92" y="71"/>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1896347" y="1120591"/>
              <a:ext cx="7078" cy="5463"/>
            </a:xfrm>
            <a:custGeom>
              <a:avLst/>
              <a:gdLst/>
              <a:ahLst/>
              <a:cxnLst/>
              <a:rect l="l" t="t" r="r" b="b"/>
              <a:pathLst>
                <a:path w="92" h="71" extrusionOk="0">
                  <a:moveTo>
                    <a:pt x="46" y="0"/>
                  </a:moveTo>
                  <a:cubicBezTo>
                    <a:pt x="1" y="0"/>
                    <a:pt x="1" y="70"/>
                    <a:pt x="45" y="70"/>
                  </a:cubicBezTo>
                  <a:cubicBezTo>
                    <a:pt x="45" y="70"/>
                    <a:pt x="45"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1914274" y="1109973"/>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1872726" y="1119206"/>
              <a:ext cx="7002" cy="5540"/>
            </a:xfrm>
            <a:custGeom>
              <a:avLst/>
              <a:gdLst/>
              <a:ahLst/>
              <a:cxnLst/>
              <a:rect l="l" t="t" r="r" b="b"/>
              <a:pathLst>
                <a:path w="91" h="72" extrusionOk="0">
                  <a:moveTo>
                    <a:pt x="44" y="1"/>
                  </a:moveTo>
                  <a:cubicBezTo>
                    <a:pt x="0" y="1"/>
                    <a:pt x="0" y="72"/>
                    <a:pt x="45" y="72"/>
                  </a:cubicBezTo>
                  <a:cubicBezTo>
                    <a:pt x="91" y="72"/>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1885806" y="1136210"/>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11868956" y="1160369"/>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11893423" y="117737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1908426" y="1157522"/>
              <a:ext cx="7002" cy="5463"/>
            </a:xfrm>
            <a:custGeom>
              <a:avLst/>
              <a:gdLst/>
              <a:ahLst/>
              <a:cxnLst/>
              <a:rect l="l" t="t" r="r" b="b"/>
              <a:pathLst>
                <a:path w="91" h="71" extrusionOk="0">
                  <a:moveTo>
                    <a:pt x="43" y="0"/>
                  </a:moveTo>
                  <a:cubicBezTo>
                    <a:pt x="0" y="0"/>
                    <a:pt x="1" y="70"/>
                    <a:pt x="45" y="70"/>
                  </a:cubicBezTo>
                  <a:cubicBezTo>
                    <a:pt x="91" y="70"/>
                    <a:pt x="91" y="0"/>
                    <a:pt x="45" y="0"/>
                  </a:cubicBezTo>
                  <a:cubicBezTo>
                    <a:pt x="44" y="0"/>
                    <a:pt x="44" y="0"/>
                    <a:pt x="4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1937048" y="1193299"/>
              <a:ext cx="7155" cy="5463"/>
            </a:xfrm>
            <a:custGeom>
              <a:avLst/>
              <a:gdLst/>
              <a:ahLst/>
              <a:cxnLst/>
              <a:rect l="l" t="t" r="r" b="b"/>
              <a:pathLst>
                <a:path w="93" h="71" extrusionOk="0">
                  <a:moveTo>
                    <a:pt x="45" y="0"/>
                  </a:moveTo>
                  <a:cubicBezTo>
                    <a:pt x="0" y="0"/>
                    <a:pt x="1" y="70"/>
                    <a:pt x="46" y="70"/>
                  </a:cubicBezTo>
                  <a:cubicBezTo>
                    <a:pt x="92" y="70"/>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1926815" y="1171987"/>
              <a:ext cx="7078" cy="5463"/>
            </a:xfrm>
            <a:custGeom>
              <a:avLst/>
              <a:gdLst/>
              <a:ahLst/>
              <a:cxnLst/>
              <a:rect l="l" t="t" r="r" b="b"/>
              <a:pathLst>
                <a:path w="92" h="71" extrusionOk="0">
                  <a:moveTo>
                    <a:pt x="46" y="1"/>
                  </a:moveTo>
                  <a:cubicBezTo>
                    <a:pt x="1" y="1"/>
                    <a:pt x="1"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1939279" y="1162369"/>
              <a:ext cx="7078" cy="5463"/>
            </a:xfrm>
            <a:custGeom>
              <a:avLst/>
              <a:gdLst/>
              <a:ahLst/>
              <a:cxnLst/>
              <a:rect l="l" t="t" r="r" b="b"/>
              <a:pathLst>
                <a:path w="92" h="71" extrusionOk="0">
                  <a:moveTo>
                    <a:pt x="45" y="1"/>
                  </a:moveTo>
                  <a:cubicBezTo>
                    <a:pt x="1" y="1"/>
                    <a:pt x="1"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1927354" y="1138364"/>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1953744" y="1127900"/>
              <a:ext cx="7078" cy="5463"/>
            </a:xfrm>
            <a:custGeom>
              <a:avLst/>
              <a:gdLst/>
              <a:ahLst/>
              <a:cxnLst/>
              <a:rect l="l" t="t" r="r" b="b"/>
              <a:pathLst>
                <a:path w="92" h="71" extrusionOk="0">
                  <a:moveTo>
                    <a:pt x="44" y="0"/>
                  </a:moveTo>
                  <a:cubicBezTo>
                    <a:pt x="0" y="0"/>
                    <a:pt x="1" y="70"/>
                    <a:pt x="45" y="70"/>
                  </a:cubicBezTo>
                  <a:cubicBezTo>
                    <a:pt x="91" y="70"/>
                    <a:pt x="91" y="0"/>
                    <a:pt x="45" y="0"/>
                  </a:cubicBezTo>
                  <a:cubicBezTo>
                    <a:pt x="45" y="0"/>
                    <a:pt x="45" y="0"/>
                    <a:pt x="4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1956745" y="1147981"/>
              <a:ext cx="7155" cy="5386"/>
            </a:xfrm>
            <a:custGeom>
              <a:avLst/>
              <a:gdLst/>
              <a:ahLst/>
              <a:cxnLst/>
              <a:rect l="l" t="t" r="r" b="b"/>
              <a:pathLst>
                <a:path w="93" h="70" extrusionOk="0">
                  <a:moveTo>
                    <a:pt x="47" y="0"/>
                  </a:moveTo>
                  <a:cubicBezTo>
                    <a:pt x="1" y="0"/>
                    <a:pt x="1" y="70"/>
                    <a:pt x="47" y="70"/>
                  </a:cubicBezTo>
                  <a:cubicBezTo>
                    <a:pt x="93" y="70"/>
                    <a:pt x="93" y="0"/>
                    <a:pt x="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980596" y="1156907"/>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1968055" y="1119745"/>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11968055" y="1098740"/>
              <a:ext cx="5771" cy="5694"/>
            </a:xfrm>
            <a:custGeom>
              <a:avLst/>
              <a:gdLst/>
              <a:ahLst/>
              <a:cxnLst/>
              <a:rect l="l" t="t" r="r" b="b"/>
              <a:pathLst>
                <a:path w="75" h="74" extrusionOk="0">
                  <a:moveTo>
                    <a:pt x="35" y="1"/>
                  </a:moveTo>
                  <a:cubicBezTo>
                    <a:pt x="30" y="1"/>
                    <a:pt x="26" y="3"/>
                    <a:pt x="22" y="4"/>
                  </a:cubicBezTo>
                  <a:cubicBezTo>
                    <a:pt x="19" y="5"/>
                    <a:pt x="15" y="8"/>
                    <a:pt x="10" y="11"/>
                  </a:cubicBezTo>
                  <a:cubicBezTo>
                    <a:pt x="9" y="14"/>
                    <a:pt x="7" y="16"/>
                    <a:pt x="5" y="19"/>
                  </a:cubicBezTo>
                  <a:cubicBezTo>
                    <a:pt x="3" y="24"/>
                    <a:pt x="0" y="30"/>
                    <a:pt x="0" y="36"/>
                  </a:cubicBezTo>
                  <a:cubicBezTo>
                    <a:pt x="0" y="39"/>
                    <a:pt x="2" y="42"/>
                    <a:pt x="2" y="46"/>
                  </a:cubicBezTo>
                  <a:cubicBezTo>
                    <a:pt x="3" y="52"/>
                    <a:pt x="5" y="57"/>
                    <a:pt x="10" y="61"/>
                  </a:cubicBezTo>
                  <a:cubicBezTo>
                    <a:pt x="13" y="62"/>
                    <a:pt x="14" y="62"/>
                    <a:pt x="15" y="63"/>
                  </a:cubicBezTo>
                  <a:cubicBezTo>
                    <a:pt x="18" y="68"/>
                    <a:pt x="21" y="71"/>
                    <a:pt x="26" y="72"/>
                  </a:cubicBezTo>
                  <a:cubicBezTo>
                    <a:pt x="30" y="74"/>
                    <a:pt x="35" y="74"/>
                    <a:pt x="40" y="74"/>
                  </a:cubicBezTo>
                  <a:cubicBezTo>
                    <a:pt x="45" y="74"/>
                    <a:pt x="49" y="73"/>
                    <a:pt x="52" y="72"/>
                  </a:cubicBezTo>
                  <a:cubicBezTo>
                    <a:pt x="56" y="71"/>
                    <a:pt x="60" y="68"/>
                    <a:pt x="65" y="63"/>
                  </a:cubicBezTo>
                  <a:cubicBezTo>
                    <a:pt x="66" y="61"/>
                    <a:pt x="68" y="58"/>
                    <a:pt x="69" y="57"/>
                  </a:cubicBezTo>
                  <a:cubicBezTo>
                    <a:pt x="72" y="52"/>
                    <a:pt x="74" y="46"/>
                    <a:pt x="74" y="39"/>
                  </a:cubicBezTo>
                  <a:cubicBezTo>
                    <a:pt x="74" y="36"/>
                    <a:pt x="73" y="32"/>
                    <a:pt x="73" y="30"/>
                  </a:cubicBezTo>
                  <a:cubicBezTo>
                    <a:pt x="72" y="24"/>
                    <a:pt x="68" y="19"/>
                    <a:pt x="64" y="14"/>
                  </a:cubicBezTo>
                  <a:cubicBezTo>
                    <a:pt x="63" y="13"/>
                    <a:pt x="62" y="13"/>
                    <a:pt x="60" y="11"/>
                  </a:cubicBezTo>
                  <a:cubicBezTo>
                    <a:pt x="57" y="8"/>
                    <a:pt x="53" y="5"/>
                    <a:pt x="48" y="4"/>
                  </a:cubicBezTo>
                  <a:cubicBezTo>
                    <a:pt x="45" y="1"/>
                    <a:pt x="40"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11981827" y="1115128"/>
              <a:ext cx="7078" cy="5540"/>
            </a:xfrm>
            <a:custGeom>
              <a:avLst/>
              <a:gdLst/>
              <a:ahLst/>
              <a:cxnLst/>
              <a:rect l="l" t="t" r="r" b="b"/>
              <a:pathLst>
                <a:path w="92" h="72"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1951436" y="1111127"/>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1981519" y="1079659"/>
              <a:ext cx="7002" cy="5463"/>
            </a:xfrm>
            <a:custGeom>
              <a:avLst/>
              <a:gdLst/>
              <a:ahLst/>
              <a:cxnLst/>
              <a:rect l="l" t="t" r="r" b="b"/>
              <a:pathLst>
                <a:path w="91" h="71" extrusionOk="0">
                  <a:moveTo>
                    <a:pt x="46" y="1"/>
                  </a:moveTo>
                  <a:cubicBezTo>
                    <a:pt x="0" y="1"/>
                    <a:pt x="0" y="70"/>
                    <a:pt x="46" y="70"/>
                  </a:cubicBezTo>
                  <a:cubicBezTo>
                    <a:pt x="91" y="70"/>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12004063" y="1082890"/>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11994753" y="1070580"/>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12007217" y="1055346"/>
              <a:ext cx="7155" cy="5540"/>
            </a:xfrm>
            <a:custGeom>
              <a:avLst/>
              <a:gdLst/>
              <a:ahLst/>
              <a:cxnLst/>
              <a:rect l="l" t="t" r="r" b="b"/>
              <a:pathLst>
                <a:path w="93" h="72" extrusionOk="0">
                  <a:moveTo>
                    <a:pt x="46" y="1"/>
                  </a:moveTo>
                  <a:cubicBezTo>
                    <a:pt x="1" y="1"/>
                    <a:pt x="1" y="71"/>
                    <a:pt x="47" y="71"/>
                  </a:cubicBezTo>
                  <a:cubicBezTo>
                    <a:pt x="93" y="71"/>
                    <a:pt x="93" y="1"/>
                    <a:pt x="47" y="1"/>
                  </a:cubicBezTo>
                  <a:cubicBezTo>
                    <a:pt x="47" y="1"/>
                    <a:pt x="46"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12022759" y="1042420"/>
              <a:ext cx="7002" cy="5463"/>
            </a:xfrm>
            <a:custGeom>
              <a:avLst/>
              <a:gdLst/>
              <a:ahLst/>
              <a:cxnLst/>
              <a:rect l="l" t="t" r="r" b="b"/>
              <a:pathLst>
                <a:path w="91" h="71" extrusionOk="0">
                  <a:moveTo>
                    <a:pt x="44" y="1"/>
                  </a:moveTo>
                  <a:cubicBezTo>
                    <a:pt x="0" y="1"/>
                    <a:pt x="1" y="71"/>
                    <a:pt x="45" y="71"/>
                  </a:cubicBezTo>
                  <a:cubicBezTo>
                    <a:pt x="91" y="71"/>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2022605" y="1054192"/>
              <a:ext cx="7078" cy="5540"/>
            </a:xfrm>
            <a:custGeom>
              <a:avLst/>
              <a:gdLst/>
              <a:ahLst/>
              <a:cxnLst/>
              <a:rect l="l" t="t" r="r" b="b"/>
              <a:pathLst>
                <a:path w="92" h="72" extrusionOk="0">
                  <a:moveTo>
                    <a:pt x="45" y="1"/>
                  </a:moveTo>
                  <a:cubicBezTo>
                    <a:pt x="0" y="1"/>
                    <a:pt x="1" y="72"/>
                    <a:pt x="46" y="72"/>
                  </a:cubicBezTo>
                  <a:cubicBezTo>
                    <a:pt x="92" y="72"/>
                    <a:pt x="92" y="1"/>
                    <a:pt x="46" y="1"/>
                  </a:cubicBezTo>
                  <a:cubicBezTo>
                    <a:pt x="46" y="1"/>
                    <a:pt x="45"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1985212" y="1034726"/>
              <a:ext cx="36162" cy="29160"/>
            </a:xfrm>
            <a:custGeom>
              <a:avLst/>
              <a:gdLst/>
              <a:ahLst/>
              <a:cxnLst/>
              <a:rect l="l" t="t" r="r" b="b"/>
              <a:pathLst>
                <a:path w="470" h="379" extrusionOk="0">
                  <a:moveTo>
                    <a:pt x="186" y="1"/>
                  </a:moveTo>
                  <a:cubicBezTo>
                    <a:pt x="130" y="129"/>
                    <a:pt x="68" y="256"/>
                    <a:pt x="0" y="378"/>
                  </a:cubicBezTo>
                  <a:lnTo>
                    <a:pt x="29" y="369"/>
                  </a:lnTo>
                  <a:cubicBezTo>
                    <a:pt x="156" y="326"/>
                    <a:pt x="344" y="263"/>
                    <a:pt x="469" y="222"/>
                  </a:cubicBezTo>
                  <a:lnTo>
                    <a:pt x="469" y="222"/>
                  </a:lnTo>
                  <a:cubicBezTo>
                    <a:pt x="392" y="236"/>
                    <a:pt x="318" y="256"/>
                    <a:pt x="243" y="277"/>
                  </a:cubicBezTo>
                  <a:cubicBezTo>
                    <a:pt x="178" y="295"/>
                    <a:pt x="113" y="315"/>
                    <a:pt x="50" y="337"/>
                  </a:cubicBezTo>
                  <a:lnTo>
                    <a:pt x="50" y="337"/>
                  </a:lnTo>
                  <a:cubicBezTo>
                    <a:pt x="105" y="229"/>
                    <a:pt x="152" y="117"/>
                    <a:pt x="18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1950282" y="1058808"/>
              <a:ext cx="48549" cy="39855"/>
            </a:xfrm>
            <a:custGeom>
              <a:avLst/>
              <a:gdLst/>
              <a:ahLst/>
              <a:cxnLst/>
              <a:rect l="l" t="t" r="r" b="b"/>
              <a:pathLst>
                <a:path w="631" h="518" extrusionOk="0">
                  <a:moveTo>
                    <a:pt x="236" y="0"/>
                  </a:moveTo>
                  <a:lnTo>
                    <a:pt x="236" y="0"/>
                  </a:lnTo>
                  <a:cubicBezTo>
                    <a:pt x="165" y="176"/>
                    <a:pt x="87" y="348"/>
                    <a:pt x="1" y="518"/>
                  </a:cubicBezTo>
                  <a:cubicBezTo>
                    <a:pt x="203" y="419"/>
                    <a:pt x="414" y="337"/>
                    <a:pt x="630" y="277"/>
                  </a:cubicBezTo>
                  <a:lnTo>
                    <a:pt x="630" y="277"/>
                  </a:lnTo>
                  <a:cubicBezTo>
                    <a:pt x="430" y="313"/>
                    <a:pt x="236" y="379"/>
                    <a:pt x="52" y="466"/>
                  </a:cubicBezTo>
                  <a:lnTo>
                    <a:pt x="52" y="466"/>
                  </a:lnTo>
                  <a:cubicBezTo>
                    <a:pt x="127" y="316"/>
                    <a:pt x="189" y="160"/>
                    <a:pt x="236"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1916043" y="1082121"/>
              <a:ext cx="53858" cy="53089"/>
            </a:xfrm>
            <a:custGeom>
              <a:avLst/>
              <a:gdLst/>
              <a:ahLst/>
              <a:cxnLst/>
              <a:rect l="l" t="t" r="r" b="b"/>
              <a:pathLst>
                <a:path w="700" h="690" extrusionOk="0">
                  <a:moveTo>
                    <a:pt x="288" y="1"/>
                  </a:moveTo>
                  <a:cubicBezTo>
                    <a:pt x="219" y="225"/>
                    <a:pt x="132" y="444"/>
                    <a:pt x="19" y="653"/>
                  </a:cubicBezTo>
                  <a:lnTo>
                    <a:pt x="0" y="689"/>
                  </a:lnTo>
                  <a:lnTo>
                    <a:pt x="35" y="669"/>
                  </a:lnTo>
                  <a:cubicBezTo>
                    <a:pt x="242" y="554"/>
                    <a:pt x="477" y="471"/>
                    <a:pt x="700" y="387"/>
                  </a:cubicBezTo>
                  <a:lnTo>
                    <a:pt x="700" y="387"/>
                  </a:lnTo>
                  <a:cubicBezTo>
                    <a:pt x="584" y="420"/>
                    <a:pt x="467" y="457"/>
                    <a:pt x="355" y="498"/>
                  </a:cubicBezTo>
                  <a:cubicBezTo>
                    <a:pt x="253" y="536"/>
                    <a:pt x="154" y="580"/>
                    <a:pt x="57" y="630"/>
                  </a:cubicBezTo>
                  <a:lnTo>
                    <a:pt x="57" y="630"/>
                  </a:lnTo>
                  <a:cubicBezTo>
                    <a:pt x="159" y="430"/>
                    <a:pt x="240" y="219"/>
                    <a:pt x="28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11886498" y="1107819"/>
              <a:ext cx="60167" cy="61552"/>
            </a:xfrm>
            <a:custGeom>
              <a:avLst/>
              <a:gdLst/>
              <a:ahLst/>
              <a:cxnLst/>
              <a:rect l="l" t="t" r="r" b="b"/>
              <a:pathLst>
                <a:path w="782" h="800" extrusionOk="0">
                  <a:moveTo>
                    <a:pt x="224" y="1"/>
                  </a:moveTo>
                  <a:cubicBezTo>
                    <a:pt x="157" y="261"/>
                    <a:pt x="82" y="544"/>
                    <a:pt x="0" y="800"/>
                  </a:cubicBezTo>
                  <a:cubicBezTo>
                    <a:pt x="252" y="695"/>
                    <a:pt x="527" y="592"/>
                    <a:pt x="782" y="497"/>
                  </a:cubicBezTo>
                  <a:lnTo>
                    <a:pt x="782" y="497"/>
                  </a:lnTo>
                  <a:cubicBezTo>
                    <a:pt x="652" y="535"/>
                    <a:pt x="523" y="579"/>
                    <a:pt x="396" y="623"/>
                  </a:cubicBezTo>
                  <a:cubicBezTo>
                    <a:pt x="275" y="666"/>
                    <a:pt x="157" y="712"/>
                    <a:pt x="39" y="759"/>
                  </a:cubicBezTo>
                  <a:lnTo>
                    <a:pt x="39" y="759"/>
                  </a:lnTo>
                  <a:cubicBezTo>
                    <a:pt x="113" y="510"/>
                    <a:pt x="177" y="257"/>
                    <a:pt x="2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3"/>
          <p:cNvGrpSpPr/>
          <p:nvPr/>
        </p:nvGrpSpPr>
        <p:grpSpPr>
          <a:xfrm rot="-3005848">
            <a:off x="1916316" y="5348401"/>
            <a:ext cx="898729" cy="1536864"/>
            <a:chOff x="12204953" y="994640"/>
            <a:chExt cx="131414" cy="224742"/>
          </a:xfrm>
        </p:grpSpPr>
        <p:sp>
          <p:nvSpPr>
            <p:cNvPr id="198" name="Google Shape;198;p3"/>
            <p:cNvSpPr/>
            <p:nvPr/>
          </p:nvSpPr>
          <p:spPr>
            <a:xfrm>
              <a:off x="12204953" y="995871"/>
              <a:ext cx="131414" cy="222741"/>
            </a:xfrm>
            <a:custGeom>
              <a:avLst/>
              <a:gdLst/>
              <a:ahLst/>
              <a:cxnLst/>
              <a:rect l="l" t="t" r="r" b="b"/>
              <a:pathLst>
                <a:path w="1708" h="2895" extrusionOk="0">
                  <a:moveTo>
                    <a:pt x="1510" y="0"/>
                  </a:moveTo>
                  <a:cubicBezTo>
                    <a:pt x="1508" y="0"/>
                    <a:pt x="1506" y="0"/>
                    <a:pt x="1504" y="1"/>
                  </a:cubicBezTo>
                  <a:cubicBezTo>
                    <a:pt x="1484" y="3"/>
                    <a:pt x="1470" y="16"/>
                    <a:pt x="1457" y="29"/>
                  </a:cubicBezTo>
                  <a:cubicBezTo>
                    <a:pt x="1310" y="172"/>
                    <a:pt x="1184" y="326"/>
                    <a:pt x="1075" y="500"/>
                  </a:cubicBezTo>
                  <a:cubicBezTo>
                    <a:pt x="1074" y="451"/>
                    <a:pt x="1055" y="404"/>
                    <a:pt x="1025" y="367"/>
                  </a:cubicBezTo>
                  <a:cubicBezTo>
                    <a:pt x="1018" y="356"/>
                    <a:pt x="1007" y="346"/>
                    <a:pt x="994" y="344"/>
                  </a:cubicBezTo>
                  <a:cubicBezTo>
                    <a:pt x="991" y="343"/>
                    <a:pt x="988" y="343"/>
                    <a:pt x="986" y="343"/>
                  </a:cubicBezTo>
                  <a:cubicBezTo>
                    <a:pt x="966" y="343"/>
                    <a:pt x="948" y="360"/>
                    <a:pt x="934" y="376"/>
                  </a:cubicBezTo>
                  <a:cubicBezTo>
                    <a:pt x="789" y="544"/>
                    <a:pt x="672" y="722"/>
                    <a:pt x="626" y="940"/>
                  </a:cubicBezTo>
                  <a:cubicBezTo>
                    <a:pt x="621" y="912"/>
                    <a:pt x="615" y="882"/>
                    <a:pt x="599" y="858"/>
                  </a:cubicBezTo>
                  <a:cubicBezTo>
                    <a:pt x="587" y="840"/>
                    <a:pt x="565" y="826"/>
                    <a:pt x="542" y="826"/>
                  </a:cubicBezTo>
                  <a:cubicBezTo>
                    <a:pt x="536" y="826"/>
                    <a:pt x="530" y="827"/>
                    <a:pt x="524" y="829"/>
                  </a:cubicBezTo>
                  <a:cubicBezTo>
                    <a:pt x="512" y="834"/>
                    <a:pt x="500" y="844"/>
                    <a:pt x="491" y="856"/>
                  </a:cubicBezTo>
                  <a:cubicBezTo>
                    <a:pt x="453" y="899"/>
                    <a:pt x="428" y="951"/>
                    <a:pt x="406" y="1003"/>
                  </a:cubicBezTo>
                  <a:cubicBezTo>
                    <a:pt x="319" y="1207"/>
                    <a:pt x="250" y="1445"/>
                    <a:pt x="224" y="1666"/>
                  </a:cubicBezTo>
                  <a:cubicBezTo>
                    <a:pt x="213" y="1607"/>
                    <a:pt x="179" y="1552"/>
                    <a:pt x="132" y="1514"/>
                  </a:cubicBezTo>
                  <a:cubicBezTo>
                    <a:pt x="124" y="1507"/>
                    <a:pt x="113" y="1501"/>
                    <a:pt x="103" y="1501"/>
                  </a:cubicBezTo>
                  <a:cubicBezTo>
                    <a:pt x="99" y="1501"/>
                    <a:pt x="95" y="1502"/>
                    <a:pt x="91" y="1504"/>
                  </a:cubicBezTo>
                  <a:cubicBezTo>
                    <a:pt x="83" y="1509"/>
                    <a:pt x="79" y="1522"/>
                    <a:pt x="78" y="1534"/>
                  </a:cubicBezTo>
                  <a:cubicBezTo>
                    <a:pt x="1" y="1989"/>
                    <a:pt x="101" y="2457"/>
                    <a:pt x="246" y="2895"/>
                  </a:cubicBezTo>
                  <a:cubicBezTo>
                    <a:pt x="586" y="2682"/>
                    <a:pt x="959" y="2503"/>
                    <a:pt x="1264" y="2244"/>
                  </a:cubicBezTo>
                  <a:cubicBezTo>
                    <a:pt x="1342" y="2179"/>
                    <a:pt x="1421" y="2101"/>
                    <a:pt x="1431" y="1999"/>
                  </a:cubicBezTo>
                  <a:cubicBezTo>
                    <a:pt x="1432" y="1978"/>
                    <a:pt x="1430" y="1955"/>
                    <a:pt x="1413" y="1943"/>
                  </a:cubicBezTo>
                  <a:cubicBezTo>
                    <a:pt x="1403" y="1937"/>
                    <a:pt x="1394" y="1936"/>
                    <a:pt x="1384" y="1935"/>
                  </a:cubicBezTo>
                  <a:cubicBezTo>
                    <a:pt x="1375" y="1934"/>
                    <a:pt x="1366" y="1934"/>
                    <a:pt x="1356" y="1934"/>
                  </a:cubicBezTo>
                  <a:cubicBezTo>
                    <a:pt x="1319" y="1934"/>
                    <a:pt x="1278" y="1942"/>
                    <a:pt x="1249" y="1962"/>
                  </a:cubicBezTo>
                  <a:cubicBezTo>
                    <a:pt x="1416" y="1750"/>
                    <a:pt x="1581" y="1519"/>
                    <a:pt x="1630" y="1252"/>
                  </a:cubicBezTo>
                  <a:cubicBezTo>
                    <a:pt x="1634" y="1232"/>
                    <a:pt x="1633" y="1205"/>
                    <a:pt x="1613" y="1200"/>
                  </a:cubicBezTo>
                  <a:cubicBezTo>
                    <a:pt x="1611" y="1200"/>
                    <a:pt x="1609" y="1200"/>
                    <a:pt x="1607" y="1200"/>
                  </a:cubicBezTo>
                  <a:cubicBezTo>
                    <a:pt x="1601" y="1200"/>
                    <a:pt x="1595" y="1201"/>
                    <a:pt x="1590" y="1202"/>
                  </a:cubicBezTo>
                  <a:cubicBezTo>
                    <a:pt x="1560" y="1212"/>
                    <a:pt x="1523" y="1221"/>
                    <a:pt x="1497" y="1238"/>
                  </a:cubicBezTo>
                  <a:cubicBezTo>
                    <a:pt x="1592" y="1087"/>
                    <a:pt x="1660" y="923"/>
                    <a:pt x="1696" y="749"/>
                  </a:cubicBezTo>
                  <a:cubicBezTo>
                    <a:pt x="1703" y="719"/>
                    <a:pt x="1708" y="686"/>
                    <a:pt x="1702" y="657"/>
                  </a:cubicBezTo>
                  <a:cubicBezTo>
                    <a:pt x="1700" y="644"/>
                    <a:pt x="1692" y="631"/>
                    <a:pt x="1681" y="625"/>
                  </a:cubicBezTo>
                  <a:cubicBezTo>
                    <a:pt x="1676" y="623"/>
                    <a:pt x="1671" y="622"/>
                    <a:pt x="1666" y="622"/>
                  </a:cubicBezTo>
                  <a:cubicBezTo>
                    <a:pt x="1658" y="622"/>
                    <a:pt x="1650" y="624"/>
                    <a:pt x="1642" y="628"/>
                  </a:cubicBezTo>
                  <a:cubicBezTo>
                    <a:pt x="1608" y="639"/>
                    <a:pt x="1567" y="646"/>
                    <a:pt x="1543" y="672"/>
                  </a:cubicBezTo>
                  <a:cubicBezTo>
                    <a:pt x="1555" y="587"/>
                    <a:pt x="1565" y="503"/>
                    <a:pt x="1576" y="419"/>
                  </a:cubicBezTo>
                  <a:cubicBezTo>
                    <a:pt x="1590" y="307"/>
                    <a:pt x="1604" y="190"/>
                    <a:pt x="1578" y="79"/>
                  </a:cubicBezTo>
                  <a:cubicBezTo>
                    <a:pt x="1570" y="43"/>
                    <a:pt x="1546" y="0"/>
                    <a:pt x="151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12217417" y="1009105"/>
              <a:ext cx="106331" cy="206353"/>
            </a:xfrm>
            <a:custGeom>
              <a:avLst/>
              <a:gdLst/>
              <a:ahLst/>
              <a:cxnLst/>
              <a:rect l="l" t="t" r="r" b="b"/>
              <a:pathLst>
                <a:path w="1382" h="2682" extrusionOk="0">
                  <a:moveTo>
                    <a:pt x="1263" y="95"/>
                  </a:moveTo>
                  <a:cubicBezTo>
                    <a:pt x="1247" y="279"/>
                    <a:pt x="1210" y="463"/>
                    <a:pt x="1144" y="686"/>
                  </a:cubicBezTo>
                  <a:lnTo>
                    <a:pt x="1134" y="721"/>
                  </a:lnTo>
                  <a:lnTo>
                    <a:pt x="1168" y="707"/>
                  </a:lnTo>
                  <a:cubicBezTo>
                    <a:pt x="1222" y="683"/>
                    <a:pt x="1262" y="672"/>
                    <a:pt x="1290" y="672"/>
                  </a:cubicBezTo>
                  <a:cubicBezTo>
                    <a:pt x="1303" y="672"/>
                    <a:pt x="1313" y="674"/>
                    <a:pt x="1321" y="680"/>
                  </a:cubicBezTo>
                  <a:cubicBezTo>
                    <a:pt x="1336" y="692"/>
                    <a:pt x="1341" y="720"/>
                    <a:pt x="1330" y="762"/>
                  </a:cubicBezTo>
                  <a:cubicBezTo>
                    <a:pt x="1284" y="943"/>
                    <a:pt x="1202" y="1119"/>
                    <a:pt x="1089" y="1268"/>
                  </a:cubicBezTo>
                  <a:lnTo>
                    <a:pt x="1050" y="1320"/>
                  </a:lnTo>
                  <a:lnTo>
                    <a:pt x="1110" y="1295"/>
                  </a:lnTo>
                  <a:cubicBezTo>
                    <a:pt x="1127" y="1287"/>
                    <a:pt x="1165" y="1275"/>
                    <a:pt x="1181" y="1275"/>
                  </a:cubicBezTo>
                  <a:cubicBezTo>
                    <a:pt x="1193" y="1275"/>
                    <a:pt x="1207" y="1279"/>
                    <a:pt x="1214" y="1290"/>
                  </a:cubicBezTo>
                  <a:cubicBezTo>
                    <a:pt x="1221" y="1300"/>
                    <a:pt x="1217" y="1316"/>
                    <a:pt x="1215" y="1328"/>
                  </a:cubicBezTo>
                  <a:cubicBezTo>
                    <a:pt x="1202" y="1395"/>
                    <a:pt x="1169" y="1458"/>
                    <a:pt x="1138" y="1510"/>
                  </a:cubicBezTo>
                  <a:cubicBezTo>
                    <a:pt x="1069" y="1628"/>
                    <a:pt x="987" y="1738"/>
                    <a:pt x="894" y="1837"/>
                  </a:cubicBezTo>
                  <a:lnTo>
                    <a:pt x="858" y="1876"/>
                  </a:lnTo>
                  <a:lnTo>
                    <a:pt x="910" y="1866"/>
                  </a:lnTo>
                  <a:cubicBezTo>
                    <a:pt x="911" y="1865"/>
                    <a:pt x="912" y="1865"/>
                    <a:pt x="913" y="1865"/>
                  </a:cubicBezTo>
                  <a:cubicBezTo>
                    <a:pt x="925" y="1865"/>
                    <a:pt x="935" y="1870"/>
                    <a:pt x="941" y="1876"/>
                  </a:cubicBezTo>
                  <a:cubicBezTo>
                    <a:pt x="957" y="1891"/>
                    <a:pt x="967" y="1916"/>
                    <a:pt x="966" y="1936"/>
                  </a:cubicBezTo>
                  <a:cubicBezTo>
                    <a:pt x="965" y="1975"/>
                    <a:pt x="939" y="2010"/>
                    <a:pt x="912" y="2042"/>
                  </a:cubicBezTo>
                  <a:cubicBezTo>
                    <a:pt x="689" y="2310"/>
                    <a:pt x="428" y="2509"/>
                    <a:pt x="136" y="2635"/>
                  </a:cubicBezTo>
                  <a:cubicBezTo>
                    <a:pt x="69" y="2425"/>
                    <a:pt x="33" y="2154"/>
                    <a:pt x="37" y="1906"/>
                  </a:cubicBezTo>
                  <a:cubicBezTo>
                    <a:pt x="38" y="1826"/>
                    <a:pt x="42" y="1754"/>
                    <a:pt x="65" y="1686"/>
                  </a:cubicBezTo>
                  <a:cubicBezTo>
                    <a:pt x="78" y="1651"/>
                    <a:pt x="94" y="1629"/>
                    <a:pt x="114" y="1619"/>
                  </a:cubicBezTo>
                  <a:cubicBezTo>
                    <a:pt x="135" y="1609"/>
                    <a:pt x="167" y="1604"/>
                    <a:pt x="187" y="1604"/>
                  </a:cubicBezTo>
                  <a:cubicBezTo>
                    <a:pt x="197" y="1604"/>
                    <a:pt x="204" y="1606"/>
                    <a:pt x="206" y="1608"/>
                  </a:cubicBezTo>
                  <a:lnTo>
                    <a:pt x="240" y="1604"/>
                  </a:lnTo>
                  <a:cubicBezTo>
                    <a:pt x="233" y="1398"/>
                    <a:pt x="263" y="1196"/>
                    <a:pt x="329" y="1002"/>
                  </a:cubicBezTo>
                  <a:cubicBezTo>
                    <a:pt x="342" y="962"/>
                    <a:pt x="360" y="917"/>
                    <a:pt x="389" y="884"/>
                  </a:cubicBezTo>
                  <a:cubicBezTo>
                    <a:pt x="400" y="873"/>
                    <a:pt x="423" y="854"/>
                    <a:pt x="449" y="853"/>
                  </a:cubicBezTo>
                  <a:cubicBezTo>
                    <a:pt x="449" y="853"/>
                    <a:pt x="450" y="853"/>
                    <a:pt x="450" y="853"/>
                  </a:cubicBezTo>
                  <a:cubicBezTo>
                    <a:pt x="493" y="853"/>
                    <a:pt x="540" y="893"/>
                    <a:pt x="550" y="937"/>
                  </a:cubicBezTo>
                  <a:lnTo>
                    <a:pt x="570" y="1023"/>
                  </a:lnTo>
                  <a:lnTo>
                    <a:pt x="584" y="936"/>
                  </a:lnTo>
                  <a:cubicBezTo>
                    <a:pt x="614" y="754"/>
                    <a:pt x="681" y="575"/>
                    <a:pt x="783" y="420"/>
                  </a:cubicBezTo>
                  <a:cubicBezTo>
                    <a:pt x="794" y="401"/>
                    <a:pt x="813" y="378"/>
                    <a:pt x="832" y="378"/>
                  </a:cubicBezTo>
                  <a:cubicBezTo>
                    <a:pt x="834" y="378"/>
                    <a:pt x="835" y="378"/>
                    <a:pt x="837" y="378"/>
                  </a:cubicBezTo>
                  <a:cubicBezTo>
                    <a:pt x="847" y="379"/>
                    <a:pt x="858" y="390"/>
                    <a:pt x="866" y="399"/>
                  </a:cubicBezTo>
                  <a:cubicBezTo>
                    <a:pt x="906" y="446"/>
                    <a:pt x="935" y="502"/>
                    <a:pt x="946" y="564"/>
                  </a:cubicBezTo>
                  <a:lnTo>
                    <a:pt x="960" y="631"/>
                  </a:lnTo>
                  <a:lnTo>
                    <a:pt x="981" y="565"/>
                  </a:lnTo>
                  <a:cubicBezTo>
                    <a:pt x="1041" y="371"/>
                    <a:pt x="1161" y="206"/>
                    <a:pt x="1263" y="95"/>
                  </a:cubicBezTo>
                  <a:close/>
                  <a:moveTo>
                    <a:pt x="1308" y="1"/>
                  </a:moveTo>
                  <a:lnTo>
                    <a:pt x="1275" y="34"/>
                  </a:lnTo>
                  <a:cubicBezTo>
                    <a:pt x="1175" y="139"/>
                    <a:pt x="1044" y="302"/>
                    <a:pt x="969" y="501"/>
                  </a:cubicBezTo>
                  <a:cubicBezTo>
                    <a:pt x="952" y="456"/>
                    <a:pt x="928" y="413"/>
                    <a:pt x="894" y="376"/>
                  </a:cubicBezTo>
                  <a:cubicBezTo>
                    <a:pt x="882" y="362"/>
                    <a:pt x="867" y="347"/>
                    <a:pt x="846" y="344"/>
                  </a:cubicBezTo>
                  <a:cubicBezTo>
                    <a:pt x="842" y="343"/>
                    <a:pt x="837" y="342"/>
                    <a:pt x="833" y="342"/>
                  </a:cubicBezTo>
                  <a:cubicBezTo>
                    <a:pt x="805" y="342"/>
                    <a:pt x="780" y="362"/>
                    <a:pt x="755" y="399"/>
                  </a:cubicBezTo>
                  <a:cubicBezTo>
                    <a:pt x="662" y="543"/>
                    <a:pt x="595" y="707"/>
                    <a:pt x="560" y="877"/>
                  </a:cubicBezTo>
                  <a:cubicBezTo>
                    <a:pt x="534" y="841"/>
                    <a:pt x="491" y="816"/>
                    <a:pt x="451" y="816"/>
                  </a:cubicBezTo>
                  <a:cubicBezTo>
                    <a:pt x="450" y="816"/>
                    <a:pt x="450" y="816"/>
                    <a:pt x="449" y="816"/>
                  </a:cubicBezTo>
                  <a:cubicBezTo>
                    <a:pt x="420" y="818"/>
                    <a:pt x="390" y="834"/>
                    <a:pt x="365" y="860"/>
                  </a:cubicBezTo>
                  <a:cubicBezTo>
                    <a:pt x="330" y="898"/>
                    <a:pt x="312" y="947"/>
                    <a:pt x="298" y="991"/>
                  </a:cubicBezTo>
                  <a:cubicBezTo>
                    <a:pt x="235" y="1178"/>
                    <a:pt x="204" y="1373"/>
                    <a:pt x="206" y="1570"/>
                  </a:cubicBezTo>
                  <a:cubicBezTo>
                    <a:pt x="200" y="1569"/>
                    <a:pt x="194" y="1569"/>
                    <a:pt x="187" y="1569"/>
                  </a:cubicBezTo>
                  <a:cubicBezTo>
                    <a:pt x="156" y="1569"/>
                    <a:pt x="119" y="1580"/>
                    <a:pt x="100" y="1588"/>
                  </a:cubicBezTo>
                  <a:cubicBezTo>
                    <a:pt x="72" y="1603"/>
                    <a:pt x="49" y="1630"/>
                    <a:pt x="34" y="1675"/>
                  </a:cubicBezTo>
                  <a:cubicBezTo>
                    <a:pt x="8" y="1748"/>
                    <a:pt x="6" y="1825"/>
                    <a:pt x="5" y="1905"/>
                  </a:cubicBezTo>
                  <a:cubicBezTo>
                    <a:pt x="0" y="2164"/>
                    <a:pt x="39" y="2446"/>
                    <a:pt x="110" y="2662"/>
                  </a:cubicBezTo>
                  <a:lnTo>
                    <a:pt x="115" y="2681"/>
                  </a:lnTo>
                  <a:lnTo>
                    <a:pt x="137" y="2673"/>
                  </a:lnTo>
                  <a:cubicBezTo>
                    <a:pt x="443" y="2546"/>
                    <a:pt x="714" y="2339"/>
                    <a:pt x="944" y="2063"/>
                  </a:cubicBezTo>
                  <a:cubicBezTo>
                    <a:pt x="972" y="2027"/>
                    <a:pt x="1004" y="1987"/>
                    <a:pt x="1007" y="1936"/>
                  </a:cubicBezTo>
                  <a:cubicBezTo>
                    <a:pt x="1009" y="1905"/>
                    <a:pt x="993" y="1870"/>
                    <a:pt x="970" y="1849"/>
                  </a:cubicBezTo>
                  <a:cubicBezTo>
                    <a:pt x="962" y="1844"/>
                    <a:pt x="956" y="1838"/>
                    <a:pt x="948" y="1836"/>
                  </a:cubicBezTo>
                  <a:cubicBezTo>
                    <a:pt x="1033" y="1740"/>
                    <a:pt x="1108" y="1636"/>
                    <a:pt x="1174" y="1528"/>
                  </a:cubicBezTo>
                  <a:cubicBezTo>
                    <a:pt x="1205" y="1472"/>
                    <a:pt x="1240" y="1408"/>
                    <a:pt x="1254" y="1336"/>
                  </a:cubicBezTo>
                  <a:cubicBezTo>
                    <a:pt x="1257" y="1317"/>
                    <a:pt x="1259" y="1294"/>
                    <a:pt x="1248" y="1273"/>
                  </a:cubicBezTo>
                  <a:cubicBezTo>
                    <a:pt x="1237" y="1253"/>
                    <a:pt x="1213" y="1242"/>
                    <a:pt x="1187" y="1242"/>
                  </a:cubicBezTo>
                  <a:cubicBezTo>
                    <a:pt x="1186" y="1242"/>
                    <a:pt x="1185" y="1242"/>
                    <a:pt x="1184" y="1242"/>
                  </a:cubicBezTo>
                  <a:cubicBezTo>
                    <a:pt x="1176" y="1242"/>
                    <a:pt x="1164" y="1244"/>
                    <a:pt x="1153" y="1247"/>
                  </a:cubicBezTo>
                  <a:cubicBezTo>
                    <a:pt x="1252" y="1103"/>
                    <a:pt x="1326" y="941"/>
                    <a:pt x="1368" y="772"/>
                  </a:cubicBezTo>
                  <a:cubicBezTo>
                    <a:pt x="1381" y="715"/>
                    <a:pt x="1374" y="676"/>
                    <a:pt x="1346" y="654"/>
                  </a:cubicBezTo>
                  <a:cubicBezTo>
                    <a:pt x="1335" y="646"/>
                    <a:pt x="1320" y="639"/>
                    <a:pt x="1296" y="639"/>
                  </a:cubicBezTo>
                  <a:cubicBezTo>
                    <a:pt x="1272" y="639"/>
                    <a:pt x="1239" y="645"/>
                    <a:pt x="1191" y="663"/>
                  </a:cubicBezTo>
                  <a:cubicBezTo>
                    <a:pt x="1257" y="434"/>
                    <a:pt x="1293" y="243"/>
                    <a:pt x="1305" y="49"/>
                  </a:cubicBezTo>
                  <a:lnTo>
                    <a:pt x="1308"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2222957" y="994640"/>
              <a:ext cx="100484" cy="224742"/>
            </a:xfrm>
            <a:custGeom>
              <a:avLst/>
              <a:gdLst/>
              <a:ahLst/>
              <a:cxnLst/>
              <a:rect l="l" t="t" r="r" b="b"/>
              <a:pathLst>
                <a:path w="1306" h="2921" extrusionOk="0">
                  <a:moveTo>
                    <a:pt x="1279" y="0"/>
                  </a:moveTo>
                  <a:cubicBezTo>
                    <a:pt x="945" y="1004"/>
                    <a:pt x="514" y="1983"/>
                    <a:pt x="0" y="2907"/>
                  </a:cubicBezTo>
                  <a:lnTo>
                    <a:pt x="23" y="2920"/>
                  </a:lnTo>
                  <a:cubicBezTo>
                    <a:pt x="540" y="1994"/>
                    <a:pt x="970" y="1014"/>
                    <a:pt x="1305" y="8"/>
                  </a:cubicBezTo>
                  <a:lnTo>
                    <a:pt x="12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12278739" y="1048190"/>
              <a:ext cx="43548" cy="59398"/>
            </a:xfrm>
            <a:custGeom>
              <a:avLst/>
              <a:gdLst/>
              <a:ahLst/>
              <a:cxnLst/>
              <a:rect l="l" t="t" r="r" b="b"/>
              <a:pathLst>
                <a:path w="566" h="772" extrusionOk="0">
                  <a:moveTo>
                    <a:pt x="0" y="1"/>
                  </a:moveTo>
                  <a:lnTo>
                    <a:pt x="0" y="1"/>
                  </a:lnTo>
                  <a:cubicBezTo>
                    <a:pt x="14" y="259"/>
                    <a:pt x="17" y="516"/>
                    <a:pt x="3" y="771"/>
                  </a:cubicBezTo>
                  <a:lnTo>
                    <a:pt x="29" y="744"/>
                  </a:lnTo>
                  <a:cubicBezTo>
                    <a:pt x="200" y="558"/>
                    <a:pt x="386" y="370"/>
                    <a:pt x="565" y="191"/>
                  </a:cubicBezTo>
                  <a:lnTo>
                    <a:pt x="565" y="191"/>
                  </a:lnTo>
                  <a:cubicBezTo>
                    <a:pt x="466" y="274"/>
                    <a:pt x="371" y="361"/>
                    <a:pt x="279" y="449"/>
                  </a:cubicBezTo>
                  <a:cubicBezTo>
                    <a:pt x="194" y="529"/>
                    <a:pt x="113" y="613"/>
                    <a:pt x="34" y="698"/>
                  </a:cubicBezTo>
                  <a:lnTo>
                    <a:pt x="34" y="698"/>
                  </a:lnTo>
                  <a:cubicBezTo>
                    <a:pt x="42" y="466"/>
                    <a:pt x="32" y="23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12256041" y="1091277"/>
              <a:ext cx="49395" cy="64553"/>
            </a:xfrm>
            <a:custGeom>
              <a:avLst/>
              <a:gdLst/>
              <a:ahLst/>
              <a:cxnLst/>
              <a:rect l="l" t="t" r="r" b="b"/>
              <a:pathLst>
                <a:path w="642" h="839" extrusionOk="0">
                  <a:moveTo>
                    <a:pt x="24" y="1"/>
                  </a:moveTo>
                  <a:cubicBezTo>
                    <a:pt x="9" y="275"/>
                    <a:pt x="4" y="564"/>
                    <a:pt x="0" y="838"/>
                  </a:cubicBezTo>
                  <a:cubicBezTo>
                    <a:pt x="209" y="637"/>
                    <a:pt x="423" y="441"/>
                    <a:pt x="641" y="249"/>
                  </a:cubicBezTo>
                  <a:lnTo>
                    <a:pt x="641" y="249"/>
                  </a:lnTo>
                  <a:cubicBezTo>
                    <a:pt x="473" y="374"/>
                    <a:pt x="313" y="512"/>
                    <a:pt x="157" y="653"/>
                  </a:cubicBezTo>
                  <a:cubicBezTo>
                    <a:pt x="115" y="692"/>
                    <a:pt x="72" y="732"/>
                    <a:pt x="29" y="773"/>
                  </a:cubicBezTo>
                  <a:lnTo>
                    <a:pt x="29" y="773"/>
                  </a:lnTo>
                  <a:cubicBezTo>
                    <a:pt x="31" y="518"/>
                    <a:pt x="31" y="254"/>
                    <a:pt x="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2235114" y="1139595"/>
              <a:ext cx="48241" cy="57013"/>
            </a:xfrm>
            <a:custGeom>
              <a:avLst/>
              <a:gdLst/>
              <a:ahLst/>
              <a:cxnLst/>
              <a:rect l="l" t="t" r="r" b="b"/>
              <a:pathLst>
                <a:path w="627" h="741" extrusionOk="0">
                  <a:moveTo>
                    <a:pt x="4" y="1"/>
                  </a:moveTo>
                  <a:lnTo>
                    <a:pt x="4" y="1"/>
                  </a:lnTo>
                  <a:cubicBezTo>
                    <a:pt x="9" y="240"/>
                    <a:pt x="10" y="501"/>
                    <a:pt x="1" y="740"/>
                  </a:cubicBezTo>
                  <a:cubicBezTo>
                    <a:pt x="165" y="622"/>
                    <a:pt x="325" y="499"/>
                    <a:pt x="481" y="370"/>
                  </a:cubicBezTo>
                  <a:cubicBezTo>
                    <a:pt x="531" y="329"/>
                    <a:pt x="579" y="287"/>
                    <a:pt x="627" y="245"/>
                  </a:cubicBezTo>
                  <a:lnTo>
                    <a:pt x="627" y="245"/>
                  </a:lnTo>
                  <a:cubicBezTo>
                    <a:pt x="453" y="374"/>
                    <a:pt x="210" y="556"/>
                    <a:pt x="31" y="686"/>
                  </a:cubicBezTo>
                  <a:lnTo>
                    <a:pt x="31" y="686"/>
                  </a:lnTo>
                  <a:cubicBezTo>
                    <a:pt x="35" y="457"/>
                    <a:pt x="27" y="229"/>
                    <a:pt x="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3"/>
          <p:cNvSpPr txBox="1">
            <a:spLocks noGrp="1"/>
          </p:cNvSpPr>
          <p:nvPr>
            <p:ph type="title"/>
          </p:nvPr>
        </p:nvSpPr>
        <p:spPr>
          <a:xfrm>
            <a:off x="3950017" y="2957651"/>
            <a:ext cx="33940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733">
                <a:solidFill>
                  <a:schemeClr val="accent4"/>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4" name="Google Shape;244;p3"/>
          <p:cNvSpPr txBox="1">
            <a:spLocks noGrp="1"/>
          </p:cNvSpPr>
          <p:nvPr>
            <p:ph type="title" idx="2" hasCustomPrompt="1"/>
          </p:nvPr>
        </p:nvSpPr>
        <p:spPr>
          <a:xfrm>
            <a:off x="1609284" y="2952451"/>
            <a:ext cx="1643600" cy="1631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5" name="Google Shape;245;p3"/>
          <p:cNvSpPr txBox="1">
            <a:spLocks noGrp="1"/>
          </p:cNvSpPr>
          <p:nvPr>
            <p:ph type="subTitle" idx="1"/>
          </p:nvPr>
        </p:nvSpPr>
        <p:spPr>
          <a:xfrm rot="405">
            <a:off x="3950016" y="3991351"/>
            <a:ext cx="3394000" cy="700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46" name="Google Shape;246;p3"/>
          <p:cNvGrpSpPr/>
          <p:nvPr/>
        </p:nvGrpSpPr>
        <p:grpSpPr>
          <a:xfrm flipH="1">
            <a:off x="56578" y="139854"/>
            <a:ext cx="2324093" cy="1343959"/>
            <a:chOff x="5284673" y="-1047645"/>
            <a:chExt cx="1587625" cy="610676"/>
          </a:xfrm>
        </p:grpSpPr>
        <p:sp>
          <p:nvSpPr>
            <p:cNvPr id="247" name="Google Shape;247;p3"/>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3"/>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2335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3"/>
        <p:cNvGrpSpPr/>
        <p:nvPr/>
      </p:nvGrpSpPr>
      <p:grpSpPr>
        <a:xfrm>
          <a:off x="0" y="0"/>
          <a:ext cx="0" cy="0"/>
          <a:chOff x="0" y="0"/>
          <a:chExt cx="0" cy="0"/>
        </a:xfrm>
      </p:grpSpPr>
      <p:sp>
        <p:nvSpPr>
          <p:cNvPr id="324" name="Google Shape;324;p5"/>
          <p:cNvSpPr txBox="1">
            <a:spLocks noGrp="1"/>
          </p:cNvSpPr>
          <p:nvPr>
            <p:ph type="subTitle" idx="1"/>
          </p:nvPr>
        </p:nvSpPr>
        <p:spPr>
          <a:xfrm>
            <a:off x="1808100" y="2894333"/>
            <a:ext cx="3876800" cy="16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5" name="Google Shape;325;p5"/>
          <p:cNvSpPr txBox="1">
            <a:spLocks noGrp="1"/>
          </p:cNvSpPr>
          <p:nvPr>
            <p:ph type="subTitle" idx="2"/>
          </p:nvPr>
        </p:nvSpPr>
        <p:spPr>
          <a:xfrm>
            <a:off x="6503467" y="2894333"/>
            <a:ext cx="3876800" cy="16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6" name="Google Shape;32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5"/>
          <p:cNvSpPr txBox="1">
            <a:spLocks noGrp="1"/>
          </p:cNvSpPr>
          <p:nvPr>
            <p:ph type="title" idx="3"/>
          </p:nvPr>
        </p:nvSpPr>
        <p:spPr>
          <a:xfrm>
            <a:off x="1805269" y="2190733"/>
            <a:ext cx="38824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28" name="Google Shape;328;p5"/>
          <p:cNvSpPr txBox="1">
            <a:spLocks noGrp="1"/>
          </p:cNvSpPr>
          <p:nvPr>
            <p:ph type="title" idx="4"/>
          </p:nvPr>
        </p:nvSpPr>
        <p:spPr>
          <a:xfrm>
            <a:off x="6509703" y="2190733"/>
            <a:ext cx="38772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29" name="Google Shape;329;p5"/>
          <p:cNvSpPr/>
          <p:nvPr/>
        </p:nvSpPr>
        <p:spPr>
          <a:xfrm flipH="1">
            <a:off x="5028500" y="3956801"/>
            <a:ext cx="7163512" cy="21812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100" y="3956801"/>
            <a:ext cx="7163512" cy="21812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4533445" y="4502958"/>
            <a:ext cx="1952361" cy="1951873"/>
          </a:xfrm>
          <a:custGeom>
            <a:avLst/>
            <a:gdLst/>
            <a:ahLst/>
            <a:cxnLst/>
            <a:rect l="l" t="t" r="r" b="b"/>
            <a:pathLst>
              <a:path w="2936" h="2935" extrusionOk="0">
                <a:moveTo>
                  <a:pt x="1469" y="0"/>
                </a:moveTo>
                <a:cubicBezTo>
                  <a:pt x="657" y="0"/>
                  <a:pt x="0" y="657"/>
                  <a:pt x="0" y="1467"/>
                </a:cubicBezTo>
                <a:cubicBezTo>
                  <a:pt x="0" y="2278"/>
                  <a:pt x="657" y="2935"/>
                  <a:pt x="1469" y="2935"/>
                </a:cubicBezTo>
                <a:cubicBezTo>
                  <a:pt x="2279" y="2935"/>
                  <a:pt x="2936" y="2278"/>
                  <a:pt x="2936" y="1467"/>
                </a:cubicBezTo>
                <a:cubicBezTo>
                  <a:pt x="2936" y="657"/>
                  <a:pt x="2279" y="0"/>
                  <a:pt x="146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2" name="Google Shape;332;p5"/>
          <p:cNvGrpSpPr/>
          <p:nvPr/>
        </p:nvGrpSpPr>
        <p:grpSpPr>
          <a:xfrm>
            <a:off x="114423" y="5047385"/>
            <a:ext cx="11938015" cy="2181212"/>
            <a:chOff x="2533672" y="1143519"/>
            <a:chExt cx="1055540" cy="263673"/>
          </a:xfrm>
        </p:grpSpPr>
        <p:sp>
          <p:nvSpPr>
            <p:cNvPr id="333" name="Google Shape;333;p5"/>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4" name="Google Shape;334;p5"/>
            <p:cNvGrpSpPr/>
            <p:nvPr/>
          </p:nvGrpSpPr>
          <p:grpSpPr>
            <a:xfrm>
              <a:off x="2533672" y="1201686"/>
              <a:ext cx="1055540" cy="205507"/>
              <a:chOff x="2533672" y="1201686"/>
              <a:chExt cx="1055540" cy="205507"/>
            </a:xfrm>
          </p:grpSpPr>
          <p:sp>
            <p:nvSpPr>
              <p:cNvPr id="335" name="Google Shape;335;p5"/>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5"/>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084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7"/>
        <p:cNvGrpSpPr/>
        <p:nvPr/>
      </p:nvGrpSpPr>
      <p:grpSpPr>
        <a:xfrm>
          <a:off x="0" y="0"/>
          <a:ext cx="0" cy="0"/>
          <a:chOff x="0" y="0"/>
          <a:chExt cx="0" cy="0"/>
        </a:xfrm>
      </p:grpSpPr>
      <p:sp>
        <p:nvSpPr>
          <p:cNvPr id="478" name="Google Shape;478;p7"/>
          <p:cNvSpPr txBox="1">
            <a:spLocks noGrp="1"/>
          </p:cNvSpPr>
          <p:nvPr>
            <p:ph type="title"/>
          </p:nvPr>
        </p:nvSpPr>
        <p:spPr>
          <a:xfrm>
            <a:off x="960000" y="1483417"/>
            <a:ext cx="31292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 name="Google Shape;479;p7"/>
          <p:cNvSpPr txBox="1">
            <a:spLocks noGrp="1"/>
          </p:cNvSpPr>
          <p:nvPr>
            <p:ph type="subTitle" idx="1"/>
          </p:nvPr>
        </p:nvSpPr>
        <p:spPr>
          <a:xfrm rot="-250">
            <a:off x="960000" y="2236019"/>
            <a:ext cx="5491600" cy="3035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480" name="Google Shape;480;p7"/>
          <p:cNvSpPr>
            <a:spLocks noGrp="1"/>
          </p:cNvSpPr>
          <p:nvPr>
            <p:ph type="pic" idx="2"/>
          </p:nvPr>
        </p:nvSpPr>
        <p:spPr>
          <a:xfrm>
            <a:off x="6969300" y="1108800"/>
            <a:ext cx="3635200" cy="4640400"/>
          </a:xfrm>
          <a:prstGeom prst="rect">
            <a:avLst/>
          </a:prstGeom>
          <a:noFill/>
          <a:ln w="76200" cap="flat" cmpd="sng">
            <a:solidFill>
              <a:schemeClr val="lt2"/>
            </a:solidFill>
            <a:prstDash val="solid"/>
            <a:round/>
            <a:headEnd type="none" w="sm" len="sm"/>
            <a:tailEnd type="none" w="sm" len="sm"/>
          </a:ln>
        </p:spPr>
      </p:sp>
      <p:sp>
        <p:nvSpPr>
          <p:cNvPr id="481" name="Google Shape;481;p7"/>
          <p:cNvSpPr/>
          <p:nvPr/>
        </p:nvSpPr>
        <p:spPr>
          <a:xfrm>
            <a:off x="184974" y="3555896"/>
            <a:ext cx="10257221" cy="3123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rot="10800000" flipH="1">
            <a:off x="660207" y="-198619"/>
            <a:ext cx="1294189" cy="1529067"/>
            <a:chOff x="11258129" y="1610776"/>
            <a:chExt cx="185195" cy="218817"/>
          </a:xfrm>
        </p:grpSpPr>
        <p:sp>
          <p:nvSpPr>
            <p:cNvPr id="483" name="Google Shape;483;p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 name="Google Shape;488;p7"/>
          <p:cNvGrpSpPr/>
          <p:nvPr/>
        </p:nvGrpSpPr>
        <p:grpSpPr>
          <a:xfrm flipH="1">
            <a:off x="184981" y="5424792"/>
            <a:ext cx="3036507" cy="528401"/>
            <a:chOff x="6699127" y="195233"/>
            <a:chExt cx="1169026" cy="203429"/>
          </a:xfrm>
        </p:grpSpPr>
        <p:sp>
          <p:nvSpPr>
            <p:cNvPr id="489" name="Google Shape;489;p7"/>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7"/>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 name="Google Shape;493;p7"/>
          <p:cNvGrpSpPr/>
          <p:nvPr/>
        </p:nvGrpSpPr>
        <p:grpSpPr>
          <a:xfrm>
            <a:off x="114423" y="5424785"/>
            <a:ext cx="11938015" cy="2181212"/>
            <a:chOff x="2533672" y="1143519"/>
            <a:chExt cx="1055540" cy="263673"/>
          </a:xfrm>
        </p:grpSpPr>
        <p:sp>
          <p:nvSpPr>
            <p:cNvPr id="494" name="Google Shape;494;p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5" name="Google Shape;495;p7"/>
            <p:cNvGrpSpPr/>
            <p:nvPr/>
          </p:nvGrpSpPr>
          <p:grpSpPr>
            <a:xfrm>
              <a:off x="2533672" y="1201686"/>
              <a:ext cx="1055540" cy="205507"/>
              <a:chOff x="2533672" y="1201686"/>
              <a:chExt cx="1055540" cy="205507"/>
            </a:xfrm>
          </p:grpSpPr>
          <p:sp>
            <p:nvSpPr>
              <p:cNvPr id="496" name="Google Shape;496;p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9" name="Google Shape;509;p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7" name="Google Shape;547;p7"/>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645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5"/>
        <p:cNvGrpSpPr/>
        <p:nvPr/>
      </p:nvGrpSpPr>
      <p:grpSpPr>
        <a:xfrm>
          <a:off x="0" y="0"/>
          <a:ext cx="0" cy="0"/>
          <a:chOff x="0" y="0"/>
          <a:chExt cx="0" cy="0"/>
        </a:xfrm>
      </p:grpSpPr>
      <p:sp>
        <p:nvSpPr>
          <p:cNvPr id="556" name="Google Shape;556;p9"/>
          <p:cNvSpPr txBox="1">
            <a:spLocks noGrp="1"/>
          </p:cNvSpPr>
          <p:nvPr>
            <p:ph type="title"/>
          </p:nvPr>
        </p:nvSpPr>
        <p:spPr>
          <a:xfrm>
            <a:off x="1509133" y="1726333"/>
            <a:ext cx="5550400" cy="15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9"/>
          <p:cNvSpPr txBox="1">
            <a:spLocks noGrp="1"/>
          </p:cNvSpPr>
          <p:nvPr>
            <p:ph type="subTitle" idx="1"/>
          </p:nvPr>
        </p:nvSpPr>
        <p:spPr>
          <a:xfrm>
            <a:off x="1923467" y="3453233"/>
            <a:ext cx="4721600" cy="16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39820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1"/>
        <p:cNvGrpSpPr/>
        <p:nvPr/>
      </p:nvGrpSpPr>
      <p:grpSpPr>
        <a:xfrm>
          <a:off x="0" y="0"/>
          <a:ext cx="0" cy="0"/>
          <a:chOff x="0" y="0"/>
          <a:chExt cx="0" cy="0"/>
        </a:xfrm>
      </p:grpSpPr>
      <p:sp>
        <p:nvSpPr>
          <p:cNvPr id="562" name="Google Shape;562;p11"/>
          <p:cNvSpPr/>
          <p:nvPr/>
        </p:nvSpPr>
        <p:spPr>
          <a:xfrm flipH="1">
            <a:off x="114322" y="660991"/>
            <a:ext cx="11937999" cy="6231549"/>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184974" y="3997929"/>
            <a:ext cx="10257221" cy="3123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4" name="Google Shape;564;p11"/>
          <p:cNvGrpSpPr/>
          <p:nvPr/>
        </p:nvGrpSpPr>
        <p:grpSpPr>
          <a:xfrm flipH="1">
            <a:off x="184981" y="5424792"/>
            <a:ext cx="3036507" cy="528401"/>
            <a:chOff x="6699127" y="195233"/>
            <a:chExt cx="1169026" cy="203429"/>
          </a:xfrm>
        </p:grpSpPr>
        <p:sp>
          <p:nvSpPr>
            <p:cNvPr id="565" name="Google Shape;565;p11"/>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9" name="Google Shape;569;p11"/>
          <p:cNvGrpSpPr/>
          <p:nvPr/>
        </p:nvGrpSpPr>
        <p:grpSpPr>
          <a:xfrm>
            <a:off x="114423" y="5424785"/>
            <a:ext cx="11938015" cy="2181212"/>
            <a:chOff x="2533672" y="1143519"/>
            <a:chExt cx="1055540" cy="263673"/>
          </a:xfrm>
        </p:grpSpPr>
        <p:sp>
          <p:nvSpPr>
            <p:cNvPr id="570" name="Google Shape;570;p11"/>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1" name="Google Shape;571;p11"/>
            <p:cNvGrpSpPr/>
            <p:nvPr/>
          </p:nvGrpSpPr>
          <p:grpSpPr>
            <a:xfrm>
              <a:off x="2533672" y="1201686"/>
              <a:ext cx="1055540" cy="205507"/>
              <a:chOff x="2533672" y="1201686"/>
              <a:chExt cx="1055540" cy="205507"/>
            </a:xfrm>
          </p:grpSpPr>
          <p:sp>
            <p:nvSpPr>
              <p:cNvPr id="572" name="Google Shape;572;p11"/>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5" name="Google Shape;585;p11"/>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1"/>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1"/>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1"/>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1"/>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1"/>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1"/>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1"/>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1"/>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3" name="Google Shape;623;p11"/>
          <p:cNvSpPr txBox="1">
            <a:spLocks noGrp="1"/>
          </p:cNvSpPr>
          <p:nvPr>
            <p:ph type="title" hasCustomPrompt="1"/>
          </p:nvPr>
        </p:nvSpPr>
        <p:spPr>
          <a:xfrm rot="353">
            <a:off x="960000" y="1995999"/>
            <a:ext cx="3896400" cy="2014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24" name="Google Shape;624;p11"/>
          <p:cNvSpPr txBox="1">
            <a:spLocks noGrp="1"/>
          </p:cNvSpPr>
          <p:nvPr>
            <p:ph type="subTitle" idx="1"/>
          </p:nvPr>
        </p:nvSpPr>
        <p:spPr>
          <a:xfrm>
            <a:off x="960000" y="3818233"/>
            <a:ext cx="3896400" cy="776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25" name="Google Shape;625;p11"/>
          <p:cNvGrpSpPr/>
          <p:nvPr/>
        </p:nvGrpSpPr>
        <p:grpSpPr>
          <a:xfrm flipH="1">
            <a:off x="8453432" y="154371"/>
            <a:ext cx="3560931" cy="1376772"/>
            <a:chOff x="301181" y="5239882"/>
            <a:chExt cx="386470" cy="149417"/>
          </a:xfrm>
        </p:grpSpPr>
        <p:sp>
          <p:nvSpPr>
            <p:cNvPr id="626" name="Google Shape;626;p11"/>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 name="Google Shape;631;p11"/>
          <p:cNvGrpSpPr/>
          <p:nvPr/>
        </p:nvGrpSpPr>
        <p:grpSpPr>
          <a:xfrm flipH="1">
            <a:off x="56879" y="76193"/>
            <a:ext cx="4557120" cy="1752884"/>
            <a:chOff x="5284673" y="-1047645"/>
            <a:chExt cx="1587625" cy="610676"/>
          </a:xfrm>
        </p:grpSpPr>
        <p:sp>
          <p:nvSpPr>
            <p:cNvPr id="632" name="Google Shape;632;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1"/>
          <p:cNvGrpSpPr/>
          <p:nvPr/>
        </p:nvGrpSpPr>
        <p:grpSpPr>
          <a:xfrm>
            <a:off x="764867" y="284207"/>
            <a:ext cx="890124" cy="871579"/>
            <a:chOff x="11038235" y="2148509"/>
            <a:chExt cx="195197" cy="191119"/>
          </a:xfrm>
        </p:grpSpPr>
        <p:sp>
          <p:nvSpPr>
            <p:cNvPr id="684" name="Google Shape;684;p11"/>
            <p:cNvSpPr/>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11109020" y="2173899"/>
              <a:ext cx="45472" cy="62244"/>
            </a:xfrm>
            <a:custGeom>
              <a:avLst/>
              <a:gdLst/>
              <a:ahLst/>
              <a:cxnLst/>
              <a:rect l="l" t="t" r="r" b="b"/>
              <a:pathLst>
                <a:path w="591" h="809" extrusionOk="0">
                  <a:moveTo>
                    <a:pt x="214" y="0"/>
                  </a:moveTo>
                  <a:cubicBezTo>
                    <a:pt x="209" y="0"/>
                    <a:pt x="204" y="0"/>
                    <a:pt x="199" y="1"/>
                  </a:cubicBezTo>
                  <a:cubicBezTo>
                    <a:pt x="135" y="6"/>
                    <a:pt x="75" y="47"/>
                    <a:pt x="44" y="103"/>
                  </a:cubicBezTo>
                  <a:cubicBezTo>
                    <a:pt x="1" y="183"/>
                    <a:pt x="18" y="283"/>
                    <a:pt x="47" y="371"/>
                  </a:cubicBezTo>
                  <a:cubicBezTo>
                    <a:pt x="89" y="506"/>
                    <a:pt x="154" y="638"/>
                    <a:pt x="238" y="752"/>
                  </a:cubicBezTo>
                  <a:cubicBezTo>
                    <a:pt x="247" y="763"/>
                    <a:pt x="274" y="808"/>
                    <a:pt x="292" y="808"/>
                  </a:cubicBezTo>
                  <a:cubicBezTo>
                    <a:pt x="293" y="808"/>
                    <a:pt x="293" y="808"/>
                    <a:pt x="294" y="808"/>
                  </a:cubicBezTo>
                  <a:cubicBezTo>
                    <a:pt x="312" y="805"/>
                    <a:pt x="313" y="762"/>
                    <a:pt x="319" y="745"/>
                  </a:cubicBezTo>
                  <a:cubicBezTo>
                    <a:pt x="339" y="688"/>
                    <a:pt x="377" y="639"/>
                    <a:pt x="418" y="595"/>
                  </a:cubicBezTo>
                  <a:cubicBezTo>
                    <a:pt x="473" y="534"/>
                    <a:pt x="536" y="474"/>
                    <a:pt x="563" y="397"/>
                  </a:cubicBezTo>
                  <a:cubicBezTo>
                    <a:pt x="591" y="319"/>
                    <a:pt x="570" y="217"/>
                    <a:pt x="496" y="182"/>
                  </a:cubicBezTo>
                  <a:cubicBezTo>
                    <a:pt x="476" y="173"/>
                    <a:pt x="455" y="169"/>
                    <a:pt x="438" y="158"/>
                  </a:cubicBezTo>
                  <a:cubicBezTo>
                    <a:pt x="406" y="138"/>
                    <a:pt x="391" y="104"/>
                    <a:pt x="369" y="75"/>
                  </a:cubicBezTo>
                  <a:cubicBezTo>
                    <a:pt x="332" y="29"/>
                    <a:pt x="273" y="0"/>
                    <a:pt x="21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1"/>
            <p:cNvSpPr/>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1"/>
            <p:cNvSpPr/>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1"/>
            <p:cNvSpPr/>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1"/>
            <p:cNvSpPr/>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11"/>
          <p:cNvGrpSpPr/>
          <p:nvPr/>
        </p:nvGrpSpPr>
        <p:grpSpPr>
          <a:xfrm>
            <a:off x="7541979" y="76193"/>
            <a:ext cx="4557120" cy="1752884"/>
            <a:chOff x="5284673" y="-1047645"/>
            <a:chExt cx="1587625" cy="610676"/>
          </a:xfrm>
        </p:grpSpPr>
        <p:sp>
          <p:nvSpPr>
            <p:cNvPr id="698" name="Google Shape;698;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11"/>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51246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0"/>
        <p:cNvGrpSpPr/>
        <p:nvPr/>
      </p:nvGrpSpPr>
      <p:grpSpPr>
        <a:xfrm>
          <a:off x="0" y="0"/>
          <a:ext cx="0" cy="0"/>
          <a:chOff x="0" y="0"/>
          <a:chExt cx="0" cy="0"/>
        </a:xfrm>
      </p:grpSpPr>
    </p:spTree>
    <p:extLst>
      <p:ext uri="{BB962C8B-B14F-4D97-AF65-F5344CB8AC3E}">
        <p14:creationId xmlns:p14="http://schemas.microsoft.com/office/powerpoint/2010/main" val="4154646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3"/>
        <p:cNvGrpSpPr/>
        <p:nvPr/>
      </p:nvGrpSpPr>
      <p:grpSpPr>
        <a:xfrm>
          <a:off x="0" y="0"/>
          <a:ext cx="0" cy="0"/>
          <a:chOff x="0" y="0"/>
          <a:chExt cx="0" cy="0"/>
        </a:xfrm>
      </p:grpSpPr>
      <p:sp>
        <p:nvSpPr>
          <p:cNvPr id="1304" name="Google Shape;1304;p22"/>
          <p:cNvSpPr/>
          <p:nvPr/>
        </p:nvSpPr>
        <p:spPr>
          <a:xfrm>
            <a:off x="50" y="305749"/>
            <a:ext cx="12191977" cy="7541039"/>
          </a:xfrm>
          <a:custGeom>
            <a:avLst/>
            <a:gdLst/>
            <a:ahLst/>
            <a:cxnLst/>
            <a:rect l="l" t="t" r="r" b="b"/>
            <a:pathLst>
              <a:path w="13721" h="8487" extrusionOk="0">
                <a:moveTo>
                  <a:pt x="1727" y="0"/>
                </a:moveTo>
                <a:cubicBezTo>
                  <a:pt x="1250" y="0"/>
                  <a:pt x="772" y="205"/>
                  <a:pt x="459" y="568"/>
                </a:cubicBezTo>
                <a:cubicBezTo>
                  <a:pt x="363" y="404"/>
                  <a:pt x="190" y="286"/>
                  <a:pt x="1" y="261"/>
                </a:cubicBezTo>
                <a:lnTo>
                  <a:pt x="1" y="261"/>
                </a:lnTo>
                <a:lnTo>
                  <a:pt x="2" y="8487"/>
                </a:lnTo>
                <a:lnTo>
                  <a:pt x="13720" y="8485"/>
                </a:lnTo>
                <a:lnTo>
                  <a:pt x="13718" y="1378"/>
                </a:lnTo>
                <a:cubicBezTo>
                  <a:pt x="13499" y="1397"/>
                  <a:pt x="13378" y="1568"/>
                  <a:pt x="13394" y="1785"/>
                </a:cubicBezTo>
                <a:cubicBezTo>
                  <a:pt x="13351" y="1777"/>
                  <a:pt x="13307" y="1773"/>
                  <a:pt x="13263" y="1773"/>
                </a:cubicBezTo>
                <a:cubicBezTo>
                  <a:pt x="12925" y="1773"/>
                  <a:pt x="12586" y="2001"/>
                  <a:pt x="12459" y="2316"/>
                </a:cubicBezTo>
                <a:cubicBezTo>
                  <a:pt x="12239" y="2182"/>
                  <a:pt x="11981" y="2114"/>
                  <a:pt x="11723" y="2114"/>
                </a:cubicBezTo>
                <a:cubicBezTo>
                  <a:pt x="11537" y="2114"/>
                  <a:pt x="11351" y="2149"/>
                  <a:pt x="11180" y="2222"/>
                </a:cubicBezTo>
                <a:cubicBezTo>
                  <a:pt x="10771" y="2395"/>
                  <a:pt x="10473" y="2744"/>
                  <a:pt x="10378" y="3177"/>
                </a:cubicBezTo>
                <a:cubicBezTo>
                  <a:pt x="10114" y="2972"/>
                  <a:pt x="9780" y="2860"/>
                  <a:pt x="9446" y="2860"/>
                </a:cubicBezTo>
                <a:cubicBezTo>
                  <a:pt x="9381" y="2860"/>
                  <a:pt x="9315" y="2864"/>
                  <a:pt x="9251" y="2873"/>
                </a:cubicBezTo>
                <a:cubicBezTo>
                  <a:pt x="8853" y="2926"/>
                  <a:pt x="8499" y="3096"/>
                  <a:pt x="8261" y="3416"/>
                </a:cubicBezTo>
                <a:cubicBezTo>
                  <a:pt x="8104" y="3088"/>
                  <a:pt x="7799" y="2835"/>
                  <a:pt x="7445" y="2741"/>
                </a:cubicBezTo>
                <a:cubicBezTo>
                  <a:pt x="7351" y="2716"/>
                  <a:pt x="7252" y="2704"/>
                  <a:pt x="7152" y="2704"/>
                </a:cubicBezTo>
                <a:cubicBezTo>
                  <a:pt x="6879" y="2704"/>
                  <a:pt x="6596" y="2794"/>
                  <a:pt x="6376" y="2946"/>
                </a:cubicBezTo>
                <a:cubicBezTo>
                  <a:pt x="6259" y="2512"/>
                  <a:pt x="5940" y="2136"/>
                  <a:pt x="5528" y="1950"/>
                </a:cubicBezTo>
                <a:cubicBezTo>
                  <a:pt x="5309" y="1851"/>
                  <a:pt x="5081" y="1795"/>
                  <a:pt x="4854" y="1795"/>
                </a:cubicBezTo>
                <a:cubicBezTo>
                  <a:pt x="4654" y="1795"/>
                  <a:pt x="4456" y="1838"/>
                  <a:pt x="4266" y="1932"/>
                </a:cubicBezTo>
                <a:cubicBezTo>
                  <a:pt x="4222" y="1741"/>
                  <a:pt x="4091" y="1573"/>
                  <a:pt x="3918" y="1484"/>
                </a:cubicBezTo>
                <a:cubicBezTo>
                  <a:pt x="3827" y="1436"/>
                  <a:pt x="3724" y="1413"/>
                  <a:pt x="3620" y="1413"/>
                </a:cubicBezTo>
                <a:cubicBezTo>
                  <a:pt x="3528" y="1413"/>
                  <a:pt x="3435" y="1431"/>
                  <a:pt x="3350" y="1465"/>
                </a:cubicBezTo>
                <a:cubicBezTo>
                  <a:pt x="3281" y="832"/>
                  <a:pt x="2808" y="259"/>
                  <a:pt x="2198" y="70"/>
                </a:cubicBezTo>
                <a:cubicBezTo>
                  <a:pt x="2046" y="23"/>
                  <a:pt x="1886" y="0"/>
                  <a:pt x="1727" y="0"/>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5" name="Google Shape;1305;p22"/>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6" name="Google Shape;1306;p22"/>
          <p:cNvSpPr txBox="1">
            <a:spLocks noGrp="1"/>
          </p:cNvSpPr>
          <p:nvPr>
            <p:ph type="title" idx="2"/>
          </p:nvPr>
        </p:nvSpPr>
        <p:spPr>
          <a:xfrm>
            <a:off x="1312617"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7" name="Google Shape;1307;p22"/>
          <p:cNvSpPr txBox="1">
            <a:spLocks noGrp="1"/>
          </p:cNvSpPr>
          <p:nvPr>
            <p:ph type="subTitle" idx="1"/>
          </p:nvPr>
        </p:nvSpPr>
        <p:spPr>
          <a:xfrm>
            <a:off x="1311817"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8" name="Google Shape;1308;p22"/>
          <p:cNvSpPr txBox="1">
            <a:spLocks noGrp="1"/>
          </p:cNvSpPr>
          <p:nvPr>
            <p:ph type="title" idx="3"/>
          </p:nvPr>
        </p:nvSpPr>
        <p:spPr>
          <a:xfrm>
            <a:off x="4675584"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9" name="Google Shape;1309;p22"/>
          <p:cNvSpPr txBox="1">
            <a:spLocks noGrp="1"/>
          </p:cNvSpPr>
          <p:nvPr>
            <p:ph type="subTitle" idx="4"/>
          </p:nvPr>
        </p:nvSpPr>
        <p:spPr>
          <a:xfrm>
            <a:off x="4674784"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0" name="Google Shape;1310;p22"/>
          <p:cNvSpPr txBox="1">
            <a:spLocks noGrp="1"/>
          </p:cNvSpPr>
          <p:nvPr>
            <p:ph type="title" idx="5"/>
          </p:nvPr>
        </p:nvSpPr>
        <p:spPr>
          <a:xfrm>
            <a:off x="8155351"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11" name="Google Shape;1311;p22"/>
          <p:cNvSpPr txBox="1">
            <a:spLocks noGrp="1"/>
          </p:cNvSpPr>
          <p:nvPr>
            <p:ph type="subTitle" idx="6"/>
          </p:nvPr>
        </p:nvSpPr>
        <p:spPr>
          <a:xfrm>
            <a:off x="8154551"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312" name="Google Shape;1312;p22"/>
          <p:cNvGrpSpPr/>
          <p:nvPr/>
        </p:nvGrpSpPr>
        <p:grpSpPr>
          <a:xfrm>
            <a:off x="7516428" y="-98"/>
            <a:ext cx="4675875" cy="1798563"/>
            <a:chOff x="5284673" y="-1047645"/>
            <a:chExt cx="1587625" cy="610676"/>
          </a:xfrm>
        </p:grpSpPr>
        <p:sp>
          <p:nvSpPr>
            <p:cNvPr id="1313" name="Google Shape;1313;p22"/>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2"/>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2"/>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2"/>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2"/>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2"/>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2"/>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2"/>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2"/>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2"/>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4" name="Google Shape;1364;p22"/>
          <p:cNvGrpSpPr/>
          <p:nvPr/>
        </p:nvGrpSpPr>
        <p:grpSpPr>
          <a:xfrm>
            <a:off x="114423" y="5424785"/>
            <a:ext cx="11938015" cy="2181212"/>
            <a:chOff x="2533672" y="1143519"/>
            <a:chExt cx="1055540" cy="263673"/>
          </a:xfrm>
        </p:grpSpPr>
        <p:sp>
          <p:nvSpPr>
            <p:cNvPr id="1365" name="Google Shape;1365;p22"/>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6" name="Google Shape;1366;p22"/>
            <p:cNvGrpSpPr/>
            <p:nvPr/>
          </p:nvGrpSpPr>
          <p:grpSpPr>
            <a:xfrm>
              <a:off x="2533672" y="1201686"/>
              <a:ext cx="1055540" cy="205507"/>
              <a:chOff x="2533672" y="1201686"/>
              <a:chExt cx="1055540" cy="205507"/>
            </a:xfrm>
          </p:grpSpPr>
          <p:sp>
            <p:nvSpPr>
              <p:cNvPr id="1367" name="Google Shape;1367;p22"/>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2"/>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2"/>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2"/>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2"/>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2"/>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2"/>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2"/>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0" name="Google Shape;1380;p22"/>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2"/>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2"/>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2"/>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2"/>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2"/>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2"/>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2"/>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2"/>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2"/>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2"/>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2"/>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2"/>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2"/>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2"/>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2"/>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2"/>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2"/>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2"/>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2"/>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2"/>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2"/>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2"/>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2"/>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2"/>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2"/>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2"/>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2"/>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2"/>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2"/>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2"/>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2"/>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2"/>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2"/>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2"/>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2"/>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2"/>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2"/>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8" name="Google Shape;1418;p22"/>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834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19"/>
        <p:cNvGrpSpPr/>
        <p:nvPr/>
      </p:nvGrpSpPr>
      <p:grpSpPr>
        <a:xfrm>
          <a:off x="0" y="0"/>
          <a:ext cx="0" cy="0"/>
          <a:chOff x="0" y="0"/>
          <a:chExt cx="0" cy="0"/>
        </a:xfrm>
      </p:grpSpPr>
      <p:sp>
        <p:nvSpPr>
          <p:cNvPr id="1420" name="Google Shape;1420;p23"/>
          <p:cNvSpPr/>
          <p:nvPr/>
        </p:nvSpPr>
        <p:spPr>
          <a:xfrm>
            <a:off x="200221" y="154922"/>
            <a:ext cx="11814177" cy="3175540"/>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23"/>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2" name="Google Shape;1422;p23"/>
          <p:cNvSpPr txBox="1">
            <a:spLocks noGrp="1"/>
          </p:cNvSpPr>
          <p:nvPr>
            <p:ph type="title" idx="2"/>
          </p:nvPr>
        </p:nvSpPr>
        <p:spPr>
          <a:xfrm>
            <a:off x="960000"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3" name="Google Shape;1423;p23"/>
          <p:cNvSpPr txBox="1">
            <a:spLocks noGrp="1"/>
          </p:cNvSpPr>
          <p:nvPr>
            <p:ph type="subTitle" idx="1"/>
          </p:nvPr>
        </p:nvSpPr>
        <p:spPr>
          <a:xfrm>
            <a:off x="960000"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4" name="Google Shape;1424;p23"/>
          <p:cNvSpPr txBox="1">
            <a:spLocks noGrp="1"/>
          </p:cNvSpPr>
          <p:nvPr>
            <p:ph type="title" idx="3"/>
          </p:nvPr>
        </p:nvSpPr>
        <p:spPr>
          <a:xfrm>
            <a:off x="4415807"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5" name="Google Shape;1425;p23"/>
          <p:cNvSpPr txBox="1">
            <a:spLocks noGrp="1"/>
          </p:cNvSpPr>
          <p:nvPr>
            <p:ph type="subTitle" idx="4"/>
          </p:nvPr>
        </p:nvSpPr>
        <p:spPr>
          <a:xfrm>
            <a:off x="4415808"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6" name="Google Shape;1426;p23"/>
          <p:cNvSpPr txBox="1">
            <a:spLocks noGrp="1"/>
          </p:cNvSpPr>
          <p:nvPr>
            <p:ph type="title" idx="5"/>
          </p:nvPr>
        </p:nvSpPr>
        <p:spPr>
          <a:xfrm>
            <a:off x="960000"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7" name="Google Shape;1427;p23"/>
          <p:cNvSpPr txBox="1">
            <a:spLocks noGrp="1"/>
          </p:cNvSpPr>
          <p:nvPr>
            <p:ph type="subTitle" idx="6"/>
          </p:nvPr>
        </p:nvSpPr>
        <p:spPr>
          <a:xfrm>
            <a:off x="960000"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8" name="Google Shape;1428;p23"/>
          <p:cNvSpPr txBox="1">
            <a:spLocks noGrp="1"/>
          </p:cNvSpPr>
          <p:nvPr>
            <p:ph type="title" idx="7"/>
          </p:nvPr>
        </p:nvSpPr>
        <p:spPr>
          <a:xfrm>
            <a:off x="4415807"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9" name="Google Shape;1429;p23"/>
          <p:cNvSpPr txBox="1">
            <a:spLocks noGrp="1"/>
          </p:cNvSpPr>
          <p:nvPr>
            <p:ph type="subTitle" idx="8"/>
          </p:nvPr>
        </p:nvSpPr>
        <p:spPr>
          <a:xfrm>
            <a:off x="4415808"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0" name="Google Shape;1430;p23"/>
          <p:cNvSpPr txBox="1">
            <a:spLocks noGrp="1"/>
          </p:cNvSpPr>
          <p:nvPr>
            <p:ph type="title" idx="9"/>
          </p:nvPr>
        </p:nvSpPr>
        <p:spPr>
          <a:xfrm>
            <a:off x="7871587"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1" name="Google Shape;1431;p23"/>
          <p:cNvSpPr txBox="1">
            <a:spLocks noGrp="1"/>
          </p:cNvSpPr>
          <p:nvPr>
            <p:ph type="subTitle" idx="13"/>
          </p:nvPr>
        </p:nvSpPr>
        <p:spPr>
          <a:xfrm>
            <a:off x="7871597"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2" name="Google Shape;1432;p23"/>
          <p:cNvSpPr txBox="1">
            <a:spLocks noGrp="1"/>
          </p:cNvSpPr>
          <p:nvPr>
            <p:ph type="title" idx="14"/>
          </p:nvPr>
        </p:nvSpPr>
        <p:spPr>
          <a:xfrm>
            <a:off x="7871587"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3" name="Google Shape;1433;p23"/>
          <p:cNvSpPr txBox="1">
            <a:spLocks noGrp="1"/>
          </p:cNvSpPr>
          <p:nvPr>
            <p:ph type="subTitle" idx="15"/>
          </p:nvPr>
        </p:nvSpPr>
        <p:spPr>
          <a:xfrm>
            <a:off x="7871597"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434" name="Google Shape;1434;p23"/>
          <p:cNvGrpSpPr/>
          <p:nvPr/>
        </p:nvGrpSpPr>
        <p:grpSpPr>
          <a:xfrm>
            <a:off x="114423" y="5424785"/>
            <a:ext cx="11938015" cy="2181212"/>
            <a:chOff x="2533672" y="1143519"/>
            <a:chExt cx="1055540" cy="263673"/>
          </a:xfrm>
        </p:grpSpPr>
        <p:sp>
          <p:nvSpPr>
            <p:cNvPr id="1435" name="Google Shape;1435;p2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6" name="Google Shape;1436;p23"/>
            <p:cNvGrpSpPr/>
            <p:nvPr/>
          </p:nvGrpSpPr>
          <p:grpSpPr>
            <a:xfrm>
              <a:off x="2533672" y="1201686"/>
              <a:ext cx="1055540" cy="205507"/>
              <a:chOff x="2533672" y="1201686"/>
              <a:chExt cx="1055540" cy="205507"/>
            </a:xfrm>
          </p:grpSpPr>
          <p:sp>
            <p:nvSpPr>
              <p:cNvPr id="1437" name="Google Shape;1437;p2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2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8" name="Google Shape;1488;p23"/>
          <p:cNvGrpSpPr/>
          <p:nvPr/>
        </p:nvGrpSpPr>
        <p:grpSpPr>
          <a:xfrm flipH="1">
            <a:off x="8453432" y="154371"/>
            <a:ext cx="3560931" cy="1376772"/>
            <a:chOff x="301181" y="5239882"/>
            <a:chExt cx="386470" cy="149417"/>
          </a:xfrm>
        </p:grpSpPr>
        <p:sp>
          <p:nvSpPr>
            <p:cNvPr id="1489" name="Google Shape;1489;p23"/>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3"/>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3"/>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3"/>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3"/>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3"/>
          <p:cNvGrpSpPr/>
          <p:nvPr/>
        </p:nvGrpSpPr>
        <p:grpSpPr>
          <a:xfrm>
            <a:off x="10847752" y="154359"/>
            <a:ext cx="384241" cy="1680855"/>
            <a:chOff x="5645356" y="-1886455"/>
            <a:chExt cx="127182" cy="556353"/>
          </a:xfrm>
        </p:grpSpPr>
        <p:sp>
          <p:nvSpPr>
            <p:cNvPr id="1519" name="Google Shape;1519;p23"/>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3"/>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3"/>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3"/>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3"/>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3"/>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3"/>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3"/>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3"/>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3" name="Google Shape;1583;p23"/>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7462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73"/>
        <p:cNvGrpSpPr/>
        <p:nvPr/>
      </p:nvGrpSpPr>
      <p:grpSpPr>
        <a:xfrm>
          <a:off x="0" y="0"/>
          <a:ext cx="0" cy="0"/>
          <a:chOff x="0" y="0"/>
          <a:chExt cx="0" cy="0"/>
        </a:xfrm>
      </p:grpSpPr>
      <p:sp>
        <p:nvSpPr>
          <p:cNvPr id="1674" name="Google Shape;1674;p26"/>
          <p:cNvSpPr/>
          <p:nvPr/>
        </p:nvSpPr>
        <p:spPr>
          <a:xfrm>
            <a:off x="168213" y="630077"/>
            <a:ext cx="11871313" cy="7315568"/>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5" name="Google Shape;1675;p26"/>
          <p:cNvSpPr/>
          <p:nvPr/>
        </p:nvSpPr>
        <p:spPr>
          <a:xfrm>
            <a:off x="168230" y="2377538"/>
            <a:ext cx="11871325" cy="5707783"/>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6" name="Google Shape;1676;p26"/>
          <p:cNvGrpSpPr/>
          <p:nvPr/>
        </p:nvGrpSpPr>
        <p:grpSpPr>
          <a:xfrm flipH="1">
            <a:off x="208045" y="5047385"/>
            <a:ext cx="11938015" cy="2181212"/>
            <a:chOff x="2533672" y="1143519"/>
            <a:chExt cx="1055540" cy="263673"/>
          </a:xfrm>
        </p:grpSpPr>
        <p:sp>
          <p:nvSpPr>
            <p:cNvPr id="1677" name="Google Shape;1677;p26"/>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8" name="Google Shape;1678;p26"/>
            <p:cNvGrpSpPr/>
            <p:nvPr/>
          </p:nvGrpSpPr>
          <p:grpSpPr>
            <a:xfrm>
              <a:off x="2533672" y="1201686"/>
              <a:ext cx="1055540" cy="205507"/>
              <a:chOff x="2533672" y="1201686"/>
              <a:chExt cx="1055540" cy="205507"/>
            </a:xfrm>
          </p:grpSpPr>
          <p:sp>
            <p:nvSpPr>
              <p:cNvPr id="1679" name="Google Shape;1679;p26"/>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6"/>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6"/>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6"/>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6"/>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2" name="Google Shape;1692;p26"/>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6"/>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6"/>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6"/>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6"/>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6"/>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6"/>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6"/>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6"/>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6"/>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6"/>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6"/>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6"/>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6"/>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6"/>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6"/>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6"/>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6"/>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6"/>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6"/>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6"/>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6"/>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6"/>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6"/>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6"/>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6"/>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6"/>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6"/>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6"/>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6"/>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0" name="Google Shape;1730;p26"/>
          <p:cNvGrpSpPr/>
          <p:nvPr/>
        </p:nvGrpSpPr>
        <p:grpSpPr>
          <a:xfrm flipH="1">
            <a:off x="207959" y="4978318"/>
            <a:ext cx="2654453" cy="1735933"/>
            <a:chOff x="1097186" y="5025479"/>
            <a:chExt cx="452484" cy="295911"/>
          </a:xfrm>
        </p:grpSpPr>
        <p:sp>
          <p:nvSpPr>
            <p:cNvPr id="1731" name="Google Shape;1731;p26"/>
            <p:cNvSpPr/>
            <p:nvPr/>
          </p:nvSpPr>
          <p:spPr>
            <a:xfrm>
              <a:off x="1097186" y="5025479"/>
              <a:ext cx="452484" cy="295911"/>
            </a:xfrm>
            <a:custGeom>
              <a:avLst/>
              <a:gdLst/>
              <a:ahLst/>
              <a:cxnLst/>
              <a:rect l="l" t="t" r="r" b="b"/>
              <a:pathLst>
                <a:path w="5881" h="3846" extrusionOk="0">
                  <a:moveTo>
                    <a:pt x="5802" y="0"/>
                  </a:moveTo>
                  <a:cubicBezTo>
                    <a:pt x="5626" y="0"/>
                    <a:pt x="5451" y="101"/>
                    <a:pt x="5369" y="258"/>
                  </a:cubicBezTo>
                  <a:cubicBezTo>
                    <a:pt x="5290" y="176"/>
                    <a:pt x="5174" y="139"/>
                    <a:pt x="5061" y="123"/>
                  </a:cubicBezTo>
                  <a:cubicBezTo>
                    <a:pt x="5006" y="114"/>
                    <a:pt x="4950" y="110"/>
                    <a:pt x="4894" y="110"/>
                  </a:cubicBezTo>
                  <a:cubicBezTo>
                    <a:pt x="4673" y="110"/>
                    <a:pt x="4452" y="174"/>
                    <a:pt x="4266" y="294"/>
                  </a:cubicBezTo>
                  <a:cubicBezTo>
                    <a:pt x="4032" y="443"/>
                    <a:pt x="3856" y="680"/>
                    <a:pt x="3779" y="945"/>
                  </a:cubicBezTo>
                  <a:cubicBezTo>
                    <a:pt x="3695" y="870"/>
                    <a:pt x="3601" y="844"/>
                    <a:pt x="3508" y="844"/>
                  </a:cubicBezTo>
                  <a:cubicBezTo>
                    <a:pt x="3455" y="844"/>
                    <a:pt x="3403" y="852"/>
                    <a:pt x="3351" y="864"/>
                  </a:cubicBezTo>
                  <a:cubicBezTo>
                    <a:pt x="3210" y="896"/>
                    <a:pt x="3077" y="1010"/>
                    <a:pt x="3067" y="1156"/>
                  </a:cubicBezTo>
                  <a:cubicBezTo>
                    <a:pt x="3003" y="1089"/>
                    <a:pt x="2914" y="1063"/>
                    <a:pt x="2820" y="1063"/>
                  </a:cubicBezTo>
                  <a:cubicBezTo>
                    <a:pt x="2755" y="1063"/>
                    <a:pt x="2688" y="1076"/>
                    <a:pt x="2627" y="1097"/>
                  </a:cubicBezTo>
                  <a:cubicBezTo>
                    <a:pt x="2241" y="1223"/>
                    <a:pt x="1959" y="1619"/>
                    <a:pt x="1967" y="2026"/>
                  </a:cubicBezTo>
                  <a:cubicBezTo>
                    <a:pt x="1920" y="2010"/>
                    <a:pt x="1871" y="2002"/>
                    <a:pt x="1822" y="2002"/>
                  </a:cubicBezTo>
                  <a:cubicBezTo>
                    <a:pt x="1733" y="2002"/>
                    <a:pt x="1646" y="2029"/>
                    <a:pt x="1570" y="2082"/>
                  </a:cubicBezTo>
                  <a:cubicBezTo>
                    <a:pt x="1452" y="2164"/>
                    <a:pt x="1377" y="2302"/>
                    <a:pt x="1373" y="2445"/>
                  </a:cubicBezTo>
                  <a:cubicBezTo>
                    <a:pt x="1322" y="2418"/>
                    <a:pt x="1266" y="2405"/>
                    <a:pt x="1210" y="2405"/>
                  </a:cubicBezTo>
                  <a:cubicBezTo>
                    <a:pt x="1082" y="2405"/>
                    <a:pt x="950" y="2468"/>
                    <a:pt x="861" y="2563"/>
                  </a:cubicBezTo>
                  <a:cubicBezTo>
                    <a:pt x="731" y="2700"/>
                    <a:pt x="671" y="2887"/>
                    <a:pt x="629" y="3071"/>
                  </a:cubicBezTo>
                  <a:cubicBezTo>
                    <a:pt x="619" y="3070"/>
                    <a:pt x="610" y="3070"/>
                    <a:pt x="600" y="3070"/>
                  </a:cubicBezTo>
                  <a:cubicBezTo>
                    <a:pt x="431" y="3070"/>
                    <a:pt x="280" y="3194"/>
                    <a:pt x="183" y="3336"/>
                  </a:cubicBezTo>
                  <a:cubicBezTo>
                    <a:pt x="80" y="3486"/>
                    <a:pt x="35" y="3665"/>
                    <a:pt x="0" y="3845"/>
                  </a:cubicBezTo>
                  <a:lnTo>
                    <a:pt x="5880" y="3846"/>
                  </a:lnTo>
                  <a:lnTo>
                    <a:pt x="5880" y="7"/>
                  </a:lnTo>
                  <a:cubicBezTo>
                    <a:pt x="5855" y="2"/>
                    <a:pt x="5828" y="0"/>
                    <a:pt x="580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6"/>
            <p:cNvSpPr/>
            <p:nvPr/>
          </p:nvSpPr>
          <p:spPr>
            <a:xfrm>
              <a:off x="1288382" y="5140889"/>
              <a:ext cx="51704" cy="22466"/>
            </a:xfrm>
            <a:custGeom>
              <a:avLst/>
              <a:gdLst/>
              <a:ahLst/>
              <a:cxnLst/>
              <a:rect l="l" t="t" r="r" b="b"/>
              <a:pathLst>
                <a:path w="672" h="292" extrusionOk="0">
                  <a:moveTo>
                    <a:pt x="557" y="0"/>
                  </a:moveTo>
                  <a:cubicBezTo>
                    <a:pt x="468" y="0"/>
                    <a:pt x="381" y="57"/>
                    <a:pt x="348" y="144"/>
                  </a:cubicBezTo>
                  <a:lnTo>
                    <a:pt x="348" y="144"/>
                  </a:lnTo>
                  <a:cubicBezTo>
                    <a:pt x="309" y="110"/>
                    <a:pt x="257" y="91"/>
                    <a:pt x="206" y="91"/>
                  </a:cubicBezTo>
                  <a:cubicBezTo>
                    <a:pt x="182" y="91"/>
                    <a:pt x="159" y="94"/>
                    <a:pt x="136" y="102"/>
                  </a:cubicBezTo>
                  <a:cubicBezTo>
                    <a:pt x="58" y="131"/>
                    <a:pt x="1" y="209"/>
                    <a:pt x="3" y="291"/>
                  </a:cubicBezTo>
                  <a:cubicBezTo>
                    <a:pt x="22" y="187"/>
                    <a:pt x="110" y="122"/>
                    <a:pt x="201" y="122"/>
                  </a:cubicBezTo>
                  <a:cubicBezTo>
                    <a:pt x="252" y="122"/>
                    <a:pt x="303" y="142"/>
                    <a:pt x="344" y="187"/>
                  </a:cubicBezTo>
                  <a:lnTo>
                    <a:pt x="366" y="212"/>
                  </a:lnTo>
                  <a:cubicBezTo>
                    <a:pt x="381" y="95"/>
                    <a:pt x="474" y="17"/>
                    <a:pt x="581" y="17"/>
                  </a:cubicBezTo>
                  <a:cubicBezTo>
                    <a:pt x="610" y="17"/>
                    <a:pt x="641" y="23"/>
                    <a:pt x="671" y="36"/>
                  </a:cubicBezTo>
                  <a:cubicBezTo>
                    <a:pt x="636" y="12"/>
                    <a:pt x="596"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6"/>
            <p:cNvSpPr/>
            <p:nvPr/>
          </p:nvSpPr>
          <p:spPr>
            <a:xfrm>
              <a:off x="1169663" y="5211751"/>
              <a:ext cx="95483" cy="72939"/>
            </a:xfrm>
            <a:custGeom>
              <a:avLst/>
              <a:gdLst/>
              <a:ahLst/>
              <a:cxnLst/>
              <a:rect l="l" t="t" r="r" b="b"/>
              <a:pathLst>
                <a:path w="1241" h="948" extrusionOk="0">
                  <a:moveTo>
                    <a:pt x="1082" y="1"/>
                  </a:moveTo>
                  <a:cubicBezTo>
                    <a:pt x="868" y="1"/>
                    <a:pt x="676" y="176"/>
                    <a:pt x="671" y="406"/>
                  </a:cubicBezTo>
                  <a:lnTo>
                    <a:pt x="671" y="406"/>
                  </a:lnTo>
                  <a:cubicBezTo>
                    <a:pt x="642" y="386"/>
                    <a:pt x="607" y="377"/>
                    <a:pt x="572" y="377"/>
                  </a:cubicBezTo>
                  <a:cubicBezTo>
                    <a:pt x="527" y="377"/>
                    <a:pt x="480" y="393"/>
                    <a:pt x="446" y="422"/>
                  </a:cubicBezTo>
                  <a:cubicBezTo>
                    <a:pt x="381" y="476"/>
                    <a:pt x="353" y="558"/>
                    <a:pt x="346" y="639"/>
                  </a:cubicBezTo>
                  <a:lnTo>
                    <a:pt x="346" y="639"/>
                  </a:lnTo>
                  <a:cubicBezTo>
                    <a:pt x="325" y="629"/>
                    <a:pt x="302" y="625"/>
                    <a:pt x="279" y="625"/>
                  </a:cubicBezTo>
                  <a:cubicBezTo>
                    <a:pt x="262" y="625"/>
                    <a:pt x="244" y="628"/>
                    <a:pt x="228" y="632"/>
                  </a:cubicBezTo>
                  <a:cubicBezTo>
                    <a:pt x="84" y="666"/>
                    <a:pt x="30" y="820"/>
                    <a:pt x="0" y="947"/>
                  </a:cubicBezTo>
                  <a:cubicBezTo>
                    <a:pt x="29" y="866"/>
                    <a:pt x="60" y="778"/>
                    <a:pt x="122" y="716"/>
                  </a:cubicBezTo>
                  <a:cubicBezTo>
                    <a:pt x="161" y="676"/>
                    <a:pt x="215" y="651"/>
                    <a:pt x="269" y="651"/>
                  </a:cubicBezTo>
                  <a:cubicBezTo>
                    <a:pt x="305" y="651"/>
                    <a:pt x="341" y="662"/>
                    <a:pt x="370" y="690"/>
                  </a:cubicBezTo>
                  <a:cubicBezTo>
                    <a:pt x="373" y="602"/>
                    <a:pt x="394" y="504"/>
                    <a:pt x="464" y="447"/>
                  </a:cubicBezTo>
                  <a:cubicBezTo>
                    <a:pt x="493" y="423"/>
                    <a:pt x="533" y="410"/>
                    <a:pt x="571" y="410"/>
                  </a:cubicBezTo>
                  <a:cubicBezTo>
                    <a:pt x="610" y="410"/>
                    <a:pt x="648" y="423"/>
                    <a:pt x="673" y="454"/>
                  </a:cubicBezTo>
                  <a:lnTo>
                    <a:pt x="706" y="493"/>
                  </a:lnTo>
                  <a:cubicBezTo>
                    <a:pt x="667" y="227"/>
                    <a:pt x="860" y="13"/>
                    <a:pt x="1106" y="13"/>
                  </a:cubicBezTo>
                  <a:cubicBezTo>
                    <a:pt x="1150" y="13"/>
                    <a:pt x="1195" y="19"/>
                    <a:pt x="1240" y="34"/>
                  </a:cubicBezTo>
                  <a:cubicBezTo>
                    <a:pt x="1188" y="11"/>
                    <a:pt x="1134"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6"/>
            <p:cNvSpPr/>
            <p:nvPr/>
          </p:nvSpPr>
          <p:spPr>
            <a:xfrm>
              <a:off x="1401176" y="5058640"/>
              <a:ext cx="90635" cy="62091"/>
            </a:xfrm>
            <a:custGeom>
              <a:avLst/>
              <a:gdLst/>
              <a:ahLst/>
              <a:cxnLst/>
              <a:rect l="l" t="t" r="r" b="b"/>
              <a:pathLst>
                <a:path w="1178" h="807" extrusionOk="0">
                  <a:moveTo>
                    <a:pt x="1125" y="0"/>
                  </a:moveTo>
                  <a:cubicBezTo>
                    <a:pt x="967" y="0"/>
                    <a:pt x="812" y="115"/>
                    <a:pt x="769" y="269"/>
                  </a:cubicBezTo>
                  <a:lnTo>
                    <a:pt x="769" y="269"/>
                  </a:lnTo>
                  <a:cubicBezTo>
                    <a:pt x="724" y="234"/>
                    <a:pt x="669" y="219"/>
                    <a:pt x="613" y="219"/>
                  </a:cubicBezTo>
                  <a:cubicBezTo>
                    <a:pt x="543" y="219"/>
                    <a:pt x="471" y="243"/>
                    <a:pt x="417" y="287"/>
                  </a:cubicBezTo>
                  <a:cubicBezTo>
                    <a:pt x="320" y="367"/>
                    <a:pt x="275" y="493"/>
                    <a:pt x="270" y="616"/>
                  </a:cubicBezTo>
                  <a:lnTo>
                    <a:pt x="270" y="616"/>
                  </a:lnTo>
                  <a:cubicBezTo>
                    <a:pt x="252" y="609"/>
                    <a:pt x="233" y="605"/>
                    <a:pt x="215" y="605"/>
                  </a:cubicBezTo>
                  <a:cubicBezTo>
                    <a:pt x="174" y="605"/>
                    <a:pt x="132" y="622"/>
                    <a:pt x="102" y="648"/>
                  </a:cubicBezTo>
                  <a:cubicBezTo>
                    <a:pt x="54" y="690"/>
                    <a:pt x="25" y="749"/>
                    <a:pt x="0" y="806"/>
                  </a:cubicBezTo>
                  <a:cubicBezTo>
                    <a:pt x="30" y="752"/>
                    <a:pt x="62" y="697"/>
                    <a:pt x="112" y="660"/>
                  </a:cubicBezTo>
                  <a:cubicBezTo>
                    <a:pt x="140" y="639"/>
                    <a:pt x="173" y="627"/>
                    <a:pt x="206" y="627"/>
                  </a:cubicBezTo>
                  <a:cubicBezTo>
                    <a:pt x="236" y="627"/>
                    <a:pt x="266" y="637"/>
                    <a:pt x="291" y="661"/>
                  </a:cubicBezTo>
                  <a:lnTo>
                    <a:pt x="292" y="638"/>
                  </a:lnTo>
                  <a:cubicBezTo>
                    <a:pt x="297" y="517"/>
                    <a:pt x="342" y="390"/>
                    <a:pt x="437" y="313"/>
                  </a:cubicBezTo>
                  <a:cubicBezTo>
                    <a:pt x="485" y="274"/>
                    <a:pt x="550" y="252"/>
                    <a:pt x="613" y="252"/>
                  </a:cubicBezTo>
                  <a:cubicBezTo>
                    <a:pt x="669" y="252"/>
                    <a:pt x="724" y="269"/>
                    <a:pt x="766" y="307"/>
                  </a:cubicBezTo>
                  <a:lnTo>
                    <a:pt x="785" y="325"/>
                  </a:lnTo>
                  <a:lnTo>
                    <a:pt x="791" y="299"/>
                  </a:lnTo>
                  <a:cubicBezTo>
                    <a:pt x="823" y="131"/>
                    <a:pt x="986" y="4"/>
                    <a:pt x="1156" y="4"/>
                  </a:cubicBezTo>
                  <a:cubicBezTo>
                    <a:pt x="1163" y="4"/>
                    <a:pt x="1170" y="4"/>
                    <a:pt x="1177" y="4"/>
                  </a:cubicBezTo>
                  <a:cubicBezTo>
                    <a:pt x="1160" y="2"/>
                    <a:pt x="1143" y="0"/>
                    <a:pt x="1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6"/>
            <p:cNvSpPr/>
            <p:nvPr/>
          </p:nvSpPr>
          <p:spPr>
            <a:xfrm>
              <a:off x="1200439" y="5092955"/>
              <a:ext cx="349077" cy="228358"/>
            </a:xfrm>
            <a:custGeom>
              <a:avLst/>
              <a:gdLst/>
              <a:ahLst/>
              <a:cxnLst/>
              <a:rect l="l" t="t" r="r" b="b"/>
              <a:pathLst>
                <a:path w="4537" h="2968" extrusionOk="0">
                  <a:moveTo>
                    <a:pt x="4475" y="0"/>
                  </a:moveTo>
                  <a:cubicBezTo>
                    <a:pt x="4339" y="0"/>
                    <a:pt x="4205" y="78"/>
                    <a:pt x="4142" y="200"/>
                  </a:cubicBezTo>
                  <a:cubicBezTo>
                    <a:pt x="4082" y="137"/>
                    <a:pt x="3991" y="108"/>
                    <a:pt x="3904" y="96"/>
                  </a:cubicBezTo>
                  <a:cubicBezTo>
                    <a:pt x="3861" y="89"/>
                    <a:pt x="3818" y="86"/>
                    <a:pt x="3775" y="86"/>
                  </a:cubicBezTo>
                  <a:cubicBezTo>
                    <a:pt x="3604" y="86"/>
                    <a:pt x="3433" y="135"/>
                    <a:pt x="3290" y="227"/>
                  </a:cubicBezTo>
                  <a:cubicBezTo>
                    <a:pt x="3110" y="343"/>
                    <a:pt x="2974" y="524"/>
                    <a:pt x="2915" y="731"/>
                  </a:cubicBezTo>
                  <a:cubicBezTo>
                    <a:pt x="2849" y="672"/>
                    <a:pt x="2778" y="652"/>
                    <a:pt x="2706" y="652"/>
                  </a:cubicBezTo>
                  <a:cubicBezTo>
                    <a:pt x="2665" y="652"/>
                    <a:pt x="2625" y="659"/>
                    <a:pt x="2585" y="668"/>
                  </a:cubicBezTo>
                  <a:cubicBezTo>
                    <a:pt x="2476" y="694"/>
                    <a:pt x="2372" y="781"/>
                    <a:pt x="2364" y="893"/>
                  </a:cubicBezTo>
                  <a:cubicBezTo>
                    <a:pt x="2315" y="842"/>
                    <a:pt x="2245" y="822"/>
                    <a:pt x="2173" y="822"/>
                  </a:cubicBezTo>
                  <a:cubicBezTo>
                    <a:pt x="2123" y="822"/>
                    <a:pt x="2072" y="831"/>
                    <a:pt x="2025" y="846"/>
                  </a:cubicBezTo>
                  <a:cubicBezTo>
                    <a:pt x="1728" y="946"/>
                    <a:pt x="1512" y="1250"/>
                    <a:pt x="1517" y="1565"/>
                  </a:cubicBezTo>
                  <a:cubicBezTo>
                    <a:pt x="1480" y="1553"/>
                    <a:pt x="1443" y="1546"/>
                    <a:pt x="1405" y="1546"/>
                  </a:cubicBezTo>
                  <a:cubicBezTo>
                    <a:pt x="1336" y="1546"/>
                    <a:pt x="1269" y="1567"/>
                    <a:pt x="1210" y="1608"/>
                  </a:cubicBezTo>
                  <a:cubicBezTo>
                    <a:pt x="1121" y="1670"/>
                    <a:pt x="1062" y="1777"/>
                    <a:pt x="1059" y="1888"/>
                  </a:cubicBezTo>
                  <a:cubicBezTo>
                    <a:pt x="1020" y="1867"/>
                    <a:pt x="977" y="1857"/>
                    <a:pt x="933" y="1857"/>
                  </a:cubicBezTo>
                  <a:cubicBezTo>
                    <a:pt x="835" y="1857"/>
                    <a:pt x="733" y="1906"/>
                    <a:pt x="664" y="1979"/>
                  </a:cubicBezTo>
                  <a:cubicBezTo>
                    <a:pt x="565" y="2084"/>
                    <a:pt x="520" y="2229"/>
                    <a:pt x="487" y="2371"/>
                  </a:cubicBezTo>
                  <a:cubicBezTo>
                    <a:pt x="479" y="2370"/>
                    <a:pt x="471" y="2370"/>
                    <a:pt x="463" y="2370"/>
                  </a:cubicBezTo>
                  <a:cubicBezTo>
                    <a:pt x="334" y="2370"/>
                    <a:pt x="216" y="2465"/>
                    <a:pt x="142" y="2575"/>
                  </a:cubicBezTo>
                  <a:cubicBezTo>
                    <a:pt x="62" y="2691"/>
                    <a:pt x="28" y="2830"/>
                    <a:pt x="1" y="2968"/>
                  </a:cubicBezTo>
                  <a:lnTo>
                    <a:pt x="4536" y="2968"/>
                  </a:lnTo>
                  <a:lnTo>
                    <a:pt x="4536" y="6"/>
                  </a:lnTo>
                  <a:cubicBezTo>
                    <a:pt x="4516" y="2"/>
                    <a:pt x="4496" y="0"/>
                    <a:pt x="447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6"/>
            <p:cNvSpPr/>
            <p:nvPr/>
          </p:nvSpPr>
          <p:spPr>
            <a:xfrm>
              <a:off x="1398868" y="5153046"/>
              <a:ext cx="105485" cy="55628"/>
            </a:xfrm>
            <a:custGeom>
              <a:avLst/>
              <a:gdLst/>
              <a:ahLst/>
              <a:cxnLst/>
              <a:rect l="l" t="t" r="r" b="b"/>
              <a:pathLst>
                <a:path w="1371" h="723" extrusionOk="0">
                  <a:moveTo>
                    <a:pt x="1213" y="0"/>
                  </a:moveTo>
                  <a:cubicBezTo>
                    <a:pt x="1032" y="0"/>
                    <a:pt x="865" y="138"/>
                    <a:pt x="840" y="329"/>
                  </a:cubicBezTo>
                  <a:lnTo>
                    <a:pt x="840" y="329"/>
                  </a:lnTo>
                  <a:cubicBezTo>
                    <a:pt x="790" y="293"/>
                    <a:pt x="733" y="277"/>
                    <a:pt x="678" y="277"/>
                  </a:cubicBezTo>
                  <a:cubicBezTo>
                    <a:pt x="546" y="277"/>
                    <a:pt x="421" y="370"/>
                    <a:pt x="398" y="516"/>
                  </a:cubicBezTo>
                  <a:lnTo>
                    <a:pt x="398" y="516"/>
                  </a:lnTo>
                  <a:cubicBezTo>
                    <a:pt x="353" y="482"/>
                    <a:pt x="302" y="467"/>
                    <a:pt x="252" y="467"/>
                  </a:cubicBezTo>
                  <a:cubicBezTo>
                    <a:pt x="122" y="467"/>
                    <a:pt x="1" y="569"/>
                    <a:pt x="8" y="722"/>
                  </a:cubicBezTo>
                  <a:cubicBezTo>
                    <a:pt x="11" y="583"/>
                    <a:pt x="124" y="489"/>
                    <a:pt x="242" y="489"/>
                  </a:cubicBezTo>
                  <a:cubicBezTo>
                    <a:pt x="296" y="489"/>
                    <a:pt x="352" y="509"/>
                    <a:pt x="399" y="555"/>
                  </a:cubicBezTo>
                  <a:lnTo>
                    <a:pt x="421" y="576"/>
                  </a:lnTo>
                  <a:lnTo>
                    <a:pt x="424" y="545"/>
                  </a:lnTo>
                  <a:cubicBezTo>
                    <a:pt x="436" y="402"/>
                    <a:pt x="555" y="311"/>
                    <a:pt x="678" y="311"/>
                  </a:cubicBezTo>
                  <a:cubicBezTo>
                    <a:pt x="736" y="311"/>
                    <a:pt x="794" y="330"/>
                    <a:pt x="844" y="373"/>
                  </a:cubicBezTo>
                  <a:lnTo>
                    <a:pt x="870" y="395"/>
                  </a:lnTo>
                  <a:lnTo>
                    <a:pt x="872" y="362"/>
                  </a:lnTo>
                  <a:cubicBezTo>
                    <a:pt x="878" y="157"/>
                    <a:pt x="1047" y="11"/>
                    <a:pt x="1236" y="11"/>
                  </a:cubicBezTo>
                  <a:cubicBezTo>
                    <a:pt x="1281" y="11"/>
                    <a:pt x="1326" y="19"/>
                    <a:pt x="1370" y="36"/>
                  </a:cubicBezTo>
                  <a:cubicBezTo>
                    <a:pt x="1319" y="11"/>
                    <a:pt x="1266" y="0"/>
                    <a:pt x="1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6"/>
            <p:cNvSpPr/>
            <p:nvPr/>
          </p:nvSpPr>
          <p:spPr>
            <a:xfrm>
              <a:off x="1277072" y="5256299"/>
              <a:ext cx="98483" cy="43779"/>
            </a:xfrm>
            <a:custGeom>
              <a:avLst/>
              <a:gdLst/>
              <a:ahLst/>
              <a:cxnLst/>
              <a:rect l="l" t="t" r="r" b="b"/>
              <a:pathLst>
                <a:path w="1280" h="569" extrusionOk="0">
                  <a:moveTo>
                    <a:pt x="1071" y="1"/>
                  </a:moveTo>
                  <a:cubicBezTo>
                    <a:pt x="960" y="1"/>
                    <a:pt x="851" y="73"/>
                    <a:pt x="817" y="195"/>
                  </a:cubicBezTo>
                  <a:lnTo>
                    <a:pt x="817" y="195"/>
                  </a:lnTo>
                  <a:cubicBezTo>
                    <a:pt x="768" y="141"/>
                    <a:pt x="705" y="116"/>
                    <a:pt x="643" y="116"/>
                  </a:cubicBezTo>
                  <a:cubicBezTo>
                    <a:pt x="533" y="116"/>
                    <a:pt x="427" y="192"/>
                    <a:pt x="408" y="319"/>
                  </a:cubicBezTo>
                  <a:lnTo>
                    <a:pt x="408" y="319"/>
                  </a:lnTo>
                  <a:cubicBezTo>
                    <a:pt x="373" y="292"/>
                    <a:pt x="329" y="279"/>
                    <a:pt x="285" y="279"/>
                  </a:cubicBezTo>
                  <a:cubicBezTo>
                    <a:pt x="237" y="279"/>
                    <a:pt x="189" y="294"/>
                    <a:pt x="150" y="320"/>
                  </a:cubicBezTo>
                  <a:cubicBezTo>
                    <a:pt x="66" y="378"/>
                    <a:pt x="23" y="475"/>
                    <a:pt x="1" y="568"/>
                  </a:cubicBezTo>
                  <a:cubicBezTo>
                    <a:pt x="31" y="478"/>
                    <a:pt x="79" y="388"/>
                    <a:pt x="160" y="337"/>
                  </a:cubicBezTo>
                  <a:cubicBezTo>
                    <a:pt x="194" y="316"/>
                    <a:pt x="235" y="304"/>
                    <a:pt x="276" y="304"/>
                  </a:cubicBezTo>
                  <a:cubicBezTo>
                    <a:pt x="327" y="304"/>
                    <a:pt x="376" y="322"/>
                    <a:pt x="408" y="362"/>
                  </a:cubicBezTo>
                  <a:lnTo>
                    <a:pt x="435" y="394"/>
                  </a:lnTo>
                  <a:lnTo>
                    <a:pt x="437" y="352"/>
                  </a:lnTo>
                  <a:cubicBezTo>
                    <a:pt x="443" y="227"/>
                    <a:pt x="542" y="151"/>
                    <a:pt x="644" y="151"/>
                  </a:cubicBezTo>
                  <a:cubicBezTo>
                    <a:pt x="706" y="151"/>
                    <a:pt x="769" y="179"/>
                    <a:pt x="814" y="241"/>
                  </a:cubicBezTo>
                  <a:lnTo>
                    <a:pt x="839" y="276"/>
                  </a:lnTo>
                  <a:lnTo>
                    <a:pt x="843" y="235"/>
                  </a:lnTo>
                  <a:cubicBezTo>
                    <a:pt x="860" y="98"/>
                    <a:pt x="971" y="19"/>
                    <a:pt x="1086" y="19"/>
                  </a:cubicBezTo>
                  <a:cubicBezTo>
                    <a:pt x="1156" y="19"/>
                    <a:pt x="1227" y="48"/>
                    <a:pt x="1279" y="112"/>
                  </a:cubicBezTo>
                  <a:cubicBezTo>
                    <a:pt x="1226" y="35"/>
                    <a:pt x="1148"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6"/>
            <p:cNvSpPr/>
            <p:nvPr/>
          </p:nvSpPr>
          <p:spPr>
            <a:xfrm>
              <a:off x="1407331" y="5241757"/>
              <a:ext cx="88481" cy="57089"/>
            </a:xfrm>
            <a:custGeom>
              <a:avLst/>
              <a:gdLst/>
              <a:ahLst/>
              <a:cxnLst/>
              <a:rect l="l" t="t" r="r" b="b"/>
              <a:pathLst>
                <a:path w="1150" h="742" extrusionOk="0">
                  <a:moveTo>
                    <a:pt x="1119" y="0"/>
                  </a:moveTo>
                  <a:cubicBezTo>
                    <a:pt x="918" y="0"/>
                    <a:pt x="731" y="167"/>
                    <a:pt x="701" y="366"/>
                  </a:cubicBezTo>
                  <a:lnTo>
                    <a:pt x="701" y="366"/>
                  </a:lnTo>
                  <a:cubicBezTo>
                    <a:pt x="667" y="339"/>
                    <a:pt x="625" y="326"/>
                    <a:pt x="582" y="326"/>
                  </a:cubicBezTo>
                  <a:cubicBezTo>
                    <a:pt x="542" y="326"/>
                    <a:pt x="501" y="338"/>
                    <a:pt x="468" y="361"/>
                  </a:cubicBezTo>
                  <a:cubicBezTo>
                    <a:pt x="399" y="408"/>
                    <a:pt x="362" y="490"/>
                    <a:pt x="355" y="572"/>
                  </a:cubicBezTo>
                  <a:lnTo>
                    <a:pt x="355" y="572"/>
                  </a:lnTo>
                  <a:cubicBezTo>
                    <a:pt x="316" y="546"/>
                    <a:pt x="272" y="534"/>
                    <a:pt x="230" y="534"/>
                  </a:cubicBezTo>
                  <a:cubicBezTo>
                    <a:pt x="118" y="534"/>
                    <a:pt x="12" y="615"/>
                    <a:pt x="0" y="742"/>
                  </a:cubicBezTo>
                  <a:cubicBezTo>
                    <a:pt x="23" y="625"/>
                    <a:pt x="118" y="557"/>
                    <a:pt x="217" y="557"/>
                  </a:cubicBezTo>
                  <a:cubicBezTo>
                    <a:pt x="276" y="557"/>
                    <a:pt x="336" y="581"/>
                    <a:pt x="383" y="632"/>
                  </a:cubicBezTo>
                  <a:cubicBezTo>
                    <a:pt x="381" y="540"/>
                    <a:pt x="409" y="440"/>
                    <a:pt x="487" y="388"/>
                  </a:cubicBezTo>
                  <a:cubicBezTo>
                    <a:pt x="515" y="369"/>
                    <a:pt x="550" y="360"/>
                    <a:pt x="585" y="360"/>
                  </a:cubicBezTo>
                  <a:cubicBezTo>
                    <a:pt x="630" y="360"/>
                    <a:pt x="674" y="376"/>
                    <a:pt x="701" y="411"/>
                  </a:cubicBezTo>
                  <a:lnTo>
                    <a:pt x="728" y="448"/>
                  </a:lnTo>
                  <a:cubicBezTo>
                    <a:pt x="717" y="216"/>
                    <a:pt x="918" y="4"/>
                    <a:pt x="1150" y="1"/>
                  </a:cubicBezTo>
                  <a:cubicBezTo>
                    <a:pt x="1140" y="0"/>
                    <a:pt x="1129" y="0"/>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9" name="Google Shape;1739;p26"/>
          <p:cNvGrpSpPr/>
          <p:nvPr/>
        </p:nvGrpSpPr>
        <p:grpSpPr>
          <a:xfrm flipH="1">
            <a:off x="2219232" y="5451707"/>
            <a:ext cx="1362672" cy="1372607"/>
            <a:chOff x="11991983" y="2125735"/>
            <a:chExt cx="180732" cy="182040"/>
          </a:xfrm>
        </p:grpSpPr>
        <p:sp>
          <p:nvSpPr>
            <p:cNvPr id="1740" name="Google Shape;1740;p26"/>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6"/>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6"/>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6"/>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6"/>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6"/>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6" name="Google Shape;1746;p26"/>
          <p:cNvGrpSpPr/>
          <p:nvPr/>
        </p:nvGrpSpPr>
        <p:grpSpPr>
          <a:xfrm flipH="1">
            <a:off x="1467433" y="6138013"/>
            <a:ext cx="751779" cy="752408"/>
            <a:chOff x="12268085" y="2141428"/>
            <a:chExt cx="203800" cy="203963"/>
          </a:xfrm>
        </p:grpSpPr>
        <p:sp>
          <p:nvSpPr>
            <p:cNvPr id="1747" name="Google Shape;1747;p26"/>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6"/>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6"/>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6"/>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6"/>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6"/>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6"/>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6"/>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6"/>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6"/>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6"/>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6"/>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6"/>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6"/>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6"/>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6"/>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6"/>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6"/>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6"/>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6"/>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6"/>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6"/>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6"/>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6"/>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6"/>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2" name="Google Shape;1772;p26"/>
          <p:cNvGrpSpPr/>
          <p:nvPr/>
        </p:nvGrpSpPr>
        <p:grpSpPr>
          <a:xfrm flipH="1">
            <a:off x="-135671" y="4546725"/>
            <a:ext cx="1080731" cy="1268025"/>
            <a:chOff x="12994896" y="2151433"/>
            <a:chExt cx="106947" cy="125489"/>
          </a:xfrm>
        </p:grpSpPr>
        <p:sp>
          <p:nvSpPr>
            <p:cNvPr id="1773" name="Google Shape;1773;p26"/>
            <p:cNvSpPr/>
            <p:nvPr/>
          </p:nvSpPr>
          <p:spPr>
            <a:xfrm>
              <a:off x="12994896" y="2151510"/>
              <a:ext cx="106947" cy="118641"/>
            </a:xfrm>
            <a:custGeom>
              <a:avLst/>
              <a:gdLst/>
              <a:ahLst/>
              <a:cxnLst/>
              <a:rect l="l" t="t" r="r" b="b"/>
              <a:pathLst>
                <a:path w="1390" h="1542" extrusionOk="0">
                  <a:moveTo>
                    <a:pt x="41" y="1"/>
                  </a:moveTo>
                  <a:cubicBezTo>
                    <a:pt x="30" y="1"/>
                    <a:pt x="20" y="4"/>
                    <a:pt x="13" y="10"/>
                  </a:cubicBezTo>
                  <a:cubicBezTo>
                    <a:pt x="1" y="22"/>
                    <a:pt x="0" y="42"/>
                    <a:pt x="1" y="59"/>
                  </a:cubicBezTo>
                  <a:cubicBezTo>
                    <a:pt x="5" y="100"/>
                    <a:pt x="19" y="141"/>
                    <a:pt x="37" y="181"/>
                  </a:cubicBezTo>
                  <a:cubicBezTo>
                    <a:pt x="81" y="291"/>
                    <a:pt x="143" y="409"/>
                    <a:pt x="219" y="508"/>
                  </a:cubicBezTo>
                  <a:cubicBezTo>
                    <a:pt x="196" y="505"/>
                    <a:pt x="173" y="502"/>
                    <a:pt x="150" y="502"/>
                  </a:cubicBezTo>
                  <a:cubicBezTo>
                    <a:pt x="117" y="502"/>
                    <a:pt x="86" y="508"/>
                    <a:pt x="66" y="529"/>
                  </a:cubicBezTo>
                  <a:cubicBezTo>
                    <a:pt x="34" y="563"/>
                    <a:pt x="43" y="625"/>
                    <a:pt x="65" y="677"/>
                  </a:cubicBezTo>
                  <a:cubicBezTo>
                    <a:pt x="118" y="802"/>
                    <a:pt x="231" y="905"/>
                    <a:pt x="337" y="1000"/>
                  </a:cubicBezTo>
                  <a:cubicBezTo>
                    <a:pt x="327" y="998"/>
                    <a:pt x="317" y="998"/>
                    <a:pt x="307" y="998"/>
                  </a:cubicBezTo>
                  <a:cubicBezTo>
                    <a:pt x="248" y="998"/>
                    <a:pt x="193" y="1025"/>
                    <a:pt x="194" y="1080"/>
                  </a:cubicBezTo>
                  <a:cubicBezTo>
                    <a:pt x="195" y="1127"/>
                    <a:pt x="235" y="1171"/>
                    <a:pt x="271" y="1209"/>
                  </a:cubicBezTo>
                  <a:cubicBezTo>
                    <a:pt x="357" y="1294"/>
                    <a:pt x="450" y="1377"/>
                    <a:pt x="554" y="1440"/>
                  </a:cubicBezTo>
                  <a:cubicBezTo>
                    <a:pt x="654" y="1500"/>
                    <a:pt x="766" y="1541"/>
                    <a:pt x="872" y="1541"/>
                  </a:cubicBezTo>
                  <a:cubicBezTo>
                    <a:pt x="876" y="1541"/>
                    <a:pt x="880" y="1541"/>
                    <a:pt x="883" y="1541"/>
                  </a:cubicBezTo>
                  <a:cubicBezTo>
                    <a:pt x="1069" y="1534"/>
                    <a:pt x="1264" y="1412"/>
                    <a:pt x="1327" y="1253"/>
                  </a:cubicBezTo>
                  <a:cubicBezTo>
                    <a:pt x="1389" y="1096"/>
                    <a:pt x="1337" y="854"/>
                    <a:pt x="1244" y="677"/>
                  </a:cubicBezTo>
                  <a:cubicBezTo>
                    <a:pt x="1203" y="595"/>
                    <a:pt x="1138" y="513"/>
                    <a:pt x="1051" y="482"/>
                  </a:cubicBezTo>
                  <a:cubicBezTo>
                    <a:pt x="1034" y="475"/>
                    <a:pt x="1015" y="472"/>
                    <a:pt x="998" y="472"/>
                  </a:cubicBezTo>
                  <a:cubicBezTo>
                    <a:pt x="938" y="472"/>
                    <a:pt x="884" y="506"/>
                    <a:pt x="881" y="560"/>
                  </a:cubicBezTo>
                  <a:lnTo>
                    <a:pt x="881" y="560"/>
                  </a:lnTo>
                  <a:cubicBezTo>
                    <a:pt x="873" y="474"/>
                    <a:pt x="842" y="385"/>
                    <a:pt x="794" y="304"/>
                  </a:cubicBezTo>
                  <a:cubicBezTo>
                    <a:pt x="770" y="265"/>
                    <a:pt x="742" y="226"/>
                    <a:pt x="702" y="199"/>
                  </a:cubicBezTo>
                  <a:cubicBezTo>
                    <a:pt x="673" y="179"/>
                    <a:pt x="640" y="166"/>
                    <a:pt x="608" y="166"/>
                  </a:cubicBezTo>
                  <a:cubicBezTo>
                    <a:pt x="598" y="166"/>
                    <a:pt x="587" y="167"/>
                    <a:pt x="577" y="171"/>
                  </a:cubicBezTo>
                  <a:cubicBezTo>
                    <a:pt x="546" y="182"/>
                    <a:pt x="527" y="209"/>
                    <a:pt x="511" y="237"/>
                  </a:cubicBezTo>
                  <a:cubicBezTo>
                    <a:pt x="490" y="275"/>
                    <a:pt x="467" y="323"/>
                    <a:pt x="457" y="365"/>
                  </a:cubicBezTo>
                  <a:cubicBezTo>
                    <a:pt x="408" y="307"/>
                    <a:pt x="357" y="250"/>
                    <a:pt x="306" y="194"/>
                  </a:cubicBezTo>
                  <a:cubicBezTo>
                    <a:pt x="243" y="125"/>
                    <a:pt x="176" y="56"/>
                    <a:pt x="95" y="15"/>
                  </a:cubicBezTo>
                  <a:cubicBezTo>
                    <a:pt x="77" y="7"/>
                    <a:pt x="58" y="1"/>
                    <a:pt x="41"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6"/>
            <p:cNvSpPr/>
            <p:nvPr/>
          </p:nvSpPr>
          <p:spPr>
            <a:xfrm>
              <a:off x="12997127" y="2151433"/>
              <a:ext cx="101022" cy="125489"/>
            </a:xfrm>
            <a:custGeom>
              <a:avLst/>
              <a:gdLst/>
              <a:ahLst/>
              <a:cxnLst/>
              <a:rect l="l" t="t" r="r" b="b"/>
              <a:pathLst>
                <a:path w="1313" h="1631" extrusionOk="0">
                  <a:moveTo>
                    <a:pt x="0" y="1"/>
                  </a:moveTo>
                  <a:cubicBezTo>
                    <a:pt x="324" y="518"/>
                    <a:pt x="706" y="1002"/>
                    <a:pt x="1127" y="1445"/>
                  </a:cubicBezTo>
                  <a:cubicBezTo>
                    <a:pt x="1188" y="1508"/>
                    <a:pt x="1250" y="1570"/>
                    <a:pt x="1312" y="1631"/>
                  </a:cubicBezTo>
                  <a:cubicBezTo>
                    <a:pt x="1283" y="1598"/>
                    <a:pt x="1255" y="1565"/>
                    <a:pt x="1225" y="1533"/>
                  </a:cubicBezTo>
                  <a:lnTo>
                    <a:pt x="1137" y="1435"/>
                  </a:lnTo>
                  <a:cubicBezTo>
                    <a:pt x="732" y="980"/>
                    <a:pt x="353" y="49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6"/>
            <p:cNvSpPr/>
            <p:nvPr/>
          </p:nvSpPr>
          <p:spPr>
            <a:xfrm>
              <a:off x="13013746" y="2182671"/>
              <a:ext cx="40163" cy="45164"/>
            </a:xfrm>
            <a:custGeom>
              <a:avLst/>
              <a:gdLst/>
              <a:ahLst/>
              <a:cxnLst/>
              <a:rect l="l" t="t" r="r" b="b"/>
              <a:pathLst>
                <a:path w="522" h="587" extrusionOk="0">
                  <a:moveTo>
                    <a:pt x="264" y="0"/>
                  </a:moveTo>
                  <a:lnTo>
                    <a:pt x="264" y="0"/>
                  </a:lnTo>
                  <a:cubicBezTo>
                    <a:pt x="325" y="174"/>
                    <a:pt x="392" y="344"/>
                    <a:pt x="460" y="514"/>
                  </a:cubicBezTo>
                  <a:lnTo>
                    <a:pt x="460" y="514"/>
                  </a:lnTo>
                  <a:cubicBezTo>
                    <a:pt x="320" y="423"/>
                    <a:pt x="130" y="299"/>
                    <a:pt x="0" y="215"/>
                  </a:cubicBezTo>
                  <a:lnTo>
                    <a:pt x="0" y="215"/>
                  </a:lnTo>
                  <a:cubicBezTo>
                    <a:pt x="165" y="351"/>
                    <a:pt x="341" y="472"/>
                    <a:pt x="522" y="587"/>
                  </a:cubicBezTo>
                  <a:cubicBezTo>
                    <a:pt x="440" y="391"/>
                    <a:pt x="357" y="193"/>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6"/>
            <p:cNvSpPr/>
            <p:nvPr/>
          </p:nvSpPr>
          <p:spPr>
            <a:xfrm>
              <a:off x="13029134" y="2196905"/>
              <a:ext cx="50473" cy="59244"/>
            </a:xfrm>
            <a:custGeom>
              <a:avLst/>
              <a:gdLst/>
              <a:ahLst/>
              <a:cxnLst/>
              <a:rect l="l" t="t" r="r" b="b"/>
              <a:pathLst>
                <a:path w="656" h="770" extrusionOk="0">
                  <a:moveTo>
                    <a:pt x="330" y="0"/>
                  </a:moveTo>
                  <a:lnTo>
                    <a:pt x="330" y="0"/>
                  </a:lnTo>
                  <a:cubicBezTo>
                    <a:pt x="393" y="182"/>
                    <a:pt x="470" y="381"/>
                    <a:pt x="541" y="560"/>
                  </a:cubicBezTo>
                  <a:lnTo>
                    <a:pt x="601" y="709"/>
                  </a:lnTo>
                  <a:lnTo>
                    <a:pt x="601" y="709"/>
                  </a:lnTo>
                  <a:cubicBezTo>
                    <a:pt x="392" y="600"/>
                    <a:pt x="193" y="476"/>
                    <a:pt x="0" y="342"/>
                  </a:cubicBezTo>
                  <a:lnTo>
                    <a:pt x="0" y="342"/>
                  </a:lnTo>
                  <a:cubicBezTo>
                    <a:pt x="202" y="509"/>
                    <a:pt x="422" y="651"/>
                    <a:pt x="655" y="770"/>
                  </a:cubicBezTo>
                  <a:lnTo>
                    <a:pt x="641" y="733"/>
                  </a:lnTo>
                  <a:cubicBezTo>
                    <a:pt x="544" y="494"/>
                    <a:pt x="437" y="235"/>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6"/>
            <p:cNvSpPr/>
            <p:nvPr/>
          </p:nvSpPr>
          <p:spPr>
            <a:xfrm>
              <a:off x="13039829" y="2175361"/>
              <a:ext cx="5078" cy="4078"/>
            </a:xfrm>
            <a:custGeom>
              <a:avLst/>
              <a:gdLst/>
              <a:ahLst/>
              <a:cxnLst/>
              <a:rect l="l" t="t" r="r" b="b"/>
              <a:pathLst>
                <a:path w="66" h="53" extrusionOk="0">
                  <a:moveTo>
                    <a:pt x="33" y="1"/>
                  </a:moveTo>
                  <a:cubicBezTo>
                    <a:pt x="0" y="1"/>
                    <a:pt x="0"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6"/>
            <p:cNvSpPr/>
            <p:nvPr/>
          </p:nvSpPr>
          <p:spPr>
            <a:xfrm>
              <a:off x="13044599" y="2188826"/>
              <a:ext cx="4386" cy="4386"/>
            </a:xfrm>
            <a:custGeom>
              <a:avLst/>
              <a:gdLst/>
              <a:ahLst/>
              <a:cxnLst/>
              <a:rect l="l" t="t" r="r" b="b"/>
              <a:pathLst>
                <a:path w="57" h="57" extrusionOk="0">
                  <a:moveTo>
                    <a:pt x="30" y="1"/>
                  </a:moveTo>
                  <a:cubicBezTo>
                    <a:pt x="25" y="1"/>
                    <a:pt x="22" y="3"/>
                    <a:pt x="17" y="5"/>
                  </a:cubicBezTo>
                  <a:lnTo>
                    <a:pt x="14" y="8"/>
                  </a:lnTo>
                  <a:cubicBezTo>
                    <a:pt x="12" y="9"/>
                    <a:pt x="9" y="11"/>
                    <a:pt x="7" y="14"/>
                  </a:cubicBezTo>
                  <a:cubicBezTo>
                    <a:pt x="4" y="16"/>
                    <a:pt x="3" y="20"/>
                    <a:pt x="2" y="24"/>
                  </a:cubicBezTo>
                  <a:cubicBezTo>
                    <a:pt x="1" y="27"/>
                    <a:pt x="1" y="30"/>
                    <a:pt x="2" y="34"/>
                  </a:cubicBezTo>
                  <a:cubicBezTo>
                    <a:pt x="2" y="37"/>
                    <a:pt x="3" y="40"/>
                    <a:pt x="4" y="43"/>
                  </a:cubicBezTo>
                  <a:cubicBezTo>
                    <a:pt x="6" y="45"/>
                    <a:pt x="7" y="47"/>
                    <a:pt x="8" y="48"/>
                  </a:cubicBezTo>
                  <a:cubicBezTo>
                    <a:pt x="11" y="51"/>
                    <a:pt x="14" y="53"/>
                    <a:pt x="20" y="55"/>
                  </a:cubicBezTo>
                  <a:cubicBezTo>
                    <a:pt x="23" y="55"/>
                    <a:pt x="25" y="55"/>
                    <a:pt x="27" y="56"/>
                  </a:cubicBezTo>
                  <a:cubicBezTo>
                    <a:pt x="30" y="56"/>
                    <a:pt x="34" y="55"/>
                    <a:pt x="39" y="52"/>
                  </a:cubicBezTo>
                  <a:lnTo>
                    <a:pt x="42" y="50"/>
                  </a:lnTo>
                  <a:cubicBezTo>
                    <a:pt x="45" y="48"/>
                    <a:pt x="48" y="46"/>
                    <a:pt x="50" y="43"/>
                  </a:cubicBezTo>
                  <a:cubicBezTo>
                    <a:pt x="53" y="40"/>
                    <a:pt x="54" y="37"/>
                    <a:pt x="55" y="34"/>
                  </a:cubicBezTo>
                  <a:cubicBezTo>
                    <a:pt x="56" y="30"/>
                    <a:pt x="56" y="27"/>
                    <a:pt x="55" y="24"/>
                  </a:cubicBezTo>
                  <a:cubicBezTo>
                    <a:pt x="55" y="20"/>
                    <a:pt x="54" y="16"/>
                    <a:pt x="53" y="14"/>
                  </a:cubicBezTo>
                  <a:cubicBezTo>
                    <a:pt x="51" y="13"/>
                    <a:pt x="50" y="10"/>
                    <a:pt x="49" y="9"/>
                  </a:cubicBezTo>
                  <a:cubicBezTo>
                    <a:pt x="46" y="6"/>
                    <a:pt x="42" y="4"/>
                    <a:pt x="37" y="3"/>
                  </a:cubicBezTo>
                  <a:cubicBezTo>
                    <a:pt x="34" y="3"/>
                    <a:pt x="32" y="3"/>
                    <a:pt x="30"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6"/>
            <p:cNvSpPr/>
            <p:nvPr/>
          </p:nvSpPr>
          <p:spPr>
            <a:xfrm>
              <a:off x="13053063" y="2186056"/>
              <a:ext cx="5078" cy="4078"/>
            </a:xfrm>
            <a:custGeom>
              <a:avLst/>
              <a:gdLst/>
              <a:ahLst/>
              <a:cxnLst/>
              <a:rect l="l" t="t" r="r" b="b"/>
              <a:pathLst>
                <a:path w="66" h="53" extrusionOk="0">
                  <a:moveTo>
                    <a:pt x="33" y="0"/>
                  </a:moveTo>
                  <a:cubicBezTo>
                    <a:pt x="0" y="2"/>
                    <a:pt x="0" y="52"/>
                    <a:pt x="33" y="52"/>
                  </a:cubicBezTo>
                  <a:cubicBezTo>
                    <a:pt x="65" y="52"/>
                    <a:pt x="66"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6"/>
            <p:cNvSpPr/>
            <p:nvPr/>
          </p:nvSpPr>
          <p:spPr>
            <a:xfrm>
              <a:off x="13066373" y="2206291"/>
              <a:ext cx="5309" cy="4078"/>
            </a:xfrm>
            <a:custGeom>
              <a:avLst/>
              <a:gdLst/>
              <a:ahLst/>
              <a:cxnLst/>
              <a:rect l="l" t="t" r="r" b="b"/>
              <a:pathLst>
                <a:path w="69" h="53" extrusionOk="0">
                  <a:moveTo>
                    <a:pt x="34" y="0"/>
                  </a:moveTo>
                  <a:cubicBezTo>
                    <a:pt x="0" y="0"/>
                    <a:pt x="0" y="52"/>
                    <a:pt x="34" y="52"/>
                  </a:cubicBezTo>
                  <a:cubicBezTo>
                    <a:pt x="67" y="52"/>
                    <a:pt x="68"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6"/>
            <p:cNvSpPr/>
            <p:nvPr/>
          </p:nvSpPr>
          <p:spPr>
            <a:xfrm>
              <a:off x="13076145" y="2200982"/>
              <a:ext cx="4924" cy="4770"/>
            </a:xfrm>
            <a:custGeom>
              <a:avLst/>
              <a:gdLst/>
              <a:ahLst/>
              <a:cxnLst/>
              <a:rect l="l" t="t" r="r" b="b"/>
              <a:pathLst>
                <a:path w="64" h="62" extrusionOk="0">
                  <a:moveTo>
                    <a:pt x="27" y="0"/>
                  </a:moveTo>
                  <a:cubicBezTo>
                    <a:pt x="25" y="0"/>
                    <a:pt x="23" y="1"/>
                    <a:pt x="20" y="1"/>
                  </a:cubicBezTo>
                  <a:cubicBezTo>
                    <a:pt x="16" y="2"/>
                    <a:pt x="14" y="3"/>
                    <a:pt x="11" y="5"/>
                  </a:cubicBezTo>
                  <a:cubicBezTo>
                    <a:pt x="9" y="8"/>
                    <a:pt x="6" y="10"/>
                    <a:pt x="5" y="14"/>
                  </a:cubicBezTo>
                  <a:cubicBezTo>
                    <a:pt x="4" y="16"/>
                    <a:pt x="4" y="18"/>
                    <a:pt x="3" y="20"/>
                  </a:cubicBezTo>
                  <a:cubicBezTo>
                    <a:pt x="1" y="25"/>
                    <a:pt x="1" y="29"/>
                    <a:pt x="3" y="35"/>
                  </a:cubicBezTo>
                  <a:cubicBezTo>
                    <a:pt x="4" y="38"/>
                    <a:pt x="4" y="39"/>
                    <a:pt x="5" y="41"/>
                  </a:cubicBezTo>
                  <a:cubicBezTo>
                    <a:pt x="6" y="45"/>
                    <a:pt x="10" y="48"/>
                    <a:pt x="14" y="50"/>
                  </a:cubicBezTo>
                  <a:cubicBezTo>
                    <a:pt x="18" y="53"/>
                    <a:pt x="21" y="56"/>
                    <a:pt x="25" y="59"/>
                  </a:cubicBezTo>
                  <a:cubicBezTo>
                    <a:pt x="27" y="60"/>
                    <a:pt x="31" y="61"/>
                    <a:pt x="34" y="61"/>
                  </a:cubicBezTo>
                  <a:cubicBezTo>
                    <a:pt x="35" y="61"/>
                    <a:pt x="36" y="61"/>
                    <a:pt x="37" y="61"/>
                  </a:cubicBezTo>
                  <a:cubicBezTo>
                    <a:pt x="39" y="61"/>
                    <a:pt x="42" y="61"/>
                    <a:pt x="44" y="61"/>
                  </a:cubicBezTo>
                  <a:cubicBezTo>
                    <a:pt x="48" y="60"/>
                    <a:pt x="51" y="59"/>
                    <a:pt x="53" y="56"/>
                  </a:cubicBezTo>
                  <a:cubicBezTo>
                    <a:pt x="56" y="55"/>
                    <a:pt x="58" y="51"/>
                    <a:pt x="60" y="48"/>
                  </a:cubicBezTo>
                  <a:cubicBezTo>
                    <a:pt x="61" y="45"/>
                    <a:pt x="61" y="44"/>
                    <a:pt x="62" y="41"/>
                  </a:cubicBezTo>
                  <a:cubicBezTo>
                    <a:pt x="63" y="36"/>
                    <a:pt x="63" y="33"/>
                    <a:pt x="62" y="27"/>
                  </a:cubicBezTo>
                  <a:cubicBezTo>
                    <a:pt x="61" y="24"/>
                    <a:pt x="61" y="23"/>
                    <a:pt x="60" y="20"/>
                  </a:cubicBezTo>
                  <a:cubicBezTo>
                    <a:pt x="57" y="16"/>
                    <a:pt x="55" y="14"/>
                    <a:pt x="51" y="12"/>
                  </a:cubicBezTo>
                  <a:cubicBezTo>
                    <a:pt x="47" y="9"/>
                    <a:pt x="42" y="7"/>
                    <a:pt x="40" y="3"/>
                  </a:cubicBezTo>
                  <a:cubicBezTo>
                    <a:pt x="37" y="2"/>
                    <a:pt x="34" y="1"/>
                    <a:pt x="31" y="1"/>
                  </a:cubicBezTo>
                  <a:cubicBezTo>
                    <a:pt x="29" y="1"/>
                    <a:pt x="28" y="0"/>
                    <a:pt x="2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6"/>
            <p:cNvSpPr/>
            <p:nvPr/>
          </p:nvSpPr>
          <p:spPr>
            <a:xfrm>
              <a:off x="13085301" y="2214832"/>
              <a:ext cx="5232" cy="4078"/>
            </a:xfrm>
            <a:custGeom>
              <a:avLst/>
              <a:gdLst/>
              <a:ahLst/>
              <a:cxnLst/>
              <a:rect l="l" t="t" r="r" b="b"/>
              <a:pathLst>
                <a:path w="68" h="53" extrusionOk="0">
                  <a:moveTo>
                    <a:pt x="33" y="1"/>
                  </a:moveTo>
                  <a:cubicBezTo>
                    <a:pt x="1" y="1"/>
                    <a:pt x="1" y="53"/>
                    <a:pt x="33" y="53"/>
                  </a:cubicBezTo>
                  <a:cubicBezTo>
                    <a:pt x="66" y="53"/>
                    <a:pt x="67"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6"/>
            <p:cNvSpPr/>
            <p:nvPr/>
          </p:nvSpPr>
          <p:spPr>
            <a:xfrm>
              <a:off x="13072452" y="2220140"/>
              <a:ext cx="5309" cy="4078"/>
            </a:xfrm>
            <a:custGeom>
              <a:avLst/>
              <a:gdLst/>
              <a:ahLst/>
              <a:cxnLst/>
              <a:rect l="l" t="t" r="r" b="b"/>
              <a:pathLst>
                <a:path w="69" h="53" extrusionOk="0">
                  <a:moveTo>
                    <a:pt x="35" y="1"/>
                  </a:moveTo>
                  <a:cubicBezTo>
                    <a:pt x="1" y="1"/>
                    <a:pt x="1" y="53"/>
                    <a:pt x="35" y="53"/>
                  </a:cubicBezTo>
                  <a:cubicBezTo>
                    <a:pt x="67" y="53"/>
                    <a:pt x="68"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6"/>
            <p:cNvSpPr/>
            <p:nvPr/>
          </p:nvSpPr>
          <p:spPr>
            <a:xfrm>
              <a:off x="13083608" y="2233990"/>
              <a:ext cx="5309" cy="4155"/>
            </a:xfrm>
            <a:custGeom>
              <a:avLst/>
              <a:gdLst/>
              <a:ahLst/>
              <a:cxnLst/>
              <a:rect l="l" t="t" r="r" b="b"/>
              <a:pathLst>
                <a:path w="69" h="54" extrusionOk="0">
                  <a:moveTo>
                    <a:pt x="34" y="1"/>
                  </a:moveTo>
                  <a:cubicBezTo>
                    <a:pt x="1" y="2"/>
                    <a:pt x="1"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6"/>
            <p:cNvSpPr/>
            <p:nvPr/>
          </p:nvSpPr>
          <p:spPr>
            <a:xfrm>
              <a:off x="13072529" y="2237683"/>
              <a:ext cx="5232" cy="4155"/>
            </a:xfrm>
            <a:custGeom>
              <a:avLst/>
              <a:gdLst/>
              <a:ahLst/>
              <a:cxnLst/>
              <a:rect l="l" t="t" r="r" b="b"/>
              <a:pathLst>
                <a:path w="68" h="54" extrusionOk="0">
                  <a:moveTo>
                    <a:pt x="34" y="1"/>
                  </a:moveTo>
                  <a:cubicBezTo>
                    <a:pt x="1" y="1"/>
                    <a:pt x="1" y="53"/>
                    <a:pt x="34" y="53"/>
                  </a:cubicBezTo>
                  <a:cubicBezTo>
                    <a:pt x="66" y="53"/>
                    <a:pt x="67"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6"/>
            <p:cNvSpPr/>
            <p:nvPr/>
          </p:nvSpPr>
          <p:spPr>
            <a:xfrm>
              <a:off x="13078453" y="2250609"/>
              <a:ext cx="5232" cy="4078"/>
            </a:xfrm>
            <a:custGeom>
              <a:avLst/>
              <a:gdLst/>
              <a:ahLst/>
              <a:cxnLst/>
              <a:rect l="l" t="t" r="r" b="b"/>
              <a:pathLst>
                <a:path w="68" h="53" extrusionOk="0">
                  <a:moveTo>
                    <a:pt x="33" y="1"/>
                  </a:moveTo>
                  <a:cubicBezTo>
                    <a:pt x="1" y="1"/>
                    <a:pt x="1"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6"/>
            <p:cNvSpPr/>
            <p:nvPr/>
          </p:nvSpPr>
          <p:spPr>
            <a:xfrm>
              <a:off x="13063142" y="2260534"/>
              <a:ext cx="5232" cy="4078"/>
            </a:xfrm>
            <a:custGeom>
              <a:avLst/>
              <a:gdLst/>
              <a:ahLst/>
              <a:cxnLst/>
              <a:rect l="l" t="t" r="r" b="b"/>
              <a:pathLst>
                <a:path w="68" h="53" extrusionOk="0">
                  <a:moveTo>
                    <a:pt x="33" y="0"/>
                  </a:moveTo>
                  <a:cubicBezTo>
                    <a:pt x="1" y="1"/>
                    <a:pt x="1" y="52"/>
                    <a:pt x="33" y="52"/>
                  </a:cubicBezTo>
                  <a:cubicBezTo>
                    <a:pt x="65" y="52"/>
                    <a:pt x="67"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6"/>
            <p:cNvSpPr/>
            <p:nvPr/>
          </p:nvSpPr>
          <p:spPr>
            <a:xfrm>
              <a:off x="13049062" y="2249608"/>
              <a:ext cx="5232" cy="4078"/>
            </a:xfrm>
            <a:custGeom>
              <a:avLst/>
              <a:gdLst/>
              <a:ahLst/>
              <a:cxnLst/>
              <a:rect l="l" t="t" r="r" b="b"/>
              <a:pathLst>
                <a:path w="68" h="53" extrusionOk="0">
                  <a:moveTo>
                    <a:pt x="33" y="0"/>
                  </a:moveTo>
                  <a:cubicBezTo>
                    <a:pt x="0" y="0"/>
                    <a:pt x="0" y="52"/>
                    <a:pt x="33" y="52"/>
                  </a:cubicBezTo>
                  <a:cubicBezTo>
                    <a:pt x="66" y="52"/>
                    <a:pt x="68"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6"/>
            <p:cNvSpPr/>
            <p:nvPr/>
          </p:nvSpPr>
          <p:spPr>
            <a:xfrm>
              <a:off x="13047677" y="2260688"/>
              <a:ext cx="5232" cy="4078"/>
            </a:xfrm>
            <a:custGeom>
              <a:avLst/>
              <a:gdLst/>
              <a:ahLst/>
              <a:cxnLst/>
              <a:rect l="l" t="t" r="r" b="b"/>
              <a:pathLst>
                <a:path w="68" h="53" extrusionOk="0">
                  <a:moveTo>
                    <a:pt x="34" y="0"/>
                  </a:moveTo>
                  <a:cubicBezTo>
                    <a:pt x="0" y="0"/>
                    <a:pt x="0" y="52"/>
                    <a:pt x="34" y="52"/>
                  </a:cubicBezTo>
                  <a:cubicBezTo>
                    <a:pt x="66" y="52"/>
                    <a:pt x="67"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6"/>
            <p:cNvSpPr/>
            <p:nvPr/>
          </p:nvSpPr>
          <p:spPr>
            <a:xfrm>
              <a:off x="13030288" y="2248916"/>
              <a:ext cx="5232" cy="4155"/>
            </a:xfrm>
            <a:custGeom>
              <a:avLst/>
              <a:gdLst/>
              <a:ahLst/>
              <a:cxnLst/>
              <a:rect l="l" t="t" r="r" b="b"/>
              <a:pathLst>
                <a:path w="68" h="54" extrusionOk="0">
                  <a:moveTo>
                    <a:pt x="33" y="1"/>
                  </a:moveTo>
                  <a:cubicBezTo>
                    <a:pt x="0" y="2"/>
                    <a:pt x="0"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6"/>
            <p:cNvSpPr/>
            <p:nvPr/>
          </p:nvSpPr>
          <p:spPr>
            <a:xfrm>
              <a:off x="13037367" y="2243376"/>
              <a:ext cx="5309" cy="4155"/>
            </a:xfrm>
            <a:custGeom>
              <a:avLst/>
              <a:gdLst/>
              <a:ahLst/>
              <a:cxnLst/>
              <a:rect l="l" t="t" r="r" b="b"/>
              <a:pathLst>
                <a:path w="69" h="54" extrusionOk="0">
                  <a:moveTo>
                    <a:pt x="34" y="1"/>
                  </a:moveTo>
                  <a:cubicBezTo>
                    <a:pt x="1" y="1"/>
                    <a:pt x="1" y="53"/>
                    <a:pt x="34" y="53"/>
                  </a:cubicBezTo>
                  <a:cubicBezTo>
                    <a:pt x="67" y="53"/>
                    <a:pt x="69"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6"/>
            <p:cNvSpPr/>
            <p:nvPr/>
          </p:nvSpPr>
          <p:spPr>
            <a:xfrm>
              <a:off x="13019363" y="2235298"/>
              <a:ext cx="5309" cy="4078"/>
            </a:xfrm>
            <a:custGeom>
              <a:avLst/>
              <a:gdLst/>
              <a:ahLst/>
              <a:cxnLst/>
              <a:rect l="l" t="t" r="r" b="b"/>
              <a:pathLst>
                <a:path w="69" h="53" extrusionOk="0">
                  <a:moveTo>
                    <a:pt x="34" y="1"/>
                  </a:moveTo>
                  <a:cubicBezTo>
                    <a:pt x="0" y="2"/>
                    <a:pt x="0" y="53"/>
                    <a:pt x="34" y="53"/>
                  </a:cubicBezTo>
                  <a:cubicBezTo>
                    <a:pt x="66"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6"/>
            <p:cNvSpPr/>
            <p:nvPr/>
          </p:nvSpPr>
          <p:spPr>
            <a:xfrm>
              <a:off x="13017439" y="2215216"/>
              <a:ext cx="5232" cy="4155"/>
            </a:xfrm>
            <a:custGeom>
              <a:avLst/>
              <a:gdLst/>
              <a:ahLst/>
              <a:cxnLst/>
              <a:rect l="l" t="t" r="r" b="b"/>
              <a:pathLst>
                <a:path w="68" h="54" extrusionOk="0">
                  <a:moveTo>
                    <a:pt x="34" y="1"/>
                  </a:moveTo>
                  <a:cubicBezTo>
                    <a:pt x="0" y="1"/>
                    <a:pt x="0"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6"/>
            <p:cNvSpPr/>
            <p:nvPr/>
          </p:nvSpPr>
          <p:spPr>
            <a:xfrm>
              <a:off x="13005283" y="2203983"/>
              <a:ext cx="5155" cy="4155"/>
            </a:xfrm>
            <a:custGeom>
              <a:avLst/>
              <a:gdLst/>
              <a:ahLst/>
              <a:cxnLst/>
              <a:rect l="l" t="t" r="r" b="b"/>
              <a:pathLst>
                <a:path w="67" h="54" extrusionOk="0">
                  <a:moveTo>
                    <a:pt x="33" y="1"/>
                  </a:moveTo>
                  <a:cubicBezTo>
                    <a:pt x="1" y="2"/>
                    <a:pt x="1"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6"/>
            <p:cNvSpPr/>
            <p:nvPr/>
          </p:nvSpPr>
          <p:spPr>
            <a:xfrm>
              <a:off x="13005283" y="2192673"/>
              <a:ext cx="4232" cy="4309"/>
            </a:xfrm>
            <a:custGeom>
              <a:avLst/>
              <a:gdLst/>
              <a:ahLst/>
              <a:cxnLst/>
              <a:rect l="l" t="t" r="r" b="b"/>
              <a:pathLst>
                <a:path w="55" h="56" extrusionOk="0">
                  <a:moveTo>
                    <a:pt x="26" y="1"/>
                  </a:moveTo>
                  <a:cubicBezTo>
                    <a:pt x="23" y="1"/>
                    <a:pt x="20" y="1"/>
                    <a:pt x="15" y="3"/>
                  </a:cubicBezTo>
                  <a:cubicBezTo>
                    <a:pt x="13" y="5"/>
                    <a:pt x="9" y="6"/>
                    <a:pt x="8" y="8"/>
                  </a:cubicBezTo>
                  <a:cubicBezTo>
                    <a:pt x="7" y="10"/>
                    <a:pt x="5" y="12"/>
                    <a:pt x="4" y="13"/>
                  </a:cubicBezTo>
                  <a:cubicBezTo>
                    <a:pt x="2" y="18"/>
                    <a:pt x="1" y="22"/>
                    <a:pt x="1" y="27"/>
                  </a:cubicBezTo>
                  <a:cubicBezTo>
                    <a:pt x="1" y="29"/>
                    <a:pt x="1" y="32"/>
                    <a:pt x="2" y="33"/>
                  </a:cubicBezTo>
                  <a:cubicBezTo>
                    <a:pt x="3" y="38"/>
                    <a:pt x="6" y="43"/>
                    <a:pt x="8" y="45"/>
                  </a:cubicBezTo>
                  <a:cubicBezTo>
                    <a:pt x="9" y="47"/>
                    <a:pt x="9" y="48"/>
                    <a:pt x="11" y="48"/>
                  </a:cubicBezTo>
                  <a:cubicBezTo>
                    <a:pt x="13" y="50"/>
                    <a:pt x="16" y="52"/>
                    <a:pt x="18" y="53"/>
                  </a:cubicBezTo>
                  <a:cubicBezTo>
                    <a:pt x="22" y="54"/>
                    <a:pt x="25" y="55"/>
                    <a:pt x="29" y="55"/>
                  </a:cubicBezTo>
                  <a:cubicBezTo>
                    <a:pt x="33" y="55"/>
                    <a:pt x="35" y="55"/>
                    <a:pt x="39" y="53"/>
                  </a:cubicBezTo>
                  <a:cubicBezTo>
                    <a:pt x="42" y="51"/>
                    <a:pt x="46" y="50"/>
                    <a:pt x="48" y="48"/>
                  </a:cubicBezTo>
                  <a:cubicBezTo>
                    <a:pt x="49" y="46"/>
                    <a:pt x="50" y="44"/>
                    <a:pt x="51" y="43"/>
                  </a:cubicBezTo>
                  <a:cubicBezTo>
                    <a:pt x="54" y="38"/>
                    <a:pt x="55" y="34"/>
                    <a:pt x="55" y="29"/>
                  </a:cubicBezTo>
                  <a:cubicBezTo>
                    <a:pt x="55" y="27"/>
                    <a:pt x="55" y="24"/>
                    <a:pt x="54" y="23"/>
                  </a:cubicBezTo>
                  <a:cubicBezTo>
                    <a:pt x="52" y="19"/>
                    <a:pt x="50" y="15"/>
                    <a:pt x="47" y="11"/>
                  </a:cubicBezTo>
                  <a:cubicBezTo>
                    <a:pt x="46" y="10"/>
                    <a:pt x="46" y="8"/>
                    <a:pt x="45" y="8"/>
                  </a:cubicBezTo>
                  <a:cubicBezTo>
                    <a:pt x="41" y="6"/>
                    <a:pt x="39" y="5"/>
                    <a:pt x="36" y="3"/>
                  </a:cubicBezTo>
                  <a:cubicBezTo>
                    <a:pt x="34" y="2"/>
                    <a:pt x="30" y="1"/>
                    <a:pt x="2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6"/>
            <p:cNvSpPr/>
            <p:nvPr/>
          </p:nvSpPr>
          <p:spPr>
            <a:xfrm>
              <a:off x="13014670" y="2193673"/>
              <a:ext cx="5309" cy="4078"/>
            </a:xfrm>
            <a:custGeom>
              <a:avLst/>
              <a:gdLst/>
              <a:ahLst/>
              <a:cxnLst/>
              <a:rect l="l" t="t" r="r" b="b"/>
              <a:pathLst>
                <a:path w="69" h="53" extrusionOk="0">
                  <a:moveTo>
                    <a:pt x="35" y="0"/>
                  </a:moveTo>
                  <a:cubicBezTo>
                    <a:pt x="1" y="2"/>
                    <a:pt x="1" y="53"/>
                    <a:pt x="35" y="53"/>
                  </a:cubicBezTo>
                  <a:cubicBezTo>
                    <a:pt x="67" y="53"/>
                    <a:pt x="69"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26"/>
            <p:cNvSpPr/>
            <p:nvPr/>
          </p:nvSpPr>
          <p:spPr>
            <a:xfrm>
              <a:off x="13021133" y="2178593"/>
              <a:ext cx="5232" cy="4078"/>
            </a:xfrm>
            <a:custGeom>
              <a:avLst/>
              <a:gdLst/>
              <a:ahLst/>
              <a:cxnLst/>
              <a:rect l="l" t="t" r="r" b="b"/>
              <a:pathLst>
                <a:path w="68" h="53" extrusionOk="0">
                  <a:moveTo>
                    <a:pt x="35" y="0"/>
                  </a:moveTo>
                  <a:cubicBezTo>
                    <a:pt x="0" y="0"/>
                    <a:pt x="0" y="52"/>
                    <a:pt x="35" y="52"/>
                  </a:cubicBezTo>
                  <a:cubicBezTo>
                    <a:pt x="67" y="52"/>
                    <a:pt x="68"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8" name="Google Shape;1798;p26"/>
          <p:cNvGrpSpPr/>
          <p:nvPr/>
        </p:nvGrpSpPr>
        <p:grpSpPr>
          <a:xfrm flipH="1">
            <a:off x="616478" y="1303459"/>
            <a:ext cx="1490921" cy="5410881"/>
            <a:chOff x="9854590" y="-1351953"/>
            <a:chExt cx="203737" cy="739393"/>
          </a:xfrm>
        </p:grpSpPr>
        <p:sp>
          <p:nvSpPr>
            <p:cNvPr id="1799" name="Google Shape;1799;p26"/>
            <p:cNvSpPr/>
            <p:nvPr/>
          </p:nvSpPr>
          <p:spPr>
            <a:xfrm>
              <a:off x="9859129" y="-1338181"/>
              <a:ext cx="194504" cy="176423"/>
            </a:xfrm>
            <a:custGeom>
              <a:avLst/>
              <a:gdLst/>
              <a:ahLst/>
              <a:cxnLst/>
              <a:rect l="l" t="t" r="r" b="b"/>
              <a:pathLst>
                <a:path w="2528" h="2293" extrusionOk="0">
                  <a:moveTo>
                    <a:pt x="1265" y="1"/>
                  </a:moveTo>
                  <a:cubicBezTo>
                    <a:pt x="1175" y="1"/>
                    <a:pt x="1083" y="11"/>
                    <a:pt x="992" y="34"/>
                  </a:cubicBezTo>
                  <a:cubicBezTo>
                    <a:pt x="377" y="184"/>
                    <a:pt x="0" y="803"/>
                    <a:pt x="150" y="1419"/>
                  </a:cubicBezTo>
                  <a:cubicBezTo>
                    <a:pt x="278" y="1942"/>
                    <a:pt x="747" y="2292"/>
                    <a:pt x="1263" y="2292"/>
                  </a:cubicBezTo>
                  <a:cubicBezTo>
                    <a:pt x="1353" y="2292"/>
                    <a:pt x="1444" y="2282"/>
                    <a:pt x="1535" y="2259"/>
                  </a:cubicBezTo>
                  <a:cubicBezTo>
                    <a:pt x="2151" y="2109"/>
                    <a:pt x="2527" y="1490"/>
                    <a:pt x="2377" y="874"/>
                  </a:cubicBezTo>
                  <a:cubicBezTo>
                    <a:pt x="2249" y="351"/>
                    <a:pt x="1780" y="1"/>
                    <a:pt x="1265" y="1"/>
                  </a:cubicBez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6"/>
            <p:cNvSpPr/>
            <p:nvPr/>
          </p:nvSpPr>
          <p:spPr>
            <a:xfrm>
              <a:off x="9877980" y="-1319561"/>
              <a:ext cx="157419" cy="137953"/>
            </a:xfrm>
            <a:custGeom>
              <a:avLst/>
              <a:gdLst/>
              <a:ahLst/>
              <a:cxnLst/>
              <a:rect l="l" t="t" r="r" b="b"/>
              <a:pathLst>
                <a:path w="2046" h="1793" extrusionOk="0">
                  <a:moveTo>
                    <a:pt x="1022" y="0"/>
                  </a:moveTo>
                  <a:cubicBezTo>
                    <a:pt x="884" y="0"/>
                    <a:pt x="743" y="32"/>
                    <a:pt x="611" y="100"/>
                  </a:cubicBezTo>
                  <a:cubicBezTo>
                    <a:pt x="172" y="328"/>
                    <a:pt x="0" y="868"/>
                    <a:pt x="228" y="1307"/>
                  </a:cubicBezTo>
                  <a:cubicBezTo>
                    <a:pt x="387" y="1616"/>
                    <a:pt x="700" y="1792"/>
                    <a:pt x="1024" y="1792"/>
                  </a:cubicBezTo>
                  <a:cubicBezTo>
                    <a:pt x="1162" y="1792"/>
                    <a:pt x="1303" y="1760"/>
                    <a:pt x="1434" y="1692"/>
                  </a:cubicBezTo>
                  <a:cubicBezTo>
                    <a:pt x="1874" y="1465"/>
                    <a:pt x="2045" y="924"/>
                    <a:pt x="1819" y="485"/>
                  </a:cubicBezTo>
                  <a:cubicBezTo>
                    <a:pt x="1660" y="177"/>
                    <a:pt x="1347" y="0"/>
                    <a:pt x="1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6"/>
            <p:cNvSpPr/>
            <p:nvPr/>
          </p:nvSpPr>
          <p:spPr>
            <a:xfrm>
              <a:off x="9854590" y="-1351953"/>
              <a:ext cx="203737" cy="203583"/>
            </a:xfrm>
            <a:custGeom>
              <a:avLst/>
              <a:gdLst/>
              <a:ahLst/>
              <a:cxnLst/>
              <a:rect l="l" t="t" r="r" b="b"/>
              <a:pathLst>
                <a:path w="2648" h="2646" extrusionOk="0">
                  <a:moveTo>
                    <a:pt x="1295" y="0"/>
                  </a:moveTo>
                  <a:lnTo>
                    <a:pt x="1296" y="44"/>
                  </a:lnTo>
                  <a:cubicBezTo>
                    <a:pt x="1301" y="43"/>
                    <a:pt x="1306" y="43"/>
                    <a:pt x="1311" y="43"/>
                  </a:cubicBezTo>
                  <a:cubicBezTo>
                    <a:pt x="1316" y="43"/>
                    <a:pt x="1321" y="43"/>
                    <a:pt x="1325" y="44"/>
                  </a:cubicBezTo>
                  <a:lnTo>
                    <a:pt x="1335" y="44"/>
                  </a:lnTo>
                  <a:lnTo>
                    <a:pt x="1335" y="0"/>
                  </a:lnTo>
                  <a:close/>
                  <a:moveTo>
                    <a:pt x="1377" y="0"/>
                  </a:moveTo>
                  <a:lnTo>
                    <a:pt x="1375" y="44"/>
                  </a:lnTo>
                  <a:cubicBezTo>
                    <a:pt x="1389" y="45"/>
                    <a:pt x="1401" y="45"/>
                    <a:pt x="1415" y="47"/>
                  </a:cubicBezTo>
                  <a:lnTo>
                    <a:pt x="1417" y="2"/>
                  </a:lnTo>
                  <a:cubicBezTo>
                    <a:pt x="1405" y="1"/>
                    <a:pt x="1390" y="0"/>
                    <a:pt x="1377" y="0"/>
                  </a:cubicBezTo>
                  <a:close/>
                  <a:moveTo>
                    <a:pt x="1254" y="1"/>
                  </a:moveTo>
                  <a:cubicBezTo>
                    <a:pt x="1242" y="1"/>
                    <a:pt x="1227" y="2"/>
                    <a:pt x="1214" y="4"/>
                  </a:cubicBezTo>
                  <a:lnTo>
                    <a:pt x="1218" y="48"/>
                  </a:lnTo>
                  <a:cubicBezTo>
                    <a:pt x="1231" y="47"/>
                    <a:pt x="1244" y="46"/>
                    <a:pt x="1257" y="46"/>
                  </a:cubicBezTo>
                  <a:lnTo>
                    <a:pt x="1254" y="1"/>
                  </a:lnTo>
                  <a:close/>
                  <a:moveTo>
                    <a:pt x="1458" y="6"/>
                  </a:moveTo>
                  <a:lnTo>
                    <a:pt x="1454" y="51"/>
                  </a:lnTo>
                  <a:lnTo>
                    <a:pt x="1493" y="54"/>
                  </a:lnTo>
                  <a:lnTo>
                    <a:pt x="1498" y="12"/>
                  </a:lnTo>
                  <a:cubicBezTo>
                    <a:pt x="1485" y="9"/>
                    <a:pt x="1471" y="7"/>
                    <a:pt x="1458" y="6"/>
                  </a:cubicBezTo>
                  <a:close/>
                  <a:moveTo>
                    <a:pt x="1174" y="9"/>
                  </a:moveTo>
                  <a:cubicBezTo>
                    <a:pt x="1160" y="10"/>
                    <a:pt x="1146" y="13"/>
                    <a:pt x="1133" y="14"/>
                  </a:cubicBezTo>
                  <a:lnTo>
                    <a:pt x="1140" y="57"/>
                  </a:lnTo>
                  <a:cubicBezTo>
                    <a:pt x="1153" y="54"/>
                    <a:pt x="1166" y="53"/>
                    <a:pt x="1179" y="53"/>
                  </a:cubicBezTo>
                  <a:lnTo>
                    <a:pt x="1174" y="9"/>
                  </a:lnTo>
                  <a:close/>
                  <a:moveTo>
                    <a:pt x="1537" y="17"/>
                  </a:moveTo>
                  <a:lnTo>
                    <a:pt x="1531" y="59"/>
                  </a:lnTo>
                  <a:cubicBezTo>
                    <a:pt x="1544" y="62"/>
                    <a:pt x="1557" y="64"/>
                    <a:pt x="1570" y="66"/>
                  </a:cubicBezTo>
                  <a:lnTo>
                    <a:pt x="1578" y="25"/>
                  </a:lnTo>
                  <a:cubicBezTo>
                    <a:pt x="1565" y="22"/>
                    <a:pt x="1551" y="19"/>
                    <a:pt x="1537" y="17"/>
                  </a:cubicBezTo>
                  <a:close/>
                  <a:moveTo>
                    <a:pt x="1094" y="19"/>
                  </a:moveTo>
                  <a:cubicBezTo>
                    <a:pt x="1080" y="22"/>
                    <a:pt x="1067" y="25"/>
                    <a:pt x="1054" y="27"/>
                  </a:cubicBezTo>
                  <a:lnTo>
                    <a:pt x="1062" y="70"/>
                  </a:lnTo>
                  <a:cubicBezTo>
                    <a:pt x="1075" y="68"/>
                    <a:pt x="1087" y="65"/>
                    <a:pt x="1102" y="63"/>
                  </a:cubicBezTo>
                  <a:lnTo>
                    <a:pt x="1094" y="19"/>
                  </a:lnTo>
                  <a:close/>
                  <a:moveTo>
                    <a:pt x="1619" y="32"/>
                  </a:moveTo>
                  <a:lnTo>
                    <a:pt x="1609" y="75"/>
                  </a:lnTo>
                  <a:cubicBezTo>
                    <a:pt x="1620" y="78"/>
                    <a:pt x="1634" y="80"/>
                    <a:pt x="1646" y="85"/>
                  </a:cubicBezTo>
                  <a:lnTo>
                    <a:pt x="1659" y="42"/>
                  </a:lnTo>
                  <a:cubicBezTo>
                    <a:pt x="1645" y="39"/>
                    <a:pt x="1633" y="35"/>
                    <a:pt x="1619" y="32"/>
                  </a:cubicBezTo>
                  <a:close/>
                  <a:moveTo>
                    <a:pt x="1013" y="35"/>
                  </a:moveTo>
                  <a:cubicBezTo>
                    <a:pt x="1000" y="39"/>
                    <a:pt x="987" y="42"/>
                    <a:pt x="974" y="46"/>
                  </a:cubicBezTo>
                  <a:lnTo>
                    <a:pt x="986" y="89"/>
                  </a:lnTo>
                  <a:cubicBezTo>
                    <a:pt x="999" y="86"/>
                    <a:pt x="1010" y="82"/>
                    <a:pt x="1024" y="78"/>
                  </a:cubicBezTo>
                  <a:lnTo>
                    <a:pt x="1013" y="35"/>
                  </a:lnTo>
                  <a:close/>
                  <a:moveTo>
                    <a:pt x="1698" y="53"/>
                  </a:moveTo>
                  <a:lnTo>
                    <a:pt x="1685" y="95"/>
                  </a:lnTo>
                  <a:cubicBezTo>
                    <a:pt x="1698" y="99"/>
                    <a:pt x="1709" y="103"/>
                    <a:pt x="1723" y="106"/>
                  </a:cubicBezTo>
                  <a:lnTo>
                    <a:pt x="1737" y="65"/>
                  </a:lnTo>
                  <a:lnTo>
                    <a:pt x="1698" y="53"/>
                  </a:lnTo>
                  <a:close/>
                  <a:moveTo>
                    <a:pt x="935" y="57"/>
                  </a:moveTo>
                  <a:cubicBezTo>
                    <a:pt x="922" y="62"/>
                    <a:pt x="909" y="66"/>
                    <a:pt x="896" y="70"/>
                  </a:cubicBezTo>
                  <a:lnTo>
                    <a:pt x="910" y="112"/>
                  </a:lnTo>
                  <a:cubicBezTo>
                    <a:pt x="924" y="109"/>
                    <a:pt x="935" y="104"/>
                    <a:pt x="948" y="99"/>
                  </a:cubicBezTo>
                  <a:lnTo>
                    <a:pt x="935" y="57"/>
                  </a:lnTo>
                  <a:close/>
                  <a:moveTo>
                    <a:pt x="1775" y="77"/>
                  </a:moveTo>
                  <a:lnTo>
                    <a:pt x="1759" y="118"/>
                  </a:lnTo>
                  <a:cubicBezTo>
                    <a:pt x="1771" y="124"/>
                    <a:pt x="1784" y="127"/>
                    <a:pt x="1796" y="132"/>
                  </a:cubicBezTo>
                  <a:lnTo>
                    <a:pt x="1812" y="91"/>
                  </a:lnTo>
                  <a:cubicBezTo>
                    <a:pt x="1800" y="86"/>
                    <a:pt x="1787" y="81"/>
                    <a:pt x="1775" y="77"/>
                  </a:cubicBezTo>
                  <a:close/>
                  <a:moveTo>
                    <a:pt x="858" y="85"/>
                  </a:moveTo>
                  <a:cubicBezTo>
                    <a:pt x="846" y="89"/>
                    <a:pt x="833" y="94"/>
                    <a:pt x="821" y="99"/>
                  </a:cubicBezTo>
                  <a:lnTo>
                    <a:pt x="837" y="140"/>
                  </a:lnTo>
                  <a:cubicBezTo>
                    <a:pt x="849" y="135"/>
                    <a:pt x="861" y="130"/>
                    <a:pt x="874" y="126"/>
                  </a:cubicBezTo>
                  <a:lnTo>
                    <a:pt x="858" y="85"/>
                  </a:lnTo>
                  <a:close/>
                  <a:moveTo>
                    <a:pt x="1850" y="107"/>
                  </a:moveTo>
                  <a:lnTo>
                    <a:pt x="1833" y="148"/>
                  </a:lnTo>
                  <a:lnTo>
                    <a:pt x="1869" y="164"/>
                  </a:lnTo>
                  <a:lnTo>
                    <a:pt x="1886" y="125"/>
                  </a:lnTo>
                  <a:cubicBezTo>
                    <a:pt x="1875" y="118"/>
                    <a:pt x="1863" y="113"/>
                    <a:pt x="1850" y="107"/>
                  </a:cubicBezTo>
                  <a:close/>
                  <a:moveTo>
                    <a:pt x="781" y="116"/>
                  </a:moveTo>
                  <a:cubicBezTo>
                    <a:pt x="769" y="121"/>
                    <a:pt x="757" y="126"/>
                    <a:pt x="744" y="132"/>
                  </a:cubicBezTo>
                  <a:lnTo>
                    <a:pt x="764" y="172"/>
                  </a:lnTo>
                  <a:cubicBezTo>
                    <a:pt x="778" y="167"/>
                    <a:pt x="789" y="161"/>
                    <a:pt x="800" y="156"/>
                  </a:cubicBezTo>
                  <a:lnTo>
                    <a:pt x="781" y="116"/>
                  </a:lnTo>
                  <a:close/>
                  <a:moveTo>
                    <a:pt x="1922" y="143"/>
                  </a:moveTo>
                  <a:lnTo>
                    <a:pt x="1902" y="183"/>
                  </a:lnTo>
                  <a:cubicBezTo>
                    <a:pt x="1915" y="188"/>
                    <a:pt x="1926" y="194"/>
                    <a:pt x="1937" y="200"/>
                  </a:cubicBezTo>
                  <a:lnTo>
                    <a:pt x="1958" y="163"/>
                  </a:lnTo>
                  <a:cubicBezTo>
                    <a:pt x="1945" y="156"/>
                    <a:pt x="1933" y="150"/>
                    <a:pt x="1922" y="143"/>
                  </a:cubicBezTo>
                  <a:close/>
                  <a:moveTo>
                    <a:pt x="708" y="151"/>
                  </a:moveTo>
                  <a:lnTo>
                    <a:pt x="673" y="171"/>
                  </a:lnTo>
                  <a:lnTo>
                    <a:pt x="695" y="209"/>
                  </a:lnTo>
                  <a:cubicBezTo>
                    <a:pt x="707" y="202"/>
                    <a:pt x="718" y="195"/>
                    <a:pt x="729" y="190"/>
                  </a:cubicBezTo>
                  <a:lnTo>
                    <a:pt x="708" y="151"/>
                  </a:lnTo>
                  <a:close/>
                  <a:moveTo>
                    <a:pt x="1994" y="182"/>
                  </a:moveTo>
                  <a:lnTo>
                    <a:pt x="1972" y="219"/>
                  </a:lnTo>
                  <a:cubicBezTo>
                    <a:pt x="1983" y="225"/>
                    <a:pt x="1995" y="234"/>
                    <a:pt x="2005" y="240"/>
                  </a:cubicBezTo>
                  <a:lnTo>
                    <a:pt x="2029" y="202"/>
                  </a:lnTo>
                  <a:cubicBezTo>
                    <a:pt x="2017" y="195"/>
                    <a:pt x="2005" y="188"/>
                    <a:pt x="1994" y="182"/>
                  </a:cubicBezTo>
                  <a:close/>
                  <a:moveTo>
                    <a:pt x="638" y="190"/>
                  </a:moveTo>
                  <a:cubicBezTo>
                    <a:pt x="628" y="198"/>
                    <a:pt x="616" y="204"/>
                    <a:pt x="604" y="212"/>
                  </a:cubicBezTo>
                  <a:lnTo>
                    <a:pt x="628" y="248"/>
                  </a:lnTo>
                  <a:cubicBezTo>
                    <a:pt x="639" y="242"/>
                    <a:pt x="649" y="236"/>
                    <a:pt x="661" y="227"/>
                  </a:cubicBezTo>
                  <a:lnTo>
                    <a:pt x="638" y="190"/>
                  </a:lnTo>
                  <a:close/>
                  <a:moveTo>
                    <a:pt x="2063" y="225"/>
                  </a:moveTo>
                  <a:lnTo>
                    <a:pt x="2038" y="262"/>
                  </a:lnTo>
                  <a:cubicBezTo>
                    <a:pt x="2050" y="268"/>
                    <a:pt x="2061" y="276"/>
                    <a:pt x="2071" y="284"/>
                  </a:cubicBezTo>
                  <a:lnTo>
                    <a:pt x="2097" y="249"/>
                  </a:lnTo>
                  <a:cubicBezTo>
                    <a:pt x="2085" y="241"/>
                    <a:pt x="2074" y="234"/>
                    <a:pt x="2063" y="225"/>
                  </a:cubicBezTo>
                  <a:close/>
                  <a:moveTo>
                    <a:pt x="570" y="236"/>
                  </a:moveTo>
                  <a:cubicBezTo>
                    <a:pt x="560" y="244"/>
                    <a:pt x="548" y="251"/>
                    <a:pt x="538" y="260"/>
                  </a:cubicBezTo>
                  <a:lnTo>
                    <a:pt x="564" y="294"/>
                  </a:lnTo>
                  <a:cubicBezTo>
                    <a:pt x="574" y="287"/>
                    <a:pt x="585" y="278"/>
                    <a:pt x="595" y="272"/>
                  </a:cubicBezTo>
                  <a:lnTo>
                    <a:pt x="570" y="236"/>
                  </a:lnTo>
                  <a:close/>
                  <a:moveTo>
                    <a:pt x="2129" y="272"/>
                  </a:moveTo>
                  <a:lnTo>
                    <a:pt x="2102" y="308"/>
                  </a:lnTo>
                  <a:cubicBezTo>
                    <a:pt x="2113" y="315"/>
                    <a:pt x="2123" y="324"/>
                    <a:pt x="2134" y="333"/>
                  </a:cubicBezTo>
                  <a:lnTo>
                    <a:pt x="2161" y="297"/>
                  </a:lnTo>
                  <a:cubicBezTo>
                    <a:pt x="2150" y="289"/>
                    <a:pt x="2140" y="281"/>
                    <a:pt x="2129" y="272"/>
                  </a:cubicBezTo>
                  <a:close/>
                  <a:moveTo>
                    <a:pt x="503" y="283"/>
                  </a:moveTo>
                  <a:cubicBezTo>
                    <a:pt x="493" y="292"/>
                    <a:pt x="483" y="299"/>
                    <a:pt x="472" y="309"/>
                  </a:cubicBezTo>
                  <a:lnTo>
                    <a:pt x="501" y="343"/>
                  </a:lnTo>
                  <a:cubicBezTo>
                    <a:pt x="512" y="335"/>
                    <a:pt x="522" y="326"/>
                    <a:pt x="531" y="317"/>
                  </a:cubicBezTo>
                  <a:lnTo>
                    <a:pt x="503" y="283"/>
                  </a:lnTo>
                  <a:close/>
                  <a:moveTo>
                    <a:pt x="2193" y="324"/>
                  </a:moveTo>
                  <a:lnTo>
                    <a:pt x="2165" y="357"/>
                  </a:lnTo>
                  <a:cubicBezTo>
                    <a:pt x="2173" y="365"/>
                    <a:pt x="2184" y="374"/>
                    <a:pt x="2193" y="383"/>
                  </a:cubicBezTo>
                  <a:lnTo>
                    <a:pt x="2223" y="352"/>
                  </a:lnTo>
                  <a:cubicBezTo>
                    <a:pt x="2214" y="342"/>
                    <a:pt x="2203" y="334"/>
                    <a:pt x="2193" y="324"/>
                  </a:cubicBezTo>
                  <a:close/>
                  <a:moveTo>
                    <a:pt x="442" y="338"/>
                  </a:moveTo>
                  <a:cubicBezTo>
                    <a:pt x="431" y="346"/>
                    <a:pt x="423" y="356"/>
                    <a:pt x="413" y="365"/>
                  </a:cubicBezTo>
                  <a:lnTo>
                    <a:pt x="442" y="396"/>
                  </a:lnTo>
                  <a:cubicBezTo>
                    <a:pt x="452" y="387"/>
                    <a:pt x="462" y="378"/>
                    <a:pt x="472" y="370"/>
                  </a:cubicBezTo>
                  <a:lnTo>
                    <a:pt x="442" y="338"/>
                  </a:lnTo>
                  <a:close/>
                  <a:moveTo>
                    <a:pt x="2253" y="379"/>
                  </a:moveTo>
                  <a:lnTo>
                    <a:pt x="2222" y="410"/>
                  </a:lnTo>
                  <a:lnTo>
                    <a:pt x="2249" y="438"/>
                  </a:lnTo>
                  <a:lnTo>
                    <a:pt x="2282" y="408"/>
                  </a:lnTo>
                  <a:lnTo>
                    <a:pt x="2253" y="379"/>
                  </a:lnTo>
                  <a:close/>
                  <a:moveTo>
                    <a:pt x="384" y="392"/>
                  </a:moveTo>
                  <a:cubicBezTo>
                    <a:pt x="373" y="403"/>
                    <a:pt x="364" y="412"/>
                    <a:pt x="355" y="422"/>
                  </a:cubicBezTo>
                  <a:lnTo>
                    <a:pt x="388" y="453"/>
                  </a:lnTo>
                  <a:cubicBezTo>
                    <a:pt x="397" y="442"/>
                    <a:pt x="405" y="433"/>
                    <a:pt x="415" y="423"/>
                  </a:cubicBezTo>
                  <a:lnTo>
                    <a:pt x="384" y="392"/>
                  </a:lnTo>
                  <a:close/>
                  <a:moveTo>
                    <a:pt x="2308" y="436"/>
                  </a:moveTo>
                  <a:lnTo>
                    <a:pt x="2275" y="466"/>
                  </a:lnTo>
                  <a:cubicBezTo>
                    <a:pt x="2285" y="477"/>
                    <a:pt x="2292" y="486"/>
                    <a:pt x="2301" y="496"/>
                  </a:cubicBezTo>
                  <a:lnTo>
                    <a:pt x="2335" y="467"/>
                  </a:lnTo>
                  <a:lnTo>
                    <a:pt x="2308" y="436"/>
                  </a:lnTo>
                  <a:close/>
                  <a:moveTo>
                    <a:pt x="327" y="453"/>
                  </a:moveTo>
                  <a:cubicBezTo>
                    <a:pt x="318" y="462"/>
                    <a:pt x="311" y="472"/>
                    <a:pt x="301" y="483"/>
                  </a:cubicBezTo>
                  <a:lnTo>
                    <a:pt x="336" y="511"/>
                  </a:lnTo>
                  <a:cubicBezTo>
                    <a:pt x="345" y="501"/>
                    <a:pt x="352" y="491"/>
                    <a:pt x="361" y="481"/>
                  </a:cubicBezTo>
                  <a:lnTo>
                    <a:pt x="327" y="453"/>
                  </a:lnTo>
                  <a:close/>
                  <a:moveTo>
                    <a:pt x="2361" y="501"/>
                  </a:moveTo>
                  <a:lnTo>
                    <a:pt x="2328" y="528"/>
                  </a:lnTo>
                  <a:lnTo>
                    <a:pt x="2350" y="559"/>
                  </a:lnTo>
                  <a:lnTo>
                    <a:pt x="2386" y="533"/>
                  </a:lnTo>
                  <a:cubicBezTo>
                    <a:pt x="2379" y="521"/>
                    <a:pt x="2369" y="511"/>
                    <a:pt x="2361" y="501"/>
                  </a:cubicBezTo>
                  <a:close/>
                  <a:moveTo>
                    <a:pt x="277" y="515"/>
                  </a:moveTo>
                  <a:cubicBezTo>
                    <a:pt x="268" y="526"/>
                    <a:pt x="259" y="537"/>
                    <a:pt x="252" y="548"/>
                  </a:cubicBezTo>
                  <a:lnTo>
                    <a:pt x="288" y="574"/>
                  </a:lnTo>
                  <a:cubicBezTo>
                    <a:pt x="295" y="563"/>
                    <a:pt x="303" y="553"/>
                    <a:pt x="312" y="542"/>
                  </a:cubicBezTo>
                  <a:lnTo>
                    <a:pt x="277" y="515"/>
                  </a:lnTo>
                  <a:close/>
                  <a:moveTo>
                    <a:pt x="2409" y="565"/>
                  </a:moveTo>
                  <a:lnTo>
                    <a:pt x="2373" y="590"/>
                  </a:lnTo>
                  <a:cubicBezTo>
                    <a:pt x="2381" y="601"/>
                    <a:pt x="2387" y="612"/>
                    <a:pt x="2395" y="623"/>
                  </a:cubicBezTo>
                  <a:lnTo>
                    <a:pt x="2433" y="600"/>
                  </a:lnTo>
                  <a:cubicBezTo>
                    <a:pt x="2426" y="588"/>
                    <a:pt x="2417" y="578"/>
                    <a:pt x="2409" y="565"/>
                  </a:cubicBezTo>
                  <a:close/>
                  <a:moveTo>
                    <a:pt x="228" y="581"/>
                  </a:moveTo>
                  <a:cubicBezTo>
                    <a:pt x="221" y="593"/>
                    <a:pt x="215" y="604"/>
                    <a:pt x="206" y="615"/>
                  </a:cubicBezTo>
                  <a:lnTo>
                    <a:pt x="243" y="638"/>
                  </a:lnTo>
                  <a:cubicBezTo>
                    <a:pt x="251" y="627"/>
                    <a:pt x="257" y="616"/>
                    <a:pt x="265" y="606"/>
                  </a:cubicBezTo>
                  <a:lnTo>
                    <a:pt x="228" y="581"/>
                  </a:lnTo>
                  <a:close/>
                  <a:moveTo>
                    <a:pt x="2455" y="633"/>
                  </a:moveTo>
                  <a:lnTo>
                    <a:pt x="2417" y="657"/>
                  </a:lnTo>
                  <a:cubicBezTo>
                    <a:pt x="2423" y="669"/>
                    <a:pt x="2431" y="679"/>
                    <a:pt x="2437" y="690"/>
                  </a:cubicBezTo>
                  <a:lnTo>
                    <a:pt x="2476" y="669"/>
                  </a:lnTo>
                  <a:cubicBezTo>
                    <a:pt x="2469" y="657"/>
                    <a:pt x="2462" y="645"/>
                    <a:pt x="2455" y="633"/>
                  </a:cubicBezTo>
                  <a:close/>
                  <a:moveTo>
                    <a:pt x="184" y="651"/>
                  </a:moveTo>
                  <a:lnTo>
                    <a:pt x="165" y="685"/>
                  </a:lnTo>
                  <a:lnTo>
                    <a:pt x="204" y="706"/>
                  </a:lnTo>
                  <a:cubicBezTo>
                    <a:pt x="210" y="695"/>
                    <a:pt x="217" y="683"/>
                    <a:pt x="222" y="673"/>
                  </a:cubicBezTo>
                  <a:lnTo>
                    <a:pt x="184" y="651"/>
                  </a:lnTo>
                  <a:close/>
                  <a:moveTo>
                    <a:pt x="2494" y="704"/>
                  </a:moveTo>
                  <a:lnTo>
                    <a:pt x="2455" y="725"/>
                  </a:lnTo>
                  <a:cubicBezTo>
                    <a:pt x="2462" y="736"/>
                    <a:pt x="2468" y="748"/>
                    <a:pt x="2474" y="760"/>
                  </a:cubicBezTo>
                  <a:lnTo>
                    <a:pt x="2512" y="741"/>
                  </a:lnTo>
                  <a:cubicBezTo>
                    <a:pt x="2507" y="727"/>
                    <a:pt x="2501" y="715"/>
                    <a:pt x="2494" y="704"/>
                  </a:cubicBezTo>
                  <a:close/>
                  <a:moveTo>
                    <a:pt x="147" y="721"/>
                  </a:moveTo>
                  <a:cubicBezTo>
                    <a:pt x="139" y="732"/>
                    <a:pt x="133" y="746"/>
                    <a:pt x="128" y="757"/>
                  </a:cubicBezTo>
                  <a:lnTo>
                    <a:pt x="168" y="776"/>
                  </a:lnTo>
                  <a:cubicBezTo>
                    <a:pt x="174" y="763"/>
                    <a:pt x="179" y="752"/>
                    <a:pt x="185" y="741"/>
                  </a:cubicBezTo>
                  <a:lnTo>
                    <a:pt x="147" y="721"/>
                  </a:lnTo>
                  <a:close/>
                  <a:moveTo>
                    <a:pt x="2531" y="777"/>
                  </a:moveTo>
                  <a:lnTo>
                    <a:pt x="2490" y="795"/>
                  </a:lnTo>
                  <a:cubicBezTo>
                    <a:pt x="2495" y="807"/>
                    <a:pt x="2501" y="820"/>
                    <a:pt x="2506" y="831"/>
                  </a:cubicBezTo>
                  <a:lnTo>
                    <a:pt x="2547" y="815"/>
                  </a:lnTo>
                  <a:cubicBezTo>
                    <a:pt x="2541" y="802"/>
                    <a:pt x="2536" y="790"/>
                    <a:pt x="2531" y="777"/>
                  </a:cubicBezTo>
                  <a:close/>
                  <a:moveTo>
                    <a:pt x="111" y="794"/>
                  </a:moveTo>
                  <a:cubicBezTo>
                    <a:pt x="106" y="807"/>
                    <a:pt x="101" y="819"/>
                    <a:pt x="96" y="831"/>
                  </a:cubicBezTo>
                  <a:lnTo>
                    <a:pt x="136" y="848"/>
                  </a:lnTo>
                  <a:cubicBezTo>
                    <a:pt x="142" y="835"/>
                    <a:pt x="147" y="824"/>
                    <a:pt x="152" y="810"/>
                  </a:cubicBezTo>
                  <a:lnTo>
                    <a:pt x="111" y="794"/>
                  </a:lnTo>
                  <a:close/>
                  <a:moveTo>
                    <a:pt x="2562" y="854"/>
                  </a:moveTo>
                  <a:lnTo>
                    <a:pt x="2520" y="870"/>
                  </a:lnTo>
                  <a:cubicBezTo>
                    <a:pt x="2525" y="881"/>
                    <a:pt x="2530" y="893"/>
                    <a:pt x="2533" y="906"/>
                  </a:cubicBezTo>
                  <a:lnTo>
                    <a:pt x="2577" y="892"/>
                  </a:lnTo>
                  <a:cubicBezTo>
                    <a:pt x="2572" y="878"/>
                    <a:pt x="2567" y="867"/>
                    <a:pt x="2562" y="854"/>
                  </a:cubicBezTo>
                  <a:close/>
                  <a:moveTo>
                    <a:pt x="81" y="870"/>
                  </a:moveTo>
                  <a:cubicBezTo>
                    <a:pt x="77" y="881"/>
                    <a:pt x="72" y="894"/>
                    <a:pt x="69" y="907"/>
                  </a:cubicBezTo>
                  <a:lnTo>
                    <a:pt x="110" y="922"/>
                  </a:lnTo>
                  <a:cubicBezTo>
                    <a:pt x="113" y="909"/>
                    <a:pt x="118" y="897"/>
                    <a:pt x="123" y="885"/>
                  </a:cubicBezTo>
                  <a:lnTo>
                    <a:pt x="81" y="870"/>
                  </a:lnTo>
                  <a:close/>
                  <a:moveTo>
                    <a:pt x="2588" y="929"/>
                  </a:moveTo>
                  <a:lnTo>
                    <a:pt x="2547" y="943"/>
                  </a:lnTo>
                  <a:cubicBezTo>
                    <a:pt x="2549" y="955"/>
                    <a:pt x="2553" y="967"/>
                    <a:pt x="2557" y="980"/>
                  </a:cubicBezTo>
                  <a:lnTo>
                    <a:pt x="2600" y="969"/>
                  </a:lnTo>
                  <a:lnTo>
                    <a:pt x="2588" y="929"/>
                  </a:lnTo>
                  <a:close/>
                  <a:moveTo>
                    <a:pt x="55" y="946"/>
                  </a:moveTo>
                  <a:cubicBezTo>
                    <a:pt x="51" y="960"/>
                    <a:pt x="49" y="972"/>
                    <a:pt x="45" y="986"/>
                  </a:cubicBezTo>
                  <a:lnTo>
                    <a:pt x="87" y="997"/>
                  </a:lnTo>
                  <a:cubicBezTo>
                    <a:pt x="90" y="985"/>
                    <a:pt x="95" y="971"/>
                    <a:pt x="97" y="960"/>
                  </a:cubicBezTo>
                  <a:lnTo>
                    <a:pt x="55" y="946"/>
                  </a:lnTo>
                  <a:close/>
                  <a:moveTo>
                    <a:pt x="2610" y="1009"/>
                  </a:moveTo>
                  <a:lnTo>
                    <a:pt x="2567" y="1019"/>
                  </a:lnTo>
                  <a:cubicBezTo>
                    <a:pt x="2572" y="1030"/>
                    <a:pt x="2574" y="1044"/>
                    <a:pt x="2577" y="1057"/>
                  </a:cubicBezTo>
                  <a:lnTo>
                    <a:pt x="2620" y="1048"/>
                  </a:lnTo>
                  <a:cubicBezTo>
                    <a:pt x="2616" y="1035"/>
                    <a:pt x="2612" y="1022"/>
                    <a:pt x="2610" y="1009"/>
                  </a:cubicBezTo>
                  <a:close/>
                  <a:moveTo>
                    <a:pt x="35" y="1024"/>
                  </a:moveTo>
                  <a:cubicBezTo>
                    <a:pt x="32" y="1039"/>
                    <a:pt x="29" y="1052"/>
                    <a:pt x="27" y="1065"/>
                  </a:cubicBezTo>
                  <a:lnTo>
                    <a:pt x="70" y="1074"/>
                  </a:lnTo>
                  <a:cubicBezTo>
                    <a:pt x="72" y="1061"/>
                    <a:pt x="75" y="1048"/>
                    <a:pt x="79" y="1035"/>
                  </a:cubicBezTo>
                  <a:lnTo>
                    <a:pt x="35" y="1024"/>
                  </a:lnTo>
                  <a:close/>
                  <a:moveTo>
                    <a:pt x="2626" y="1087"/>
                  </a:moveTo>
                  <a:lnTo>
                    <a:pt x="2583" y="1095"/>
                  </a:lnTo>
                  <a:cubicBezTo>
                    <a:pt x="2585" y="1108"/>
                    <a:pt x="2588" y="1121"/>
                    <a:pt x="2589" y="1134"/>
                  </a:cubicBezTo>
                  <a:lnTo>
                    <a:pt x="2632" y="1127"/>
                  </a:lnTo>
                  <a:cubicBezTo>
                    <a:pt x="2631" y="1113"/>
                    <a:pt x="2629" y="1100"/>
                    <a:pt x="2626" y="1087"/>
                  </a:cubicBezTo>
                  <a:close/>
                  <a:moveTo>
                    <a:pt x="20" y="1104"/>
                  </a:moveTo>
                  <a:cubicBezTo>
                    <a:pt x="17" y="1117"/>
                    <a:pt x="14" y="1132"/>
                    <a:pt x="13" y="1144"/>
                  </a:cubicBezTo>
                  <a:lnTo>
                    <a:pt x="56" y="1151"/>
                  </a:lnTo>
                  <a:cubicBezTo>
                    <a:pt x="58" y="1138"/>
                    <a:pt x="60" y="1125"/>
                    <a:pt x="63" y="1112"/>
                  </a:cubicBezTo>
                  <a:lnTo>
                    <a:pt x="20" y="1104"/>
                  </a:lnTo>
                  <a:close/>
                  <a:moveTo>
                    <a:pt x="2639" y="1168"/>
                  </a:moveTo>
                  <a:lnTo>
                    <a:pt x="2594" y="1173"/>
                  </a:lnTo>
                  <a:cubicBezTo>
                    <a:pt x="2596" y="1184"/>
                    <a:pt x="2598" y="1195"/>
                    <a:pt x="2599" y="1206"/>
                  </a:cubicBezTo>
                  <a:lnTo>
                    <a:pt x="2599" y="1212"/>
                  </a:lnTo>
                  <a:lnTo>
                    <a:pt x="2642" y="1209"/>
                  </a:lnTo>
                  <a:lnTo>
                    <a:pt x="2642" y="1201"/>
                  </a:lnTo>
                  <a:cubicBezTo>
                    <a:pt x="2641" y="1190"/>
                    <a:pt x="2640" y="1180"/>
                    <a:pt x="2639" y="1168"/>
                  </a:cubicBezTo>
                  <a:close/>
                  <a:moveTo>
                    <a:pt x="8" y="1186"/>
                  </a:moveTo>
                  <a:cubicBezTo>
                    <a:pt x="7" y="1199"/>
                    <a:pt x="6" y="1214"/>
                    <a:pt x="4" y="1227"/>
                  </a:cubicBezTo>
                  <a:lnTo>
                    <a:pt x="49" y="1230"/>
                  </a:lnTo>
                  <a:lnTo>
                    <a:pt x="53" y="1190"/>
                  </a:lnTo>
                  <a:lnTo>
                    <a:pt x="8" y="1186"/>
                  </a:lnTo>
                  <a:close/>
                  <a:moveTo>
                    <a:pt x="2647" y="1250"/>
                  </a:moveTo>
                  <a:lnTo>
                    <a:pt x="2603" y="1253"/>
                  </a:lnTo>
                  <a:cubicBezTo>
                    <a:pt x="2603" y="1265"/>
                    <a:pt x="2604" y="1279"/>
                    <a:pt x="2604" y="1291"/>
                  </a:cubicBezTo>
                  <a:lnTo>
                    <a:pt x="2648" y="1290"/>
                  </a:lnTo>
                  <a:cubicBezTo>
                    <a:pt x="2648" y="1278"/>
                    <a:pt x="2648" y="1263"/>
                    <a:pt x="2647" y="1250"/>
                  </a:cubicBezTo>
                  <a:close/>
                  <a:moveTo>
                    <a:pt x="2" y="1267"/>
                  </a:moveTo>
                  <a:cubicBezTo>
                    <a:pt x="1" y="1280"/>
                    <a:pt x="1" y="1294"/>
                    <a:pt x="1" y="1308"/>
                  </a:cubicBezTo>
                  <a:lnTo>
                    <a:pt x="45" y="1308"/>
                  </a:lnTo>
                  <a:cubicBezTo>
                    <a:pt x="46" y="1294"/>
                    <a:pt x="46" y="1282"/>
                    <a:pt x="46" y="1268"/>
                  </a:cubicBezTo>
                  <a:lnTo>
                    <a:pt x="2" y="1267"/>
                  </a:lnTo>
                  <a:close/>
                  <a:moveTo>
                    <a:pt x="2604" y="1331"/>
                  </a:moveTo>
                  <a:cubicBezTo>
                    <a:pt x="2604" y="1343"/>
                    <a:pt x="2603" y="1357"/>
                    <a:pt x="2603" y="1369"/>
                  </a:cubicBezTo>
                  <a:lnTo>
                    <a:pt x="2647" y="1371"/>
                  </a:lnTo>
                  <a:cubicBezTo>
                    <a:pt x="2647" y="1358"/>
                    <a:pt x="2648" y="1343"/>
                    <a:pt x="2648" y="1331"/>
                  </a:cubicBezTo>
                  <a:close/>
                  <a:moveTo>
                    <a:pt x="46" y="1346"/>
                  </a:moveTo>
                  <a:lnTo>
                    <a:pt x="2" y="1347"/>
                  </a:lnTo>
                  <a:cubicBezTo>
                    <a:pt x="2" y="1361"/>
                    <a:pt x="2" y="1376"/>
                    <a:pt x="3" y="1388"/>
                  </a:cubicBezTo>
                  <a:lnTo>
                    <a:pt x="48" y="1385"/>
                  </a:lnTo>
                  <a:cubicBezTo>
                    <a:pt x="48" y="1373"/>
                    <a:pt x="46" y="1359"/>
                    <a:pt x="46" y="1346"/>
                  </a:cubicBezTo>
                  <a:close/>
                  <a:moveTo>
                    <a:pt x="2600" y="1409"/>
                  </a:moveTo>
                  <a:cubicBezTo>
                    <a:pt x="2600" y="1422"/>
                    <a:pt x="2599" y="1435"/>
                    <a:pt x="2598" y="1448"/>
                  </a:cubicBezTo>
                  <a:lnTo>
                    <a:pt x="2641" y="1452"/>
                  </a:lnTo>
                  <a:cubicBezTo>
                    <a:pt x="2642" y="1439"/>
                    <a:pt x="2645" y="1426"/>
                    <a:pt x="2645" y="1411"/>
                  </a:cubicBezTo>
                  <a:lnTo>
                    <a:pt x="2600" y="1409"/>
                  </a:lnTo>
                  <a:close/>
                  <a:moveTo>
                    <a:pt x="50" y="1426"/>
                  </a:moveTo>
                  <a:lnTo>
                    <a:pt x="6" y="1430"/>
                  </a:lnTo>
                  <a:lnTo>
                    <a:pt x="7" y="1443"/>
                  </a:lnTo>
                  <a:cubicBezTo>
                    <a:pt x="8" y="1456"/>
                    <a:pt x="9" y="1471"/>
                    <a:pt x="11" y="1483"/>
                  </a:cubicBezTo>
                  <a:lnTo>
                    <a:pt x="55" y="1478"/>
                  </a:lnTo>
                  <a:lnTo>
                    <a:pt x="51" y="1439"/>
                  </a:lnTo>
                  <a:lnTo>
                    <a:pt x="50" y="1426"/>
                  </a:lnTo>
                  <a:close/>
                  <a:moveTo>
                    <a:pt x="2593" y="1487"/>
                  </a:moveTo>
                  <a:cubicBezTo>
                    <a:pt x="2592" y="1500"/>
                    <a:pt x="2590" y="1513"/>
                    <a:pt x="2588" y="1526"/>
                  </a:cubicBezTo>
                  <a:lnTo>
                    <a:pt x="2631" y="1533"/>
                  </a:lnTo>
                  <a:cubicBezTo>
                    <a:pt x="2632" y="1520"/>
                    <a:pt x="2635" y="1507"/>
                    <a:pt x="2636" y="1492"/>
                  </a:cubicBezTo>
                  <a:lnTo>
                    <a:pt x="2593" y="1487"/>
                  </a:lnTo>
                  <a:close/>
                  <a:moveTo>
                    <a:pt x="60" y="1515"/>
                  </a:moveTo>
                  <a:lnTo>
                    <a:pt x="17" y="1523"/>
                  </a:lnTo>
                  <a:cubicBezTo>
                    <a:pt x="19" y="1537"/>
                    <a:pt x="22" y="1550"/>
                    <a:pt x="24" y="1563"/>
                  </a:cubicBezTo>
                  <a:lnTo>
                    <a:pt x="66" y="1555"/>
                  </a:lnTo>
                  <a:cubicBezTo>
                    <a:pt x="64" y="1541"/>
                    <a:pt x="63" y="1529"/>
                    <a:pt x="60" y="1515"/>
                  </a:cubicBezTo>
                  <a:close/>
                  <a:moveTo>
                    <a:pt x="2580" y="1565"/>
                  </a:moveTo>
                  <a:lnTo>
                    <a:pt x="2573" y="1605"/>
                  </a:lnTo>
                  <a:lnTo>
                    <a:pt x="2615" y="1613"/>
                  </a:lnTo>
                  <a:cubicBezTo>
                    <a:pt x="2618" y="1601"/>
                    <a:pt x="2621" y="1586"/>
                    <a:pt x="2624" y="1574"/>
                  </a:cubicBezTo>
                  <a:lnTo>
                    <a:pt x="2580" y="1565"/>
                  </a:lnTo>
                  <a:close/>
                  <a:moveTo>
                    <a:pt x="75" y="1595"/>
                  </a:moveTo>
                  <a:lnTo>
                    <a:pt x="31" y="1603"/>
                  </a:lnTo>
                  <a:cubicBezTo>
                    <a:pt x="34" y="1617"/>
                    <a:pt x="37" y="1629"/>
                    <a:pt x="40" y="1643"/>
                  </a:cubicBezTo>
                  <a:lnTo>
                    <a:pt x="83" y="1632"/>
                  </a:lnTo>
                  <a:cubicBezTo>
                    <a:pt x="80" y="1621"/>
                    <a:pt x="77" y="1607"/>
                    <a:pt x="75" y="1595"/>
                  </a:cubicBezTo>
                  <a:close/>
                  <a:moveTo>
                    <a:pt x="2563" y="1643"/>
                  </a:moveTo>
                  <a:cubicBezTo>
                    <a:pt x="2559" y="1655"/>
                    <a:pt x="2557" y="1668"/>
                    <a:pt x="2553" y="1680"/>
                  </a:cubicBezTo>
                  <a:lnTo>
                    <a:pt x="2594" y="1692"/>
                  </a:lnTo>
                  <a:lnTo>
                    <a:pt x="2606" y="1653"/>
                  </a:lnTo>
                  <a:lnTo>
                    <a:pt x="2563" y="1643"/>
                  </a:lnTo>
                  <a:close/>
                  <a:moveTo>
                    <a:pt x="93" y="1671"/>
                  </a:moveTo>
                  <a:lnTo>
                    <a:pt x="51" y="1682"/>
                  </a:lnTo>
                  <a:lnTo>
                    <a:pt x="63" y="1722"/>
                  </a:lnTo>
                  <a:lnTo>
                    <a:pt x="105" y="1708"/>
                  </a:lnTo>
                  <a:cubicBezTo>
                    <a:pt x="101" y="1696"/>
                    <a:pt x="97" y="1684"/>
                    <a:pt x="93" y="1671"/>
                  </a:cubicBezTo>
                  <a:close/>
                  <a:moveTo>
                    <a:pt x="2541" y="1718"/>
                  </a:moveTo>
                  <a:cubicBezTo>
                    <a:pt x="2537" y="1730"/>
                    <a:pt x="2532" y="1743"/>
                    <a:pt x="2528" y="1754"/>
                  </a:cubicBezTo>
                  <a:lnTo>
                    <a:pt x="2569" y="1769"/>
                  </a:lnTo>
                  <a:cubicBezTo>
                    <a:pt x="2575" y="1756"/>
                    <a:pt x="2579" y="1744"/>
                    <a:pt x="2583" y="1731"/>
                  </a:cubicBezTo>
                  <a:lnTo>
                    <a:pt x="2541" y="1718"/>
                  </a:lnTo>
                  <a:close/>
                  <a:moveTo>
                    <a:pt x="117" y="1746"/>
                  </a:moveTo>
                  <a:lnTo>
                    <a:pt x="75" y="1759"/>
                  </a:lnTo>
                  <a:cubicBezTo>
                    <a:pt x="80" y="1773"/>
                    <a:pt x="84" y="1784"/>
                    <a:pt x="89" y="1798"/>
                  </a:cubicBezTo>
                  <a:lnTo>
                    <a:pt x="129" y="1782"/>
                  </a:lnTo>
                  <a:cubicBezTo>
                    <a:pt x="126" y="1770"/>
                    <a:pt x="121" y="1758"/>
                    <a:pt x="117" y="1746"/>
                  </a:cubicBezTo>
                  <a:close/>
                  <a:moveTo>
                    <a:pt x="2514" y="1791"/>
                  </a:moveTo>
                  <a:cubicBezTo>
                    <a:pt x="2510" y="1803"/>
                    <a:pt x="2505" y="1816"/>
                    <a:pt x="2500" y="1827"/>
                  </a:cubicBezTo>
                  <a:lnTo>
                    <a:pt x="2540" y="1845"/>
                  </a:lnTo>
                  <a:cubicBezTo>
                    <a:pt x="2545" y="1832"/>
                    <a:pt x="2551" y="1820"/>
                    <a:pt x="2554" y="1806"/>
                  </a:cubicBezTo>
                  <a:lnTo>
                    <a:pt x="2514" y="1791"/>
                  </a:lnTo>
                  <a:close/>
                  <a:moveTo>
                    <a:pt x="145" y="1819"/>
                  </a:moveTo>
                  <a:lnTo>
                    <a:pt x="105" y="1836"/>
                  </a:lnTo>
                  <a:cubicBezTo>
                    <a:pt x="110" y="1848"/>
                    <a:pt x="117" y="1862"/>
                    <a:pt x="122" y="1873"/>
                  </a:cubicBezTo>
                  <a:lnTo>
                    <a:pt x="160" y="1855"/>
                  </a:lnTo>
                  <a:cubicBezTo>
                    <a:pt x="155" y="1843"/>
                    <a:pt x="150" y="1830"/>
                    <a:pt x="145" y="1819"/>
                  </a:cubicBezTo>
                  <a:close/>
                  <a:moveTo>
                    <a:pt x="2484" y="1864"/>
                  </a:moveTo>
                  <a:cubicBezTo>
                    <a:pt x="2479" y="1876"/>
                    <a:pt x="2474" y="1888"/>
                    <a:pt x="2467" y="1899"/>
                  </a:cubicBezTo>
                  <a:lnTo>
                    <a:pt x="2506" y="1919"/>
                  </a:lnTo>
                  <a:cubicBezTo>
                    <a:pt x="2512" y="1905"/>
                    <a:pt x="2517" y="1894"/>
                    <a:pt x="2525" y="1883"/>
                  </a:cubicBezTo>
                  <a:lnTo>
                    <a:pt x="2484" y="1864"/>
                  </a:lnTo>
                  <a:close/>
                  <a:moveTo>
                    <a:pt x="178" y="1890"/>
                  </a:moveTo>
                  <a:lnTo>
                    <a:pt x="138" y="1910"/>
                  </a:lnTo>
                  <a:cubicBezTo>
                    <a:pt x="144" y="1923"/>
                    <a:pt x="150" y="1935"/>
                    <a:pt x="157" y="1946"/>
                  </a:cubicBezTo>
                  <a:lnTo>
                    <a:pt x="196" y="1925"/>
                  </a:lnTo>
                  <a:cubicBezTo>
                    <a:pt x="190" y="1914"/>
                    <a:pt x="183" y="1902"/>
                    <a:pt x="178" y="1890"/>
                  </a:cubicBezTo>
                  <a:close/>
                  <a:moveTo>
                    <a:pt x="2448" y="1933"/>
                  </a:moveTo>
                  <a:cubicBezTo>
                    <a:pt x="2442" y="1945"/>
                    <a:pt x="2436" y="1956"/>
                    <a:pt x="2429" y="1967"/>
                  </a:cubicBezTo>
                  <a:lnTo>
                    <a:pt x="2467" y="1989"/>
                  </a:lnTo>
                  <a:cubicBezTo>
                    <a:pt x="2474" y="1977"/>
                    <a:pt x="2481" y="1966"/>
                    <a:pt x="2488" y="1954"/>
                  </a:cubicBezTo>
                  <a:lnTo>
                    <a:pt x="2448" y="1933"/>
                  </a:lnTo>
                  <a:close/>
                  <a:moveTo>
                    <a:pt x="216" y="1960"/>
                  </a:moveTo>
                  <a:lnTo>
                    <a:pt x="178" y="1982"/>
                  </a:lnTo>
                  <a:cubicBezTo>
                    <a:pt x="184" y="1993"/>
                    <a:pt x="192" y="2005"/>
                    <a:pt x="199" y="2017"/>
                  </a:cubicBezTo>
                  <a:lnTo>
                    <a:pt x="235" y="1993"/>
                  </a:lnTo>
                  <a:cubicBezTo>
                    <a:pt x="228" y="1982"/>
                    <a:pt x="222" y="1971"/>
                    <a:pt x="216" y="1960"/>
                  </a:cubicBezTo>
                  <a:close/>
                  <a:moveTo>
                    <a:pt x="2408" y="2001"/>
                  </a:moveTo>
                  <a:cubicBezTo>
                    <a:pt x="2402" y="2012"/>
                    <a:pt x="2395" y="2023"/>
                    <a:pt x="2387" y="2034"/>
                  </a:cubicBezTo>
                  <a:lnTo>
                    <a:pt x="2423" y="2059"/>
                  </a:lnTo>
                  <a:cubicBezTo>
                    <a:pt x="2432" y="2047"/>
                    <a:pt x="2439" y="2036"/>
                    <a:pt x="2446" y="2024"/>
                  </a:cubicBezTo>
                  <a:lnTo>
                    <a:pt x="2408" y="2001"/>
                  </a:lnTo>
                  <a:close/>
                  <a:moveTo>
                    <a:pt x="256" y="2027"/>
                  </a:moveTo>
                  <a:lnTo>
                    <a:pt x="220" y="2051"/>
                  </a:lnTo>
                  <a:cubicBezTo>
                    <a:pt x="227" y="2064"/>
                    <a:pt x="235" y="2074"/>
                    <a:pt x="243" y="2086"/>
                  </a:cubicBezTo>
                  <a:lnTo>
                    <a:pt x="278" y="2060"/>
                  </a:lnTo>
                  <a:cubicBezTo>
                    <a:pt x="270" y="2049"/>
                    <a:pt x="264" y="2038"/>
                    <a:pt x="256" y="2027"/>
                  </a:cubicBezTo>
                  <a:close/>
                  <a:moveTo>
                    <a:pt x="2365" y="2067"/>
                  </a:moveTo>
                  <a:lnTo>
                    <a:pt x="2342" y="2098"/>
                  </a:lnTo>
                  <a:lnTo>
                    <a:pt x="2377" y="2124"/>
                  </a:lnTo>
                  <a:cubicBezTo>
                    <a:pt x="2385" y="2114"/>
                    <a:pt x="2392" y="2103"/>
                    <a:pt x="2401" y="2093"/>
                  </a:cubicBezTo>
                  <a:lnTo>
                    <a:pt x="2365" y="2067"/>
                  </a:lnTo>
                  <a:close/>
                  <a:moveTo>
                    <a:pt x="303" y="2092"/>
                  </a:moveTo>
                  <a:lnTo>
                    <a:pt x="268" y="2118"/>
                  </a:lnTo>
                  <a:cubicBezTo>
                    <a:pt x="275" y="2130"/>
                    <a:pt x="283" y="2140"/>
                    <a:pt x="293" y="2151"/>
                  </a:cubicBezTo>
                  <a:lnTo>
                    <a:pt x="327" y="2123"/>
                  </a:lnTo>
                  <a:cubicBezTo>
                    <a:pt x="319" y="2113"/>
                    <a:pt x="311" y="2103"/>
                    <a:pt x="303" y="2092"/>
                  </a:cubicBezTo>
                  <a:close/>
                  <a:moveTo>
                    <a:pt x="2316" y="2129"/>
                  </a:moveTo>
                  <a:cubicBezTo>
                    <a:pt x="2308" y="2139"/>
                    <a:pt x="2300" y="2148"/>
                    <a:pt x="2291" y="2159"/>
                  </a:cubicBezTo>
                  <a:lnTo>
                    <a:pt x="2324" y="2187"/>
                  </a:lnTo>
                  <a:cubicBezTo>
                    <a:pt x="2334" y="2177"/>
                    <a:pt x="2343" y="2166"/>
                    <a:pt x="2349" y="2156"/>
                  </a:cubicBezTo>
                  <a:lnTo>
                    <a:pt x="2316" y="2129"/>
                  </a:lnTo>
                  <a:close/>
                  <a:moveTo>
                    <a:pt x="351" y="2154"/>
                  </a:moveTo>
                  <a:lnTo>
                    <a:pt x="317" y="2182"/>
                  </a:lnTo>
                  <a:cubicBezTo>
                    <a:pt x="326" y="2191"/>
                    <a:pt x="336" y="2202"/>
                    <a:pt x="345" y="2212"/>
                  </a:cubicBezTo>
                  <a:lnTo>
                    <a:pt x="377" y="2184"/>
                  </a:lnTo>
                  <a:cubicBezTo>
                    <a:pt x="368" y="2173"/>
                    <a:pt x="361" y="2164"/>
                    <a:pt x="351" y="2154"/>
                  </a:cubicBezTo>
                  <a:close/>
                  <a:moveTo>
                    <a:pt x="2266" y="2187"/>
                  </a:moveTo>
                  <a:cubicBezTo>
                    <a:pt x="2257" y="2196"/>
                    <a:pt x="2248" y="2207"/>
                    <a:pt x="2239" y="2216"/>
                  </a:cubicBezTo>
                  <a:lnTo>
                    <a:pt x="2270" y="2248"/>
                  </a:lnTo>
                  <a:cubicBezTo>
                    <a:pt x="2280" y="2238"/>
                    <a:pt x="2290" y="2228"/>
                    <a:pt x="2298" y="2217"/>
                  </a:cubicBezTo>
                  <a:lnTo>
                    <a:pt x="2266" y="2187"/>
                  </a:lnTo>
                  <a:close/>
                  <a:moveTo>
                    <a:pt x="404" y="2212"/>
                  </a:moveTo>
                  <a:lnTo>
                    <a:pt x="373" y="2242"/>
                  </a:lnTo>
                  <a:lnTo>
                    <a:pt x="402" y="2270"/>
                  </a:lnTo>
                  <a:lnTo>
                    <a:pt x="431" y="2239"/>
                  </a:lnTo>
                  <a:lnTo>
                    <a:pt x="404" y="2212"/>
                  </a:lnTo>
                  <a:close/>
                  <a:moveTo>
                    <a:pt x="2210" y="2244"/>
                  </a:moveTo>
                  <a:cubicBezTo>
                    <a:pt x="2201" y="2254"/>
                    <a:pt x="2191" y="2263"/>
                    <a:pt x="2182" y="2273"/>
                  </a:cubicBezTo>
                  <a:lnTo>
                    <a:pt x="2212" y="2305"/>
                  </a:lnTo>
                  <a:cubicBezTo>
                    <a:pt x="2222" y="2295"/>
                    <a:pt x="2233" y="2286"/>
                    <a:pt x="2240" y="2276"/>
                  </a:cubicBezTo>
                  <a:lnTo>
                    <a:pt x="2210" y="2244"/>
                  </a:lnTo>
                  <a:close/>
                  <a:moveTo>
                    <a:pt x="462" y="2265"/>
                  </a:moveTo>
                  <a:lnTo>
                    <a:pt x="431" y="2298"/>
                  </a:lnTo>
                  <a:cubicBezTo>
                    <a:pt x="441" y="2307"/>
                    <a:pt x="451" y="2316"/>
                    <a:pt x="462" y="2326"/>
                  </a:cubicBezTo>
                  <a:lnTo>
                    <a:pt x="492" y="2291"/>
                  </a:lnTo>
                  <a:cubicBezTo>
                    <a:pt x="482" y="2282"/>
                    <a:pt x="471" y="2275"/>
                    <a:pt x="462" y="2265"/>
                  </a:cubicBezTo>
                  <a:close/>
                  <a:moveTo>
                    <a:pt x="2152" y="2299"/>
                  </a:moveTo>
                  <a:cubicBezTo>
                    <a:pt x="2144" y="2306"/>
                    <a:pt x="2134" y="2315"/>
                    <a:pt x="2123" y="2323"/>
                  </a:cubicBezTo>
                  <a:lnTo>
                    <a:pt x="2150" y="2357"/>
                  </a:lnTo>
                  <a:cubicBezTo>
                    <a:pt x="2161" y="2349"/>
                    <a:pt x="2171" y="2340"/>
                    <a:pt x="2182" y="2332"/>
                  </a:cubicBezTo>
                  <a:lnTo>
                    <a:pt x="2152" y="2299"/>
                  </a:lnTo>
                  <a:close/>
                  <a:moveTo>
                    <a:pt x="519" y="2317"/>
                  </a:moveTo>
                  <a:lnTo>
                    <a:pt x="492" y="2352"/>
                  </a:lnTo>
                  <a:cubicBezTo>
                    <a:pt x="503" y="2359"/>
                    <a:pt x="514" y="2369"/>
                    <a:pt x="524" y="2377"/>
                  </a:cubicBezTo>
                  <a:lnTo>
                    <a:pt x="550" y="2342"/>
                  </a:lnTo>
                  <a:cubicBezTo>
                    <a:pt x="540" y="2335"/>
                    <a:pt x="530" y="2326"/>
                    <a:pt x="519" y="2317"/>
                  </a:cubicBezTo>
                  <a:close/>
                  <a:moveTo>
                    <a:pt x="2092" y="2347"/>
                  </a:moveTo>
                  <a:lnTo>
                    <a:pt x="2061" y="2370"/>
                  </a:lnTo>
                  <a:lnTo>
                    <a:pt x="2085" y="2406"/>
                  </a:lnTo>
                  <a:cubicBezTo>
                    <a:pt x="2095" y="2399"/>
                    <a:pt x="2107" y="2389"/>
                    <a:pt x="2118" y="2381"/>
                  </a:cubicBezTo>
                  <a:lnTo>
                    <a:pt x="2092" y="2347"/>
                  </a:lnTo>
                  <a:close/>
                  <a:moveTo>
                    <a:pt x="583" y="2364"/>
                  </a:moveTo>
                  <a:lnTo>
                    <a:pt x="557" y="2400"/>
                  </a:lnTo>
                  <a:cubicBezTo>
                    <a:pt x="569" y="2408"/>
                    <a:pt x="580" y="2415"/>
                    <a:pt x="591" y="2424"/>
                  </a:cubicBezTo>
                  <a:lnTo>
                    <a:pt x="616" y="2386"/>
                  </a:lnTo>
                  <a:cubicBezTo>
                    <a:pt x="604" y="2380"/>
                    <a:pt x="593" y="2373"/>
                    <a:pt x="583" y="2364"/>
                  </a:cubicBezTo>
                  <a:close/>
                  <a:moveTo>
                    <a:pt x="2026" y="2392"/>
                  </a:moveTo>
                  <a:cubicBezTo>
                    <a:pt x="2015" y="2399"/>
                    <a:pt x="2004" y="2406"/>
                    <a:pt x="1993" y="2413"/>
                  </a:cubicBezTo>
                  <a:lnTo>
                    <a:pt x="2016" y="2451"/>
                  </a:lnTo>
                  <a:cubicBezTo>
                    <a:pt x="2027" y="2443"/>
                    <a:pt x="2040" y="2436"/>
                    <a:pt x="2051" y="2429"/>
                  </a:cubicBezTo>
                  <a:lnTo>
                    <a:pt x="2026" y="2392"/>
                  </a:lnTo>
                  <a:close/>
                  <a:moveTo>
                    <a:pt x="648" y="2408"/>
                  </a:moveTo>
                  <a:lnTo>
                    <a:pt x="624" y="2446"/>
                  </a:lnTo>
                  <a:cubicBezTo>
                    <a:pt x="637" y="2452"/>
                    <a:pt x="648" y="2460"/>
                    <a:pt x="660" y="2467"/>
                  </a:cubicBezTo>
                  <a:lnTo>
                    <a:pt x="682" y="2429"/>
                  </a:lnTo>
                  <a:cubicBezTo>
                    <a:pt x="670" y="2422"/>
                    <a:pt x="660" y="2414"/>
                    <a:pt x="648" y="2408"/>
                  </a:cubicBezTo>
                  <a:close/>
                  <a:moveTo>
                    <a:pt x="1958" y="2432"/>
                  </a:moveTo>
                  <a:cubicBezTo>
                    <a:pt x="1948" y="2438"/>
                    <a:pt x="1936" y="2446"/>
                    <a:pt x="1925" y="2452"/>
                  </a:cubicBezTo>
                  <a:lnTo>
                    <a:pt x="1946" y="2491"/>
                  </a:lnTo>
                  <a:cubicBezTo>
                    <a:pt x="1957" y="2484"/>
                    <a:pt x="1969" y="2478"/>
                    <a:pt x="1980" y="2470"/>
                  </a:cubicBezTo>
                  <a:lnTo>
                    <a:pt x="1958" y="2432"/>
                  </a:lnTo>
                  <a:close/>
                  <a:moveTo>
                    <a:pt x="716" y="2448"/>
                  </a:moveTo>
                  <a:lnTo>
                    <a:pt x="695" y="2487"/>
                  </a:lnTo>
                  <a:cubicBezTo>
                    <a:pt x="708" y="2494"/>
                    <a:pt x="720" y="2499"/>
                    <a:pt x="732" y="2505"/>
                  </a:cubicBezTo>
                  <a:lnTo>
                    <a:pt x="752" y="2467"/>
                  </a:lnTo>
                  <a:cubicBezTo>
                    <a:pt x="739" y="2460"/>
                    <a:pt x="728" y="2455"/>
                    <a:pt x="716" y="2448"/>
                  </a:cubicBezTo>
                  <a:close/>
                  <a:moveTo>
                    <a:pt x="1889" y="2470"/>
                  </a:moveTo>
                  <a:cubicBezTo>
                    <a:pt x="1878" y="2477"/>
                    <a:pt x="1866" y="2482"/>
                    <a:pt x="1854" y="2487"/>
                  </a:cubicBezTo>
                  <a:lnTo>
                    <a:pt x="1873" y="2528"/>
                  </a:lnTo>
                  <a:cubicBezTo>
                    <a:pt x="1884" y="2521"/>
                    <a:pt x="1897" y="2516"/>
                    <a:pt x="1909" y="2509"/>
                  </a:cubicBezTo>
                  <a:lnTo>
                    <a:pt x="1889" y="2470"/>
                  </a:lnTo>
                  <a:close/>
                  <a:moveTo>
                    <a:pt x="786" y="2482"/>
                  </a:moveTo>
                  <a:lnTo>
                    <a:pt x="768" y="2523"/>
                  </a:lnTo>
                  <a:cubicBezTo>
                    <a:pt x="780" y="2529"/>
                    <a:pt x="791" y="2534"/>
                    <a:pt x="805" y="2540"/>
                  </a:cubicBezTo>
                  <a:lnTo>
                    <a:pt x="823" y="2498"/>
                  </a:lnTo>
                  <a:cubicBezTo>
                    <a:pt x="810" y="2493"/>
                    <a:pt x="799" y="2487"/>
                    <a:pt x="786" y="2482"/>
                  </a:cubicBezTo>
                  <a:close/>
                  <a:moveTo>
                    <a:pt x="1818" y="2503"/>
                  </a:moveTo>
                  <a:cubicBezTo>
                    <a:pt x="1806" y="2508"/>
                    <a:pt x="1793" y="2512"/>
                    <a:pt x="1781" y="2518"/>
                  </a:cubicBezTo>
                  <a:lnTo>
                    <a:pt x="1797" y="2559"/>
                  </a:lnTo>
                  <a:cubicBezTo>
                    <a:pt x="1810" y="2554"/>
                    <a:pt x="1823" y="2549"/>
                    <a:pt x="1834" y="2544"/>
                  </a:cubicBezTo>
                  <a:lnTo>
                    <a:pt x="1818" y="2503"/>
                  </a:lnTo>
                  <a:close/>
                  <a:moveTo>
                    <a:pt x="858" y="2515"/>
                  </a:moveTo>
                  <a:lnTo>
                    <a:pt x="842" y="2555"/>
                  </a:lnTo>
                  <a:cubicBezTo>
                    <a:pt x="854" y="2560"/>
                    <a:pt x="867" y="2566"/>
                    <a:pt x="880" y="2569"/>
                  </a:cubicBezTo>
                  <a:lnTo>
                    <a:pt x="895" y="2529"/>
                  </a:lnTo>
                  <a:cubicBezTo>
                    <a:pt x="883" y="2524"/>
                    <a:pt x="870" y="2520"/>
                    <a:pt x="858" y="2515"/>
                  </a:cubicBezTo>
                  <a:close/>
                  <a:moveTo>
                    <a:pt x="1745" y="2531"/>
                  </a:moveTo>
                  <a:cubicBezTo>
                    <a:pt x="1732" y="2535"/>
                    <a:pt x="1719" y="2540"/>
                    <a:pt x="1707" y="2544"/>
                  </a:cubicBezTo>
                  <a:lnTo>
                    <a:pt x="1719" y="2585"/>
                  </a:lnTo>
                  <a:lnTo>
                    <a:pt x="1759" y="2573"/>
                  </a:lnTo>
                  <a:lnTo>
                    <a:pt x="1745" y="2531"/>
                  </a:lnTo>
                  <a:close/>
                  <a:moveTo>
                    <a:pt x="932" y="2541"/>
                  </a:moveTo>
                  <a:lnTo>
                    <a:pt x="920" y="2582"/>
                  </a:lnTo>
                  <a:lnTo>
                    <a:pt x="958" y="2594"/>
                  </a:lnTo>
                  <a:lnTo>
                    <a:pt x="971" y="2552"/>
                  </a:lnTo>
                  <a:cubicBezTo>
                    <a:pt x="957" y="2549"/>
                    <a:pt x="946" y="2545"/>
                    <a:pt x="932" y="2541"/>
                  </a:cubicBezTo>
                  <a:close/>
                  <a:moveTo>
                    <a:pt x="1669" y="2554"/>
                  </a:moveTo>
                  <a:cubicBezTo>
                    <a:pt x="1657" y="2557"/>
                    <a:pt x="1644" y="2561"/>
                    <a:pt x="1631" y="2565"/>
                  </a:cubicBezTo>
                  <a:lnTo>
                    <a:pt x="1641" y="2607"/>
                  </a:lnTo>
                  <a:cubicBezTo>
                    <a:pt x="1655" y="2604"/>
                    <a:pt x="1667" y="2601"/>
                    <a:pt x="1681" y="2595"/>
                  </a:cubicBezTo>
                  <a:lnTo>
                    <a:pt x="1669" y="2554"/>
                  </a:lnTo>
                  <a:close/>
                  <a:moveTo>
                    <a:pt x="1008" y="2562"/>
                  </a:moveTo>
                  <a:lnTo>
                    <a:pt x="998" y="2606"/>
                  </a:lnTo>
                  <a:cubicBezTo>
                    <a:pt x="1010" y="2608"/>
                    <a:pt x="1024" y="2613"/>
                    <a:pt x="1036" y="2615"/>
                  </a:cubicBezTo>
                  <a:lnTo>
                    <a:pt x="1046" y="2572"/>
                  </a:lnTo>
                  <a:cubicBezTo>
                    <a:pt x="1033" y="2569"/>
                    <a:pt x="1021" y="2566"/>
                    <a:pt x="1008" y="2562"/>
                  </a:cubicBezTo>
                  <a:close/>
                  <a:moveTo>
                    <a:pt x="1593" y="2573"/>
                  </a:moveTo>
                  <a:lnTo>
                    <a:pt x="1555" y="2581"/>
                  </a:lnTo>
                  <a:lnTo>
                    <a:pt x="1562" y="2624"/>
                  </a:lnTo>
                  <a:cubicBezTo>
                    <a:pt x="1576" y="2621"/>
                    <a:pt x="1589" y="2619"/>
                    <a:pt x="1603" y="2617"/>
                  </a:cubicBezTo>
                  <a:lnTo>
                    <a:pt x="1593" y="2573"/>
                  </a:lnTo>
                  <a:close/>
                  <a:moveTo>
                    <a:pt x="1083" y="2580"/>
                  </a:moveTo>
                  <a:lnTo>
                    <a:pt x="1076" y="2623"/>
                  </a:lnTo>
                  <a:cubicBezTo>
                    <a:pt x="1089" y="2625"/>
                    <a:pt x="1103" y="2627"/>
                    <a:pt x="1117" y="2629"/>
                  </a:cubicBezTo>
                  <a:lnTo>
                    <a:pt x="1123" y="2586"/>
                  </a:lnTo>
                  <a:cubicBezTo>
                    <a:pt x="1109" y="2584"/>
                    <a:pt x="1097" y="2582"/>
                    <a:pt x="1083" y="2580"/>
                  </a:cubicBezTo>
                  <a:close/>
                  <a:moveTo>
                    <a:pt x="1515" y="2588"/>
                  </a:moveTo>
                  <a:cubicBezTo>
                    <a:pt x="1503" y="2589"/>
                    <a:pt x="1489" y="2592"/>
                    <a:pt x="1476" y="2593"/>
                  </a:cubicBezTo>
                  <a:lnTo>
                    <a:pt x="1482" y="2635"/>
                  </a:lnTo>
                  <a:cubicBezTo>
                    <a:pt x="1495" y="2634"/>
                    <a:pt x="1509" y="2633"/>
                    <a:pt x="1521" y="2630"/>
                  </a:cubicBezTo>
                  <a:lnTo>
                    <a:pt x="1515" y="2588"/>
                  </a:lnTo>
                  <a:close/>
                  <a:moveTo>
                    <a:pt x="1162" y="2593"/>
                  </a:moveTo>
                  <a:lnTo>
                    <a:pt x="1156" y="2635"/>
                  </a:lnTo>
                  <a:cubicBezTo>
                    <a:pt x="1170" y="2638"/>
                    <a:pt x="1184" y="2639"/>
                    <a:pt x="1197" y="2640"/>
                  </a:cubicBezTo>
                  <a:lnTo>
                    <a:pt x="1201" y="2597"/>
                  </a:lnTo>
                  <a:lnTo>
                    <a:pt x="1162" y="2593"/>
                  </a:lnTo>
                  <a:close/>
                  <a:moveTo>
                    <a:pt x="1437" y="2597"/>
                  </a:moveTo>
                  <a:cubicBezTo>
                    <a:pt x="1424" y="2598"/>
                    <a:pt x="1411" y="2598"/>
                    <a:pt x="1398" y="2599"/>
                  </a:cubicBezTo>
                  <a:lnTo>
                    <a:pt x="1400" y="2644"/>
                  </a:lnTo>
                  <a:cubicBezTo>
                    <a:pt x="1415" y="2643"/>
                    <a:pt x="1427" y="2641"/>
                    <a:pt x="1441" y="2641"/>
                  </a:cubicBezTo>
                  <a:lnTo>
                    <a:pt x="1437" y="2597"/>
                  </a:lnTo>
                  <a:close/>
                  <a:moveTo>
                    <a:pt x="1242" y="2598"/>
                  </a:moveTo>
                  <a:lnTo>
                    <a:pt x="1239" y="2643"/>
                  </a:lnTo>
                  <a:cubicBezTo>
                    <a:pt x="1252" y="2644"/>
                    <a:pt x="1266" y="2645"/>
                    <a:pt x="1279" y="2645"/>
                  </a:cubicBezTo>
                  <a:lnTo>
                    <a:pt x="1280" y="2599"/>
                  </a:lnTo>
                  <a:cubicBezTo>
                    <a:pt x="1268" y="2599"/>
                    <a:pt x="1254" y="2599"/>
                    <a:pt x="1242" y="2598"/>
                  </a:cubicBezTo>
                  <a:close/>
                  <a:moveTo>
                    <a:pt x="1320" y="2602"/>
                  </a:moveTo>
                  <a:lnTo>
                    <a:pt x="1320" y="2646"/>
                  </a:lnTo>
                  <a:lnTo>
                    <a:pt x="1323" y="2646"/>
                  </a:lnTo>
                  <a:cubicBezTo>
                    <a:pt x="1332" y="2646"/>
                    <a:pt x="1340" y="2645"/>
                    <a:pt x="1348" y="2645"/>
                  </a:cubicBezTo>
                  <a:cubicBezTo>
                    <a:pt x="1352" y="2645"/>
                    <a:pt x="1356" y="2646"/>
                    <a:pt x="1360" y="2646"/>
                  </a:cubicBezTo>
                  <a:lnTo>
                    <a:pt x="1359" y="260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6"/>
            <p:cNvSpPr/>
            <p:nvPr/>
          </p:nvSpPr>
          <p:spPr>
            <a:xfrm>
              <a:off x="9919296" y="-1310790"/>
              <a:ext cx="77402" cy="107870"/>
            </a:xfrm>
            <a:custGeom>
              <a:avLst/>
              <a:gdLst/>
              <a:ahLst/>
              <a:cxnLst/>
              <a:rect l="l" t="t" r="r" b="b"/>
              <a:pathLst>
                <a:path w="1006" h="1402" extrusionOk="0">
                  <a:moveTo>
                    <a:pt x="429" y="0"/>
                  </a:moveTo>
                  <a:cubicBezTo>
                    <a:pt x="342" y="228"/>
                    <a:pt x="242" y="754"/>
                    <a:pt x="242" y="754"/>
                  </a:cubicBezTo>
                  <a:cubicBezTo>
                    <a:pt x="242" y="754"/>
                    <a:pt x="147" y="544"/>
                    <a:pt x="136" y="453"/>
                  </a:cubicBezTo>
                  <a:cubicBezTo>
                    <a:pt x="72" y="605"/>
                    <a:pt x="21" y="765"/>
                    <a:pt x="11" y="928"/>
                  </a:cubicBezTo>
                  <a:cubicBezTo>
                    <a:pt x="0" y="1093"/>
                    <a:pt x="32" y="1264"/>
                    <a:pt x="121" y="1402"/>
                  </a:cubicBezTo>
                  <a:lnTo>
                    <a:pt x="878" y="1358"/>
                  </a:lnTo>
                  <a:cubicBezTo>
                    <a:pt x="974" y="1273"/>
                    <a:pt x="1006" y="1135"/>
                    <a:pt x="992" y="1009"/>
                  </a:cubicBezTo>
                  <a:cubicBezTo>
                    <a:pt x="978" y="882"/>
                    <a:pt x="924" y="763"/>
                    <a:pt x="872" y="649"/>
                  </a:cubicBezTo>
                  <a:lnTo>
                    <a:pt x="872" y="649"/>
                  </a:lnTo>
                  <a:cubicBezTo>
                    <a:pt x="873" y="704"/>
                    <a:pt x="852" y="760"/>
                    <a:pt x="818" y="805"/>
                  </a:cubicBezTo>
                  <a:cubicBezTo>
                    <a:pt x="779" y="615"/>
                    <a:pt x="690" y="441"/>
                    <a:pt x="600" y="269"/>
                  </a:cubicBezTo>
                  <a:cubicBezTo>
                    <a:pt x="597" y="364"/>
                    <a:pt x="591" y="459"/>
                    <a:pt x="579" y="553"/>
                  </a:cubicBezTo>
                  <a:cubicBezTo>
                    <a:pt x="496" y="380"/>
                    <a:pt x="445" y="192"/>
                    <a:pt x="429"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6"/>
            <p:cNvSpPr/>
            <p:nvPr/>
          </p:nvSpPr>
          <p:spPr>
            <a:xfrm>
              <a:off x="9930991" y="-1275475"/>
              <a:ext cx="55320" cy="76940"/>
            </a:xfrm>
            <a:custGeom>
              <a:avLst/>
              <a:gdLst/>
              <a:ahLst/>
              <a:cxnLst/>
              <a:rect l="l" t="t" r="r" b="b"/>
              <a:pathLst>
                <a:path w="719" h="1000" extrusionOk="0">
                  <a:moveTo>
                    <a:pt x="307" y="1"/>
                  </a:moveTo>
                  <a:cubicBezTo>
                    <a:pt x="246" y="163"/>
                    <a:pt x="174" y="536"/>
                    <a:pt x="174" y="536"/>
                  </a:cubicBezTo>
                  <a:cubicBezTo>
                    <a:pt x="174" y="536"/>
                    <a:pt x="106" y="388"/>
                    <a:pt x="98" y="322"/>
                  </a:cubicBezTo>
                  <a:cubicBezTo>
                    <a:pt x="52" y="431"/>
                    <a:pt x="15" y="544"/>
                    <a:pt x="9" y="661"/>
                  </a:cubicBezTo>
                  <a:cubicBezTo>
                    <a:pt x="1" y="779"/>
                    <a:pt x="25" y="900"/>
                    <a:pt x="88" y="999"/>
                  </a:cubicBezTo>
                  <a:lnTo>
                    <a:pt x="627" y="968"/>
                  </a:lnTo>
                  <a:cubicBezTo>
                    <a:pt x="695" y="908"/>
                    <a:pt x="718" y="809"/>
                    <a:pt x="709" y="719"/>
                  </a:cubicBezTo>
                  <a:cubicBezTo>
                    <a:pt x="699" y="629"/>
                    <a:pt x="661" y="545"/>
                    <a:pt x="622" y="462"/>
                  </a:cubicBezTo>
                  <a:cubicBezTo>
                    <a:pt x="622" y="503"/>
                    <a:pt x="610" y="541"/>
                    <a:pt x="584" y="572"/>
                  </a:cubicBezTo>
                  <a:cubicBezTo>
                    <a:pt x="557" y="439"/>
                    <a:pt x="492" y="314"/>
                    <a:pt x="428" y="192"/>
                  </a:cubicBezTo>
                  <a:cubicBezTo>
                    <a:pt x="426" y="260"/>
                    <a:pt x="422" y="327"/>
                    <a:pt x="414" y="394"/>
                  </a:cubicBezTo>
                  <a:cubicBezTo>
                    <a:pt x="354" y="272"/>
                    <a:pt x="318" y="138"/>
                    <a:pt x="307" y="1"/>
                  </a:cubicBezTo>
                  <a:close/>
                </a:path>
              </a:pathLst>
            </a:custGeom>
            <a:solidFill>
              <a:srgbClr val="E46B56">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6"/>
            <p:cNvSpPr/>
            <p:nvPr/>
          </p:nvSpPr>
          <p:spPr>
            <a:xfrm>
              <a:off x="9940532" y="-1250315"/>
              <a:ext cx="37085" cy="51781"/>
            </a:xfrm>
            <a:custGeom>
              <a:avLst/>
              <a:gdLst/>
              <a:ahLst/>
              <a:cxnLst/>
              <a:rect l="l" t="t" r="r" b="b"/>
              <a:pathLst>
                <a:path w="482" h="673" extrusionOk="0">
                  <a:moveTo>
                    <a:pt x="205" y="0"/>
                  </a:moveTo>
                  <a:cubicBezTo>
                    <a:pt x="164" y="110"/>
                    <a:pt x="116" y="360"/>
                    <a:pt x="116" y="360"/>
                  </a:cubicBezTo>
                  <a:cubicBezTo>
                    <a:pt x="116" y="360"/>
                    <a:pt x="71" y="260"/>
                    <a:pt x="65" y="217"/>
                  </a:cubicBezTo>
                  <a:cubicBezTo>
                    <a:pt x="34" y="290"/>
                    <a:pt x="11" y="365"/>
                    <a:pt x="6" y="445"/>
                  </a:cubicBezTo>
                  <a:cubicBezTo>
                    <a:pt x="1" y="523"/>
                    <a:pt x="16" y="605"/>
                    <a:pt x="59" y="672"/>
                  </a:cubicBezTo>
                  <a:lnTo>
                    <a:pt x="422" y="650"/>
                  </a:lnTo>
                  <a:cubicBezTo>
                    <a:pt x="467" y="609"/>
                    <a:pt x="482" y="543"/>
                    <a:pt x="475" y="483"/>
                  </a:cubicBezTo>
                  <a:cubicBezTo>
                    <a:pt x="469" y="423"/>
                    <a:pt x="443" y="365"/>
                    <a:pt x="418" y="311"/>
                  </a:cubicBezTo>
                  <a:cubicBezTo>
                    <a:pt x="418" y="338"/>
                    <a:pt x="409" y="364"/>
                    <a:pt x="392" y="385"/>
                  </a:cubicBezTo>
                  <a:cubicBezTo>
                    <a:pt x="373" y="296"/>
                    <a:pt x="330" y="212"/>
                    <a:pt x="288" y="130"/>
                  </a:cubicBezTo>
                  <a:cubicBezTo>
                    <a:pt x="286" y="176"/>
                    <a:pt x="282" y="220"/>
                    <a:pt x="277" y="265"/>
                  </a:cubicBezTo>
                  <a:cubicBezTo>
                    <a:pt x="236" y="183"/>
                    <a:pt x="213" y="93"/>
                    <a:pt x="20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6"/>
            <p:cNvSpPr/>
            <p:nvPr/>
          </p:nvSpPr>
          <p:spPr>
            <a:xfrm>
              <a:off x="9965768" y="-1082355"/>
              <a:ext cx="54012" cy="469719"/>
            </a:xfrm>
            <a:custGeom>
              <a:avLst/>
              <a:gdLst/>
              <a:ahLst/>
              <a:cxnLst/>
              <a:rect l="l" t="t" r="r" b="b"/>
              <a:pathLst>
                <a:path w="702" h="6105" extrusionOk="0">
                  <a:moveTo>
                    <a:pt x="146" y="0"/>
                  </a:moveTo>
                  <a:lnTo>
                    <a:pt x="0" y="14"/>
                  </a:lnTo>
                  <a:lnTo>
                    <a:pt x="556" y="6104"/>
                  </a:lnTo>
                  <a:lnTo>
                    <a:pt x="701" y="6091"/>
                  </a:lnTo>
                  <a:lnTo>
                    <a:pt x="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6"/>
            <p:cNvSpPr/>
            <p:nvPr/>
          </p:nvSpPr>
          <p:spPr>
            <a:xfrm>
              <a:off x="9975617" y="-973639"/>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6"/>
            <p:cNvSpPr/>
            <p:nvPr/>
          </p:nvSpPr>
          <p:spPr>
            <a:xfrm>
              <a:off x="9977771" y="-949865"/>
              <a:ext cx="12310" cy="12157"/>
            </a:xfrm>
            <a:custGeom>
              <a:avLst/>
              <a:gdLst/>
              <a:ahLst/>
              <a:cxnLst/>
              <a:rect l="l" t="t" r="r" b="b"/>
              <a:pathLst>
                <a:path w="160" h="158" extrusionOk="0">
                  <a:moveTo>
                    <a:pt x="147" y="0"/>
                  </a:moveTo>
                  <a:lnTo>
                    <a:pt x="1" y="13"/>
                  </a:lnTo>
                  <a:lnTo>
                    <a:pt x="14" y="158"/>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6"/>
            <p:cNvSpPr/>
            <p:nvPr/>
          </p:nvSpPr>
          <p:spPr>
            <a:xfrm>
              <a:off x="9979925" y="-926321"/>
              <a:ext cx="12310" cy="12233"/>
            </a:xfrm>
            <a:custGeom>
              <a:avLst/>
              <a:gdLst/>
              <a:ahLst/>
              <a:cxnLst/>
              <a:rect l="l" t="t" r="r" b="b"/>
              <a:pathLst>
                <a:path w="160" h="159" extrusionOk="0">
                  <a:moveTo>
                    <a:pt x="147" y="1"/>
                  </a:moveTo>
                  <a:lnTo>
                    <a:pt x="1" y="14"/>
                  </a:lnTo>
                  <a:lnTo>
                    <a:pt x="14" y="158"/>
                  </a:lnTo>
                  <a:lnTo>
                    <a:pt x="159" y="145"/>
                  </a:lnTo>
                  <a:lnTo>
                    <a:pt x="1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6"/>
            <p:cNvSpPr/>
            <p:nvPr/>
          </p:nvSpPr>
          <p:spPr>
            <a:xfrm>
              <a:off x="9982080" y="-902546"/>
              <a:ext cx="12310" cy="12080"/>
            </a:xfrm>
            <a:custGeom>
              <a:avLst/>
              <a:gdLst/>
              <a:ahLst/>
              <a:cxnLst/>
              <a:rect l="l" t="t" r="r" b="b"/>
              <a:pathLst>
                <a:path w="160" h="157" extrusionOk="0">
                  <a:moveTo>
                    <a:pt x="147" y="0"/>
                  </a:moveTo>
                  <a:lnTo>
                    <a:pt x="1" y="13"/>
                  </a:lnTo>
                  <a:lnTo>
                    <a:pt x="15" y="157"/>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6"/>
            <p:cNvSpPr/>
            <p:nvPr/>
          </p:nvSpPr>
          <p:spPr>
            <a:xfrm>
              <a:off x="9984311" y="-878926"/>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6"/>
            <p:cNvSpPr/>
            <p:nvPr/>
          </p:nvSpPr>
          <p:spPr>
            <a:xfrm>
              <a:off x="9986311" y="-857460"/>
              <a:ext cx="33469" cy="244900"/>
            </a:xfrm>
            <a:custGeom>
              <a:avLst/>
              <a:gdLst/>
              <a:ahLst/>
              <a:cxnLst/>
              <a:rect l="l" t="t" r="r" b="b"/>
              <a:pathLst>
                <a:path w="435" h="3183" extrusionOk="0">
                  <a:moveTo>
                    <a:pt x="145" y="1"/>
                  </a:moveTo>
                  <a:lnTo>
                    <a:pt x="0" y="14"/>
                  </a:lnTo>
                  <a:lnTo>
                    <a:pt x="289" y="3182"/>
                  </a:lnTo>
                  <a:lnTo>
                    <a:pt x="434" y="3169"/>
                  </a:lnTo>
                  <a:lnTo>
                    <a:pt x="1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6"/>
            <p:cNvSpPr/>
            <p:nvPr/>
          </p:nvSpPr>
          <p:spPr>
            <a:xfrm>
              <a:off x="9946456" y="-1117055"/>
              <a:ext cx="47549" cy="46241"/>
            </a:xfrm>
            <a:custGeom>
              <a:avLst/>
              <a:gdLst/>
              <a:ahLst/>
              <a:cxnLst/>
              <a:rect l="l" t="t" r="r" b="b"/>
              <a:pathLst>
                <a:path w="618" h="601" extrusionOk="0">
                  <a:moveTo>
                    <a:pt x="309" y="0"/>
                  </a:moveTo>
                  <a:cubicBezTo>
                    <a:pt x="151" y="0"/>
                    <a:pt x="18" y="125"/>
                    <a:pt x="9" y="285"/>
                  </a:cubicBezTo>
                  <a:cubicBezTo>
                    <a:pt x="1" y="450"/>
                    <a:pt x="128" y="591"/>
                    <a:pt x="294" y="600"/>
                  </a:cubicBezTo>
                  <a:cubicBezTo>
                    <a:pt x="299" y="601"/>
                    <a:pt x="304" y="601"/>
                    <a:pt x="309" y="601"/>
                  </a:cubicBezTo>
                  <a:cubicBezTo>
                    <a:pt x="467" y="601"/>
                    <a:pt x="600" y="476"/>
                    <a:pt x="609" y="316"/>
                  </a:cubicBezTo>
                  <a:cubicBezTo>
                    <a:pt x="617" y="151"/>
                    <a:pt x="490" y="10"/>
                    <a:pt x="324" y="1"/>
                  </a:cubicBezTo>
                  <a:cubicBezTo>
                    <a:pt x="319" y="0"/>
                    <a:pt x="314" y="0"/>
                    <a:pt x="30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6"/>
            <p:cNvSpPr/>
            <p:nvPr/>
          </p:nvSpPr>
          <p:spPr>
            <a:xfrm>
              <a:off x="9928145" y="-1201843"/>
              <a:ext cx="78710" cy="105562"/>
            </a:xfrm>
            <a:custGeom>
              <a:avLst/>
              <a:gdLst/>
              <a:ahLst/>
              <a:cxnLst/>
              <a:rect l="l" t="t" r="r" b="b"/>
              <a:pathLst>
                <a:path w="1023" h="1372" extrusionOk="0">
                  <a:moveTo>
                    <a:pt x="842" y="0"/>
                  </a:moveTo>
                  <a:lnTo>
                    <a:pt x="0" y="78"/>
                  </a:lnTo>
                  <a:cubicBezTo>
                    <a:pt x="202" y="475"/>
                    <a:pt x="222" y="959"/>
                    <a:pt x="56" y="1372"/>
                  </a:cubicBezTo>
                  <a:lnTo>
                    <a:pt x="1022" y="1283"/>
                  </a:lnTo>
                  <a:cubicBezTo>
                    <a:pt x="783" y="908"/>
                    <a:pt x="716" y="428"/>
                    <a:pt x="84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6"/>
            <p:cNvSpPr/>
            <p:nvPr/>
          </p:nvSpPr>
          <p:spPr>
            <a:xfrm>
              <a:off x="9920297" y="-1209075"/>
              <a:ext cx="79710" cy="18466"/>
            </a:xfrm>
            <a:custGeom>
              <a:avLst/>
              <a:gdLst/>
              <a:ahLst/>
              <a:cxnLst/>
              <a:rect l="l" t="t" r="r" b="b"/>
              <a:pathLst>
                <a:path w="1036" h="240" extrusionOk="0">
                  <a:moveTo>
                    <a:pt x="1023" y="0"/>
                  </a:moveTo>
                  <a:lnTo>
                    <a:pt x="1" y="93"/>
                  </a:lnTo>
                  <a:lnTo>
                    <a:pt x="14" y="239"/>
                  </a:lnTo>
                  <a:lnTo>
                    <a:pt x="1035" y="145"/>
                  </a:lnTo>
                  <a:lnTo>
                    <a:pt x="1023"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6"/>
            <p:cNvSpPr/>
            <p:nvPr/>
          </p:nvSpPr>
          <p:spPr>
            <a:xfrm>
              <a:off x="9920604" y="-1205690"/>
              <a:ext cx="79017" cy="10695"/>
            </a:xfrm>
            <a:custGeom>
              <a:avLst/>
              <a:gdLst/>
              <a:ahLst/>
              <a:cxnLst/>
              <a:rect l="l" t="t" r="r" b="b"/>
              <a:pathLst>
                <a:path w="1027" h="139" extrusionOk="0">
                  <a:moveTo>
                    <a:pt x="1022" y="0"/>
                  </a:moveTo>
                  <a:lnTo>
                    <a:pt x="0" y="93"/>
                  </a:lnTo>
                  <a:lnTo>
                    <a:pt x="4" y="139"/>
                  </a:lnTo>
                  <a:lnTo>
                    <a:pt x="1026" y="45"/>
                  </a:lnTo>
                  <a:lnTo>
                    <a:pt x="1022"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6"/>
            <p:cNvSpPr/>
            <p:nvPr/>
          </p:nvSpPr>
          <p:spPr>
            <a:xfrm>
              <a:off x="9929530" y="-1108515"/>
              <a:ext cx="79710" cy="18466"/>
            </a:xfrm>
            <a:custGeom>
              <a:avLst/>
              <a:gdLst/>
              <a:ahLst/>
              <a:cxnLst/>
              <a:rect l="l" t="t" r="r" b="b"/>
              <a:pathLst>
                <a:path w="1036" h="240" extrusionOk="0">
                  <a:moveTo>
                    <a:pt x="1022" y="0"/>
                  </a:moveTo>
                  <a:lnTo>
                    <a:pt x="1" y="93"/>
                  </a:lnTo>
                  <a:lnTo>
                    <a:pt x="13" y="239"/>
                  </a:lnTo>
                  <a:lnTo>
                    <a:pt x="1035" y="145"/>
                  </a:lnTo>
                  <a:lnTo>
                    <a:pt x="1022"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6"/>
            <p:cNvSpPr/>
            <p:nvPr/>
          </p:nvSpPr>
          <p:spPr>
            <a:xfrm>
              <a:off x="9940301" y="-1138598"/>
              <a:ext cx="53012" cy="10310"/>
            </a:xfrm>
            <a:custGeom>
              <a:avLst/>
              <a:gdLst/>
              <a:ahLst/>
              <a:cxnLst/>
              <a:rect l="l" t="t" r="r" b="b"/>
              <a:pathLst>
                <a:path w="689" h="134" extrusionOk="0">
                  <a:moveTo>
                    <a:pt x="670" y="0"/>
                  </a:moveTo>
                  <a:lnTo>
                    <a:pt x="8" y="60"/>
                  </a:lnTo>
                  <a:cubicBezTo>
                    <a:pt x="6" y="85"/>
                    <a:pt x="4" y="110"/>
                    <a:pt x="1" y="134"/>
                  </a:cubicBezTo>
                  <a:lnTo>
                    <a:pt x="689" y="71"/>
                  </a:lnTo>
                  <a:cubicBezTo>
                    <a:pt x="683" y="48"/>
                    <a:pt x="676" y="23"/>
                    <a:pt x="670"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6"/>
            <p:cNvSpPr/>
            <p:nvPr/>
          </p:nvSpPr>
          <p:spPr>
            <a:xfrm>
              <a:off x="9938070" y="-1172914"/>
              <a:ext cx="50319" cy="10310"/>
            </a:xfrm>
            <a:custGeom>
              <a:avLst/>
              <a:gdLst/>
              <a:ahLst/>
              <a:cxnLst/>
              <a:rect l="l" t="t" r="r" b="b"/>
              <a:pathLst>
                <a:path w="654" h="134" extrusionOk="0">
                  <a:moveTo>
                    <a:pt x="653" y="1"/>
                  </a:moveTo>
                  <a:lnTo>
                    <a:pt x="0" y="61"/>
                  </a:lnTo>
                  <a:cubicBezTo>
                    <a:pt x="6" y="84"/>
                    <a:pt x="11" y="108"/>
                    <a:pt x="14" y="133"/>
                  </a:cubicBezTo>
                  <a:lnTo>
                    <a:pt x="652" y="74"/>
                  </a:lnTo>
                  <a:cubicBezTo>
                    <a:pt x="652" y="51"/>
                    <a:pt x="652" y="26"/>
                    <a:pt x="653"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6"/>
            <p:cNvSpPr/>
            <p:nvPr/>
          </p:nvSpPr>
          <p:spPr>
            <a:xfrm>
              <a:off x="9975617" y="-1156679"/>
              <a:ext cx="10310" cy="9848"/>
            </a:xfrm>
            <a:custGeom>
              <a:avLst/>
              <a:gdLst/>
              <a:ahLst/>
              <a:cxnLst/>
              <a:rect l="l" t="t" r="r" b="b"/>
              <a:pathLst>
                <a:path w="134" h="128" extrusionOk="0">
                  <a:moveTo>
                    <a:pt x="68" y="0"/>
                  </a:moveTo>
                  <a:cubicBezTo>
                    <a:pt x="66" y="0"/>
                    <a:pt x="63" y="0"/>
                    <a:pt x="61" y="0"/>
                  </a:cubicBezTo>
                  <a:cubicBezTo>
                    <a:pt x="27" y="3"/>
                    <a:pt x="0" y="34"/>
                    <a:pt x="4" y="69"/>
                  </a:cubicBezTo>
                  <a:cubicBezTo>
                    <a:pt x="6" y="102"/>
                    <a:pt x="33" y="127"/>
                    <a:pt x="65" y="127"/>
                  </a:cubicBezTo>
                  <a:cubicBezTo>
                    <a:pt x="67" y="127"/>
                    <a:pt x="70" y="127"/>
                    <a:pt x="72" y="127"/>
                  </a:cubicBezTo>
                  <a:cubicBezTo>
                    <a:pt x="108" y="123"/>
                    <a:pt x="134" y="92"/>
                    <a:pt x="130" y="57"/>
                  </a:cubicBezTo>
                  <a:cubicBezTo>
                    <a:pt x="127" y="25"/>
                    <a:pt x="101" y="0"/>
                    <a:pt x="6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6"/>
            <p:cNvSpPr/>
            <p:nvPr/>
          </p:nvSpPr>
          <p:spPr>
            <a:xfrm>
              <a:off x="9959844" y="-1155371"/>
              <a:ext cx="10387" cy="9848"/>
            </a:xfrm>
            <a:custGeom>
              <a:avLst/>
              <a:gdLst/>
              <a:ahLst/>
              <a:cxnLst/>
              <a:rect l="l" t="t" r="r" b="b"/>
              <a:pathLst>
                <a:path w="135" h="128" extrusionOk="0">
                  <a:moveTo>
                    <a:pt x="69" y="1"/>
                  </a:moveTo>
                  <a:cubicBezTo>
                    <a:pt x="66" y="1"/>
                    <a:pt x="64" y="1"/>
                    <a:pt x="62" y="1"/>
                  </a:cubicBezTo>
                  <a:cubicBezTo>
                    <a:pt x="26" y="4"/>
                    <a:pt x="0" y="36"/>
                    <a:pt x="4" y="70"/>
                  </a:cubicBezTo>
                  <a:cubicBezTo>
                    <a:pt x="6" y="103"/>
                    <a:pt x="33" y="128"/>
                    <a:pt x="66" y="128"/>
                  </a:cubicBezTo>
                  <a:cubicBezTo>
                    <a:pt x="68" y="128"/>
                    <a:pt x="71" y="128"/>
                    <a:pt x="73" y="127"/>
                  </a:cubicBezTo>
                  <a:cubicBezTo>
                    <a:pt x="108" y="125"/>
                    <a:pt x="135" y="94"/>
                    <a:pt x="130" y="59"/>
                  </a:cubicBezTo>
                  <a:cubicBezTo>
                    <a:pt x="127" y="26"/>
                    <a:pt x="100" y="1"/>
                    <a:pt x="69"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6"/>
            <p:cNvSpPr/>
            <p:nvPr/>
          </p:nvSpPr>
          <p:spPr>
            <a:xfrm>
              <a:off x="9944071" y="-1153832"/>
              <a:ext cx="10310" cy="9848"/>
            </a:xfrm>
            <a:custGeom>
              <a:avLst/>
              <a:gdLst/>
              <a:ahLst/>
              <a:cxnLst/>
              <a:rect l="l" t="t" r="r" b="b"/>
              <a:pathLst>
                <a:path w="134" h="128" extrusionOk="0">
                  <a:moveTo>
                    <a:pt x="68" y="1"/>
                  </a:moveTo>
                  <a:cubicBezTo>
                    <a:pt x="65" y="1"/>
                    <a:pt x="63" y="1"/>
                    <a:pt x="60" y="1"/>
                  </a:cubicBezTo>
                  <a:cubicBezTo>
                    <a:pt x="25" y="5"/>
                    <a:pt x="1" y="34"/>
                    <a:pt x="3" y="70"/>
                  </a:cubicBezTo>
                  <a:cubicBezTo>
                    <a:pt x="6" y="103"/>
                    <a:pt x="33" y="128"/>
                    <a:pt x="64" y="128"/>
                  </a:cubicBezTo>
                  <a:cubicBezTo>
                    <a:pt x="67" y="128"/>
                    <a:pt x="69" y="128"/>
                    <a:pt x="72" y="127"/>
                  </a:cubicBezTo>
                  <a:cubicBezTo>
                    <a:pt x="107" y="123"/>
                    <a:pt x="133" y="93"/>
                    <a:pt x="129" y="58"/>
                  </a:cubicBezTo>
                  <a:cubicBezTo>
                    <a:pt x="127" y="25"/>
                    <a:pt x="100" y="1"/>
                    <a:pt x="6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6"/>
            <p:cNvSpPr/>
            <p:nvPr/>
          </p:nvSpPr>
          <p:spPr>
            <a:xfrm>
              <a:off x="9929914" y="-1104822"/>
              <a:ext cx="78940" cy="10695"/>
            </a:xfrm>
            <a:custGeom>
              <a:avLst/>
              <a:gdLst/>
              <a:ahLst/>
              <a:cxnLst/>
              <a:rect l="l" t="t" r="r" b="b"/>
              <a:pathLst>
                <a:path w="1026" h="139" extrusionOk="0">
                  <a:moveTo>
                    <a:pt x="1021" y="0"/>
                  </a:moveTo>
                  <a:lnTo>
                    <a:pt x="0" y="94"/>
                  </a:lnTo>
                  <a:lnTo>
                    <a:pt x="4" y="139"/>
                  </a:lnTo>
                  <a:lnTo>
                    <a:pt x="1025" y="46"/>
                  </a:lnTo>
                  <a:lnTo>
                    <a:pt x="1021"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3" name="Google Shape;1823;p26"/>
          <p:cNvGrpSpPr/>
          <p:nvPr/>
        </p:nvGrpSpPr>
        <p:grpSpPr>
          <a:xfrm rot="-653799" flipH="1">
            <a:off x="436542" y="5658164"/>
            <a:ext cx="1490953" cy="1065563"/>
            <a:chOff x="12612658" y="2157050"/>
            <a:chExt cx="194735" cy="139184"/>
          </a:xfrm>
        </p:grpSpPr>
        <p:sp>
          <p:nvSpPr>
            <p:cNvPr id="1824" name="Google Shape;1824;p26"/>
            <p:cNvSpPr/>
            <p:nvPr/>
          </p:nvSpPr>
          <p:spPr>
            <a:xfrm>
              <a:off x="12612658" y="2157050"/>
              <a:ext cx="194735" cy="139184"/>
            </a:xfrm>
            <a:custGeom>
              <a:avLst/>
              <a:gdLst/>
              <a:ahLst/>
              <a:cxnLst/>
              <a:rect l="l" t="t" r="r" b="b"/>
              <a:pathLst>
                <a:path w="2531" h="1809" extrusionOk="0">
                  <a:moveTo>
                    <a:pt x="842" y="1"/>
                  </a:moveTo>
                  <a:cubicBezTo>
                    <a:pt x="776" y="1"/>
                    <a:pt x="710" y="5"/>
                    <a:pt x="645" y="12"/>
                  </a:cubicBezTo>
                  <a:cubicBezTo>
                    <a:pt x="653" y="82"/>
                    <a:pt x="663" y="150"/>
                    <a:pt x="674" y="218"/>
                  </a:cubicBezTo>
                  <a:cubicBezTo>
                    <a:pt x="650" y="151"/>
                    <a:pt x="624" y="85"/>
                    <a:pt x="599" y="20"/>
                  </a:cubicBezTo>
                  <a:cubicBezTo>
                    <a:pt x="377" y="54"/>
                    <a:pt x="163" y="142"/>
                    <a:pt x="1" y="287"/>
                  </a:cubicBezTo>
                  <a:cubicBezTo>
                    <a:pt x="210" y="346"/>
                    <a:pt x="407" y="447"/>
                    <a:pt x="601" y="547"/>
                  </a:cubicBezTo>
                  <a:cubicBezTo>
                    <a:pt x="1288" y="901"/>
                    <a:pt x="1985" y="1263"/>
                    <a:pt x="2531" y="1808"/>
                  </a:cubicBezTo>
                  <a:cubicBezTo>
                    <a:pt x="2512" y="1648"/>
                    <a:pt x="2484" y="1478"/>
                    <a:pt x="2446" y="1314"/>
                  </a:cubicBezTo>
                  <a:cubicBezTo>
                    <a:pt x="2399" y="1314"/>
                    <a:pt x="2353" y="1308"/>
                    <a:pt x="2307" y="1297"/>
                  </a:cubicBezTo>
                  <a:cubicBezTo>
                    <a:pt x="2347" y="1279"/>
                    <a:pt x="2389" y="1263"/>
                    <a:pt x="2430" y="1246"/>
                  </a:cubicBezTo>
                  <a:cubicBezTo>
                    <a:pt x="2418" y="1200"/>
                    <a:pt x="2405" y="1154"/>
                    <a:pt x="2390" y="1110"/>
                  </a:cubicBezTo>
                  <a:cubicBezTo>
                    <a:pt x="2342" y="1118"/>
                    <a:pt x="2293" y="1126"/>
                    <a:pt x="2243" y="1131"/>
                  </a:cubicBezTo>
                  <a:cubicBezTo>
                    <a:pt x="2285" y="1102"/>
                    <a:pt x="2326" y="1075"/>
                    <a:pt x="2369" y="1047"/>
                  </a:cubicBezTo>
                  <a:cubicBezTo>
                    <a:pt x="2320" y="906"/>
                    <a:pt x="2254" y="768"/>
                    <a:pt x="2171" y="646"/>
                  </a:cubicBezTo>
                  <a:cubicBezTo>
                    <a:pt x="2135" y="661"/>
                    <a:pt x="2098" y="675"/>
                    <a:pt x="2064" y="694"/>
                  </a:cubicBezTo>
                  <a:cubicBezTo>
                    <a:pt x="2090" y="666"/>
                    <a:pt x="2118" y="637"/>
                    <a:pt x="2147" y="610"/>
                  </a:cubicBezTo>
                  <a:cubicBezTo>
                    <a:pt x="2116" y="567"/>
                    <a:pt x="2082" y="526"/>
                    <a:pt x="2048" y="489"/>
                  </a:cubicBezTo>
                  <a:lnTo>
                    <a:pt x="1930" y="590"/>
                  </a:lnTo>
                  <a:cubicBezTo>
                    <a:pt x="1951" y="539"/>
                    <a:pt x="1977" y="490"/>
                    <a:pt x="2004" y="442"/>
                  </a:cubicBezTo>
                  <a:cubicBezTo>
                    <a:pt x="1931" y="370"/>
                    <a:pt x="1850" y="307"/>
                    <a:pt x="1761" y="254"/>
                  </a:cubicBezTo>
                  <a:cubicBezTo>
                    <a:pt x="1727" y="287"/>
                    <a:pt x="1693" y="319"/>
                    <a:pt x="1657" y="349"/>
                  </a:cubicBezTo>
                  <a:cubicBezTo>
                    <a:pt x="1673" y="303"/>
                    <a:pt x="1689" y="262"/>
                    <a:pt x="1706" y="223"/>
                  </a:cubicBezTo>
                  <a:cubicBezTo>
                    <a:pt x="1662" y="198"/>
                    <a:pt x="1617" y="176"/>
                    <a:pt x="1571" y="156"/>
                  </a:cubicBezTo>
                  <a:cubicBezTo>
                    <a:pt x="1509" y="129"/>
                    <a:pt x="1444" y="105"/>
                    <a:pt x="1378" y="85"/>
                  </a:cubicBezTo>
                  <a:cubicBezTo>
                    <a:pt x="1354" y="114"/>
                    <a:pt x="1329" y="145"/>
                    <a:pt x="1304" y="173"/>
                  </a:cubicBezTo>
                  <a:cubicBezTo>
                    <a:pt x="1316" y="140"/>
                    <a:pt x="1326" y="105"/>
                    <a:pt x="1336" y="74"/>
                  </a:cubicBezTo>
                  <a:cubicBezTo>
                    <a:pt x="1219" y="41"/>
                    <a:pt x="1097" y="20"/>
                    <a:pt x="975" y="7"/>
                  </a:cubicBezTo>
                  <a:cubicBezTo>
                    <a:pt x="961" y="6"/>
                    <a:pt x="949" y="6"/>
                    <a:pt x="935" y="5"/>
                  </a:cubicBezTo>
                  <a:cubicBezTo>
                    <a:pt x="917" y="69"/>
                    <a:pt x="891" y="130"/>
                    <a:pt x="861" y="189"/>
                  </a:cubicBezTo>
                  <a:cubicBezTo>
                    <a:pt x="857" y="126"/>
                    <a:pt x="858" y="63"/>
                    <a:pt x="864" y="1"/>
                  </a:cubicBezTo>
                  <a:cubicBezTo>
                    <a:pt x="857" y="1"/>
                    <a:pt x="849" y="1"/>
                    <a:pt x="8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6"/>
            <p:cNvSpPr/>
            <p:nvPr/>
          </p:nvSpPr>
          <p:spPr>
            <a:xfrm>
              <a:off x="12714296" y="2188133"/>
              <a:ext cx="30699" cy="40317"/>
            </a:xfrm>
            <a:custGeom>
              <a:avLst/>
              <a:gdLst/>
              <a:ahLst/>
              <a:cxnLst/>
              <a:rect l="l" t="t" r="r" b="b"/>
              <a:pathLst>
                <a:path w="399" h="524" extrusionOk="0">
                  <a:moveTo>
                    <a:pt x="398" y="0"/>
                  </a:moveTo>
                  <a:cubicBezTo>
                    <a:pt x="250" y="163"/>
                    <a:pt x="118" y="337"/>
                    <a:pt x="0" y="524"/>
                  </a:cubicBezTo>
                  <a:cubicBezTo>
                    <a:pt x="157" y="369"/>
                    <a:pt x="291" y="192"/>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6"/>
            <p:cNvSpPr/>
            <p:nvPr/>
          </p:nvSpPr>
          <p:spPr>
            <a:xfrm>
              <a:off x="12701985" y="2179516"/>
              <a:ext cx="13388" cy="39470"/>
            </a:xfrm>
            <a:custGeom>
              <a:avLst/>
              <a:gdLst/>
              <a:ahLst/>
              <a:cxnLst/>
              <a:rect l="l" t="t" r="r" b="b"/>
              <a:pathLst>
                <a:path w="174" h="513" extrusionOk="0">
                  <a:moveTo>
                    <a:pt x="174" y="1"/>
                  </a:moveTo>
                  <a:cubicBezTo>
                    <a:pt x="92" y="162"/>
                    <a:pt x="34" y="336"/>
                    <a:pt x="1" y="513"/>
                  </a:cubicBezTo>
                  <a:cubicBezTo>
                    <a:pt x="81" y="351"/>
                    <a:pt x="139" y="178"/>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6"/>
            <p:cNvSpPr/>
            <p:nvPr/>
          </p:nvSpPr>
          <p:spPr>
            <a:xfrm>
              <a:off x="12687982" y="2173361"/>
              <a:ext cx="10849" cy="41086"/>
            </a:xfrm>
            <a:custGeom>
              <a:avLst/>
              <a:gdLst/>
              <a:ahLst/>
              <a:cxnLst/>
              <a:rect l="l" t="t" r="r" b="b"/>
              <a:pathLst>
                <a:path w="141" h="534" extrusionOk="0">
                  <a:moveTo>
                    <a:pt x="141" y="1"/>
                  </a:moveTo>
                  <a:lnTo>
                    <a:pt x="141" y="1"/>
                  </a:lnTo>
                  <a:cubicBezTo>
                    <a:pt x="70" y="171"/>
                    <a:pt x="23" y="351"/>
                    <a:pt x="0" y="533"/>
                  </a:cubicBezTo>
                  <a:cubicBezTo>
                    <a:pt x="71" y="363"/>
                    <a:pt x="118" y="184"/>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6"/>
            <p:cNvSpPr/>
            <p:nvPr/>
          </p:nvSpPr>
          <p:spPr>
            <a:xfrm>
              <a:off x="12670825" y="2177054"/>
              <a:ext cx="4386" cy="29391"/>
            </a:xfrm>
            <a:custGeom>
              <a:avLst/>
              <a:gdLst/>
              <a:ahLst/>
              <a:cxnLst/>
              <a:rect l="l" t="t" r="r" b="b"/>
              <a:pathLst>
                <a:path w="57" h="382" extrusionOk="0">
                  <a:moveTo>
                    <a:pt x="21" y="0"/>
                  </a:moveTo>
                  <a:cubicBezTo>
                    <a:pt x="1" y="127"/>
                    <a:pt x="6" y="257"/>
                    <a:pt x="36" y="381"/>
                  </a:cubicBezTo>
                  <a:cubicBezTo>
                    <a:pt x="56" y="255"/>
                    <a:pt x="51" y="126"/>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6"/>
            <p:cNvSpPr/>
            <p:nvPr/>
          </p:nvSpPr>
          <p:spPr>
            <a:xfrm>
              <a:off x="12653975" y="2174977"/>
              <a:ext cx="5155" cy="23005"/>
            </a:xfrm>
            <a:custGeom>
              <a:avLst/>
              <a:gdLst/>
              <a:ahLst/>
              <a:cxnLst/>
              <a:rect l="l" t="t" r="r" b="b"/>
              <a:pathLst>
                <a:path w="67" h="299" extrusionOk="0">
                  <a:moveTo>
                    <a:pt x="30" y="0"/>
                  </a:moveTo>
                  <a:cubicBezTo>
                    <a:pt x="15" y="22"/>
                    <a:pt x="9" y="48"/>
                    <a:pt x="6" y="74"/>
                  </a:cubicBezTo>
                  <a:cubicBezTo>
                    <a:pt x="1" y="152"/>
                    <a:pt x="26" y="221"/>
                    <a:pt x="33" y="299"/>
                  </a:cubicBezTo>
                  <a:cubicBezTo>
                    <a:pt x="67" y="228"/>
                    <a:pt x="43" y="147"/>
                    <a:pt x="33" y="74"/>
                  </a:cubicBezTo>
                  <a:cubicBezTo>
                    <a:pt x="31" y="49"/>
                    <a:pt x="30" y="26"/>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6"/>
            <p:cNvSpPr/>
            <p:nvPr/>
          </p:nvSpPr>
          <p:spPr>
            <a:xfrm>
              <a:off x="12728607" y="2211215"/>
              <a:ext cx="37316" cy="24005"/>
            </a:xfrm>
            <a:custGeom>
              <a:avLst/>
              <a:gdLst/>
              <a:ahLst/>
              <a:cxnLst/>
              <a:rect l="l" t="t" r="r" b="b"/>
              <a:pathLst>
                <a:path w="485" h="312" extrusionOk="0">
                  <a:moveTo>
                    <a:pt x="485" y="1"/>
                  </a:moveTo>
                  <a:cubicBezTo>
                    <a:pt x="318" y="95"/>
                    <a:pt x="156" y="199"/>
                    <a:pt x="1" y="312"/>
                  </a:cubicBezTo>
                  <a:cubicBezTo>
                    <a:pt x="181" y="242"/>
                    <a:pt x="346" y="136"/>
                    <a:pt x="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6"/>
            <p:cNvSpPr/>
            <p:nvPr/>
          </p:nvSpPr>
          <p:spPr>
            <a:xfrm>
              <a:off x="12741148" y="2228450"/>
              <a:ext cx="40778" cy="15311"/>
            </a:xfrm>
            <a:custGeom>
              <a:avLst/>
              <a:gdLst/>
              <a:ahLst/>
              <a:cxnLst/>
              <a:rect l="l" t="t" r="r" b="b"/>
              <a:pathLst>
                <a:path w="530" h="199" extrusionOk="0">
                  <a:moveTo>
                    <a:pt x="529" y="1"/>
                  </a:moveTo>
                  <a:lnTo>
                    <a:pt x="529" y="1"/>
                  </a:lnTo>
                  <a:cubicBezTo>
                    <a:pt x="345" y="43"/>
                    <a:pt x="167" y="109"/>
                    <a:pt x="0" y="198"/>
                  </a:cubicBezTo>
                  <a:cubicBezTo>
                    <a:pt x="185" y="155"/>
                    <a:pt x="363" y="90"/>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6"/>
            <p:cNvSpPr/>
            <p:nvPr/>
          </p:nvSpPr>
          <p:spPr>
            <a:xfrm>
              <a:off x="12762999" y="2246839"/>
              <a:ext cx="20851" cy="7309"/>
            </a:xfrm>
            <a:custGeom>
              <a:avLst/>
              <a:gdLst/>
              <a:ahLst/>
              <a:cxnLst/>
              <a:rect l="l" t="t" r="r" b="b"/>
              <a:pathLst>
                <a:path w="271" h="95" extrusionOk="0">
                  <a:moveTo>
                    <a:pt x="270" y="1"/>
                  </a:moveTo>
                  <a:lnTo>
                    <a:pt x="270" y="1"/>
                  </a:lnTo>
                  <a:cubicBezTo>
                    <a:pt x="174" y="12"/>
                    <a:pt x="81" y="44"/>
                    <a:pt x="0" y="95"/>
                  </a:cubicBezTo>
                  <a:cubicBezTo>
                    <a:pt x="97" y="91"/>
                    <a:pt x="193" y="58"/>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6"/>
            <p:cNvSpPr/>
            <p:nvPr/>
          </p:nvSpPr>
          <p:spPr>
            <a:xfrm>
              <a:off x="12773770" y="2262765"/>
              <a:ext cx="16004" cy="4847"/>
            </a:xfrm>
            <a:custGeom>
              <a:avLst/>
              <a:gdLst/>
              <a:ahLst/>
              <a:cxnLst/>
              <a:rect l="l" t="t" r="r" b="b"/>
              <a:pathLst>
                <a:path w="208" h="63" extrusionOk="0">
                  <a:moveTo>
                    <a:pt x="190" y="1"/>
                  </a:moveTo>
                  <a:cubicBezTo>
                    <a:pt x="122" y="1"/>
                    <a:pt x="56" y="23"/>
                    <a:pt x="1" y="62"/>
                  </a:cubicBezTo>
                  <a:cubicBezTo>
                    <a:pt x="7" y="62"/>
                    <a:pt x="13" y="62"/>
                    <a:pt x="19" y="62"/>
                  </a:cubicBezTo>
                  <a:cubicBezTo>
                    <a:pt x="86" y="62"/>
                    <a:pt x="153" y="42"/>
                    <a:pt x="207" y="1"/>
                  </a:cubicBezTo>
                  <a:cubicBezTo>
                    <a:pt x="201" y="1"/>
                    <a:pt x="195"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4" name="Google Shape;1834;p26"/>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8878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35"/>
        <p:cNvGrpSpPr/>
        <p:nvPr/>
      </p:nvGrpSpPr>
      <p:grpSpPr>
        <a:xfrm>
          <a:off x="0" y="0"/>
          <a:ext cx="0" cy="0"/>
          <a:chOff x="0" y="0"/>
          <a:chExt cx="0" cy="0"/>
        </a:xfrm>
      </p:grpSpPr>
      <p:sp>
        <p:nvSpPr>
          <p:cNvPr id="1836" name="Google Shape;1836;p27"/>
          <p:cNvSpPr/>
          <p:nvPr/>
        </p:nvSpPr>
        <p:spPr>
          <a:xfrm>
            <a:off x="200221" y="154922"/>
            <a:ext cx="11814177" cy="3175540"/>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7" name="Google Shape;1837;p27"/>
          <p:cNvGrpSpPr/>
          <p:nvPr/>
        </p:nvGrpSpPr>
        <p:grpSpPr>
          <a:xfrm>
            <a:off x="114423" y="5424785"/>
            <a:ext cx="11938015" cy="2181212"/>
            <a:chOff x="2533672" y="1143519"/>
            <a:chExt cx="1055540" cy="263673"/>
          </a:xfrm>
        </p:grpSpPr>
        <p:sp>
          <p:nvSpPr>
            <p:cNvPr id="1838" name="Google Shape;1838;p2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9" name="Google Shape;1839;p27"/>
            <p:cNvGrpSpPr/>
            <p:nvPr/>
          </p:nvGrpSpPr>
          <p:grpSpPr>
            <a:xfrm>
              <a:off x="2533672" y="1201686"/>
              <a:ext cx="1055540" cy="205507"/>
              <a:chOff x="2533672" y="1201686"/>
              <a:chExt cx="1055540" cy="205507"/>
            </a:xfrm>
          </p:grpSpPr>
          <p:sp>
            <p:nvSpPr>
              <p:cNvPr id="1840" name="Google Shape;1840;p2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3" name="Google Shape;1853;p2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2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1" name="Google Shape;1891;p27"/>
          <p:cNvGrpSpPr/>
          <p:nvPr/>
        </p:nvGrpSpPr>
        <p:grpSpPr>
          <a:xfrm flipH="1">
            <a:off x="8453432" y="154371"/>
            <a:ext cx="3560931" cy="1376772"/>
            <a:chOff x="301181" y="5239882"/>
            <a:chExt cx="386470" cy="149417"/>
          </a:xfrm>
        </p:grpSpPr>
        <p:sp>
          <p:nvSpPr>
            <p:cNvPr id="1892" name="Google Shape;1892;p27"/>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7"/>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7"/>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7"/>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7"/>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7" name="Google Shape;1897;p27"/>
          <p:cNvGrpSpPr/>
          <p:nvPr/>
        </p:nvGrpSpPr>
        <p:grpSpPr>
          <a:xfrm>
            <a:off x="7695852" y="2326"/>
            <a:ext cx="384241" cy="1680855"/>
            <a:chOff x="5645356" y="-1886455"/>
            <a:chExt cx="127182" cy="556353"/>
          </a:xfrm>
        </p:grpSpPr>
        <p:sp>
          <p:nvSpPr>
            <p:cNvPr id="1898" name="Google Shape;1898;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7" name="Google Shape;1907;p27"/>
          <p:cNvGrpSpPr/>
          <p:nvPr/>
        </p:nvGrpSpPr>
        <p:grpSpPr>
          <a:xfrm>
            <a:off x="8402212" y="154826"/>
            <a:ext cx="384009" cy="1752913"/>
            <a:chOff x="5933804" y="-1886455"/>
            <a:chExt cx="127105" cy="580205"/>
          </a:xfrm>
        </p:grpSpPr>
        <p:sp>
          <p:nvSpPr>
            <p:cNvPr id="1908" name="Google Shape;1908;p27"/>
            <p:cNvSpPr/>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7"/>
            <p:cNvSpPr/>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7"/>
            <p:cNvSpPr/>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7"/>
            <p:cNvSpPr/>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7"/>
            <p:cNvSpPr/>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7"/>
            <p:cNvSpPr/>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7"/>
            <p:cNvSpPr/>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5" name="Google Shape;1915;p27"/>
          <p:cNvGrpSpPr/>
          <p:nvPr/>
        </p:nvGrpSpPr>
        <p:grpSpPr>
          <a:xfrm>
            <a:off x="9108343" y="154361"/>
            <a:ext cx="376339" cy="940265"/>
            <a:chOff x="6105381" y="-1886609"/>
            <a:chExt cx="124566" cy="311222"/>
          </a:xfrm>
        </p:grpSpPr>
        <p:sp>
          <p:nvSpPr>
            <p:cNvPr id="1916" name="Google Shape;1916;p27"/>
            <p:cNvSpPr/>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7"/>
            <p:cNvSpPr/>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7"/>
            <p:cNvSpPr/>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7"/>
            <p:cNvSpPr/>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7"/>
            <p:cNvSpPr/>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1" name="Google Shape;1921;p27"/>
          <p:cNvGrpSpPr/>
          <p:nvPr/>
        </p:nvGrpSpPr>
        <p:grpSpPr>
          <a:xfrm>
            <a:off x="10847752" y="154359"/>
            <a:ext cx="384241" cy="1680855"/>
            <a:chOff x="5645356" y="-1886455"/>
            <a:chExt cx="127182" cy="556353"/>
          </a:xfrm>
        </p:grpSpPr>
        <p:sp>
          <p:nvSpPr>
            <p:cNvPr id="1922" name="Google Shape;1922;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1" name="Google Shape;1931;p27"/>
          <p:cNvGrpSpPr/>
          <p:nvPr/>
        </p:nvGrpSpPr>
        <p:grpSpPr>
          <a:xfrm>
            <a:off x="3123754" y="5621801"/>
            <a:ext cx="758063" cy="895692"/>
            <a:chOff x="11258129" y="1610776"/>
            <a:chExt cx="185195" cy="218817"/>
          </a:xfrm>
        </p:grpSpPr>
        <p:sp>
          <p:nvSpPr>
            <p:cNvPr id="1932" name="Google Shape;1932;p2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7" name="Google Shape;1937;p27"/>
          <p:cNvGrpSpPr/>
          <p:nvPr/>
        </p:nvGrpSpPr>
        <p:grpSpPr>
          <a:xfrm>
            <a:off x="4595656" y="5845403"/>
            <a:ext cx="1753069" cy="924291"/>
            <a:chOff x="1115959" y="5637075"/>
            <a:chExt cx="490031" cy="258365"/>
          </a:xfrm>
        </p:grpSpPr>
        <p:sp>
          <p:nvSpPr>
            <p:cNvPr id="1938" name="Google Shape;1938;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5" name="Google Shape;1945;p27"/>
          <p:cNvGrpSpPr/>
          <p:nvPr/>
        </p:nvGrpSpPr>
        <p:grpSpPr>
          <a:xfrm flipH="1">
            <a:off x="2842590" y="5845403"/>
            <a:ext cx="1753069" cy="924291"/>
            <a:chOff x="1115959" y="5637075"/>
            <a:chExt cx="490031" cy="258365"/>
          </a:xfrm>
        </p:grpSpPr>
        <p:sp>
          <p:nvSpPr>
            <p:cNvPr id="1946" name="Google Shape;1946;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3" name="Google Shape;1953;p27"/>
          <p:cNvGrpSpPr/>
          <p:nvPr/>
        </p:nvGrpSpPr>
        <p:grpSpPr>
          <a:xfrm>
            <a:off x="3881810" y="5497008"/>
            <a:ext cx="1294548" cy="1303989"/>
            <a:chOff x="11991983" y="2125735"/>
            <a:chExt cx="180732" cy="182040"/>
          </a:xfrm>
        </p:grpSpPr>
        <p:sp>
          <p:nvSpPr>
            <p:cNvPr id="1954" name="Google Shape;1954;p27"/>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7"/>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7"/>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27"/>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7"/>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7"/>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0" name="Google Shape;1960;p27"/>
          <p:cNvGrpSpPr/>
          <p:nvPr/>
        </p:nvGrpSpPr>
        <p:grpSpPr>
          <a:xfrm>
            <a:off x="5265992" y="6011928"/>
            <a:ext cx="590721" cy="591249"/>
            <a:chOff x="12268085" y="2141428"/>
            <a:chExt cx="203800" cy="203963"/>
          </a:xfrm>
        </p:grpSpPr>
        <p:sp>
          <p:nvSpPr>
            <p:cNvPr id="1961" name="Google Shape;1961;p27"/>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7"/>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7"/>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7"/>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7"/>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7"/>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7"/>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27"/>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7"/>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7"/>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27"/>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27"/>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27"/>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27"/>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27"/>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27"/>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6" name="Google Shape;1986;p27"/>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230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56C4-FCC5-1199-953D-0F5E76A900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92EC22-8E39-E913-93E1-B3BC130F75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1724D-0DAE-5524-E2D3-CB4FE37E044A}"/>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5" name="Footer Placeholder 4">
            <a:extLst>
              <a:ext uri="{FF2B5EF4-FFF2-40B4-BE49-F238E27FC236}">
                <a16:creationId xmlns:a16="http://schemas.microsoft.com/office/drawing/2014/main" id="{785EB0F7-3A1C-E720-3537-B073CFD80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F7B1A-79D3-111D-573A-DD1DE0978612}"/>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818330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58658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45124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43224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06360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88358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6528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04864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32270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461159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67723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0533-F42E-A1CF-23DC-7ACE3B665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AB2A5-D321-D6C9-84F0-CD1A42AD9A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A658B-ACAB-64D2-9EBA-879BB20DFC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D9BE03-0FC6-7F17-11F5-097CCD831AED}"/>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6" name="Footer Placeholder 5">
            <a:extLst>
              <a:ext uri="{FF2B5EF4-FFF2-40B4-BE49-F238E27FC236}">
                <a16:creationId xmlns:a16="http://schemas.microsoft.com/office/drawing/2014/main" id="{065D2D58-6012-4A84-F163-82B0484EC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4519E6-08E0-4F84-CAA1-81DB26422819}"/>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140027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5244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5B2B-C771-FABF-763C-C6F384805C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EB4CFB-E6C8-51CD-D1A1-4E847B422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C84C2-0148-7EF8-B629-5E4F9BFF78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D7B722-5406-6D21-BC4A-22E02F8DFF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99E67-6A61-5DF5-AC46-3B81473FC1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451347-E340-64F7-A701-9E3C773D9C64}"/>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8" name="Footer Placeholder 7">
            <a:extLst>
              <a:ext uri="{FF2B5EF4-FFF2-40B4-BE49-F238E27FC236}">
                <a16:creationId xmlns:a16="http://schemas.microsoft.com/office/drawing/2014/main" id="{8FC0AD70-D078-CCF2-8F7E-124F79064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E3062A-0E18-D5E0-31AA-C2A804BB8560}"/>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823211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B1C0-1B02-619F-8CB9-1ED9F4620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1DCDAA-16AC-63B1-191B-DD5722C6238D}"/>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4" name="Footer Placeholder 3">
            <a:extLst>
              <a:ext uri="{FF2B5EF4-FFF2-40B4-BE49-F238E27FC236}">
                <a16:creationId xmlns:a16="http://schemas.microsoft.com/office/drawing/2014/main" id="{8848DCCA-6F53-DBDD-A190-9A6ED4359D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20C81-D085-53CE-CBCA-775AD514DA6F}"/>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331806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41BA24-93E6-81B6-3636-2C21BA78E7C4}"/>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3" name="Footer Placeholder 2">
            <a:extLst>
              <a:ext uri="{FF2B5EF4-FFF2-40B4-BE49-F238E27FC236}">
                <a16:creationId xmlns:a16="http://schemas.microsoft.com/office/drawing/2014/main" id="{69DC059D-327B-E3B3-0E83-9A7600966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EC5A-C127-EA88-A422-A0888272D1A3}"/>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4092155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7FC6-E61F-9525-902B-A8A31EAE4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9E2FF4-5331-AACD-C6EE-2FBE1FE72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705128-031C-6F59-8FBB-96CE621D2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28D898-CD5F-0420-040C-3BC4C5F809B7}"/>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6" name="Footer Placeholder 5">
            <a:extLst>
              <a:ext uri="{FF2B5EF4-FFF2-40B4-BE49-F238E27FC236}">
                <a16:creationId xmlns:a16="http://schemas.microsoft.com/office/drawing/2014/main" id="{65A7AC63-436A-D03B-BE9D-DF4B2C3F5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EB2BF-D923-A3F3-2518-4DD0B5927E5E}"/>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050818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54E0-B258-AEC2-4664-F3BF92172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DDB068-0649-6570-808F-A257484ED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7C0F99-CA4E-C4A9-509C-04D8FA99B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12A8A-B579-E0BB-0186-D321A6667069}"/>
              </a:ext>
            </a:extLst>
          </p:cNvPr>
          <p:cNvSpPr>
            <a:spLocks noGrp="1"/>
          </p:cNvSpPr>
          <p:nvPr>
            <p:ph type="dt" sz="half" idx="10"/>
          </p:nvPr>
        </p:nvSpPr>
        <p:spPr/>
        <p:txBody>
          <a:bodyPr/>
          <a:lstStyle/>
          <a:p>
            <a:fld id="{F8418C66-C833-4A39-9748-71ABD34CF1C9}" type="datetimeFigureOut">
              <a:rPr lang="en-US" smtClean="0"/>
              <a:t>12/12/2023</a:t>
            </a:fld>
            <a:endParaRPr lang="en-US"/>
          </a:p>
        </p:txBody>
      </p:sp>
      <p:sp>
        <p:nvSpPr>
          <p:cNvPr id="6" name="Footer Placeholder 5">
            <a:extLst>
              <a:ext uri="{FF2B5EF4-FFF2-40B4-BE49-F238E27FC236}">
                <a16:creationId xmlns:a16="http://schemas.microsoft.com/office/drawing/2014/main" id="{0CF140DD-265B-7DAE-5D62-46E5BB71D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07DFA-027B-6E61-2943-D57D4D1FA573}"/>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238190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E9B041-FDE8-BC1D-14D4-0BF48AA78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C0D77-7EAA-28DC-5C7A-7677657F8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E4C67-D927-01C8-E258-A80C76C930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18C66-C833-4A39-9748-71ABD34CF1C9}" type="datetimeFigureOut">
              <a:rPr lang="en-US" smtClean="0"/>
              <a:t>12/12/2023</a:t>
            </a:fld>
            <a:endParaRPr lang="en-US"/>
          </a:p>
        </p:txBody>
      </p:sp>
      <p:sp>
        <p:nvSpPr>
          <p:cNvPr id="5" name="Footer Placeholder 4">
            <a:extLst>
              <a:ext uri="{FF2B5EF4-FFF2-40B4-BE49-F238E27FC236}">
                <a16:creationId xmlns:a16="http://schemas.microsoft.com/office/drawing/2014/main" id="{1A021E92-DEFB-DB98-029A-CFAD4201E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D4255-C8D6-DE2C-67A1-6814AB6FB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722C6-8E13-4DCB-B125-FFF99A47CF11}" type="slidenum">
              <a:rPr lang="en-US" smtClean="0"/>
              <a:t>‹#›</a:t>
            </a:fld>
            <a:endParaRPr lang="en-US"/>
          </a:p>
        </p:txBody>
      </p:sp>
    </p:spTree>
    <p:extLst>
      <p:ext uri="{BB962C8B-B14F-4D97-AF65-F5344CB8AC3E}">
        <p14:creationId xmlns:p14="http://schemas.microsoft.com/office/powerpoint/2010/main" val="3024182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51436433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1pPr>
            <a:lvl2pPr lvl="1"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2pPr>
            <a:lvl3pPr lvl="2"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3pPr>
            <a:lvl4pPr lvl="3"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4pPr>
            <a:lvl5pPr lvl="4"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5pPr>
            <a:lvl6pPr lvl="5"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6pPr>
            <a:lvl7pPr lvl="6"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7pPr>
            <a:lvl8pPr lvl="7"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8pPr>
            <a:lvl9pPr lvl="8"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006492432"/>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40836329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42.png"/><Relationship Id="rId18" Type="http://schemas.openxmlformats.org/officeDocument/2006/relationships/image" Target="../media/image45.png"/><Relationship Id="rId26" Type="http://schemas.openxmlformats.org/officeDocument/2006/relationships/slide" Target="slide43.xml"/><Relationship Id="rId3" Type="http://schemas.openxmlformats.org/officeDocument/2006/relationships/slideLayout" Target="../slideLayouts/slideLayout31.xml"/><Relationship Id="rId21" Type="http://schemas.openxmlformats.org/officeDocument/2006/relationships/image" Target="../media/image48.png"/><Relationship Id="rId7" Type="http://schemas.openxmlformats.org/officeDocument/2006/relationships/image" Target="../media/image39.png"/><Relationship Id="rId12" Type="http://schemas.openxmlformats.org/officeDocument/2006/relationships/slide" Target="slide39.xml"/><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audio" Target="../media/media1.wma"/><Relationship Id="rId16" Type="http://schemas.openxmlformats.org/officeDocument/2006/relationships/slide" Target="slide41.xml"/><Relationship Id="rId20" Type="http://schemas.openxmlformats.org/officeDocument/2006/relationships/image" Target="../media/image47.png"/><Relationship Id="rId1" Type="http://schemas.microsoft.com/office/2007/relationships/media" Target="../media/media1.wma"/><Relationship Id="rId6" Type="http://schemas.openxmlformats.org/officeDocument/2006/relationships/slide" Target="slide36.xml"/><Relationship Id="rId11" Type="http://schemas.openxmlformats.org/officeDocument/2006/relationships/image" Target="../media/image41.png"/><Relationship Id="rId24" Type="http://schemas.openxmlformats.org/officeDocument/2006/relationships/image" Target="../media/image51.png"/><Relationship Id="rId5" Type="http://schemas.openxmlformats.org/officeDocument/2006/relationships/image" Target="../media/image38.png"/><Relationship Id="rId15" Type="http://schemas.openxmlformats.org/officeDocument/2006/relationships/image" Target="../media/image43.png"/><Relationship Id="rId23" Type="http://schemas.openxmlformats.org/officeDocument/2006/relationships/image" Target="../media/image50.png"/><Relationship Id="rId10" Type="http://schemas.openxmlformats.org/officeDocument/2006/relationships/slide" Target="slide38.xml"/><Relationship Id="rId19"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slide" Target="slide40.xml"/><Relationship Id="rId22" Type="http://schemas.openxmlformats.org/officeDocument/2006/relationships/image" Target="../media/image49.png"/><Relationship Id="rId27" Type="http://schemas.openxmlformats.org/officeDocument/2006/relationships/slide" Target="slide42.xml"/></Relationships>
</file>

<file path=ppt/slides/_rels/slide3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01F21-474F-846C-1F34-102EE9630DEB}"/>
              </a:ext>
            </a:extLst>
          </p:cNvPr>
          <p:cNvPicPr>
            <a:picLocks noChangeAspect="1"/>
          </p:cNvPicPr>
          <p:nvPr/>
        </p:nvPicPr>
        <p:blipFill>
          <a:blip r:embed="rId2"/>
          <a:stretch>
            <a:fillRect/>
          </a:stretch>
        </p:blipFill>
        <p:spPr>
          <a:xfrm>
            <a:off x="0" y="0"/>
            <a:ext cx="12188389" cy="6858000"/>
          </a:xfrm>
          <a:prstGeom prst="rect">
            <a:avLst/>
          </a:prstGeom>
        </p:spPr>
      </p:pic>
      <p:sp>
        <p:nvSpPr>
          <p:cNvPr id="8" name="Rectangle: Rounded Corners 7">
            <a:extLst>
              <a:ext uri="{FF2B5EF4-FFF2-40B4-BE49-F238E27FC236}">
                <a16:creationId xmlns:a16="http://schemas.microsoft.com/office/drawing/2014/main" id="{AB6B67CD-8A63-4017-AA26-FBC6E0310399}"/>
              </a:ext>
            </a:extLst>
          </p:cNvPr>
          <p:cNvSpPr/>
          <p:nvPr/>
        </p:nvSpPr>
        <p:spPr>
          <a:xfrm>
            <a:off x="3710609" y="2635103"/>
            <a:ext cx="4744277" cy="69466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b="1" i="1" kern="0">
              <a:solidFill>
                <a:srgbClr val="191919"/>
              </a:solidFill>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7F01BDAB-DB1C-34CB-BFDB-705A3E0CDFB5}"/>
              </a:ext>
            </a:extLst>
          </p:cNvPr>
          <p:cNvPicPr>
            <a:picLocks noChangeAspect="1"/>
          </p:cNvPicPr>
          <p:nvPr/>
        </p:nvPicPr>
        <p:blipFill rotWithShape="1">
          <a:blip r:embed="rId3">
            <a:clrChange>
              <a:clrFrom>
                <a:srgbClr val="FFFFFF"/>
              </a:clrFrom>
              <a:clrTo>
                <a:srgbClr val="FFFFFF">
                  <a:alpha val="0"/>
                </a:srgbClr>
              </a:clrTo>
            </a:clrChange>
          </a:blip>
          <a:srcRect l="27173" t="24528" r="22284" b="57299"/>
          <a:stretch/>
        </p:blipFill>
        <p:spPr>
          <a:xfrm>
            <a:off x="3896138" y="2528334"/>
            <a:ext cx="4161183" cy="841185"/>
          </a:xfrm>
          <a:prstGeom prst="rect">
            <a:avLst/>
          </a:prstGeom>
        </p:spPr>
      </p:pic>
      <p:sp>
        <p:nvSpPr>
          <p:cNvPr id="2" name="TextBox 1">
            <a:extLst>
              <a:ext uri="{FF2B5EF4-FFF2-40B4-BE49-F238E27FC236}">
                <a16:creationId xmlns:a16="http://schemas.microsoft.com/office/drawing/2014/main" id="{570A2CED-774F-9B04-7128-04BD32DD952B}"/>
              </a:ext>
            </a:extLst>
          </p:cNvPr>
          <p:cNvSpPr txBox="1"/>
          <p:nvPr/>
        </p:nvSpPr>
        <p:spPr>
          <a:xfrm>
            <a:off x="1046375" y="912448"/>
            <a:ext cx="10821971" cy="923330"/>
          </a:xfrm>
          <a:prstGeom prst="rect">
            <a:avLst/>
          </a:prstGeom>
          <a:noFill/>
        </p:spPr>
        <p:txBody>
          <a:bodyPr wrap="square" rtlCol="0">
            <a:spAutoFit/>
          </a:bodyPr>
          <a:lstStyle/>
          <a:p>
            <a:pPr algn="ctr" defTabSz="1219170">
              <a:buClr>
                <a:srgbClr val="000000"/>
              </a:buClr>
            </a:pPr>
            <a:r>
              <a:rPr lang="en-US" sz="5400" b="1" kern="0" dirty="0">
                <a:solidFill>
                  <a:srgbClr val="FF0000"/>
                </a:solidFill>
                <a:latin typeface="Times New Roman" panose="02020603050405020304" pitchFamily="18" charset="0"/>
                <a:cs typeface="Times New Roman" panose="02020603050405020304" pitchFamily="18" charset="0"/>
                <a:sym typeface="Arial"/>
              </a:rPr>
              <a:t>TIẾNG VIỆT LỚP TRẺ BÂY GIỜ</a:t>
            </a:r>
          </a:p>
        </p:txBody>
      </p:sp>
    </p:spTree>
    <p:extLst>
      <p:ext uri="{BB962C8B-B14F-4D97-AF65-F5344CB8AC3E}">
        <p14:creationId xmlns:p14="http://schemas.microsoft.com/office/powerpoint/2010/main" val="9089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8A004C-A0E3-85E3-FF1F-C14C93E06AF1}"/>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7193733" y="1154772"/>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5434867" y="3573543"/>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cs typeface="Times New Roman" panose="02020603050405020304" pitchFamily="18" charset="0"/>
              </a:rPr>
              <a:t>Đọc hiểu văn bản</a:t>
            </a:r>
          </a:p>
        </p:txBody>
      </p:sp>
    </p:spTree>
    <p:extLst>
      <p:ext uri="{BB962C8B-B14F-4D97-AF65-F5344CB8AC3E}">
        <p14:creationId xmlns:p14="http://schemas.microsoft.com/office/powerpoint/2010/main" val="51914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4" name="图片 8">
            <a:extLst>
              <a:ext uri="{FF2B5EF4-FFF2-40B4-BE49-F238E27FC236}">
                <a16:creationId xmlns:a16="http://schemas.microsoft.com/office/drawing/2014/main" id="{6973564C-A7B3-B435-F717-83C0B7FB000C}"/>
              </a:ext>
            </a:extLst>
          </p:cNvPr>
          <p:cNvPicPr>
            <a:picLocks noChangeAspect="1"/>
          </p:cNvPicPr>
          <p:nvPr/>
        </p:nvPicPr>
        <p:blipFill rotWithShape="1">
          <a:blip r:embed="rId3">
            <a:extLst>
              <a:ext uri="{28A0092B-C50C-407E-A947-70E740481C1C}">
                <a14:useLocalDpi xmlns:a14="http://schemas.microsoft.com/office/drawing/2010/main" val="0"/>
              </a:ext>
            </a:extLst>
          </a:blip>
          <a:srcRect l="16830" t="18507" r="21214" b="27951"/>
          <a:stretch/>
        </p:blipFill>
        <p:spPr>
          <a:xfrm>
            <a:off x="1327485" y="1431031"/>
            <a:ext cx="9060482" cy="5347986"/>
          </a:xfrm>
          <a:prstGeom prst="rect">
            <a:avLst/>
          </a:prstGeom>
        </p:spPr>
      </p:pic>
      <p:sp>
        <p:nvSpPr>
          <p:cNvPr id="6" name="TextBox 3">
            <a:extLst>
              <a:ext uri="{FF2B5EF4-FFF2-40B4-BE49-F238E27FC236}">
                <a16:creationId xmlns:a16="http://schemas.microsoft.com/office/drawing/2014/main" id="{4D806DEB-A6C3-B1DF-2713-64A874FB7AFA}"/>
              </a:ext>
            </a:extLst>
          </p:cNvPr>
          <p:cNvSpPr txBox="1"/>
          <p:nvPr/>
        </p:nvSpPr>
        <p:spPr>
          <a:xfrm>
            <a:off x="3468607" y="3125537"/>
            <a:ext cx="5721853"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b="1" i="1" dirty="0">
                <a:solidFill>
                  <a:schemeClr val="bg1"/>
                </a:solidFill>
                <a:latin typeface="Times New Roman" panose="02020603050405020304" pitchFamily="18" charset="0"/>
                <a:cs typeface="Times New Roman" panose="02020603050405020304" pitchFamily="18" charset="0"/>
              </a:rPr>
              <a:t>Nhóm 1: </a:t>
            </a:r>
            <a:r>
              <a:rPr lang="en-US" sz="4000" b="1" i="1" dirty="0" err="1">
                <a:solidFill>
                  <a:schemeClr val="bg1"/>
                </a:solidFill>
                <a:latin typeface="Times New Roman" panose="02020603050405020304" pitchFamily="18" charset="0"/>
                <a:cs typeface="Times New Roman" panose="02020603050405020304" pitchFamily="18" charset="0"/>
              </a:rPr>
              <a:t>Câu</a:t>
            </a:r>
            <a:r>
              <a:rPr lang="en-US" sz="4000" b="1" i="1" dirty="0">
                <a:solidFill>
                  <a:schemeClr val="bg1"/>
                </a:solidFill>
                <a:latin typeface="Times New Roman" panose="02020603050405020304" pitchFamily="18" charset="0"/>
                <a:cs typeface="Times New Roman" panose="02020603050405020304" pitchFamily="18" charset="0"/>
              </a:rPr>
              <a:t> 2 (tr 116)</a:t>
            </a:r>
          </a:p>
          <a:p>
            <a:pPr algn="just" defTabSz="1219170"/>
            <a:r>
              <a:rPr lang="en-US" sz="4000" b="1" i="1" dirty="0">
                <a:solidFill>
                  <a:schemeClr val="bg1"/>
                </a:solidFill>
                <a:latin typeface="Times New Roman" panose="02020603050405020304" pitchFamily="18" charset="0"/>
                <a:cs typeface="Times New Roman" panose="02020603050405020304" pitchFamily="18" charset="0"/>
              </a:rPr>
              <a:t>Nhóm 2: </a:t>
            </a:r>
            <a:r>
              <a:rPr lang="en-US" sz="4000" b="1" i="1" dirty="0" err="1">
                <a:solidFill>
                  <a:schemeClr val="bg1"/>
                </a:solidFill>
                <a:latin typeface="Times New Roman" panose="02020603050405020304" pitchFamily="18" charset="0"/>
                <a:cs typeface="Times New Roman" panose="02020603050405020304" pitchFamily="18" charset="0"/>
              </a:rPr>
              <a:t>Câu</a:t>
            </a:r>
            <a:r>
              <a:rPr lang="en-US" sz="4000" b="1" i="1" dirty="0">
                <a:solidFill>
                  <a:schemeClr val="bg1"/>
                </a:solidFill>
                <a:latin typeface="Times New Roman" panose="02020603050405020304" pitchFamily="18" charset="0"/>
                <a:cs typeface="Times New Roman" panose="02020603050405020304" pitchFamily="18" charset="0"/>
              </a:rPr>
              <a:t> 3 </a:t>
            </a:r>
          </a:p>
          <a:p>
            <a:pPr algn="just" defTabSz="1219170"/>
            <a:r>
              <a:rPr lang="en-US" sz="4000" b="1" i="1" dirty="0">
                <a:solidFill>
                  <a:schemeClr val="bg1"/>
                </a:solidFill>
                <a:latin typeface="Times New Roman" panose="02020603050405020304" pitchFamily="18" charset="0"/>
                <a:cs typeface="Times New Roman" panose="02020603050405020304" pitchFamily="18" charset="0"/>
              </a:rPr>
              <a:t>Nhóm 3: </a:t>
            </a:r>
            <a:r>
              <a:rPr lang="en-US" sz="4000" b="1" i="1" dirty="0" err="1">
                <a:solidFill>
                  <a:schemeClr val="bg1"/>
                </a:solidFill>
                <a:latin typeface="Times New Roman" panose="02020603050405020304" pitchFamily="18" charset="0"/>
                <a:cs typeface="Times New Roman" panose="02020603050405020304" pitchFamily="18" charset="0"/>
              </a:rPr>
              <a:t>Câu</a:t>
            </a:r>
            <a:r>
              <a:rPr lang="en-US" sz="4000" b="1" i="1" dirty="0">
                <a:solidFill>
                  <a:schemeClr val="bg1"/>
                </a:solidFill>
                <a:latin typeface="Times New Roman" panose="02020603050405020304" pitchFamily="18" charset="0"/>
                <a:cs typeface="Times New Roman" panose="02020603050405020304" pitchFamily="18" charset="0"/>
              </a:rPr>
              <a:t> 4 </a:t>
            </a:r>
          </a:p>
          <a:p>
            <a:pPr algn="just" defTabSz="1219170"/>
            <a:r>
              <a:rPr lang="en-US" sz="4000" b="1" i="1" dirty="0">
                <a:solidFill>
                  <a:schemeClr val="bg1"/>
                </a:solidFill>
                <a:latin typeface="Times New Roman" panose="02020603050405020304" pitchFamily="18" charset="0"/>
                <a:cs typeface="Times New Roman" panose="02020603050405020304" pitchFamily="18" charset="0"/>
              </a:rPr>
              <a:t>Nhóm 4: </a:t>
            </a:r>
            <a:r>
              <a:rPr lang="en-US" sz="4000" b="1" i="1" dirty="0" err="1">
                <a:solidFill>
                  <a:schemeClr val="bg1"/>
                </a:solidFill>
                <a:latin typeface="Times New Roman" panose="02020603050405020304" pitchFamily="18" charset="0"/>
                <a:cs typeface="Times New Roman" panose="02020603050405020304" pitchFamily="18" charset="0"/>
              </a:rPr>
              <a:t>Câu</a:t>
            </a:r>
            <a:r>
              <a:rPr lang="en-US" sz="4000" b="1" i="1" dirty="0">
                <a:solidFill>
                  <a:schemeClr val="bg1"/>
                </a:solidFill>
                <a:latin typeface="Times New Roman" panose="02020603050405020304" pitchFamily="18" charset="0"/>
                <a:cs typeface="Times New Roman" panose="02020603050405020304" pitchFamily="18" charset="0"/>
              </a:rPr>
              <a:t> 5</a:t>
            </a:r>
            <a:r>
              <a:rPr lang="vi-VN" sz="4000" b="1" i="1" dirty="0">
                <a:solidFill>
                  <a:schemeClr val="bg1"/>
                </a:solidFill>
                <a:latin typeface="Times New Roman" panose="02020603050405020304" pitchFamily="18" charset="0"/>
                <a:cs typeface="Times New Roman" panose="02020603050405020304" pitchFamily="18" charset="0"/>
              </a:rPr>
              <a:t> </a:t>
            </a:r>
            <a:endParaRPr lang="en-US" sz="34400" b="1" kern="0"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8CEB868-131F-E99D-8730-9F9B131DD3F1}"/>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2271101" y="-138723"/>
            <a:ext cx="8116866" cy="1358445"/>
          </a:xfrm>
          <a:prstGeom prst="rect">
            <a:avLst/>
          </a:prstGeom>
        </p:spPr>
      </p:pic>
      <p:sp>
        <p:nvSpPr>
          <p:cNvPr id="8" name="Google Shape;1084;p33">
            <a:extLst>
              <a:ext uri="{FF2B5EF4-FFF2-40B4-BE49-F238E27FC236}">
                <a16:creationId xmlns:a16="http://schemas.microsoft.com/office/drawing/2014/main" id="{A3996A80-2457-B077-893A-8E1FDCD4D4F1}"/>
              </a:ext>
            </a:extLst>
          </p:cNvPr>
          <p:cNvSpPr txBox="1">
            <a:spLocks noGrp="1"/>
          </p:cNvSpPr>
          <p:nvPr/>
        </p:nvSpPr>
        <p:spPr>
          <a:xfrm>
            <a:off x="2037568" y="230411"/>
            <a:ext cx="8116865" cy="8283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000" b="1" kern="0" dirty="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II. </a:t>
            </a:r>
            <a:r>
              <a:rPr lang="en-US" sz="4000" b="1" kern="0" dirty="0" err="1">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Đọc</a:t>
            </a:r>
            <a:r>
              <a:rPr lang="en-US" sz="4000" b="1" kern="0" dirty="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 hiểu </a:t>
            </a:r>
            <a:r>
              <a:rPr lang="en-US" sz="4000" b="1" kern="0" dirty="0" err="1">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văn</a:t>
            </a:r>
            <a:r>
              <a:rPr lang="en-US" sz="4000" b="1" kern="0" dirty="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 </a:t>
            </a:r>
            <a:r>
              <a:rPr lang="en-US" sz="4000" b="1" kern="0" dirty="0" err="1">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bản</a:t>
            </a:r>
            <a:endParaRPr lang="en-US" sz="4800" kern="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788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E8CBF-05B6-2F9F-312E-F75F217E2EAE}"/>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1446083" y="4289725"/>
            <a:ext cx="5704955"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rPr>
              <a:t>Tìm hiểu về bố cục</a:t>
            </a:r>
            <a:endParaRPr lang="en-US" sz="8800" kern="0"/>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1089602"/>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887973"/>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01</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grpSp>
        <p:nvGrpSpPr>
          <p:cNvPr id="30" name="Google Shape;1838;p32">
            <a:extLst>
              <a:ext uri="{FF2B5EF4-FFF2-40B4-BE49-F238E27FC236}">
                <a16:creationId xmlns:a16="http://schemas.microsoft.com/office/drawing/2014/main" id="{16809B0B-4B38-47F2-ED75-8A3CFE1A82B6}"/>
              </a:ext>
            </a:extLst>
          </p:cNvPr>
          <p:cNvGrpSpPr/>
          <p:nvPr/>
        </p:nvGrpSpPr>
        <p:grpSpPr>
          <a:xfrm>
            <a:off x="-708815" y="-283123"/>
            <a:ext cx="2556692" cy="1964652"/>
            <a:chOff x="3147471" y="1138214"/>
            <a:chExt cx="1438139" cy="1105117"/>
          </a:xfrm>
        </p:grpSpPr>
        <p:sp>
          <p:nvSpPr>
            <p:cNvPr id="31" name="Google Shape;1839;p32">
              <a:extLst>
                <a:ext uri="{FF2B5EF4-FFF2-40B4-BE49-F238E27FC236}">
                  <a16:creationId xmlns:a16="http://schemas.microsoft.com/office/drawing/2014/main" id="{24D767C5-A9CF-B1EB-81F4-51EE3C8323CF}"/>
                </a:ext>
              </a:extLst>
            </p:cNvPr>
            <p:cNvSpPr/>
            <p:nvPr/>
          </p:nvSpPr>
          <p:spPr>
            <a:xfrm>
              <a:off x="3164422" y="1146325"/>
              <a:ext cx="1275318" cy="556844"/>
            </a:xfrm>
            <a:custGeom>
              <a:avLst/>
              <a:gdLst/>
              <a:ahLst/>
              <a:cxnLst/>
              <a:rect l="l" t="t" r="r" b="b"/>
              <a:pathLst>
                <a:path w="33179" h="14487" extrusionOk="0">
                  <a:moveTo>
                    <a:pt x="33108" y="1"/>
                  </a:moveTo>
                  <a:cubicBezTo>
                    <a:pt x="33108" y="1"/>
                    <a:pt x="29198" y="2148"/>
                    <a:pt x="27432" y="2255"/>
                  </a:cubicBezTo>
                  <a:cubicBezTo>
                    <a:pt x="25664" y="2360"/>
                    <a:pt x="17943" y="2850"/>
                    <a:pt x="17524" y="9015"/>
                  </a:cubicBezTo>
                  <a:cubicBezTo>
                    <a:pt x="16215" y="7803"/>
                    <a:pt x="14787" y="7352"/>
                    <a:pt x="13386" y="7352"/>
                  </a:cubicBezTo>
                  <a:cubicBezTo>
                    <a:pt x="9935" y="7352"/>
                    <a:pt x="6644" y="10084"/>
                    <a:pt x="5678" y="10891"/>
                  </a:cubicBezTo>
                  <a:cubicBezTo>
                    <a:pt x="4319" y="12025"/>
                    <a:pt x="0" y="13147"/>
                    <a:pt x="0" y="13147"/>
                  </a:cubicBezTo>
                  <a:lnTo>
                    <a:pt x="1166" y="14486"/>
                  </a:lnTo>
                  <a:lnTo>
                    <a:pt x="14746" y="10767"/>
                  </a:lnTo>
                  <a:cubicBezTo>
                    <a:pt x="15163" y="10858"/>
                    <a:pt x="15562" y="10898"/>
                    <a:pt x="15942" y="10898"/>
                  </a:cubicBezTo>
                  <a:cubicBezTo>
                    <a:pt x="17130" y="10898"/>
                    <a:pt x="18130" y="10504"/>
                    <a:pt x="18905" y="10027"/>
                  </a:cubicBezTo>
                  <a:cubicBezTo>
                    <a:pt x="20088" y="9302"/>
                    <a:pt x="20746" y="8383"/>
                    <a:pt x="20746" y="8383"/>
                  </a:cubicBezTo>
                  <a:lnTo>
                    <a:pt x="33179" y="1775"/>
                  </a:lnTo>
                  <a:lnTo>
                    <a:pt x="33108" y="1"/>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2" name="Google Shape;1840;p32">
              <a:extLst>
                <a:ext uri="{FF2B5EF4-FFF2-40B4-BE49-F238E27FC236}">
                  <a16:creationId xmlns:a16="http://schemas.microsoft.com/office/drawing/2014/main" id="{2A4F1C0A-74C5-0441-3AD7-4C29322E8A89}"/>
                </a:ext>
              </a:extLst>
            </p:cNvPr>
            <p:cNvSpPr/>
            <p:nvPr/>
          </p:nvSpPr>
          <p:spPr>
            <a:xfrm>
              <a:off x="3156043" y="1188683"/>
              <a:ext cx="1420957" cy="1046615"/>
            </a:xfrm>
            <a:custGeom>
              <a:avLst/>
              <a:gdLst/>
              <a:ahLst/>
              <a:cxnLst/>
              <a:rect l="l" t="t" r="r" b="b"/>
              <a:pathLst>
                <a:path w="36968" h="27229" extrusionOk="0">
                  <a:moveTo>
                    <a:pt x="34665" y="0"/>
                  </a:moveTo>
                  <a:lnTo>
                    <a:pt x="33397" y="675"/>
                  </a:lnTo>
                  <a:lnTo>
                    <a:pt x="20964" y="7282"/>
                  </a:lnTo>
                  <a:cubicBezTo>
                    <a:pt x="20964" y="7282"/>
                    <a:pt x="20735" y="7603"/>
                    <a:pt x="20301" y="8017"/>
                  </a:cubicBezTo>
                  <a:cubicBezTo>
                    <a:pt x="20001" y="8301"/>
                    <a:pt x="19607" y="8630"/>
                    <a:pt x="19123" y="8926"/>
                  </a:cubicBezTo>
                  <a:cubicBezTo>
                    <a:pt x="18871" y="9081"/>
                    <a:pt x="18593" y="9229"/>
                    <a:pt x="18294" y="9356"/>
                  </a:cubicBezTo>
                  <a:cubicBezTo>
                    <a:pt x="17677" y="9619"/>
                    <a:pt x="16962" y="9797"/>
                    <a:pt x="16163" y="9797"/>
                  </a:cubicBezTo>
                  <a:cubicBezTo>
                    <a:pt x="15782" y="9797"/>
                    <a:pt x="15382" y="9757"/>
                    <a:pt x="14965" y="9666"/>
                  </a:cubicBezTo>
                  <a:lnTo>
                    <a:pt x="1386" y="13385"/>
                  </a:lnTo>
                  <a:lnTo>
                    <a:pt x="1" y="13766"/>
                  </a:lnTo>
                  <a:lnTo>
                    <a:pt x="9530" y="27229"/>
                  </a:lnTo>
                  <a:lnTo>
                    <a:pt x="20423" y="20378"/>
                  </a:lnTo>
                  <a:cubicBezTo>
                    <a:pt x="20858" y="20479"/>
                    <a:pt x="21247" y="20523"/>
                    <a:pt x="21595" y="20523"/>
                  </a:cubicBezTo>
                  <a:cubicBezTo>
                    <a:pt x="21805" y="20523"/>
                    <a:pt x="22001" y="20507"/>
                    <a:pt x="22182" y="20478"/>
                  </a:cubicBezTo>
                  <a:cubicBezTo>
                    <a:pt x="23120" y="20330"/>
                    <a:pt x="23681" y="19840"/>
                    <a:pt x="23995" y="19434"/>
                  </a:cubicBezTo>
                  <a:cubicBezTo>
                    <a:pt x="24249" y="19101"/>
                    <a:pt x="24342" y="18823"/>
                    <a:pt x="24342" y="18823"/>
                  </a:cubicBezTo>
                  <a:lnTo>
                    <a:pt x="36967" y="16336"/>
                  </a:lnTo>
                  <a:lnTo>
                    <a:pt x="34665"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3" name="Google Shape;1841;p32">
              <a:extLst>
                <a:ext uri="{FF2B5EF4-FFF2-40B4-BE49-F238E27FC236}">
                  <a16:creationId xmlns:a16="http://schemas.microsoft.com/office/drawing/2014/main" id="{E81D583B-9DD0-69A7-4328-9D722AD9A521}"/>
                </a:ext>
              </a:extLst>
            </p:cNvPr>
            <p:cNvSpPr/>
            <p:nvPr/>
          </p:nvSpPr>
          <p:spPr>
            <a:xfrm>
              <a:off x="3147471" y="1138214"/>
              <a:ext cx="1438139" cy="1105117"/>
            </a:xfrm>
            <a:custGeom>
              <a:avLst/>
              <a:gdLst/>
              <a:ahLst/>
              <a:cxnLst/>
              <a:rect l="l" t="t" r="r" b="b"/>
              <a:pathLst>
                <a:path w="37415" h="28751" extrusionOk="0">
                  <a:moveTo>
                    <a:pt x="33348" y="557"/>
                  </a:moveTo>
                  <a:lnTo>
                    <a:pt x="33399" y="1859"/>
                  </a:lnTo>
                  <a:lnTo>
                    <a:pt x="21085" y="8406"/>
                  </a:lnTo>
                  <a:cubicBezTo>
                    <a:pt x="21083" y="8407"/>
                    <a:pt x="21082" y="8408"/>
                    <a:pt x="21080" y="8409"/>
                  </a:cubicBezTo>
                  <a:cubicBezTo>
                    <a:pt x="21072" y="8413"/>
                    <a:pt x="21066" y="8422"/>
                    <a:pt x="21058" y="8427"/>
                  </a:cubicBezTo>
                  <a:cubicBezTo>
                    <a:pt x="21043" y="8437"/>
                    <a:pt x="21031" y="8449"/>
                    <a:pt x="21021" y="8461"/>
                  </a:cubicBezTo>
                  <a:cubicBezTo>
                    <a:pt x="21018" y="8464"/>
                    <a:pt x="21014" y="8465"/>
                    <a:pt x="21012" y="8469"/>
                  </a:cubicBezTo>
                  <a:cubicBezTo>
                    <a:pt x="21007" y="8477"/>
                    <a:pt x="20467" y="9216"/>
                    <a:pt x="19512" y="9872"/>
                  </a:cubicBezTo>
                  <a:cubicBezTo>
                    <a:pt x="19331" y="7315"/>
                    <a:pt x="22747" y="5475"/>
                    <a:pt x="22783" y="5455"/>
                  </a:cubicBezTo>
                  <a:cubicBezTo>
                    <a:pt x="22887" y="5401"/>
                    <a:pt x="22925" y="5273"/>
                    <a:pt x="22871" y="5170"/>
                  </a:cubicBezTo>
                  <a:cubicBezTo>
                    <a:pt x="22833" y="5098"/>
                    <a:pt x="22760" y="5056"/>
                    <a:pt x="22684" y="5056"/>
                  </a:cubicBezTo>
                  <a:cubicBezTo>
                    <a:pt x="22650" y="5056"/>
                    <a:pt x="22616" y="5064"/>
                    <a:pt x="22585" y="5082"/>
                  </a:cubicBezTo>
                  <a:cubicBezTo>
                    <a:pt x="22423" y="5166"/>
                    <a:pt x="18698" y="7173"/>
                    <a:pt x="19114" y="10121"/>
                  </a:cubicBezTo>
                  <a:cubicBezTo>
                    <a:pt x="18675" y="10379"/>
                    <a:pt x="18227" y="10576"/>
                    <a:pt x="17769" y="10705"/>
                  </a:cubicBezTo>
                  <a:cubicBezTo>
                    <a:pt x="16879" y="9409"/>
                    <a:pt x="15326" y="9092"/>
                    <a:pt x="14020" y="9092"/>
                  </a:cubicBezTo>
                  <a:cubicBezTo>
                    <a:pt x="12828" y="9092"/>
                    <a:pt x="11843" y="9356"/>
                    <a:pt x="11759" y="9380"/>
                  </a:cubicBezTo>
                  <a:cubicBezTo>
                    <a:pt x="11646" y="9411"/>
                    <a:pt x="11581" y="9526"/>
                    <a:pt x="11612" y="9640"/>
                  </a:cubicBezTo>
                  <a:cubicBezTo>
                    <a:pt x="11637" y="9734"/>
                    <a:pt x="11721" y="9796"/>
                    <a:pt x="11814" y="9796"/>
                  </a:cubicBezTo>
                  <a:cubicBezTo>
                    <a:pt x="11833" y="9796"/>
                    <a:pt x="11853" y="9794"/>
                    <a:pt x="11872" y="9788"/>
                  </a:cubicBezTo>
                  <a:cubicBezTo>
                    <a:pt x="11893" y="9783"/>
                    <a:pt x="12858" y="9523"/>
                    <a:pt x="14017" y="9523"/>
                  </a:cubicBezTo>
                  <a:cubicBezTo>
                    <a:pt x="15174" y="9523"/>
                    <a:pt x="16524" y="9781"/>
                    <a:pt x="17324" y="10808"/>
                  </a:cubicBezTo>
                  <a:cubicBezTo>
                    <a:pt x="17015" y="10866"/>
                    <a:pt x="16702" y="10895"/>
                    <a:pt x="16387" y="10895"/>
                  </a:cubicBezTo>
                  <a:cubicBezTo>
                    <a:pt x="16006" y="10895"/>
                    <a:pt x="15621" y="10853"/>
                    <a:pt x="15233" y="10768"/>
                  </a:cubicBezTo>
                  <a:cubicBezTo>
                    <a:pt x="15232" y="10767"/>
                    <a:pt x="15230" y="10767"/>
                    <a:pt x="15229" y="10767"/>
                  </a:cubicBezTo>
                  <a:cubicBezTo>
                    <a:pt x="15226" y="10767"/>
                    <a:pt x="15223" y="10768"/>
                    <a:pt x="15220" y="10768"/>
                  </a:cubicBezTo>
                  <a:cubicBezTo>
                    <a:pt x="15211" y="10767"/>
                    <a:pt x="15203" y="10766"/>
                    <a:pt x="15195" y="10766"/>
                  </a:cubicBezTo>
                  <a:cubicBezTo>
                    <a:pt x="15187" y="10766"/>
                    <a:pt x="15178" y="10767"/>
                    <a:pt x="15170" y="10768"/>
                  </a:cubicBezTo>
                  <a:cubicBezTo>
                    <a:pt x="15161" y="10769"/>
                    <a:pt x="15151" y="10768"/>
                    <a:pt x="15142" y="10771"/>
                  </a:cubicBezTo>
                  <a:cubicBezTo>
                    <a:pt x="15141" y="10771"/>
                    <a:pt x="15139" y="10771"/>
                    <a:pt x="15137" y="10771"/>
                  </a:cubicBezTo>
                  <a:cubicBezTo>
                    <a:pt x="15135" y="10771"/>
                    <a:pt x="15133" y="10771"/>
                    <a:pt x="15131" y="10772"/>
                  </a:cubicBezTo>
                  <a:lnTo>
                    <a:pt x="1679" y="14457"/>
                  </a:lnTo>
                  <a:lnTo>
                    <a:pt x="824" y="13475"/>
                  </a:lnTo>
                  <a:cubicBezTo>
                    <a:pt x="1871" y="13186"/>
                    <a:pt x="5081" y="12246"/>
                    <a:pt x="6255" y="11266"/>
                  </a:cubicBezTo>
                  <a:cubicBezTo>
                    <a:pt x="9043" y="8937"/>
                    <a:pt x="11591" y="7765"/>
                    <a:pt x="13806" y="7765"/>
                  </a:cubicBezTo>
                  <a:cubicBezTo>
                    <a:pt x="15307" y="7765"/>
                    <a:pt x="16655" y="8303"/>
                    <a:pt x="17821" y="9384"/>
                  </a:cubicBezTo>
                  <a:cubicBezTo>
                    <a:pt x="17829" y="9390"/>
                    <a:pt x="17839" y="9392"/>
                    <a:pt x="17846" y="9397"/>
                  </a:cubicBezTo>
                  <a:cubicBezTo>
                    <a:pt x="17857" y="9405"/>
                    <a:pt x="17870" y="9415"/>
                    <a:pt x="17882" y="9420"/>
                  </a:cubicBezTo>
                  <a:cubicBezTo>
                    <a:pt x="17897" y="9426"/>
                    <a:pt x="17911" y="9428"/>
                    <a:pt x="17925" y="9431"/>
                  </a:cubicBezTo>
                  <a:cubicBezTo>
                    <a:pt x="17934" y="9432"/>
                    <a:pt x="17942" y="9437"/>
                    <a:pt x="17951" y="9439"/>
                  </a:cubicBezTo>
                  <a:lnTo>
                    <a:pt x="17965" y="9439"/>
                  </a:lnTo>
                  <a:cubicBezTo>
                    <a:pt x="17966" y="9439"/>
                    <a:pt x="17968" y="9437"/>
                    <a:pt x="17969" y="9437"/>
                  </a:cubicBezTo>
                  <a:cubicBezTo>
                    <a:pt x="17981" y="9437"/>
                    <a:pt x="17992" y="9433"/>
                    <a:pt x="18002" y="9431"/>
                  </a:cubicBezTo>
                  <a:cubicBezTo>
                    <a:pt x="18018" y="9428"/>
                    <a:pt x="18033" y="9427"/>
                    <a:pt x="18047" y="9421"/>
                  </a:cubicBezTo>
                  <a:cubicBezTo>
                    <a:pt x="18056" y="9417"/>
                    <a:pt x="18062" y="9411"/>
                    <a:pt x="18069" y="9405"/>
                  </a:cubicBezTo>
                  <a:cubicBezTo>
                    <a:pt x="18085" y="9396"/>
                    <a:pt x="18099" y="9387"/>
                    <a:pt x="18113" y="9374"/>
                  </a:cubicBezTo>
                  <a:cubicBezTo>
                    <a:pt x="18114" y="9372"/>
                    <a:pt x="18116" y="9371"/>
                    <a:pt x="18119" y="9370"/>
                  </a:cubicBezTo>
                  <a:cubicBezTo>
                    <a:pt x="18125" y="9364"/>
                    <a:pt x="18126" y="9356"/>
                    <a:pt x="18132" y="9349"/>
                  </a:cubicBezTo>
                  <a:cubicBezTo>
                    <a:pt x="18141" y="9335"/>
                    <a:pt x="18151" y="9323"/>
                    <a:pt x="18156" y="9307"/>
                  </a:cubicBezTo>
                  <a:cubicBezTo>
                    <a:pt x="18162" y="9294"/>
                    <a:pt x="18165" y="9281"/>
                    <a:pt x="18167" y="9268"/>
                  </a:cubicBezTo>
                  <a:cubicBezTo>
                    <a:pt x="18170" y="9257"/>
                    <a:pt x="18173" y="9250"/>
                    <a:pt x="18175" y="9240"/>
                  </a:cubicBezTo>
                  <a:cubicBezTo>
                    <a:pt x="18442" y="5311"/>
                    <a:pt x="21799" y="3041"/>
                    <a:pt x="27883" y="2676"/>
                  </a:cubicBezTo>
                  <a:cubicBezTo>
                    <a:pt x="29407" y="2584"/>
                    <a:pt x="32389" y="1065"/>
                    <a:pt x="33348" y="557"/>
                  </a:cubicBezTo>
                  <a:close/>
                  <a:moveTo>
                    <a:pt x="34720" y="1642"/>
                  </a:moveTo>
                  <a:lnTo>
                    <a:pt x="36950" y="17476"/>
                  </a:lnTo>
                  <a:lnTo>
                    <a:pt x="24710" y="19888"/>
                  </a:lnTo>
                  <a:lnTo>
                    <a:pt x="21439" y="8702"/>
                  </a:lnTo>
                  <a:lnTo>
                    <a:pt x="34720" y="1642"/>
                  </a:lnTo>
                  <a:close/>
                  <a:moveTo>
                    <a:pt x="21097" y="9040"/>
                  </a:moveTo>
                  <a:lnTo>
                    <a:pt x="24340" y="20123"/>
                  </a:lnTo>
                  <a:cubicBezTo>
                    <a:pt x="24223" y="20405"/>
                    <a:pt x="23616" y="21618"/>
                    <a:pt x="21820" y="21618"/>
                  </a:cubicBezTo>
                  <a:cubicBezTo>
                    <a:pt x="21512" y="21618"/>
                    <a:pt x="21169" y="21582"/>
                    <a:pt x="20787" y="21500"/>
                  </a:cubicBezTo>
                  <a:lnTo>
                    <a:pt x="15569" y="11261"/>
                  </a:lnTo>
                  <a:lnTo>
                    <a:pt x="15569" y="11261"/>
                  </a:lnTo>
                  <a:cubicBezTo>
                    <a:pt x="15848" y="11300"/>
                    <a:pt x="16123" y="11323"/>
                    <a:pt x="16396" y="11323"/>
                  </a:cubicBezTo>
                  <a:cubicBezTo>
                    <a:pt x="17453" y="11323"/>
                    <a:pt x="18480" y="11020"/>
                    <a:pt x="19458" y="10419"/>
                  </a:cubicBezTo>
                  <a:cubicBezTo>
                    <a:pt x="19460" y="10418"/>
                    <a:pt x="19461" y="10416"/>
                    <a:pt x="19464" y="10415"/>
                  </a:cubicBezTo>
                  <a:cubicBezTo>
                    <a:pt x="20244" y="9935"/>
                    <a:pt x="20797" y="9382"/>
                    <a:pt x="21097" y="9040"/>
                  </a:cubicBezTo>
                  <a:close/>
                  <a:moveTo>
                    <a:pt x="15077" y="11227"/>
                  </a:moveTo>
                  <a:lnTo>
                    <a:pt x="20368" y="21612"/>
                  </a:lnTo>
                  <a:lnTo>
                    <a:pt x="9809" y="28253"/>
                  </a:lnTo>
                  <a:lnTo>
                    <a:pt x="570" y="15200"/>
                  </a:lnTo>
                  <a:lnTo>
                    <a:pt x="15077" y="11227"/>
                  </a:lnTo>
                  <a:close/>
                  <a:moveTo>
                    <a:pt x="33548" y="1"/>
                  </a:moveTo>
                  <a:cubicBezTo>
                    <a:pt x="33513" y="1"/>
                    <a:pt x="33478" y="9"/>
                    <a:pt x="33446" y="26"/>
                  </a:cubicBezTo>
                  <a:cubicBezTo>
                    <a:pt x="33408" y="47"/>
                    <a:pt x="29559" y="2152"/>
                    <a:pt x="27859" y="2255"/>
                  </a:cubicBezTo>
                  <a:cubicBezTo>
                    <a:pt x="21835" y="2617"/>
                    <a:pt x="18282" y="4935"/>
                    <a:pt x="17794" y="8799"/>
                  </a:cubicBezTo>
                  <a:cubicBezTo>
                    <a:pt x="16634" y="7843"/>
                    <a:pt x="15298" y="7368"/>
                    <a:pt x="13830" y="7368"/>
                  </a:cubicBezTo>
                  <a:cubicBezTo>
                    <a:pt x="11496" y="7368"/>
                    <a:pt x="8825" y="8567"/>
                    <a:pt x="5982" y="10942"/>
                  </a:cubicBezTo>
                  <a:cubicBezTo>
                    <a:pt x="4676" y="12033"/>
                    <a:pt x="431" y="13142"/>
                    <a:pt x="388" y="13152"/>
                  </a:cubicBezTo>
                  <a:cubicBezTo>
                    <a:pt x="317" y="13171"/>
                    <a:pt x="260" y="13224"/>
                    <a:pt x="239" y="13295"/>
                  </a:cubicBezTo>
                  <a:cubicBezTo>
                    <a:pt x="218" y="13364"/>
                    <a:pt x="234" y="13441"/>
                    <a:pt x="282" y="13496"/>
                  </a:cubicBezTo>
                  <a:lnTo>
                    <a:pt x="1227" y="14582"/>
                  </a:lnTo>
                  <a:lnTo>
                    <a:pt x="167" y="14872"/>
                  </a:lnTo>
                  <a:cubicBezTo>
                    <a:pt x="100" y="14890"/>
                    <a:pt x="47" y="14941"/>
                    <a:pt x="23" y="15006"/>
                  </a:cubicBezTo>
                  <a:cubicBezTo>
                    <a:pt x="0" y="15070"/>
                    <a:pt x="11" y="15142"/>
                    <a:pt x="49" y="15199"/>
                  </a:cubicBezTo>
                  <a:lnTo>
                    <a:pt x="9579" y="28662"/>
                  </a:lnTo>
                  <a:cubicBezTo>
                    <a:pt x="9620" y="28720"/>
                    <a:pt x="9685" y="28751"/>
                    <a:pt x="9752" y="28751"/>
                  </a:cubicBezTo>
                  <a:cubicBezTo>
                    <a:pt x="9791" y="28751"/>
                    <a:pt x="9829" y="28741"/>
                    <a:pt x="9865" y="28719"/>
                  </a:cubicBezTo>
                  <a:lnTo>
                    <a:pt x="20685" y="21913"/>
                  </a:lnTo>
                  <a:cubicBezTo>
                    <a:pt x="21098" y="22002"/>
                    <a:pt x="21475" y="22044"/>
                    <a:pt x="21812" y="22044"/>
                  </a:cubicBezTo>
                  <a:cubicBezTo>
                    <a:pt x="23776" y="22044"/>
                    <a:pt x="24528" y="20724"/>
                    <a:pt x="24713" y="20319"/>
                  </a:cubicBezTo>
                  <a:lnTo>
                    <a:pt x="37230" y="17853"/>
                  </a:lnTo>
                  <a:cubicBezTo>
                    <a:pt x="37340" y="17832"/>
                    <a:pt x="37415" y="17728"/>
                    <a:pt x="37399" y="17615"/>
                  </a:cubicBezTo>
                  <a:lnTo>
                    <a:pt x="35098" y="1284"/>
                  </a:lnTo>
                  <a:cubicBezTo>
                    <a:pt x="35089" y="1215"/>
                    <a:pt x="35046" y="1156"/>
                    <a:pt x="34984" y="1125"/>
                  </a:cubicBezTo>
                  <a:cubicBezTo>
                    <a:pt x="34954" y="1110"/>
                    <a:pt x="34921" y="1102"/>
                    <a:pt x="34888" y="1102"/>
                  </a:cubicBezTo>
                  <a:cubicBezTo>
                    <a:pt x="34854" y="1102"/>
                    <a:pt x="34820" y="1110"/>
                    <a:pt x="34789" y="1126"/>
                  </a:cubicBezTo>
                  <a:lnTo>
                    <a:pt x="33817" y="1642"/>
                  </a:lnTo>
                  <a:lnTo>
                    <a:pt x="33760" y="204"/>
                  </a:lnTo>
                  <a:cubicBezTo>
                    <a:pt x="33757" y="131"/>
                    <a:pt x="33718" y="65"/>
                    <a:pt x="33653" y="29"/>
                  </a:cubicBezTo>
                  <a:cubicBezTo>
                    <a:pt x="33621" y="10"/>
                    <a:pt x="33584" y="1"/>
                    <a:pt x="33548" y="1"/>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245448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4" name="图片 8">
            <a:extLst>
              <a:ext uri="{FF2B5EF4-FFF2-40B4-BE49-F238E27FC236}">
                <a16:creationId xmlns:a16="http://schemas.microsoft.com/office/drawing/2014/main" id="{6973564C-A7B3-B435-F717-83C0B7FB000C}"/>
              </a:ext>
            </a:extLst>
          </p:cNvPr>
          <p:cNvPicPr>
            <a:picLocks noChangeAspect="1"/>
          </p:cNvPicPr>
          <p:nvPr/>
        </p:nvPicPr>
        <p:blipFill rotWithShape="1">
          <a:blip r:embed="rId3">
            <a:extLst>
              <a:ext uri="{28A0092B-C50C-407E-A947-70E740481C1C}">
                <a14:useLocalDpi xmlns:a14="http://schemas.microsoft.com/office/drawing/2010/main" val="0"/>
              </a:ext>
            </a:extLst>
          </a:blip>
          <a:srcRect l="16830" t="18507" r="21214" b="27951"/>
          <a:stretch/>
        </p:blipFill>
        <p:spPr>
          <a:xfrm>
            <a:off x="1327485" y="1431031"/>
            <a:ext cx="9060482" cy="5347986"/>
          </a:xfrm>
          <a:prstGeom prst="rect">
            <a:avLst/>
          </a:prstGeom>
        </p:spPr>
      </p:pic>
      <p:sp>
        <p:nvSpPr>
          <p:cNvPr id="6" name="TextBox 3">
            <a:extLst>
              <a:ext uri="{FF2B5EF4-FFF2-40B4-BE49-F238E27FC236}">
                <a16:creationId xmlns:a16="http://schemas.microsoft.com/office/drawing/2014/main" id="{4D806DEB-A6C3-B1DF-2713-64A874FB7AFA}"/>
              </a:ext>
            </a:extLst>
          </p:cNvPr>
          <p:cNvSpPr txBox="1"/>
          <p:nvPr/>
        </p:nvSpPr>
        <p:spPr>
          <a:xfrm>
            <a:off x="2996799" y="3106683"/>
            <a:ext cx="5721853"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i="1">
                <a:solidFill>
                  <a:schemeClr val="bg1"/>
                </a:solidFill>
                <a:latin typeface="+mj-lt"/>
              </a:rPr>
              <a:t>Bài viết được triển khai qua mấy phần, mỗi phần được  trình bày bằng hình thức nào? </a:t>
            </a:r>
            <a:endParaRPr lang="en-US" sz="34400" kern="0">
              <a:solidFill>
                <a:schemeClr val="bg1"/>
              </a:solidFill>
              <a:latin typeface="+mj-lt"/>
            </a:endParaRPr>
          </a:p>
        </p:txBody>
      </p:sp>
      <p:pic>
        <p:nvPicPr>
          <p:cNvPr id="7" name="Picture 6">
            <a:extLst>
              <a:ext uri="{FF2B5EF4-FFF2-40B4-BE49-F238E27FC236}">
                <a16:creationId xmlns:a16="http://schemas.microsoft.com/office/drawing/2014/main" id="{68CEB868-131F-E99D-8730-9F9B131DD3F1}"/>
              </a:ext>
            </a:extLst>
          </p:cNvPr>
          <p:cNvPicPr>
            <a:picLocks noChangeAspect="1"/>
          </p:cNvPicPr>
          <p:nvPr/>
        </p:nvPicPr>
        <p:blipFill rotWithShape="1">
          <a:blip r:embed="rId4">
            <a:clrChange>
              <a:clrFrom>
                <a:srgbClr val="FFFFFF"/>
              </a:clrFrom>
              <a:clrTo>
                <a:srgbClr val="FFFFFF">
                  <a:alpha val="0"/>
                </a:srgbClr>
              </a:clrTo>
            </a:clrChange>
          </a:blip>
          <a:srcRect l="8060" t="24068" r="6043" b="49984"/>
          <a:stretch/>
        </p:blipFill>
        <p:spPr>
          <a:xfrm>
            <a:off x="2271101" y="-138723"/>
            <a:ext cx="8116866" cy="1358445"/>
          </a:xfrm>
          <a:prstGeom prst="rect">
            <a:avLst/>
          </a:prstGeom>
        </p:spPr>
      </p:pic>
      <p:sp>
        <p:nvSpPr>
          <p:cNvPr id="8" name="Google Shape;1084;p33">
            <a:extLst>
              <a:ext uri="{FF2B5EF4-FFF2-40B4-BE49-F238E27FC236}">
                <a16:creationId xmlns:a16="http://schemas.microsoft.com/office/drawing/2014/main" id="{A3996A80-2457-B077-893A-8E1FDCD4D4F1}"/>
              </a:ext>
            </a:extLst>
          </p:cNvPr>
          <p:cNvSpPr txBox="1">
            <a:spLocks noGrp="1"/>
          </p:cNvSpPr>
          <p:nvPr/>
        </p:nvSpPr>
        <p:spPr>
          <a:xfrm>
            <a:off x="2037568" y="230411"/>
            <a:ext cx="8116865" cy="8283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000" b="1" kern="0">
                <a:solidFill>
                  <a:schemeClr val="bg1"/>
                </a:solidFill>
                <a:latin typeface="Times New Roman" panose="02020603050405020304" pitchFamily="18" charset="0"/>
                <a:ea typeface="Malgun Gothic" panose="020B0503020000020004" pitchFamily="34" charset="-127"/>
              </a:rPr>
              <a:t>1. Tìm hiểu về bố cục</a:t>
            </a:r>
            <a:endParaRPr lang="en-US" sz="48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sp>
        <p:nvSpPr>
          <p:cNvPr id="10" name="Google Shape;1166;p36">
            <a:extLst>
              <a:ext uri="{FF2B5EF4-FFF2-40B4-BE49-F238E27FC236}">
                <a16:creationId xmlns:a16="http://schemas.microsoft.com/office/drawing/2014/main" id="{44EC2470-A53C-B7FB-9B5C-1F050156A61B}"/>
              </a:ext>
            </a:extLst>
          </p:cNvPr>
          <p:cNvSpPr txBox="1"/>
          <p:nvPr/>
        </p:nvSpPr>
        <p:spPr>
          <a:xfrm>
            <a:off x="303817" y="3429000"/>
            <a:ext cx="2418146"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US" sz="2800" dirty="0">
              <a:latin typeface="+mj-lt"/>
            </a:endParaRPr>
          </a:p>
        </p:txBody>
      </p:sp>
      <p:sp>
        <p:nvSpPr>
          <p:cNvPr id="11" name="Google Shape;1170;p36">
            <a:extLst>
              <a:ext uri="{FF2B5EF4-FFF2-40B4-BE49-F238E27FC236}">
                <a16:creationId xmlns:a16="http://schemas.microsoft.com/office/drawing/2014/main" id="{EE326FE3-2E2C-958A-7E2E-F4F87A512986}"/>
              </a:ext>
            </a:extLst>
          </p:cNvPr>
          <p:cNvSpPr txBox="1"/>
          <p:nvPr/>
        </p:nvSpPr>
        <p:spPr>
          <a:xfrm>
            <a:off x="5988620" y="3429000"/>
            <a:ext cx="2546358" cy="1674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800" dirty="0">
                <a:latin typeface="+mj-lt"/>
              </a:rPr>
              <a:t>tiếp đến thay đổi </a:t>
            </a:r>
            <a:r>
              <a:rPr lang="en-US" sz="2800" dirty="0" err="1">
                <a:latin typeface="Times New Roman" panose="02020603050405020304" pitchFamily="18" charset="0"/>
                <a:cs typeface="Times New Roman" panose="02020603050405020304" pitchFamily="18" charset="0"/>
              </a:rPr>
              <a:t>và</a:t>
            </a:r>
            <a:r>
              <a:rPr lang="en-US" sz="2800" dirty="0">
                <a:latin typeface="+mj-lt"/>
              </a:rPr>
              <a:t> </a:t>
            </a:r>
            <a:r>
              <a:rPr lang="vi-VN" sz="2800" dirty="0">
                <a:latin typeface="+mj-lt"/>
              </a:rPr>
              <a:t>lệch chuẩn ngôn từ</a:t>
            </a:r>
            <a:endParaRPr lang="en-US" sz="2800" dirty="0">
              <a:latin typeface="+mj-lt"/>
            </a:endParaRPr>
          </a:p>
        </p:txBody>
      </p:sp>
      <p:sp>
        <p:nvSpPr>
          <p:cNvPr id="12" name="Google Shape;1174;p36">
            <a:extLst>
              <a:ext uri="{FF2B5EF4-FFF2-40B4-BE49-F238E27FC236}">
                <a16:creationId xmlns:a16="http://schemas.microsoft.com/office/drawing/2014/main" id="{FEFA8AEF-F535-8FD1-37A6-986000C7D4C8}"/>
              </a:ext>
            </a:extLst>
          </p:cNvPr>
          <p:cNvSpPr txBox="1"/>
          <p:nvPr/>
        </p:nvSpPr>
        <p:spPr>
          <a:xfrm>
            <a:off x="2846895" y="3390374"/>
            <a:ext cx="2630078" cy="18414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914377"/>
            <a:r>
              <a:rPr lang="en-US" sz="2800" dirty="0">
                <a:latin typeface="Times New Roman" panose="02020603050405020304" pitchFamily="18" charset="0"/>
                <a:cs typeface="Times New Roman" panose="02020603050405020304" pitchFamily="18" charset="0"/>
              </a:rPr>
              <a:t>T</a:t>
            </a:r>
            <a:r>
              <a:rPr lang="vi-VN" sz="2800" dirty="0">
                <a:latin typeface="+mj-lt"/>
              </a:rPr>
              <a:t>ừ việc phá vỡ các chuẩn mực chính tả</a:t>
            </a:r>
            <a:r>
              <a:rPr lang="en-US" sz="2800" dirty="0">
                <a:latin typeface="+mj-lt"/>
              </a:rPr>
              <a:t>.</a:t>
            </a:r>
            <a:endParaRPr lang="en-US" sz="9600" dirty="0">
              <a:latin typeface="+mj-lt"/>
            </a:endParaRPr>
          </a:p>
        </p:txBody>
      </p:sp>
      <p:sp>
        <p:nvSpPr>
          <p:cNvPr id="13" name="Google Shape;1182;p36">
            <a:extLst>
              <a:ext uri="{FF2B5EF4-FFF2-40B4-BE49-F238E27FC236}">
                <a16:creationId xmlns:a16="http://schemas.microsoft.com/office/drawing/2014/main" id="{4EB23461-48F3-BDA0-8F06-F4C4E9785220}"/>
              </a:ext>
            </a:extLst>
          </p:cNvPr>
          <p:cNvSpPr txBox="1"/>
          <p:nvPr/>
        </p:nvSpPr>
        <p:spPr>
          <a:xfrm>
            <a:off x="8710365" y="3424726"/>
            <a:ext cx="2630079" cy="16746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800" dirty="0">
                <a:latin typeface="+mj-lt"/>
              </a:rPr>
              <a:t>Nên </a:t>
            </a:r>
            <a:r>
              <a:rPr lang="en-US" sz="2800" dirty="0" err="1">
                <a:latin typeface="Times New Roman" panose="02020603050405020304" pitchFamily="18" charset="0"/>
                <a:cs typeface="Times New Roman" panose="02020603050405020304" pitchFamily="18" charset="0"/>
              </a:rPr>
              <a:t>nhìn</a:t>
            </a:r>
            <a:r>
              <a:rPr lang="en-US" sz="2800" dirty="0">
                <a:latin typeface="+mj-lt"/>
              </a:rPr>
              <a:t> </a:t>
            </a:r>
            <a:r>
              <a:rPr lang="vi-VN" sz="2800" dirty="0">
                <a:latin typeface="+mj-lt"/>
              </a:rPr>
              <a:t>nhận thế nào từ góc độ ngôn ngữ học? </a:t>
            </a:r>
            <a:endParaRPr lang="en-US" sz="38200" dirty="0">
              <a:latin typeface="+mj-lt"/>
              <a:ea typeface="Calibri" panose="020F0502020204030204" pitchFamily="34" charset="0"/>
              <a:cs typeface="Times New Roman" panose="02020603050405020304" pitchFamily="18" charset="0"/>
            </a:endParaRPr>
          </a:p>
        </p:txBody>
      </p:sp>
      <p:grpSp>
        <p:nvGrpSpPr>
          <p:cNvPr id="14" name="Google Shape;1160;p36">
            <a:extLst>
              <a:ext uri="{FF2B5EF4-FFF2-40B4-BE49-F238E27FC236}">
                <a16:creationId xmlns:a16="http://schemas.microsoft.com/office/drawing/2014/main" id="{A39F8EAA-F20C-891A-2E15-6E9782763F85}"/>
              </a:ext>
            </a:extLst>
          </p:cNvPr>
          <p:cNvGrpSpPr/>
          <p:nvPr/>
        </p:nvGrpSpPr>
        <p:grpSpPr>
          <a:xfrm>
            <a:off x="2256098" y="1379876"/>
            <a:ext cx="7149725" cy="1227456"/>
            <a:chOff x="1594861" y="1394300"/>
            <a:chExt cx="5984494" cy="1227456"/>
          </a:xfrm>
        </p:grpSpPr>
        <p:sp>
          <p:nvSpPr>
            <p:cNvPr id="15" name="Google Shape;1161;p36">
              <a:extLst>
                <a:ext uri="{FF2B5EF4-FFF2-40B4-BE49-F238E27FC236}">
                  <a16:creationId xmlns:a16="http://schemas.microsoft.com/office/drawing/2014/main" id="{A5509D23-87B8-DB90-7FD4-2002E901BED3}"/>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6" name="Google Shape;1162;p36">
              <a:extLst>
                <a:ext uri="{FF2B5EF4-FFF2-40B4-BE49-F238E27FC236}">
                  <a16:creationId xmlns:a16="http://schemas.microsoft.com/office/drawing/2014/main" id="{22434567-5050-E464-F5CC-61D005C274CA}"/>
                </a:ext>
              </a:extLst>
            </p:cNvPr>
            <p:cNvSpPr txBox="1"/>
            <p:nvPr/>
          </p:nvSpPr>
          <p:spPr>
            <a:xfrm>
              <a:off x="1594861" y="1993250"/>
              <a:ext cx="5984494" cy="628506"/>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buSzPts val="1100"/>
                <a:defRPr/>
              </a:pPr>
              <a:r>
                <a:rPr lang="en-US" sz="3733" b="1" i="1" kern="0" dirty="0" err="1">
                  <a:latin typeface="Times New Roman" panose="02020603050405020304" pitchFamily="18" charset="0"/>
                  <a:ea typeface="Calibri" panose="020F0502020204030204" pitchFamily="34" charset="0"/>
                </a:rPr>
                <a:t>Bố</a:t>
              </a:r>
              <a:r>
                <a:rPr lang="en-US" sz="3733" b="1" i="1" kern="0" dirty="0">
                  <a:latin typeface="Times New Roman" panose="02020603050405020304" pitchFamily="18" charset="0"/>
                  <a:ea typeface="Calibri" panose="020F0502020204030204" pitchFamily="34" charset="0"/>
                </a:rPr>
                <a:t> </a:t>
              </a:r>
              <a:r>
                <a:rPr lang="en-US" sz="3733" b="1" i="1" kern="0" dirty="0" err="1">
                  <a:latin typeface="Times New Roman" panose="02020603050405020304" pitchFamily="18" charset="0"/>
                  <a:ea typeface="Calibri" panose="020F0502020204030204" pitchFamily="34" charset="0"/>
                </a:rPr>
                <a:t>cục</a:t>
              </a:r>
              <a:r>
                <a:rPr lang="en-US" sz="3733" b="1" i="1" kern="0" dirty="0">
                  <a:latin typeface="Times New Roman" panose="02020603050405020304" pitchFamily="18" charset="0"/>
                  <a:ea typeface="Calibri" panose="020F0502020204030204" pitchFamily="34" charset="0"/>
                </a:rPr>
                <a:t> </a:t>
              </a:r>
              <a:r>
                <a:rPr lang="en-US" sz="3733" b="1" i="1" kern="0" dirty="0" err="1">
                  <a:latin typeface="Times New Roman" panose="02020603050405020304" pitchFamily="18" charset="0"/>
                  <a:ea typeface="Calibri" panose="020F0502020204030204" pitchFamily="34" charset="0"/>
                </a:rPr>
                <a:t>bài</a:t>
              </a:r>
              <a:r>
                <a:rPr lang="en-US" sz="3733" b="1" i="1" kern="0" dirty="0">
                  <a:latin typeface="Times New Roman" panose="02020603050405020304" pitchFamily="18" charset="0"/>
                  <a:ea typeface="Calibri" panose="020F0502020204030204" pitchFamily="34" charset="0"/>
                </a:rPr>
                <a:t> </a:t>
              </a:r>
              <a:r>
                <a:rPr lang="en-US" sz="3733" b="1" i="1" kern="0" dirty="0" err="1">
                  <a:latin typeface="Times New Roman" panose="02020603050405020304" pitchFamily="18" charset="0"/>
                  <a:ea typeface="Calibri" panose="020F0502020204030204" pitchFamily="34" charset="0"/>
                </a:rPr>
                <a:t>viết</a:t>
              </a:r>
              <a:r>
                <a:rPr lang="en-US" sz="3733" b="1" i="1" kern="0" dirty="0">
                  <a:latin typeface="Times New Roman" panose="02020603050405020304" pitchFamily="18" charset="0"/>
                  <a:ea typeface="Calibri" panose="020F0502020204030204" pitchFamily="34" charset="0"/>
                </a:rPr>
                <a:t>: 3 </a:t>
              </a:r>
              <a:r>
                <a:rPr lang="en-US" sz="3733" b="1" i="1" kern="0" dirty="0" err="1">
                  <a:latin typeface="Times New Roman" panose="02020603050405020304" pitchFamily="18" charset="0"/>
                  <a:ea typeface="Calibri" panose="020F0502020204030204" pitchFamily="34" charset="0"/>
                </a:rPr>
                <a:t>phần</a:t>
              </a:r>
              <a:endParaRPr sz="7200" b="1" i="1" kern="0" dirty="0">
                <a:solidFill>
                  <a:srgbClr val="FFFFFF"/>
                </a:solidFill>
                <a:ea typeface="Fredoka"/>
                <a:cs typeface="Times New Roman" panose="02020603050405020304" pitchFamily="18" charset="0"/>
                <a:sym typeface="Fredoka"/>
              </a:endParaRPr>
            </a:p>
          </p:txBody>
        </p:sp>
      </p:grpSp>
      <p:sp>
        <p:nvSpPr>
          <p:cNvPr id="17" name="Google Shape;1167;p36">
            <a:extLst>
              <a:ext uri="{FF2B5EF4-FFF2-40B4-BE49-F238E27FC236}">
                <a16:creationId xmlns:a16="http://schemas.microsoft.com/office/drawing/2014/main" id="{2BB2E44C-FFA2-03E2-556F-1178D805DC40}"/>
              </a:ext>
            </a:extLst>
          </p:cNvPr>
          <p:cNvSpPr/>
          <p:nvPr/>
        </p:nvSpPr>
        <p:spPr>
          <a:xfrm>
            <a:off x="1317578" y="2713682"/>
            <a:ext cx="1387693" cy="653169"/>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US" sz="2400" b="1" kern="0" dirty="0">
                <a:solidFill>
                  <a:srgbClr val="FFFFFF"/>
                </a:solidFill>
                <a:latin typeface="Fredoka"/>
                <a:ea typeface="Fredoka"/>
                <a:cs typeface="Fredoka"/>
                <a:sym typeface="Fredoka"/>
              </a:rPr>
              <a:t>Sa </a:t>
            </a:r>
            <a:r>
              <a:rPr lang="en-US" sz="2400" b="1" kern="0" dirty="0" err="1">
                <a:solidFill>
                  <a:srgbClr val="FFFFFF"/>
                </a:solidFill>
                <a:latin typeface="Fredoka"/>
                <a:ea typeface="Fredoka"/>
                <a:cs typeface="Fredoka"/>
                <a:sym typeface="Fredoka"/>
              </a:rPr>
              <a:t>pô</a:t>
            </a:r>
            <a:r>
              <a:rPr lang="en-US" sz="2400" b="1" kern="0" dirty="0">
                <a:solidFill>
                  <a:srgbClr val="FFFFFF"/>
                </a:solidFill>
                <a:latin typeface="Fredoka"/>
                <a:ea typeface="Fredoka"/>
                <a:cs typeface="Fredoka"/>
                <a:sym typeface="Fredoka"/>
              </a:rPr>
              <a:t>, </a:t>
            </a:r>
            <a:r>
              <a:rPr lang="en-US" sz="2400" b="1" kern="0" dirty="0" err="1">
                <a:solidFill>
                  <a:srgbClr val="FFFFFF"/>
                </a:solidFill>
                <a:latin typeface="Fredoka"/>
                <a:ea typeface="Fredoka"/>
                <a:cs typeface="Fredoka"/>
                <a:sym typeface="Fredoka"/>
              </a:rPr>
              <a:t>mở</a:t>
            </a:r>
            <a:r>
              <a:rPr lang="en-US" sz="2400" b="1" kern="0" dirty="0">
                <a:solidFill>
                  <a:srgbClr val="FFFFFF"/>
                </a:solidFill>
                <a:latin typeface="Fredoka"/>
                <a:ea typeface="Fredoka"/>
                <a:cs typeface="Fredoka"/>
                <a:sym typeface="Fredoka"/>
              </a:rPr>
              <a:t> </a:t>
            </a:r>
            <a:r>
              <a:rPr lang="en-US" sz="2400" b="1" kern="0" dirty="0" err="1">
                <a:solidFill>
                  <a:srgbClr val="FFFFFF"/>
                </a:solidFill>
                <a:latin typeface="Fredoka"/>
                <a:ea typeface="Fredoka"/>
                <a:cs typeface="Fredoka"/>
                <a:sym typeface="Fredoka"/>
              </a:rPr>
              <a:t>đầu</a:t>
            </a:r>
            <a:r>
              <a:rPr lang="en" sz="2400" b="1" kern="0" dirty="0">
                <a:solidFill>
                  <a:srgbClr val="FFFFFF"/>
                </a:solidFill>
                <a:latin typeface="Fredoka"/>
                <a:ea typeface="Fredoka"/>
                <a:cs typeface="Fredoka"/>
                <a:sym typeface="Fredoka"/>
              </a:rPr>
              <a:t> </a:t>
            </a:r>
            <a:endParaRPr sz="2400" b="1" kern="0" dirty="0">
              <a:solidFill>
                <a:srgbClr val="FFFFFF"/>
              </a:solidFill>
              <a:latin typeface="Fredoka"/>
              <a:ea typeface="Fredoka"/>
              <a:cs typeface="Fredoka"/>
              <a:sym typeface="Fredoka"/>
            </a:endParaRPr>
          </a:p>
        </p:txBody>
      </p:sp>
      <p:sp>
        <p:nvSpPr>
          <p:cNvPr id="18" name="Google Shape;1171;p36">
            <a:extLst>
              <a:ext uri="{FF2B5EF4-FFF2-40B4-BE49-F238E27FC236}">
                <a16:creationId xmlns:a16="http://schemas.microsoft.com/office/drawing/2014/main" id="{1E5FB64D-1CCF-D8F2-348E-71BBEFCFB9A3}"/>
              </a:ext>
            </a:extLst>
          </p:cNvPr>
          <p:cNvSpPr/>
          <p:nvPr/>
        </p:nvSpPr>
        <p:spPr>
          <a:xfrm>
            <a:off x="6289122" y="2760469"/>
            <a:ext cx="1474762"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US" sz="2400" b="1" kern="0" dirty="0">
                <a:solidFill>
                  <a:srgbClr val="FFFFFF"/>
                </a:solidFill>
                <a:latin typeface="Fredoka"/>
                <a:ea typeface="Fredoka"/>
                <a:cs typeface="Fredoka"/>
                <a:sym typeface="Fredoka"/>
              </a:rPr>
              <a:t>P</a:t>
            </a:r>
            <a:r>
              <a:rPr lang="en" sz="2400" b="1" kern="0" dirty="0">
                <a:solidFill>
                  <a:srgbClr val="FFFFFF"/>
                </a:solidFill>
                <a:latin typeface="Fredoka"/>
                <a:ea typeface="Fredoka"/>
                <a:cs typeface="Fredoka"/>
                <a:sym typeface="Fredoka"/>
              </a:rPr>
              <a:t>hần 2</a:t>
            </a:r>
            <a:endParaRPr sz="2400" b="1" kern="0" dirty="0">
              <a:solidFill>
                <a:srgbClr val="FFFFFF"/>
              </a:solidFill>
              <a:latin typeface="Fredoka"/>
              <a:ea typeface="Fredoka"/>
              <a:cs typeface="Fredoka"/>
              <a:sym typeface="Fredoka"/>
            </a:endParaRPr>
          </a:p>
        </p:txBody>
      </p:sp>
      <p:sp>
        <p:nvSpPr>
          <p:cNvPr id="19" name="Google Shape;1175;p36">
            <a:extLst>
              <a:ext uri="{FF2B5EF4-FFF2-40B4-BE49-F238E27FC236}">
                <a16:creationId xmlns:a16="http://schemas.microsoft.com/office/drawing/2014/main" id="{17A944C8-A0FB-549C-4BB5-A1074BA378C1}"/>
              </a:ext>
            </a:extLst>
          </p:cNvPr>
          <p:cNvSpPr/>
          <p:nvPr/>
        </p:nvSpPr>
        <p:spPr>
          <a:xfrm>
            <a:off x="3708650" y="2766172"/>
            <a:ext cx="1402833"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US" sz="2400" b="1" kern="0" dirty="0">
                <a:solidFill>
                  <a:srgbClr val="FFFFFF"/>
                </a:solidFill>
                <a:latin typeface="Fredoka"/>
                <a:ea typeface="Fredoka"/>
                <a:cs typeface="Fredoka"/>
                <a:sym typeface="Fredoka"/>
              </a:rPr>
              <a:t>P</a:t>
            </a:r>
            <a:r>
              <a:rPr lang="en" sz="2400" b="1" kern="0" dirty="0">
                <a:solidFill>
                  <a:srgbClr val="FFFFFF"/>
                </a:solidFill>
                <a:latin typeface="Fredoka"/>
                <a:ea typeface="Fredoka"/>
                <a:cs typeface="Fredoka"/>
                <a:sym typeface="Fredoka"/>
              </a:rPr>
              <a:t>hần 1</a:t>
            </a:r>
            <a:endParaRPr sz="2400" b="1" kern="0" dirty="0">
              <a:solidFill>
                <a:srgbClr val="FFFFFF"/>
              </a:solidFill>
              <a:latin typeface="Fredoka"/>
              <a:ea typeface="Fredoka"/>
              <a:cs typeface="Fredoka"/>
              <a:sym typeface="Fredoka"/>
            </a:endParaRPr>
          </a:p>
        </p:txBody>
      </p:sp>
      <p:sp>
        <p:nvSpPr>
          <p:cNvPr id="20" name="Google Shape;1183;p36">
            <a:extLst>
              <a:ext uri="{FF2B5EF4-FFF2-40B4-BE49-F238E27FC236}">
                <a16:creationId xmlns:a16="http://schemas.microsoft.com/office/drawing/2014/main" id="{2E4E7224-F24A-DD37-5D95-513C537A2C61}"/>
              </a:ext>
            </a:extLst>
          </p:cNvPr>
          <p:cNvSpPr/>
          <p:nvPr/>
        </p:nvSpPr>
        <p:spPr>
          <a:xfrm>
            <a:off x="9050291" y="2767901"/>
            <a:ext cx="1697225"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US" sz="2400" b="1" kern="0" dirty="0">
                <a:solidFill>
                  <a:srgbClr val="FFFFFF"/>
                </a:solidFill>
                <a:latin typeface="Fredoka"/>
                <a:ea typeface="Fredoka"/>
                <a:cs typeface="Fredoka"/>
                <a:sym typeface="Fredoka"/>
              </a:rPr>
              <a:t>P</a:t>
            </a:r>
            <a:r>
              <a:rPr lang="en" sz="2400" b="1" kern="0" dirty="0">
                <a:solidFill>
                  <a:srgbClr val="FFFFFF"/>
                </a:solidFill>
                <a:latin typeface="Fredoka"/>
                <a:ea typeface="Fredoka"/>
                <a:cs typeface="Fredoka"/>
                <a:sym typeface="Fredoka"/>
              </a:rPr>
              <a:t>hần 3</a:t>
            </a:r>
            <a:endParaRPr sz="2400" b="1" kern="0" dirty="0">
              <a:solidFill>
                <a:srgbClr val="FFFFFF"/>
              </a:solidFill>
              <a:latin typeface="Fredoka"/>
              <a:ea typeface="Fredoka"/>
              <a:cs typeface="Fredoka"/>
              <a:sym typeface="Fredoka"/>
            </a:endParaRPr>
          </a:p>
        </p:txBody>
      </p:sp>
      <p:cxnSp>
        <p:nvCxnSpPr>
          <p:cNvPr id="21" name="Google Shape;1184;p36">
            <a:extLst>
              <a:ext uri="{FF2B5EF4-FFF2-40B4-BE49-F238E27FC236}">
                <a16:creationId xmlns:a16="http://schemas.microsoft.com/office/drawing/2014/main" id="{6ED0AC06-D600-1804-69E1-746FECEBFFCA}"/>
              </a:ext>
            </a:extLst>
          </p:cNvPr>
          <p:cNvCxnSpPr>
            <a:cxnSpLocks/>
            <a:stCxn id="17" idx="3"/>
            <a:endCxn id="19" idx="1"/>
          </p:cNvCxnSpPr>
          <p:nvPr/>
        </p:nvCxnSpPr>
        <p:spPr>
          <a:xfrm flipV="1">
            <a:off x="2705271" y="3012472"/>
            <a:ext cx="1003379" cy="27795"/>
          </a:xfrm>
          <a:prstGeom prst="straightConnector1">
            <a:avLst/>
          </a:prstGeom>
          <a:noFill/>
          <a:ln w="19050" cap="flat" cmpd="sng">
            <a:solidFill>
              <a:srgbClr val="FFAB15"/>
            </a:solidFill>
            <a:prstDash val="solid"/>
            <a:round/>
            <a:headEnd type="none" w="med" len="med"/>
            <a:tailEnd type="none" w="med" len="med"/>
          </a:ln>
        </p:spPr>
      </p:cxnSp>
      <p:cxnSp>
        <p:nvCxnSpPr>
          <p:cNvPr id="22" name="Google Shape;1185;p36">
            <a:extLst>
              <a:ext uri="{FF2B5EF4-FFF2-40B4-BE49-F238E27FC236}">
                <a16:creationId xmlns:a16="http://schemas.microsoft.com/office/drawing/2014/main" id="{968935F8-050F-CDF5-5405-BCFE14BE40DF}"/>
              </a:ext>
            </a:extLst>
          </p:cNvPr>
          <p:cNvCxnSpPr>
            <a:cxnSpLocks/>
            <a:stCxn id="19" idx="3"/>
            <a:endCxn id="18" idx="1"/>
          </p:cNvCxnSpPr>
          <p:nvPr/>
        </p:nvCxnSpPr>
        <p:spPr>
          <a:xfrm flipV="1">
            <a:off x="5111483" y="3006769"/>
            <a:ext cx="1177639" cy="5703"/>
          </a:xfrm>
          <a:prstGeom prst="straightConnector1">
            <a:avLst/>
          </a:prstGeom>
          <a:noFill/>
          <a:ln w="19050" cap="flat" cmpd="sng">
            <a:solidFill>
              <a:srgbClr val="FFAB15"/>
            </a:solidFill>
            <a:prstDash val="solid"/>
            <a:round/>
            <a:headEnd type="none" w="med" len="med"/>
            <a:tailEnd type="none" w="med" len="med"/>
          </a:ln>
        </p:spPr>
      </p:cxnSp>
      <p:cxnSp>
        <p:nvCxnSpPr>
          <p:cNvPr id="23" name="Google Shape;1186;p36">
            <a:extLst>
              <a:ext uri="{FF2B5EF4-FFF2-40B4-BE49-F238E27FC236}">
                <a16:creationId xmlns:a16="http://schemas.microsoft.com/office/drawing/2014/main" id="{BD4343A3-1D1C-9261-A147-67CABADC7D21}"/>
              </a:ext>
            </a:extLst>
          </p:cNvPr>
          <p:cNvCxnSpPr>
            <a:cxnSpLocks/>
            <a:stCxn id="18" idx="3"/>
          </p:cNvCxnSpPr>
          <p:nvPr/>
        </p:nvCxnSpPr>
        <p:spPr>
          <a:xfrm>
            <a:off x="7763884" y="3006769"/>
            <a:ext cx="619149" cy="0"/>
          </a:xfrm>
          <a:prstGeom prst="straightConnector1">
            <a:avLst/>
          </a:prstGeom>
          <a:noFill/>
          <a:ln w="19050" cap="flat" cmpd="sng">
            <a:solidFill>
              <a:srgbClr val="FFAB15"/>
            </a:solidFill>
            <a:prstDash val="solid"/>
            <a:round/>
            <a:headEnd type="none" w="med" len="med"/>
            <a:tailEnd type="none" w="med" len="med"/>
          </a:ln>
        </p:spPr>
      </p:cxnSp>
      <p:cxnSp>
        <p:nvCxnSpPr>
          <p:cNvPr id="24" name="Google Shape;1187;p36">
            <a:extLst>
              <a:ext uri="{FF2B5EF4-FFF2-40B4-BE49-F238E27FC236}">
                <a16:creationId xmlns:a16="http://schemas.microsoft.com/office/drawing/2014/main" id="{7B2081D2-E1A0-2391-825B-01FFC34B9106}"/>
              </a:ext>
            </a:extLst>
          </p:cNvPr>
          <p:cNvCxnSpPr>
            <a:cxnSpLocks/>
            <a:endCxn id="20" idx="1"/>
          </p:cNvCxnSpPr>
          <p:nvPr/>
        </p:nvCxnSpPr>
        <p:spPr>
          <a:xfrm>
            <a:off x="8206351" y="3014201"/>
            <a:ext cx="843940" cy="0"/>
          </a:xfrm>
          <a:prstGeom prst="straightConnector1">
            <a:avLst/>
          </a:prstGeom>
          <a:noFill/>
          <a:ln w="19050" cap="flat" cmpd="sng">
            <a:solidFill>
              <a:srgbClr val="FFAB15"/>
            </a:solidFill>
            <a:prstDash val="solid"/>
            <a:round/>
            <a:headEnd type="none" w="med" len="med"/>
            <a:tailEnd type="none" w="med" len="med"/>
          </a:ln>
        </p:spPr>
      </p:cxnSp>
      <p:cxnSp>
        <p:nvCxnSpPr>
          <p:cNvPr id="25" name="Google Shape;1188;p36">
            <a:extLst>
              <a:ext uri="{FF2B5EF4-FFF2-40B4-BE49-F238E27FC236}">
                <a16:creationId xmlns:a16="http://schemas.microsoft.com/office/drawing/2014/main" id="{6BC13BCA-6BDA-77D0-4A10-9719E056132A}"/>
              </a:ext>
            </a:extLst>
          </p:cNvPr>
          <p:cNvCxnSpPr>
            <a:cxnSpLocks/>
            <a:stCxn id="15" idx="1"/>
            <a:endCxn id="17" idx="0"/>
          </p:cNvCxnSpPr>
          <p:nvPr/>
        </p:nvCxnSpPr>
        <p:spPr>
          <a:xfrm rot="10800000" flipV="1">
            <a:off x="2011425" y="1626176"/>
            <a:ext cx="3374820" cy="1087506"/>
          </a:xfrm>
          <a:prstGeom prst="bentConnector2">
            <a:avLst/>
          </a:prstGeom>
          <a:noFill/>
          <a:ln w="19050" cap="flat" cmpd="sng">
            <a:solidFill>
              <a:srgbClr val="FFAB15"/>
            </a:solidFill>
            <a:prstDash val="solid"/>
            <a:round/>
            <a:headEnd type="none" w="med" len="med"/>
            <a:tailEnd type="none" w="med" len="med"/>
          </a:ln>
        </p:spPr>
      </p:cxnSp>
      <p:cxnSp>
        <p:nvCxnSpPr>
          <p:cNvPr id="26" name="Google Shape;1189;p36">
            <a:extLst>
              <a:ext uri="{FF2B5EF4-FFF2-40B4-BE49-F238E27FC236}">
                <a16:creationId xmlns:a16="http://schemas.microsoft.com/office/drawing/2014/main" id="{67D0EB2F-5E95-A464-5109-D45A34C659B3}"/>
              </a:ext>
            </a:extLst>
          </p:cNvPr>
          <p:cNvCxnSpPr>
            <a:cxnSpLocks/>
            <a:stCxn id="15" idx="3"/>
            <a:endCxn id="20" idx="0"/>
          </p:cNvCxnSpPr>
          <p:nvPr/>
        </p:nvCxnSpPr>
        <p:spPr>
          <a:xfrm>
            <a:off x="6239625" y="1626176"/>
            <a:ext cx="3659279" cy="1141725"/>
          </a:xfrm>
          <a:prstGeom prst="bentConnector2">
            <a:avLst/>
          </a:prstGeom>
          <a:noFill/>
          <a:ln w="19050" cap="flat" cmpd="sng">
            <a:solidFill>
              <a:srgbClr val="FFAB15"/>
            </a:solidFill>
            <a:prstDash val="solid"/>
            <a:round/>
            <a:headEnd type="none" w="med" len="med"/>
            <a:tailEnd type="none" w="med" len="med"/>
          </a:ln>
        </p:spPr>
      </p:cxnSp>
      <p:grpSp>
        <p:nvGrpSpPr>
          <p:cNvPr id="27" name="Google Shape;1190;p36">
            <a:extLst>
              <a:ext uri="{FF2B5EF4-FFF2-40B4-BE49-F238E27FC236}">
                <a16:creationId xmlns:a16="http://schemas.microsoft.com/office/drawing/2014/main" id="{15238154-EED5-4C93-5F91-B6EB351E0CF2}"/>
              </a:ext>
            </a:extLst>
          </p:cNvPr>
          <p:cNvGrpSpPr/>
          <p:nvPr/>
        </p:nvGrpSpPr>
        <p:grpSpPr>
          <a:xfrm>
            <a:off x="5634261" y="1483062"/>
            <a:ext cx="354359" cy="292329"/>
            <a:chOff x="-64774725" y="1916550"/>
            <a:chExt cx="319000" cy="314400"/>
          </a:xfrm>
        </p:grpSpPr>
        <p:sp>
          <p:nvSpPr>
            <p:cNvPr id="28" name="Google Shape;1191;p36">
              <a:extLst>
                <a:ext uri="{FF2B5EF4-FFF2-40B4-BE49-F238E27FC236}">
                  <a16:creationId xmlns:a16="http://schemas.microsoft.com/office/drawing/2014/main" id="{133BE26A-86EE-2263-B790-86F3A0D4081F}"/>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9" name="Google Shape;1192;p36">
              <a:extLst>
                <a:ext uri="{FF2B5EF4-FFF2-40B4-BE49-F238E27FC236}">
                  <a16:creationId xmlns:a16="http://schemas.microsoft.com/office/drawing/2014/main" id="{B0086590-0226-90F2-5F70-C6BD5FC23917}"/>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grpSp>
      <p:pic>
        <p:nvPicPr>
          <p:cNvPr id="4" name="Picture 3">
            <a:extLst>
              <a:ext uri="{FF2B5EF4-FFF2-40B4-BE49-F238E27FC236}">
                <a16:creationId xmlns:a16="http://schemas.microsoft.com/office/drawing/2014/main" id="{2C3FC698-3A32-DAD1-F3AE-04DD7BA458DB}"/>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327255" y="-74165"/>
            <a:ext cx="8116866" cy="1358445"/>
          </a:xfrm>
          <a:prstGeom prst="rect">
            <a:avLst/>
          </a:prstGeom>
        </p:spPr>
      </p:pic>
      <p:sp>
        <p:nvSpPr>
          <p:cNvPr id="34" name="Google Shape;1084;p33">
            <a:extLst>
              <a:ext uri="{FF2B5EF4-FFF2-40B4-BE49-F238E27FC236}">
                <a16:creationId xmlns:a16="http://schemas.microsoft.com/office/drawing/2014/main" id="{2988D586-0C01-B723-24EF-5904F05049D7}"/>
              </a:ext>
            </a:extLst>
          </p:cNvPr>
          <p:cNvSpPr txBox="1">
            <a:spLocks noGrp="1"/>
          </p:cNvSpPr>
          <p:nvPr/>
        </p:nvSpPr>
        <p:spPr>
          <a:xfrm>
            <a:off x="2093722" y="294969"/>
            <a:ext cx="8116865" cy="8283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000" b="1" kern="0">
                <a:solidFill>
                  <a:schemeClr val="bg1"/>
                </a:solidFill>
                <a:latin typeface="Times New Roman" panose="02020603050405020304" pitchFamily="18" charset="0"/>
                <a:ea typeface="Malgun Gothic" panose="020B0503020000020004" pitchFamily="34" charset="-127"/>
              </a:rPr>
              <a:t>1. Tìm hiểu về bố cục</a:t>
            </a:r>
            <a:endParaRPr lang="en-US" sz="48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452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nodePh="1">
                                  <p:stCondLst>
                                    <p:cond delay="0"/>
                                  </p:stCondLst>
                                  <p:endCondLst>
                                    <p:cond evt="begin" delay="0">
                                      <p:tn val="22"/>
                                    </p:cond>
                                  </p:end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71101" y="-138723"/>
            <a:ext cx="8116866" cy="1358445"/>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037568" y="230411"/>
            <a:ext cx="8116865" cy="82831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spcAft>
                <a:spcPts val="1067"/>
              </a:spcAft>
              <a:buClr>
                <a:srgbClr val="191919"/>
              </a:buClr>
            </a:pPr>
            <a:r>
              <a:rPr lang="en-US" sz="4000" b="1" kern="0">
                <a:solidFill>
                  <a:schemeClr val="bg1"/>
                </a:solidFill>
                <a:latin typeface="Times New Roman" panose="02020603050405020304" pitchFamily="18" charset="0"/>
                <a:ea typeface="Malgun Gothic" panose="020B0503020000020004" pitchFamily="34" charset="-127"/>
              </a:rPr>
              <a:t>1. Tìm hiểu về bố cục</a:t>
            </a:r>
            <a:endParaRPr lang="en-US" sz="4800" ker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Google Shape;705;p40">
            <a:extLst>
              <a:ext uri="{FF2B5EF4-FFF2-40B4-BE49-F238E27FC236}">
                <a16:creationId xmlns:a16="http://schemas.microsoft.com/office/drawing/2014/main" id="{4614D467-D4EB-B69A-916D-925A5129D007}"/>
              </a:ext>
            </a:extLst>
          </p:cNvPr>
          <p:cNvSpPr/>
          <p:nvPr/>
        </p:nvSpPr>
        <p:spPr>
          <a:xfrm>
            <a:off x="8186861" y="1938581"/>
            <a:ext cx="327200" cy="3272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 name="Google Shape;706;p40">
            <a:extLst>
              <a:ext uri="{FF2B5EF4-FFF2-40B4-BE49-F238E27FC236}">
                <a16:creationId xmlns:a16="http://schemas.microsoft.com/office/drawing/2014/main" id="{9B8CF83E-8E6B-49A0-02C9-5332A6DFA0B6}"/>
              </a:ext>
            </a:extLst>
          </p:cNvPr>
          <p:cNvSpPr/>
          <p:nvPr/>
        </p:nvSpPr>
        <p:spPr>
          <a:xfrm>
            <a:off x="4667795" y="4491148"/>
            <a:ext cx="327200" cy="32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 name="Google Shape;707;p40">
            <a:extLst>
              <a:ext uri="{FF2B5EF4-FFF2-40B4-BE49-F238E27FC236}">
                <a16:creationId xmlns:a16="http://schemas.microsoft.com/office/drawing/2014/main" id="{530768BB-8111-7801-942B-FDF10C565A48}"/>
              </a:ext>
            </a:extLst>
          </p:cNvPr>
          <p:cNvSpPr/>
          <p:nvPr/>
        </p:nvSpPr>
        <p:spPr>
          <a:xfrm>
            <a:off x="8186861" y="5036748"/>
            <a:ext cx="327200" cy="32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 name="Google Shape;1201;p16">
            <a:extLst>
              <a:ext uri="{FF2B5EF4-FFF2-40B4-BE49-F238E27FC236}">
                <a16:creationId xmlns:a16="http://schemas.microsoft.com/office/drawing/2014/main" id="{CCDB4CA7-0F0B-1613-D3CA-38A4472E208A}"/>
              </a:ext>
            </a:extLst>
          </p:cNvPr>
          <p:cNvSpPr/>
          <p:nvPr/>
        </p:nvSpPr>
        <p:spPr>
          <a:xfrm rot="10800000" flipH="1">
            <a:off x="4831395" y="3765477"/>
            <a:ext cx="6634624" cy="2125578"/>
          </a:xfrm>
          <a:prstGeom prst="trapezoid">
            <a:avLst>
              <a:gd name="adj" fmla="val 4827"/>
            </a:avLst>
          </a:prstGeom>
          <a:solidFill>
            <a:srgbClr val="86D3B1">
              <a:lumMod val="20000"/>
              <a:lumOff val="80000"/>
            </a:srgbClr>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8" name="Google Shape;1202;p16">
            <a:extLst>
              <a:ext uri="{FF2B5EF4-FFF2-40B4-BE49-F238E27FC236}">
                <a16:creationId xmlns:a16="http://schemas.microsoft.com/office/drawing/2014/main" id="{22441676-0F3C-2FDF-CD65-A6165E21D8D7}"/>
              </a:ext>
            </a:extLst>
          </p:cNvPr>
          <p:cNvSpPr/>
          <p:nvPr/>
        </p:nvSpPr>
        <p:spPr>
          <a:xfrm flipH="1">
            <a:off x="4675454" y="2131429"/>
            <a:ext cx="6921599" cy="1285647"/>
          </a:xfrm>
          <a:prstGeom prst="trapezoid">
            <a:avLst>
              <a:gd name="adj" fmla="val 28850"/>
            </a:avLst>
          </a:prstGeom>
          <a:solidFill>
            <a:srgbClr val="86D3B1">
              <a:lumMod val="20000"/>
              <a:lumOff val="80000"/>
            </a:srgbClr>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nvGrpSpPr>
          <p:cNvPr id="39" name="Google Shape;3929;p44">
            <a:extLst>
              <a:ext uri="{FF2B5EF4-FFF2-40B4-BE49-F238E27FC236}">
                <a16:creationId xmlns:a16="http://schemas.microsoft.com/office/drawing/2014/main" id="{168A5D52-750C-428E-D7DD-FDC7DD9C0A23}"/>
              </a:ext>
            </a:extLst>
          </p:cNvPr>
          <p:cNvGrpSpPr/>
          <p:nvPr/>
        </p:nvGrpSpPr>
        <p:grpSpPr>
          <a:xfrm>
            <a:off x="4412636" y="2031400"/>
            <a:ext cx="837521" cy="839480"/>
            <a:chOff x="2031777" y="3179809"/>
            <a:chExt cx="694515" cy="788035"/>
          </a:xfrm>
        </p:grpSpPr>
        <p:grpSp>
          <p:nvGrpSpPr>
            <p:cNvPr id="40" name="Google Shape;3930;p44">
              <a:extLst>
                <a:ext uri="{FF2B5EF4-FFF2-40B4-BE49-F238E27FC236}">
                  <a16:creationId xmlns:a16="http://schemas.microsoft.com/office/drawing/2014/main" id="{AF285672-641C-5604-F72C-95051167D120}"/>
                </a:ext>
              </a:extLst>
            </p:cNvPr>
            <p:cNvGrpSpPr/>
            <p:nvPr/>
          </p:nvGrpSpPr>
          <p:grpSpPr>
            <a:xfrm rot="-777525">
              <a:off x="2137266" y="3229369"/>
              <a:ext cx="519315" cy="680707"/>
              <a:chOff x="4267456" y="1242010"/>
              <a:chExt cx="425178" cy="557314"/>
            </a:xfrm>
          </p:grpSpPr>
          <p:sp>
            <p:nvSpPr>
              <p:cNvPr id="49" name="Google Shape;3931;p44">
                <a:extLst>
                  <a:ext uri="{FF2B5EF4-FFF2-40B4-BE49-F238E27FC236}">
                    <a16:creationId xmlns:a16="http://schemas.microsoft.com/office/drawing/2014/main" id="{A327D4FC-3634-7968-579E-DA7E7C87FC7D}"/>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0" name="Google Shape;3932;p44">
                <a:extLst>
                  <a:ext uri="{FF2B5EF4-FFF2-40B4-BE49-F238E27FC236}">
                    <a16:creationId xmlns:a16="http://schemas.microsoft.com/office/drawing/2014/main" id="{B3642A10-4F4E-F1C0-686A-D8035BBE7148}"/>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1" name="Google Shape;3933;p44">
                <a:extLst>
                  <a:ext uri="{FF2B5EF4-FFF2-40B4-BE49-F238E27FC236}">
                    <a16:creationId xmlns:a16="http://schemas.microsoft.com/office/drawing/2014/main" id="{C59E6527-3468-36F4-6CFE-28D02B9C961B}"/>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2" name="Google Shape;3934;p44">
                <a:extLst>
                  <a:ext uri="{FF2B5EF4-FFF2-40B4-BE49-F238E27FC236}">
                    <a16:creationId xmlns:a16="http://schemas.microsoft.com/office/drawing/2014/main" id="{CE7EB82D-511B-B4D8-82CC-4746A35219EC}"/>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3" name="Google Shape;3935;p44">
                <a:extLst>
                  <a:ext uri="{FF2B5EF4-FFF2-40B4-BE49-F238E27FC236}">
                    <a16:creationId xmlns:a16="http://schemas.microsoft.com/office/drawing/2014/main" id="{F4E1C684-4151-EC7A-67A9-1AA7DDC831C4}"/>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64CBC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4" name="Google Shape;3936;p44">
                <a:extLst>
                  <a:ext uri="{FF2B5EF4-FFF2-40B4-BE49-F238E27FC236}">
                    <a16:creationId xmlns:a16="http://schemas.microsoft.com/office/drawing/2014/main" id="{5589F321-46BF-BB7A-CFEE-CC9F50C96C69}"/>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5" name="Google Shape;3937;p44">
                <a:extLst>
                  <a:ext uri="{FF2B5EF4-FFF2-40B4-BE49-F238E27FC236}">
                    <a16:creationId xmlns:a16="http://schemas.microsoft.com/office/drawing/2014/main" id="{4601A2E7-EA0F-59CB-8CB8-3DD7F27CBDC4}"/>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grpSp>
          <p:nvGrpSpPr>
            <p:cNvPr id="41" name="Google Shape;3938;p44">
              <a:extLst>
                <a:ext uri="{FF2B5EF4-FFF2-40B4-BE49-F238E27FC236}">
                  <a16:creationId xmlns:a16="http://schemas.microsoft.com/office/drawing/2014/main" id="{E7A10D76-DC08-6300-805D-83CE183B2CCF}"/>
                </a:ext>
              </a:extLst>
            </p:cNvPr>
            <p:cNvGrpSpPr/>
            <p:nvPr/>
          </p:nvGrpSpPr>
          <p:grpSpPr>
            <a:xfrm rot="-777525">
              <a:off x="2101488" y="3237577"/>
              <a:ext cx="519315" cy="680707"/>
              <a:chOff x="4267456" y="1242010"/>
              <a:chExt cx="425178" cy="557314"/>
            </a:xfrm>
          </p:grpSpPr>
          <p:sp>
            <p:nvSpPr>
              <p:cNvPr id="42" name="Google Shape;3939;p44">
                <a:extLst>
                  <a:ext uri="{FF2B5EF4-FFF2-40B4-BE49-F238E27FC236}">
                    <a16:creationId xmlns:a16="http://schemas.microsoft.com/office/drawing/2014/main" id="{6BD3485C-BB56-342B-5BBD-BAFF41D2999D}"/>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FFF29A"/>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3" name="Google Shape;3940;p44">
                <a:extLst>
                  <a:ext uri="{FF2B5EF4-FFF2-40B4-BE49-F238E27FC236}">
                    <a16:creationId xmlns:a16="http://schemas.microsoft.com/office/drawing/2014/main" id="{8F645752-494C-D0D9-B385-964B50BDC949}"/>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4" name="Google Shape;3941;p44">
                <a:extLst>
                  <a:ext uri="{FF2B5EF4-FFF2-40B4-BE49-F238E27FC236}">
                    <a16:creationId xmlns:a16="http://schemas.microsoft.com/office/drawing/2014/main" id="{800D7502-3F08-51B9-97D7-8CF152851F67}"/>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35BA8"/>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5" name="Google Shape;3942;p44">
                <a:extLst>
                  <a:ext uri="{FF2B5EF4-FFF2-40B4-BE49-F238E27FC236}">
                    <a16:creationId xmlns:a16="http://schemas.microsoft.com/office/drawing/2014/main" id="{3F493427-1843-2318-942F-97F8986DB4B1}"/>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6" name="Google Shape;3943;p44">
                <a:extLst>
                  <a:ext uri="{FF2B5EF4-FFF2-40B4-BE49-F238E27FC236}">
                    <a16:creationId xmlns:a16="http://schemas.microsoft.com/office/drawing/2014/main" id="{0F3EC979-07CE-A9B5-6553-EA7A282EE332}"/>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7" name="Google Shape;3944;p44">
                <a:extLst>
                  <a:ext uri="{FF2B5EF4-FFF2-40B4-BE49-F238E27FC236}">
                    <a16:creationId xmlns:a16="http://schemas.microsoft.com/office/drawing/2014/main" id="{9A209FB8-D1BC-237E-24C3-1C4490E6B28B}"/>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rgbClr val="CAC8F1"/>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8" name="Google Shape;3945;p44">
                <a:extLst>
                  <a:ext uri="{FF2B5EF4-FFF2-40B4-BE49-F238E27FC236}">
                    <a16:creationId xmlns:a16="http://schemas.microsoft.com/office/drawing/2014/main" id="{5B5E13B8-2D1D-AD73-3EC6-7FCC16614543}"/>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rgbClr val="CAC8F1"/>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grpSp>
      <p:sp>
        <p:nvSpPr>
          <p:cNvPr id="56" name="TextBox 55">
            <a:extLst>
              <a:ext uri="{FF2B5EF4-FFF2-40B4-BE49-F238E27FC236}">
                <a16:creationId xmlns:a16="http://schemas.microsoft.com/office/drawing/2014/main" id="{5A1DA98D-F3FC-4698-A01F-F8B1F8B71BA4}"/>
              </a:ext>
            </a:extLst>
          </p:cNvPr>
          <p:cNvSpPr txBox="1"/>
          <p:nvPr/>
        </p:nvSpPr>
        <p:spPr>
          <a:xfrm>
            <a:off x="5047423" y="3828953"/>
            <a:ext cx="6202569" cy="2062103"/>
          </a:xfrm>
          <a:prstGeom prst="rect">
            <a:avLst/>
          </a:prstGeom>
          <a:noFill/>
        </p:spPr>
        <p:txBody>
          <a:bodyPr wrap="square">
            <a:spAutoFit/>
          </a:bodyPr>
          <a:lstStyle/>
          <a:p>
            <a:pPr algn="just"/>
            <a:r>
              <a:rPr lang="vi-VN" sz="3200">
                <a:latin typeface="+mj-lt"/>
              </a:rPr>
              <a:t>Các ví dụ tác giả dẫn ra trong bài rất tiêu biểu, phong phú, sinh động và đều tập trung làm sáng tỏ cho ý kiến mà mình đã nêu lên.</a:t>
            </a:r>
            <a:endParaRPr lang="en-US" sz="4800">
              <a:latin typeface="+mj-lt"/>
            </a:endParaRPr>
          </a:p>
        </p:txBody>
      </p:sp>
      <p:sp>
        <p:nvSpPr>
          <p:cNvPr id="57" name="TextBox 56">
            <a:extLst>
              <a:ext uri="{FF2B5EF4-FFF2-40B4-BE49-F238E27FC236}">
                <a16:creationId xmlns:a16="http://schemas.microsoft.com/office/drawing/2014/main" id="{7CC0B2EC-D6B6-A031-C906-42C9F96AD80A}"/>
              </a:ext>
            </a:extLst>
          </p:cNvPr>
          <p:cNvSpPr txBox="1"/>
          <p:nvPr/>
        </p:nvSpPr>
        <p:spPr>
          <a:xfrm>
            <a:off x="5140079" y="2165631"/>
            <a:ext cx="5819859" cy="1077218"/>
          </a:xfrm>
          <a:prstGeom prst="rect">
            <a:avLst/>
          </a:prstGeom>
          <a:noFill/>
        </p:spPr>
        <p:txBody>
          <a:bodyPr wrap="square">
            <a:spAutoFit/>
          </a:bodyPr>
          <a:lstStyle/>
          <a:p>
            <a:pPr algn="ctr"/>
            <a:r>
              <a:rPr lang="vi-VN" sz="3200" b="1" i="1">
                <a:latin typeface="+mj-lt"/>
              </a:rPr>
              <a:t>Em có nhận xét gì về các ví dụ/ tác giả dẫn ra trong bài?</a:t>
            </a:r>
            <a:endParaRPr lang="en-US" sz="3200" b="1">
              <a:latin typeface="+mj-lt"/>
            </a:endParaRPr>
          </a:p>
        </p:txBody>
      </p:sp>
      <p:pic>
        <p:nvPicPr>
          <p:cNvPr id="58" name="Picture 57">
            <a:extLst>
              <a:ext uri="{FF2B5EF4-FFF2-40B4-BE49-F238E27FC236}">
                <a16:creationId xmlns:a16="http://schemas.microsoft.com/office/drawing/2014/main" id="{EA63BF42-4860-8944-C82A-77A54720A3FB}"/>
              </a:ext>
            </a:extLst>
          </p:cNvPr>
          <p:cNvPicPr>
            <a:picLocks noChangeAspect="1"/>
          </p:cNvPicPr>
          <p:nvPr/>
        </p:nvPicPr>
        <p:blipFill>
          <a:blip r:embed="rId4"/>
          <a:stretch>
            <a:fillRect/>
          </a:stretch>
        </p:blipFill>
        <p:spPr>
          <a:xfrm>
            <a:off x="-289193" y="2283603"/>
            <a:ext cx="5120589" cy="5120589"/>
          </a:xfrm>
          <a:prstGeom prst="rect">
            <a:avLst/>
          </a:prstGeom>
        </p:spPr>
      </p:pic>
    </p:spTree>
    <p:extLst>
      <p:ext uri="{BB962C8B-B14F-4D97-AF65-F5344CB8AC3E}">
        <p14:creationId xmlns:p14="http://schemas.microsoft.com/office/powerpoint/2010/main" val="19532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barn(inVertical)">
                                      <p:cBhvr>
                                        <p:cTn id="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56" grpId="0"/>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5794CE-5CDB-F64A-976C-61599B9A48EE}"/>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64;p36">
            <a:extLst>
              <a:ext uri="{FF2B5EF4-FFF2-40B4-BE49-F238E27FC236}">
                <a16:creationId xmlns:a16="http://schemas.microsoft.com/office/drawing/2014/main" id="{DD1DA1EA-DD25-C80C-4B77-5B45798DE59F}"/>
              </a:ext>
            </a:extLst>
          </p:cNvPr>
          <p:cNvSpPr txBox="1">
            <a:spLocks/>
          </p:cNvSpPr>
          <p:nvPr/>
        </p:nvSpPr>
        <p:spPr>
          <a:xfrm>
            <a:off x="477851" y="4271720"/>
            <a:ext cx="6770615"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800" b="1" kern="0">
                <a:latin typeface="Times New Roman" panose="02020603050405020304" pitchFamily="18" charset="0"/>
                <a:cs typeface="Times New Roman" panose="02020603050405020304" pitchFamily="18" charset="0"/>
              </a:rPr>
              <a:t>Ý nghĩa của vấn đề</a:t>
            </a:r>
            <a:endParaRPr lang="en-US" sz="284300" kern="0">
              <a:latin typeface="Times New Roman" panose="02020603050405020304" pitchFamily="18" charset="0"/>
              <a:cs typeface="Times New Roman" panose="02020603050405020304" pitchFamily="18" charset="0"/>
            </a:endParaRPr>
          </a:p>
        </p:txBody>
      </p:sp>
      <p:sp>
        <p:nvSpPr>
          <p:cNvPr id="3" name="Google Shape;1714;p32">
            <a:extLst>
              <a:ext uri="{FF2B5EF4-FFF2-40B4-BE49-F238E27FC236}">
                <a16:creationId xmlns:a16="http://schemas.microsoft.com/office/drawing/2014/main" id="{55B8EB43-A6FA-8E6E-03B8-FEE2CF06EC91}"/>
              </a:ext>
            </a:extLst>
          </p:cNvPr>
          <p:cNvSpPr/>
          <p:nvPr/>
        </p:nvSpPr>
        <p:spPr>
          <a:xfrm>
            <a:off x="2618757" y="1089603"/>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5" name="Google Shape;1717;p32">
            <a:extLst>
              <a:ext uri="{FF2B5EF4-FFF2-40B4-BE49-F238E27FC236}">
                <a16:creationId xmlns:a16="http://schemas.microsoft.com/office/drawing/2014/main" id="{9C0B71C9-B230-F7DA-9FA9-ECC87F704417}"/>
              </a:ext>
            </a:extLst>
          </p:cNvPr>
          <p:cNvSpPr txBox="1">
            <a:spLocks/>
          </p:cNvSpPr>
          <p:nvPr/>
        </p:nvSpPr>
        <p:spPr>
          <a:xfrm>
            <a:off x="2543323" y="887975"/>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02</a:t>
            </a:r>
          </a:p>
        </p:txBody>
      </p:sp>
      <p:grpSp>
        <p:nvGrpSpPr>
          <p:cNvPr id="6" name="Google Shape;1722;p32">
            <a:extLst>
              <a:ext uri="{FF2B5EF4-FFF2-40B4-BE49-F238E27FC236}">
                <a16:creationId xmlns:a16="http://schemas.microsoft.com/office/drawing/2014/main" id="{7A2D8B33-51EF-C34B-F724-9A90107D03AF}"/>
              </a:ext>
            </a:extLst>
          </p:cNvPr>
          <p:cNvGrpSpPr/>
          <p:nvPr/>
        </p:nvGrpSpPr>
        <p:grpSpPr>
          <a:xfrm>
            <a:off x="6414252" y="226270"/>
            <a:ext cx="964457" cy="1486796"/>
            <a:chOff x="465956" y="2021470"/>
            <a:chExt cx="542507" cy="836323"/>
          </a:xfrm>
        </p:grpSpPr>
        <p:sp>
          <p:nvSpPr>
            <p:cNvPr id="7" name="Google Shape;1723;p32">
              <a:extLst>
                <a:ext uri="{FF2B5EF4-FFF2-40B4-BE49-F238E27FC236}">
                  <a16:creationId xmlns:a16="http://schemas.microsoft.com/office/drawing/2014/main" id="{75C2BC7B-616F-5381-9336-F20E96F438C7}"/>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8" name="Google Shape;1724;p32">
              <a:extLst>
                <a:ext uri="{FF2B5EF4-FFF2-40B4-BE49-F238E27FC236}">
                  <a16:creationId xmlns:a16="http://schemas.microsoft.com/office/drawing/2014/main" id="{89B43FED-90E4-5AA5-6A83-718EBB3B235F}"/>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9" name="Google Shape;1725;p32">
              <a:extLst>
                <a:ext uri="{FF2B5EF4-FFF2-40B4-BE49-F238E27FC236}">
                  <a16:creationId xmlns:a16="http://schemas.microsoft.com/office/drawing/2014/main" id="{0B2CC293-2713-659C-A6D0-A922E7D450F9}"/>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0" name="Google Shape;1726;p32">
              <a:extLst>
                <a:ext uri="{FF2B5EF4-FFF2-40B4-BE49-F238E27FC236}">
                  <a16:creationId xmlns:a16="http://schemas.microsoft.com/office/drawing/2014/main" id="{12E9B68A-A3F4-4210-B47D-E72E6D29EB59}"/>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1" name="Google Shape;1727;p32">
              <a:extLst>
                <a:ext uri="{FF2B5EF4-FFF2-40B4-BE49-F238E27FC236}">
                  <a16:creationId xmlns:a16="http://schemas.microsoft.com/office/drawing/2014/main" id="{C3CB00A4-4D1D-DC49-6682-62E6A6869B4E}"/>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2" name="Google Shape;1728;p32">
              <a:extLst>
                <a:ext uri="{FF2B5EF4-FFF2-40B4-BE49-F238E27FC236}">
                  <a16:creationId xmlns:a16="http://schemas.microsoft.com/office/drawing/2014/main" id="{C92C69B8-C42D-AD47-F303-24ABAF50BAA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3" name="Google Shape;1729;p32">
              <a:extLst>
                <a:ext uri="{FF2B5EF4-FFF2-40B4-BE49-F238E27FC236}">
                  <a16:creationId xmlns:a16="http://schemas.microsoft.com/office/drawing/2014/main" id="{B446DE75-153C-B90D-B0AD-0916F064C2DB}"/>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4" name="Google Shape;1730;p32">
              <a:extLst>
                <a:ext uri="{FF2B5EF4-FFF2-40B4-BE49-F238E27FC236}">
                  <a16:creationId xmlns:a16="http://schemas.microsoft.com/office/drawing/2014/main" id="{079D7132-9C38-BF43-2377-E10761E081DC}"/>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240908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0"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2. Ý nghĩa của vấn đề</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19" name="Picture 18" descr="A cartoon of a child and child sitting on a stack of books&#10;&#10;Description automatically generated">
            <a:extLst>
              <a:ext uri="{FF2B5EF4-FFF2-40B4-BE49-F238E27FC236}">
                <a16:creationId xmlns:a16="http://schemas.microsoft.com/office/drawing/2014/main" id="{0548D997-6282-C739-72CA-74FBA4CB6BF5}"/>
              </a:ext>
            </a:extLst>
          </p:cNvPr>
          <p:cNvPicPr>
            <a:picLocks noChangeAspect="1"/>
          </p:cNvPicPr>
          <p:nvPr/>
        </p:nvPicPr>
        <p:blipFill>
          <a:blip r:embed="rId4"/>
          <a:stretch>
            <a:fillRect/>
          </a:stretch>
        </p:blipFill>
        <p:spPr>
          <a:xfrm>
            <a:off x="4556212" y="3285827"/>
            <a:ext cx="3249695" cy="3785765"/>
          </a:xfrm>
          <a:prstGeom prst="rect">
            <a:avLst/>
          </a:prstGeom>
        </p:spPr>
      </p:pic>
      <p:grpSp>
        <p:nvGrpSpPr>
          <p:cNvPr id="25" name="组合 24">
            <a:extLst>
              <a:ext uri="{FF2B5EF4-FFF2-40B4-BE49-F238E27FC236}">
                <a16:creationId xmlns:a16="http://schemas.microsoft.com/office/drawing/2014/main" id="{7225ADD4-357E-39FF-83C7-CA817E5C738F}"/>
              </a:ext>
            </a:extLst>
          </p:cNvPr>
          <p:cNvGrpSpPr/>
          <p:nvPr/>
        </p:nvGrpSpPr>
        <p:grpSpPr>
          <a:xfrm>
            <a:off x="7654874" y="1794959"/>
            <a:ext cx="3787481" cy="3458614"/>
            <a:chOff x="758468" y="1504666"/>
            <a:chExt cx="4549200" cy="4154191"/>
          </a:xfrm>
        </p:grpSpPr>
        <p:grpSp>
          <p:nvGrpSpPr>
            <p:cNvPr id="26" name="组合 25">
              <a:extLst>
                <a:ext uri="{FF2B5EF4-FFF2-40B4-BE49-F238E27FC236}">
                  <a16:creationId xmlns:a16="http://schemas.microsoft.com/office/drawing/2014/main" id="{B9B7C2E8-1247-9B71-D710-ACDB005531B8}"/>
                </a:ext>
              </a:extLst>
            </p:cNvPr>
            <p:cNvGrpSpPr/>
            <p:nvPr/>
          </p:nvGrpSpPr>
          <p:grpSpPr>
            <a:xfrm>
              <a:off x="1605061" y="1504666"/>
              <a:ext cx="1733529" cy="1575864"/>
              <a:chOff x="1605061" y="1504666"/>
              <a:chExt cx="1733529" cy="1575864"/>
            </a:xfrm>
          </p:grpSpPr>
          <p:sp>
            <p:nvSpPr>
              <p:cNvPr id="28" name="等腰三角形 1">
                <a:extLst>
                  <a:ext uri="{FF2B5EF4-FFF2-40B4-BE49-F238E27FC236}">
                    <a16:creationId xmlns:a16="http://schemas.microsoft.com/office/drawing/2014/main" id="{531B7420-357D-7B31-D7F3-5B4D4797BB21}"/>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FFE272"/>
              </a:solidFill>
              <a:ln w="12700" cap="flat" cmpd="sng" algn="ctr">
                <a:noFill/>
                <a:prstDash val="solid"/>
                <a:miter lim="800000"/>
              </a:ln>
              <a:effectLst/>
            </p:spPr>
            <p:txBody>
              <a:bodyPr rtlCol="0" anchor="ctr"/>
              <a:lstStyle/>
              <a:p>
                <a:pPr algn="ctr" defTabSz="914042">
                  <a:defRPr/>
                </a:pPr>
                <a:endParaRPr lang="zh-CN" altLang="en-US" b="1">
                  <a:solidFill>
                    <a:prstClr val="white"/>
                  </a:solidFill>
                  <a:latin typeface="Times New Roman" panose="02020603050405020304" pitchFamily="18" charset="0"/>
                  <a:ea typeface="等线" panose="02010600030101010101" pitchFamily="2" charset="-122"/>
                  <a:cs typeface="Times New Roman" panose="02020603050405020304" pitchFamily="18" charset="0"/>
                  <a:sym typeface="Arial"/>
                </a:endParaRPr>
              </a:p>
            </p:txBody>
          </p:sp>
          <p:sp>
            <p:nvSpPr>
              <p:cNvPr id="29" name="椭圆 28">
                <a:extLst>
                  <a:ext uri="{FF2B5EF4-FFF2-40B4-BE49-F238E27FC236}">
                    <a16:creationId xmlns:a16="http://schemas.microsoft.com/office/drawing/2014/main" id="{95EC0A51-6769-0479-8D79-6C0AB7871147}"/>
                  </a:ext>
                </a:extLst>
              </p:cNvPr>
              <p:cNvSpPr/>
              <p:nvPr/>
            </p:nvSpPr>
            <p:spPr>
              <a:xfrm>
                <a:off x="2457765" y="2176909"/>
                <a:ext cx="847138" cy="847138"/>
              </a:xfrm>
              <a:prstGeom prst="ellipse">
                <a:avLst/>
              </a:prstGeom>
              <a:solidFill>
                <a:sysClr val="window" lastClr="FFFFFF"/>
              </a:solidFill>
              <a:ln w="44450" cap="flat" cmpd="sng" algn="ctr">
                <a:solidFill>
                  <a:srgbClr val="FFE272"/>
                </a:solidFill>
                <a:prstDash val="solid"/>
                <a:miter lim="800000"/>
              </a:ln>
              <a:effectLst/>
            </p:spPr>
            <p:txBody>
              <a:bodyPr rtlCol="0" anchor="ctr"/>
              <a:lstStyle/>
              <a:p>
                <a:pPr algn="ctr" defTabSz="914042">
                  <a:defRPr/>
                </a:pPr>
                <a:r>
                  <a:rPr lang="en-US" altLang="zh-CN"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sym typeface="Arial"/>
                  </a:rPr>
                  <a:t>03</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sym typeface="Arial"/>
                </a:endParaRPr>
              </a:p>
            </p:txBody>
          </p:sp>
        </p:grpSp>
        <p:sp>
          <p:nvSpPr>
            <p:cNvPr id="27" name="矩形 26">
              <a:extLst>
                <a:ext uri="{FF2B5EF4-FFF2-40B4-BE49-F238E27FC236}">
                  <a16:creationId xmlns:a16="http://schemas.microsoft.com/office/drawing/2014/main" id="{43DBFC49-5960-76A4-F751-72CB42F27E82}"/>
                </a:ext>
              </a:extLst>
            </p:cNvPr>
            <p:cNvSpPr/>
            <p:nvPr/>
          </p:nvSpPr>
          <p:spPr>
            <a:xfrm>
              <a:off x="758468" y="3551711"/>
              <a:ext cx="4549200" cy="2107146"/>
            </a:xfrm>
            <a:prstGeom prst="rect">
              <a:avLst/>
            </a:prstGeom>
          </p:spPr>
          <p:txBody>
            <a:bodyPr wrap="square">
              <a:spAutoFit/>
            </a:bodyPr>
            <a:lstStyle/>
            <a:p>
              <a:pPr algn="ctr">
                <a:spcAft>
                  <a:spcPts val="800"/>
                </a:spcAft>
              </a:pP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Phân tích ý nghĩa của vấn đề mà văn bản nêu lên.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3616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817" y="128595"/>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2. Ý nghĩa của vấn đề</a:t>
            </a:r>
            <a:endParaRPr sz="4267" b="1" kern="0">
              <a:solidFill>
                <a:srgbClr val="FFFFFF"/>
              </a:solidFill>
              <a:latin typeface="Times New Roman" panose="02020603050405020304" pitchFamily="18" charset="0"/>
              <a:cs typeface="Times New Roman" panose="02020603050405020304" pitchFamily="18" charset="0"/>
            </a:endParaRPr>
          </a:p>
        </p:txBody>
      </p:sp>
      <p:sp>
        <p:nvSpPr>
          <p:cNvPr id="4" name="Google Shape;1129;p30">
            <a:extLst>
              <a:ext uri="{FF2B5EF4-FFF2-40B4-BE49-F238E27FC236}">
                <a16:creationId xmlns:a16="http://schemas.microsoft.com/office/drawing/2014/main" id="{057493D0-2717-51D9-9380-AADDEC1FEDE7}"/>
              </a:ext>
            </a:extLst>
          </p:cNvPr>
          <p:cNvSpPr/>
          <p:nvPr/>
        </p:nvSpPr>
        <p:spPr>
          <a:xfrm>
            <a:off x="1134539" y="1845557"/>
            <a:ext cx="1498800" cy="1498800"/>
          </a:xfrm>
          <a:prstGeom prst="ellipse">
            <a:avLst/>
          </a:pr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 name="Google Shape;1130;p30">
            <a:extLst>
              <a:ext uri="{FF2B5EF4-FFF2-40B4-BE49-F238E27FC236}">
                <a16:creationId xmlns:a16="http://schemas.microsoft.com/office/drawing/2014/main" id="{CD6EBF19-CEB8-74F9-652E-942B66FE3F4F}"/>
              </a:ext>
            </a:extLst>
          </p:cNvPr>
          <p:cNvSpPr/>
          <p:nvPr/>
        </p:nvSpPr>
        <p:spPr>
          <a:xfrm>
            <a:off x="3851389" y="1845557"/>
            <a:ext cx="1498800" cy="1498800"/>
          </a:xfrm>
          <a:prstGeom prst="ellipse">
            <a:avLst/>
          </a:prstGeom>
          <a:solidFill>
            <a:srgbClr val="ED734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 name="Google Shape;1131;p30">
            <a:extLst>
              <a:ext uri="{FF2B5EF4-FFF2-40B4-BE49-F238E27FC236}">
                <a16:creationId xmlns:a16="http://schemas.microsoft.com/office/drawing/2014/main" id="{D8B5A371-A959-D988-314E-BD940B228262}"/>
              </a:ext>
            </a:extLst>
          </p:cNvPr>
          <p:cNvSpPr/>
          <p:nvPr/>
        </p:nvSpPr>
        <p:spPr>
          <a:xfrm>
            <a:off x="6601405" y="1845557"/>
            <a:ext cx="1498800" cy="1498800"/>
          </a:xfrm>
          <a:prstGeom prst="ellipse">
            <a:avLst/>
          </a:pr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8" name="Google Shape;1132;p30">
            <a:extLst>
              <a:ext uri="{FF2B5EF4-FFF2-40B4-BE49-F238E27FC236}">
                <a16:creationId xmlns:a16="http://schemas.microsoft.com/office/drawing/2014/main" id="{846227BD-C223-B1E9-E390-D864E1065361}"/>
              </a:ext>
            </a:extLst>
          </p:cNvPr>
          <p:cNvGrpSpPr/>
          <p:nvPr/>
        </p:nvGrpSpPr>
        <p:grpSpPr>
          <a:xfrm>
            <a:off x="9923871" y="2713549"/>
            <a:ext cx="2204227" cy="4131923"/>
            <a:chOff x="6619909" y="1003710"/>
            <a:chExt cx="2066897" cy="3728305"/>
          </a:xfrm>
        </p:grpSpPr>
        <p:grpSp>
          <p:nvGrpSpPr>
            <p:cNvPr id="9" name="Google Shape;1133;p30">
              <a:extLst>
                <a:ext uri="{FF2B5EF4-FFF2-40B4-BE49-F238E27FC236}">
                  <a16:creationId xmlns:a16="http://schemas.microsoft.com/office/drawing/2014/main" id="{453EFC56-EEB5-E811-766E-096F0311CBFD}"/>
                </a:ext>
              </a:extLst>
            </p:cNvPr>
            <p:cNvGrpSpPr/>
            <p:nvPr/>
          </p:nvGrpSpPr>
          <p:grpSpPr>
            <a:xfrm>
              <a:off x="6619909" y="1003710"/>
              <a:ext cx="2066897" cy="3728305"/>
              <a:chOff x="1104525" y="1174875"/>
              <a:chExt cx="1972042" cy="3557203"/>
            </a:xfrm>
          </p:grpSpPr>
          <p:sp>
            <p:nvSpPr>
              <p:cNvPr id="11" name="Google Shape;1134;p30">
                <a:extLst>
                  <a:ext uri="{FF2B5EF4-FFF2-40B4-BE49-F238E27FC236}">
                    <a16:creationId xmlns:a16="http://schemas.microsoft.com/office/drawing/2014/main" id="{45EAE3D9-55AC-F00B-7C72-9FE0BB05D72D}"/>
                  </a:ext>
                </a:extLst>
              </p:cNvPr>
              <p:cNvSpPr/>
              <p:nvPr/>
            </p:nvSpPr>
            <p:spPr>
              <a:xfrm>
                <a:off x="1104525" y="4635028"/>
                <a:ext cx="1926209" cy="97050"/>
              </a:xfrm>
              <a:custGeom>
                <a:avLst/>
                <a:gdLst/>
                <a:ahLst/>
                <a:cxnLst/>
                <a:rect l="l" t="t" r="r" b="b"/>
                <a:pathLst>
                  <a:path w="52838" h="2662" extrusionOk="0">
                    <a:moveTo>
                      <a:pt x="23716" y="1"/>
                    </a:moveTo>
                    <a:lnTo>
                      <a:pt x="21097" y="26"/>
                    </a:lnTo>
                    <a:lnTo>
                      <a:pt x="18562" y="59"/>
                    </a:lnTo>
                    <a:lnTo>
                      <a:pt x="16135" y="101"/>
                    </a:lnTo>
                    <a:lnTo>
                      <a:pt x="13825" y="160"/>
                    </a:lnTo>
                    <a:lnTo>
                      <a:pt x="11649" y="227"/>
                    </a:lnTo>
                    <a:lnTo>
                      <a:pt x="9616" y="302"/>
                    </a:lnTo>
                    <a:lnTo>
                      <a:pt x="7741" y="386"/>
                    </a:lnTo>
                    <a:lnTo>
                      <a:pt x="6034" y="478"/>
                    </a:lnTo>
                    <a:lnTo>
                      <a:pt x="5256" y="528"/>
                    </a:lnTo>
                    <a:lnTo>
                      <a:pt x="4520" y="587"/>
                    </a:lnTo>
                    <a:lnTo>
                      <a:pt x="3825" y="637"/>
                    </a:lnTo>
                    <a:lnTo>
                      <a:pt x="3189" y="695"/>
                    </a:lnTo>
                    <a:lnTo>
                      <a:pt x="2612" y="754"/>
                    </a:lnTo>
                    <a:lnTo>
                      <a:pt x="2085" y="813"/>
                    </a:lnTo>
                    <a:lnTo>
                      <a:pt x="1608" y="871"/>
                    </a:lnTo>
                    <a:lnTo>
                      <a:pt x="1189" y="930"/>
                    </a:lnTo>
                    <a:lnTo>
                      <a:pt x="838" y="997"/>
                    </a:lnTo>
                    <a:lnTo>
                      <a:pt x="545" y="1064"/>
                    </a:lnTo>
                    <a:lnTo>
                      <a:pt x="310" y="1122"/>
                    </a:lnTo>
                    <a:lnTo>
                      <a:pt x="218" y="1156"/>
                    </a:lnTo>
                    <a:lnTo>
                      <a:pt x="143" y="1189"/>
                    </a:lnTo>
                    <a:lnTo>
                      <a:pt x="85" y="1223"/>
                    </a:lnTo>
                    <a:lnTo>
                      <a:pt x="43" y="1265"/>
                    </a:lnTo>
                    <a:lnTo>
                      <a:pt x="18" y="1298"/>
                    </a:lnTo>
                    <a:lnTo>
                      <a:pt x="1" y="1331"/>
                    </a:lnTo>
                    <a:lnTo>
                      <a:pt x="18" y="1365"/>
                    </a:lnTo>
                    <a:lnTo>
                      <a:pt x="43" y="1398"/>
                    </a:lnTo>
                    <a:lnTo>
                      <a:pt x="85" y="1432"/>
                    </a:lnTo>
                    <a:lnTo>
                      <a:pt x="143" y="1465"/>
                    </a:lnTo>
                    <a:lnTo>
                      <a:pt x="218" y="1499"/>
                    </a:lnTo>
                    <a:lnTo>
                      <a:pt x="310" y="1532"/>
                    </a:lnTo>
                    <a:lnTo>
                      <a:pt x="545" y="1599"/>
                    </a:lnTo>
                    <a:lnTo>
                      <a:pt x="838" y="1666"/>
                    </a:lnTo>
                    <a:lnTo>
                      <a:pt x="1189" y="1725"/>
                    </a:lnTo>
                    <a:lnTo>
                      <a:pt x="1608" y="1783"/>
                    </a:lnTo>
                    <a:lnTo>
                      <a:pt x="2085" y="1850"/>
                    </a:lnTo>
                    <a:lnTo>
                      <a:pt x="2612" y="1909"/>
                    </a:lnTo>
                    <a:lnTo>
                      <a:pt x="3189" y="1967"/>
                    </a:lnTo>
                    <a:lnTo>
                      <a:pt x="3825" y="2018"/>
                    </a:lnTo>
                    <a:lnTo>
                      <a:pt x="4520" y="2076"/>
                    </a:lnTo>
                    <a:lnTo>
                      <a:pt x="5256" y="2126"/>
                    </a:lnTo>
                    <a:lnTo>
                      <a:pt x="6034" y="2177"/>
                    </a:lnTo>
                    <a:lnTo>
                      <a:pt x="7741" y="2269"/>
                    </a:lnTo>
                    <a:lnTo>
                      <a:pt x="9616" y="2361"/>
                    </a:lnTo>
                    <a:lnTo>
                      <a:pt x="11649" y="2436"/>
                    </a:lnTo>
                    <a:lnTo>
                      <a:pt x="13825" y="2503"/>
                    </a:lnTo>
                    <a:lnTo>
                      <a:pt x="16135" y="2553"/>
                    </a:lnTo>
                    <a:lnTo>
                      <a:pt x="18562" y="2603"/>
                    </a:lnTo>
                    <a:lnTo>
                      <a:pt x="21097" y="2637"/>
                    </a:lnTo>
                    <a:lnTo>
                      <a:pt x="23716" y="2654"/>
                    </a:lnTo>
                    <a:lnTo>
                      <a:pt x="26419" y="2662"/>
                    </a:lnTo>
                    <a:lnTo>
                      <a:pt x="29122" y="2654"/>
                    </a:lnTo>
                    <a:lnTo>
                      <a:pt x="31742" y="2637"/>
                    </a:lnTo>
                    <a:lnTo>
                      <a:pt x="34277" y="2603"/>
                    </a:lnTo>
                    <a:lnTo>
                      <a:pt x="36704" y="2553"/>
                    </a:lnTo>
                    <a:lnTo>
                      <a:pt x="39014" y="2503"/>
                    </a:lnTo>
                    <a:lnTo>
                      <a:pt x="41189" y="2436"/>
                    </a:lnTo>
                    <a:lnTo>
                      <a:pt x="43223" y="2361"/>
                    </a:lnTo>
                    <a:lnTo>
                      <a:pt x="45097" y="2269"/>
                    </a:lnTo>
                    <a:lnTo>
                      <a:pt x="46804" y="2177"/>
                    </a:lnTo>
                    <a:lnTo>
                      <a:pt x="47591" y="2126"/>
                    </a:lnTo>
                    <a:lnTo>
                      <a:pt x="48327" y="2076"/>
                    </a:lnTo>
                    <a:lnTo>
                      <a:pt x="49014" y="2018"/>
                    </a:lnTo>
                    <a:lnTo>
                      <a:pt x="49650" y="1967"/>
                    </a:lnTo>
                    <a:lnTo>
                      <a:pt x="50227" y="1909"/>
                    </a:lnTo>
                    <a:lnTo>
                      <a:pt x="50763" y="1850"/>
                    </a:lnTo>
                    <a:lnTo>
                      <a:pt x="51231" y="1783"/>
                    </a:lnTo>
                    <a:lnTo>
                      <a:pt x="51650" y="1725"/>
                    </a:lnTo>
                    <a:lnTo>
                      <a:pt x="52001" y="1666"/>
                    </a:lnTo>
                    <a:lnTo>
                      <a:pt x="52302" y="1599"/>
                    </a:lnTo>
                    <a:lnTo>
                      <a:pt x="52528" y="1532"/>
                    </a:lnTo>
                    <a:lnTo>
                      <a:pt x="52620" y="1499"/>
                    </a:lnTo>
                    <a:lnTo>
                      <a:pt x="52696" y="1465"/>
                    </a:lnTo>
                    <a:lnTo>
                      <a:pt x="52754" y="1432"/>
                    </a:lnTo>
                    <a:lnTo>
                      <a:pt x="52804" y="1398"/>
                    </a:lnTo>
                    <a:lnTo>
                      <a:pt x="52830" y="1365"/>
                    </a:lnTo>
                    <a:lnTo>
                      <a:pt x="52838" y="1331"/>
                    </a:lnTo>
                    <a:lnTo>
                      <a:pt x="52830" y="1298"/>
                    </a:lnTo>
                    <a:lnTo>
                      <a:pt x="52804" y="1265"/>
                    </a:lnTo>
                    <a:lnTo>
                      <a:pt x="52754" y="1223"/>
                    </a:lnTo>
                    <a:lnTo>
                      <a:pt x="52696" y="1189"/>
                    </a:lnTo>
                    <a:lnTo>
                      <a:pt x="52620" y="1156"/>
                    </a:lnTo>
                    <a:lnTo>
                      <a:pt x="52528" y="1122"/>
                    </a:lnTo>
                    <a:lnTo>
                      <a:pt x="52302" y="1064"/>
                    </a:lnTo>
                    <a:lnTo>
                      <a:pt x="52001" y="997"/>
                    </a:lnTo>
                    <a:lnTo>
                      <a:pt x="51650" y="930"/>
                    </a:lnTo>
                    <a:lnTo>
                      <a:pt x="51231" y="871"/>
                    </a:lnTo>
                    <a:lnTo>
                      <a:pt x="50763" y="813"/>
                    </a:lnTo>
                    <a:lnTo>
                      <a:pt x="50227" y="754"/>
                    </a:lnTo>
                    <a:lnTo>
                      <a:pt x="49650" y="695"/>
                    </a:lnTo>
                    <a:lnTo>
                      <a:pt x="49014" y="637"/>
                    </a:lnTo>
                    <a:lnTo>
                      <a:pt x="48327" y="587"/>
                    </a:lnTo>
                    <a:lnTo>
                      <a:pt x="47591" y="528"/>
                    </a:lnTo>
                    <a:lnTo>
                      <a:pt x="46804" y="478"/>
                    </a:lnTo>
                    <a:lnTo>
                      <a:pt x="45097" y="386"/>
                    </a:lnTo>
                    <a:lnTo>
                      <a:pt x="43223" y="302"/>
                    </a:lnTo>
                    <a:lnTo>
                      <a:pt x="41189" y="227"/>
                    </a:lnTo>
                    <a:lnTo>
                      <a:pt x="39014" y="160"/>
                    </a:lnTo>
                    <a:lnTo>
                      <a:pt x="36704" y="101"/>
                    </a:lnTo>
                    <a:lnTo>
                      <a:pt x="34277" y="59"/>
                    </a:lnTo>
                    <a:lnTo>
                      <a:pt x="31742" y="26"/>
                    </a:lnTo>
                    <a:lnTo>
                      <a:pt x="29122" y="1"/>
                    </a:lnTo>
                    <a:close/>
                  </a:path>
                </a:pathLst>
              </a:custGeom>
              <a:solidFill>
                <a:srgbClr val="666666">
                  <a:alpha val="12549"/>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1135;p30">
                <a:extLst>
                  <a:ext uri="{FF2B5EF4-FFF2-40B4-BE49-F238E27FC236}">
                    <a16:creationId xmlns:a16="http://schemas.microsoft.com/office/drawing/2014/main" id="{9C62EC65-E0FA-63D6-F2E0-DE7920DB265B}"/>
                  </a:ext>
                </a:extLst>
              </p:cNvPr>
              <p:cNvSpPr/>
              <p:nvPr/>
            </p:nvSpPr>
            <p:spPr>
              <a:xfrm>
                <a:off x="1481625" y="4567913"/>
                <a:ext cx="372789" cy="106237"/>
              </a:xfrm>
              <a:custGeom>
                <a:avLst/>
                <a:gdLst/>
                <a:ahLst/>
                <a:cxnLst/>
                <a:rect l="l" t="t" r="r" b="b"/>
                <a:pathLst>
                  <a:path w="10226" h="2914" extrusionOk="0">
                    <a:moveTo>
                      <a:pt x="4828" y="1"/>
                    </a:moveTo>
                    <a:lnTo>
                      <a:pt x="4385" y="152"/>
                    </a:lnTo>
                    <a:lnTo>
                      <a:pt x="3883" y="327"/>
                    </a:lnTo>
                    <a:lnTo>
                      <a:pt x="3247" y="562"/>
                    </a:lnTo>
                    <a:lnTo>
                      <a:pt x="2895" y="695"/>
                    </a:lnTo>
                    <a:lnTo>
                      <a:pt x="2527" y="846"/>
                    </a:lnTo>
                    <a:lnTo>
                      <a:pt x="2151" y="1013"/>
                    </a:lnTo>
                    <a:lnTo>
                      <a:pt x="1757" y="1189"/>
                    </a:lnTo>
                    <a:lnTo>
                      <a:pt x="1364" y="1373"/>
                    </a:lnTo>
                    <a:lnTo>
                      <a:pt x="979" y="1574"/>
                    </a:lnTo>
                    <a:lnTo>
                      <a:pt x="603" y="1775"/>
                    </a:lnTo>
                    <a:lnTo>
                      <a:pt x="234" y="1993"/>
                    </a:lnTo>
                    <a:lnTo>
                      <a:pt x="159" y="2043"/>
                    </a:lnTo>
                    <a:lnTo>
                      <a:pt x="100" y="2101"/>
                    </a:lnTo>
                    <a:lnTo>
                      <a:pt x="59" y="2168"/>
                    </a:lnTo>
                    <a:lnTo>
                      <a:pt x="25" y="2244"/>
                    </a:lnTo>
                    <a:lnTo>
                      <a:pt x="8" y="2319"/>
                    </a:lnTo>
                    <a:lnTo>
                      <a:pt x="0" y="2394"/>
                    </a:lnTo>
                    <a:lnTo>
                      <a:pt x="0" y="2470"/>
                    </a:lnTo>
                    <a:lnTo>
                      <a:pt x="17" y="2545"/>
                    </a:lnTo>
                    <a:lnTo>
                      <a:pt x="42" y="2620"/>
                    </a:lnTo>
                    <a:lnTo>
                      <a:pt x="84" y="2687"/>
                    </a:lnTo>
                    <a:lnTo>
                      <a:pt x="126" y="2746"/>
                    </a:lnTo>
                    <a:lnTo>
                      <a:pt x="184" y="2804"/>
                    </a:lnTo>
                    <a:lnTo>
                      <a:pt x="251" y="2846"/>
                    </a:lnTo>
                    <a:lnTo>
                      <a:pt x="326" y="2880"/>
                    </a:lnTo>
                    <a:lnTo>
                      <a:pt x="410" y="2905"/>
                    </a:lnTo>
                    <a:lnTo>
                      <a:pt x="494" y="2913"/>
                    </a:lnTo>
                    <a:lnTo>
                      <a:pt x="10109" y="2913"/>
                    </a:lnTo>
                    <a:lnTo>
                      <a:pt x="10142" y="2788"/>
                    </a:lnTo>
                    <a:lnTo>
                      <a:pt x="10176" y="2670"/>
                    </a:lnTo>
                    <a:lnTo>
                      <a:pt x="10193" y="2545"/>
                    </a:lnTo>
                    <a:lnTo>
                      <a:pt x="10209" y="2419"/>
                    </a:lnTo>
                    <a:lnTo>
                      <a:pt x="10226" y="2302"/>
                    </a:lnTo>
                    <a:lnTo>
                      <a:pt x="10226" y="2177"/>
                    </a:lnTo>
                    <a:lnTo>
                      <a:pt x="10226" y="1926"/>
                    </a:lnTo>
                    <a:lnTo>
                      <a:pt x="10201" y="1675"/>
                    </a:lnTo>
                    <a:lnTo>
                      <a:pt x="10167" y="1440"/>
                    </a:lnTo>
                    <a:lnTo>
                      <a:pt x="10117" y="1206"/>
                    </a:lnTo>
                    <a:lnTo>
                      <a:pt x="10067" y="988"/>
                    </a:lnTo>
                    <a:lnTo>
                      <a:pt x="10008" y="779"/>
                    </a:lnTo>
                    <a:lnTo>
                      <a:pt x="9941" y="595"/>
                    </a:lnTo>
                    <a:lnTo>
                      <a:pt x="9883" y="428"/>
                    </a:lnTo>
                    <a:lnTo>
                      <a:pt x="9824" y="285"/>
                    </a:lnTo>
                    <a:lnTo>
                      <a:pt x="9732" y="76"/>
                    </a:lnTo>
                    <a:lnTo>
                      <a:pt x="9699"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136;p30">
                <a:extLst>
                  <a:ext uri="{FF2B5EF4-FFF2-40B4-BE49-F238E27FC236}">
                    <a16:creationId xmlns:a16="http://schemas.microsoft.com/office/drawing/2014/main" id="{AE078E58-C25C-014E-0DB0-A2D84C1B4A90}"/>
                  </a:ext>
                </a:extLst>
              </p:cNvPr>
              <p:cNvSpPr/>
              <p:nvPr/>
            </p:nvSpPr>
            <p:spPr>
              <a:xfrm>
                <a:off x="1474298" y="4565178"/>
                <a:ext cx="392037" cy="119617"/>
              </a:xfrm>
              <a:custGeom>
                <a:avLst/>
                <a:gdLst/>
                <a:ahLst/>
                <a:cxnLst/>
                <a:rect l="l" t="t" r="r" b="b"/>
                <a:pathLst>
                  <a:path w="10754" h="3281" extrusionOk="0">
                    <a:moveTo>
                      <a:pt x="4469" y="1"/>
                    </a:moveTo>
                    <a:lnTo>
                      <a:pt x="4427" y="9"/>
                    </a:lnTo>
                    <a:lnTo>
                      <a:pt x="4393" y="17"/>
                    </a:lnTo>
                    <a:lnTo>
                      <a:pt x="3582" y="344"/>
                    </a:lnTo>
                    <a:lnTo>
                      <a:pt x="3021" y="570"/>
                    </a:lnTo>
                    <a:lnTo>
                      <a:pt x="2410" y="829"/>
                    </a:lnTo>
                    <a:lnTo>
                      <a:pt x="1799" y="1097"/>
                    </a:lnTo>
                    <a:lnTo>
                      <a:pt x="1230" y="1356"/>
                    </a:lnTo>
                    <a:lnTo>
                      <a:pt x="979" y="1482"/>
                    </a:lnTo>
                    <a:lnTo>
                      <a:pt x="753" y="1607"/>
                    </a:lnTo>
                    <a:lnTo>
                      <a:pt x="561" y="1716"/>
                    </a:lnTo>
                    <a:lnTo>
                      <a:pt x="402" y="1816"/>
                    </a:lnTo>
                    <a:lnTo>
                      <a:pt x="318" y="1883"/>
                    </a:lnTo>
                    <a:lnTo>
                      <a:pt x="234" y="1959"/>
                    </a:lnTo>
                    <a:lnTo>
                      <a:pt x="176" y="2034"/>
                    </a:lnTo>
                    <a:lnTo>
                      <a:pt x="117" y="2109"/>
                    </a:lnTo>
                    <a:lnTo>
                      <a:pt x="75" y="2185"/>
                    </a:lnTo>
                    <a:lnTo>
                      <a:pt x="50" y="2260"/>
                    </a:lnTo>
                    <a:lnTo>
                      <a:pt x="25" y="2335"/>
                    </a:lnTo>
                    <a:lnTo>
                      <a:pt x="9" y="2419"/>
                    </a:lnTo>
                    <a:lnTo>
                      <a:pt x="0" y="2494"/>
                    </a:lnTo>
                    <a:lnTo>
                      <a:pt x="0" y="2570"/>
                    </a:lnTo>
                    <a:lnTo>
                      <a:pt x="9" y="2645"/>
                    </a:lnTo>
                    <a:lnTo>
                      <a:pt x="17" y="2712"/>
                    </a:lnTo>
                    <a:lnTo>
                      <a:pt x="50" y="2854"/>
                    </a:lnTo>
                    <a:lnTo>
                      <a:pt x="101" y="2980"/>
                    </a:lnTo>
                    <a:lnTo>
                      <a:pt x="134" y="3047"/>
                    </a:lnTo>
                    <a:lnTo>
                      <a:pt x="184" y="3105"/>
                    </a:lnTo>
                    <a:lnTo>
                      <a:pt x="234" y="3155"/>
                    </a:lnTo>
                    <a:lnTo>
                      <a:pt x="293" y="3206"/>
                    </a:lnTo>
                    <a:lnTo>
                      <a:pt x="360" y="3239"/>
                    </a:lnTo>
                    <a:lnTo>
                      <a:pt x="435" y="3264"/>
                    </a:lnTo>
                    <a:lnTo>
                      <a:pt x="511" y="3281"/>
                    </a:lnTo>
                    <a:lnTo>
                      <a:pt x="586" y="3281"/>
                    </a:lnTo>
                    <a:lnTo>
                      <a:pt x="10628" y="3063"/>
                    </a:lnTo>
                    <a:lnTo>
                      <a:pt x="10670" y="2946"/>
                    </a:lnTo>
                    <a:lnTo>
                      <a:pt x="10695" y="2829"/>
                    </a:lnTo>
                    <a:lnTo>
                      <a:pt x="10720" y="2712"/>
                    </a:lnTo>
                    <a:lnTo>
                      <a:pt x="10737" y="2595"/>
                    </a:lnTo>
                    <a:lnTo>
                      <a:pt x="10745" y="2478"/>
                    </a:lnTo>
                    <a:lnTo>
                      <a:pt x="10753" y="2360"/>
                    </a:lnTo>
                    <a:lnTo>
                      <a:pt x="10753" y="2143"/>
                    </a:lnTo>
                    <a:lnTo>
                      <a:pt x="10737" y="1959"/>
                    </a:lnTo>
                    <a:lnTo>
                      <a:pt x="10712" y="1808"/>
                    </a:lnTo>
                    <a:lnTo>
                      <a:pt x="10695" y="1674"/>
                    </a:lnTo>
                    <a:lnTo>
                      <a:pt x="8184" y="1883"/>
                    </a:lnTo>
                    <a:lnTo>
                      <a:pt x="7992" y="1892"/>
                    </a:lnTo>
                    <a:lnTo>
                      <a:pt x="7808" y="1892"/>
                    </a:lnTo>
                    <a:lnTo>
                      <a:pt x="7624" y="1883"/>
                    </a:lnTo>
                    <a:lnTo>
                      <a:pt x="7440" y="1858"/>
                    </a:lnTo>
                    <a:lnTo>
                      <a:pt x="7255" y="1825"/>
                    </a:lnTo>
                    <a:lnTo>
                      <a:pt x="7080" y="1775"/>
                    </a:lnTo>
                    <a:lnTo>
                      <a:pt x="6904" y="1724"/>
                    </a:lnTo>
                    <a:lnTo>
                      <a:pt x="6728" y="1657"/>
                    </a:lnTo>
                    <a:lnTo>
                      <a:pt x="6561" y="1582"/>
                    </a:lnTo>
                    <a:lnTo>
                      <a:pt x="6393" y="1498"/>
                    </a:lnTo>
                    <a:lnTo>
                      <a:pt x="6235" y="1398"/>
                    </a:lnTo>
                    <a:lnTo>
                      <a:pt x="6084" y="1298"/>
                    </a:lnTo>
                    <a:lnTo>
                      <a:pt x="5933" y="1189"/>
                    </a:lnTo>
                    <a:lnTo>
                      <a:pt x="5791" y="1063"/>
                    </a:lnTo>
                    <a:lnTo>
                      <a:pt x="5657" y="929"/>
                    </a:lnTo>
                    <a:lnTo>
                      <a:pt x="5532" y="796"/>
                    </a:lnTo>
                    <a:lnTo>
                      <a:pt x="5406" y="662"/>
                    </a:lnTo>
                    <a:lnTo>
                      <a:pt x="5289" y="536"/>
                    </a:lnTo>
                    <a:lnTo>
                      <a:pt x="5172" y="427"/>
                    </a:lnTo>
                    <a:lnTo>
                      <a:pt x="5063" y="335"/>
                    </a:lnTo>
                    <a:lnTo>
                      <a:pt x="4862" y="168"/>
                    </a:lnTo>
                    <a:lnTo>
                      <a:pt x="4703" y="51"/>
                    </a:lnTo>
                    <a:lnTo>
                      <a:pt x="4670" y="34"/>
                    </a:lnTo>
                    <a:lnTo>
                      <a:pt x="4628" y="17"/>
                    </a:lnTo>
                    <a:lnTo>
                      <a:pt x="4552"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137;p30">
                <a:extLst>
                  <a:ext uri="{FF2B5EF4-FFF2-40B4-BE49-F238E27FC236}">
                    <a16:creationId xmlns:a16="http://schemas.microsoft.com/office/drawing/2014/main" id="{55E9AC9E-F557-DCB0-4306-9F5EFB45A2F7}"/>
                  </a:ext>
                </a:extLst>
              </p:cNvPr>
              <p:cNvSpPr/>
              <p:nvPr/>
            </p:nvSpPr>
            <p:spPr>
              <a:xfrm>
                <a:off x="2364807" y="4508125"/>
                <a:ext cx="365170" cy="163257"/>
              </a:xfrm>
              <a:custGeom>
                <a:avLst/>
                <a:gdLst/>
                <a:ahLst/>
                <a:cxnLst/>
                <a:rect l="l" t="t" r="r" b="b"/>
                <a:pathLst>
                  <a:path w="10017" h="4478" extrusionOk="0">
                    <a:moveTo>
                      <a:pt x="5113" y="1"/>
                    </a:moveTo>
                    <a:lnTo>
                      <a:pt x="4636" y="9"/>
                    </a:lnTo>
                    <a:lnTo>
                      <a:pt x="42" y="1599"/>
                    </a:lnTo>
                    <a:lnTo>
                      <a:pt x="25" y="1674"/>
                    </a:lnTo>
                    <a:lnTo>
                      <a:pt x="8" y="1900"/>
                    </a:lnTo>
                    <a:lnTo>
                      <a:pt x="0" y="2051"/>
                    </a:lnTo>
                    <a:lnTo>
                      <a:pt x="0" y="2227"/>
                    </a:lnTo>
                    <a:lnTo>
                      <a:pt x="0" y="2427"/>
                    </a:lnTo>
                    <a:lnTo>
                      <a:pt x="8" y="2645"/>
                    </a:lnTo>
                    <a:lnTo>
                      <a:pt x="34" y="2871"/>
                    </a:lnTo>
                    <a:lnTo>
                      <a:pt x="59" y="3105"/>
                    </a:lnTo>
                    <a:lnTo>
                      <a:pt x="109" y="3340"/>
                    </a:lnTo>
                    <a:lnTo>
                      <a:pt x="167" y="3582"/>
                    </a:lnTo>
                    <a:lnTo>
                      <a:pt x="243" y="3817"/>
                    </a:lnTo>
                    <a:lnTo>
                      <a:pt x="293" y="3934"/>
                    </a:lnTo>
                    <a:lnTo>
                      <a:pt x="343" y="4051"/>
                    </a:lnTo>
                    <a:lnTo>
                      <a:pt x="393" y="4160"/>
                    </a:lnTo>
                    <a:lnTo>
                      <a:pt x="460" y="4269"/>
                    </a:lnTo>
                    <a:lnTo>
                      <a:pt x="527" y="4377"/>
                    </a:lnTo>
                    <a:lnTo>
                      <a:pt x="603" y="4478"/>
                    </a:lnTo>
                    <a:lnTo>
                      <a:pt x="9682" y="1340"/>
                    </a:lnTo>
                    <a:lnTo>
                      <a:pt x="9766" y="1306"/>
                    </a:lnTo>
                    <a:lnTo>
                      <a:pt x="9841" y="1256"/>
                    </a:lnTo>
                    <a:lnTo>
                      <a:pt x="9900" y="1197"/>
                    </a:lnTo>
                    <a:lnTo>
                      <a:pt x="9941" y="1139"/>
                    </a:lnTo>
                    <a:lnTo>
                      <a:pt x="9983" y="1072"/>
                    </a:lnTo>
                    <a:lnTo>
                      <a:pt x="10008" y="997"/>
                    </a:lnTo>
                    <a:lnTo>
                      <a:pt x="10017" y="921"/>
                    </a:lnTo>
                    <a:lnTo>
                      <a:pt x="10017" y="846"/>
                    </a:lnTo>
                    <a:lnTo>
                      <a:pt x="10008" y="762"/>
                    </a:lnTo>
                    <a:lnTo>
                      <a:pt x="9992" y="695"/>
                    </a:lnTo>
                    <a:lnTo>
                      <a:pt x="9958" y="620"/>
                    </a:lnTo>
                    <a:lnTo>
                      <a:pt x="9916" y="561"/>
                    </a:lnTo>
                    <a:lnTo>
                      <a:pt x="9858" y="503"/>
                    </a:lnTo>
                    <a:lnTo>
                      <a:pt x="9799" y="453"/>
                    </a:lnTo>
                    <a:lnTo>
                      <a:pt x="9724" y="411"/>
                    </a:lnTo>
                    <a:lnTo>
                      <a:pt x="9632" y="386"/>
                    </a:lnTo>
                    <a:lnTo>
                      <a:pt x="9213" y="302"/>
                    </a:lnTo>
                    <a:lnTo>
                      <a:pt x="8795" y="235"/>
                    </a:lnTo>
                    <a:lnTo>
                      <a:pt x="8360" y="176"/>
                    </a:lnTo>
                    <a:lnTo>
                      <a:pt x="7933" y="126"/>
                    </a:lnTo>
                    <a:lnTo>
                      <a:pt x="7506" y="84"/>
                    </a:lnTo>
                    <a:lnTo>
                      <a:pt x="7088" y="59"/>
                    </a:lnTo>
                    <a:lnTo>
                      <a:pt x="6695" y="34"/>
                    </a:lnTo>
                    <a:lnTo>
                      <a:pt x="6318" y="17"/>
                    </a:lnTo>
                    <a:lnTo>
                      <a:pt x="5640"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1138;p30">
                <a:extLst>
                  <a:ext uri="{FF2B5EF4-FFF2-40B4-BE49-F238E27FC236}">
                    <a16:creationId xmlns:a16="http://schemas.microsoft.com/office/drawing/2014/main" id="{2A1B6681-C982-0143-44F2-70C801D7CDF2}"/>
                  </a:ext>
                </a:extLst>
              </p:cNvPr>
              <p:cNvSpPr/>
              <p:nvPr/>
            </p:nvSpPr>
            <p:spPr>
              <a:xfrm>
                <a:off x="2362656" y="4496860"/>
                <a:ext cx="379825" cy="180647"/>
              </a:xfrm>
              <a:custGeom>
                <a:avLst/>
                <a:gdLst/>
                <a:ahLst/>
                <a:cxnLst/>
                <a:rect l="l" t="t" r="r" b="b"/>
                <a:pathLst>
                  <a:path w="10419" h="4955" extrusionOk="0">
                    <a:moveTo>
                      <a:pt x="5348" y="0"/>
                    </a:moveTo>
                    <a:lnTo>
                      <a:pt x="5306" y="8"/>
                    </a:lnTo>
                    <a:lnTo>
                      <a:pt x="5231" y="34"/>
                    </a:lnTo>
                    <a:lnTo>
                      <a:pt x="5155" y="75"/>
                    </a:lnTo>
                    <a:lnTo>
                      <a:pt x="5130" y="109"/>
                    </a:lnTo>
                    <a:lnTo>
                      <a:pt x="5105" y="142"/>
                    </a:lnTo>
                    <a:lnTo>
                      <a:pt x="4988" y="301"/>
                    </a:lnTo>
                    <a:lnTo>
                      <a:pt x="4862" y="519"/>
                    </a:lnTo>
                    <a:lnTo>
                      <a:pt x="4787" y="653"/>
                    </a:lnTo>
                    <a:lnTo>
                      <a:pt x="4712" y="795"/>
                    </a:lnTo>
                    <a:lnTo>
                      <a:pt x="4645" y="946"/>
                    </a:lnTo>
                    <a:lnTo>
                      <a:pt x="4578" y="1113"/>
                    </a:lnTo>
                    <a:lnTo>
                      <a:pt x="4503" y="1289"/>
                    </a:lnTo>
                    <a:lnTo>
                      <a:pt x="4419" y="1456"/>
                    </a:lnTo>
                    <a:lnTo>
                      <a:pt x="4318" y="1615"/>
                    </a:lnTo>
                    <a:lnTo>
                      <a:pt x="4218" y="1774"/>
                    </a:lnTo>
                    <a:lnTo>
                      <a:pt x="4109" y="1925"/>
                    </a:lnTo>
                    <a:lnTo>
                      <a:pt x="3992" y="2067"/>
                    </a:lnTo>
                    <a:lnTo>
                      <a:pt x="3867" y="2201"/>
                    </a:lnTo>
                    <a:lnTo>
                      <a:pt x="3733" y="2326"/>
                    </a:lnTo>
                    <a:lnTo>
                      <a:pt x="3590" y="2444"/>
                    </a:lnTo>
                    <a:lnTo>
                      <a:pt x="3448" y="2561"/>
                    </a:lnTo>
                    <a:lnTo>
                      <a:pt x="3289" y="2661"/>
                    </a:lnTo>
                    <a:lnTo>
                      <a:pt x="3130" y="2753"/>
                    </a:lnTo>
                    <a:lnTo>
                      <a:pt x="2963" y="2837"/>
                    </a:lnTo>
                    <a:lnTo>
                      <a:pt x="2795" y="2912"/>
                    </a:lnTo>
                    <a:lnTo>
                      <a:pt x="2620" y="2979"/>
                    </a:lnTo>
                    <a:lnTo>
                      <a:pt x="2436" y="3029"/>
                    </a:lnTo>
                    <a:lnTo>
                      <a:pt x="0" y="3674"/>
                    </a:lnTo>
                    <a:lnTo>
                      <a:pt x="26" y="3808"/>
                    </a:lnTo>
                    <a:lnTo>
                      <a:pt x="59" y="3950"/>
                    </a:lnTo>
                    <a:lnTo>
                      <a:pt x="109" y="4134"/>
                    </a:lnTo>
                    <a:lnTo>
                      <a:pt x="176" y="4343"/>
                    </a:lnTo>
                    <a:lnTo>
                      <a:pt x="218" y="4444"/>
                    </a:lnTo>
                    <a:lnTo>
                      <a:pt x="268" y="4552"/>
                    </a:lnTo>
                    <a:lnTo>
                      <a:pt x="327" y="4661"/>
                    </a:lnTo>
                    <a:lnTo>
                      <a:pt x="385" y="4762"/>
                    </a:lnTo>
                    <a:lnTo>
                      <a:pt x="452" y="4862"/>
                    </a:lnTo>
                    <a:lnTo>
                      <a:pt x="528" y="4954"/>
                    </a:lnTo>
                    <a:lnTo>
                      <a:pt x="10067" y="1799"/>
                    </a:lnTo>
                    <a:lnTo>
                      <a:pt x="10134" y="1766"/>
                    </a:lnTo>
                    <a:lnTo>
                      <a:pt x="10201" y="1732"/>
                    </a:lnTo>
                    <a:lnTo>
                      <a:pt x="10260" y="1682"/>
                    </a:lnTo>
                    <a:lnTo>
                      <a:pt x="10310" y="1624"/>
                    </a:lnTo>
                    <a:lnTo>
                      <a:pt x="10352" y="1565"/>
                    </a:lnTo>
                    <a:lnTo>
                      <a:pt x="10385" y="1498"/>
                    </a:lnTo>
                    <a:lnTo>
                      <a:pt x="10411" y="1423"/>
                    </a:lnTo>
                    <a:lnTo>
                      <a:pt x="10419" y="1347"/>
                    </a:lnTo>
                    <a:lnTo>
                      <a:pt x="10419" y="1213"/>
                    </a:lnTo>
                    <a:lnTo>
                      <a:pt x="10411" y="1071"/>
                    </a:lnTo>
                    <a:lnTo>
                      <a:pt x="10394" y="1004"/>
                    </a:lnTo>
                    <a:lnTo>
                      <a:pt x="10377" y="929"/>
                    </a:lnTo>
                    <a:lnTo>
                      <a:pt x="10352" y="862"/>
                    </a:lnTo>
                    <a:lnTo>
                      <a:pt x="10318" y="787"/>
                    </a:lnTo>
                    <a:lnTo>
                      <a:pt x="10277" y="720"/>
                    </a:lnTo>
                    <a:lnTo>
                      <a:pt x="10226" y="653"/>
                    </a:lnTo>
                    <a:lnTo>
                      <a:pt x="10176" y="594"/>
                    </a:lnTo>
                    <a:lnTo>
                      <a:pt x="10109" y="536"/>
                    </a:lnTo>
                    <a:lnTo>
                      <a:pt x="10034" y="485"/>
                    </a:lnTo>
                    <a:lnTo>
                      <a:pt x="9950" y="435"/>
                    </a:lnTo>
                    <a:lnTo>
                      <a:pt x="9850" y="393"/>
                    </a:lnTo>
                    <a:lnTo>
                      <a:pt x="9741" y="360"/>
                    </a:lnTo>
                    <a:lnTo>
                      <a:pt x="9565" y="318"/>
                    </a:lnTo>
                    <a:lnTo>
                      <a:pt x="9348" y="276"/>
                    </a:lnTo>
                    <a:lnTo>
                      <a:pt x="9088" y="234"/>
                    </a:lnTo>
                    <a:lnTo>
                      <a:pt x="8812" y="201"/>
                    </a:lnTo>
                    <a:lnTo>
                      <a:pt x="8185" y="142"/>
                    </a:lnTo>
                    <a:lnTo>
                      <a:pt x="7524" y="100"/>
                    </a:lnTo>
                    <a:lnTo>
                      <a:pt x="6862" y="59"/>
                    </a:lnTo>
                    <a:lnTo>
                      <a:pt x="6252" y="34"/>
                    </a:lnTo>
                    <a:lnTo>
                      <a:pt x="5390"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1139;p30">
                <a:extLst>
                  <a:ext uri="{FF2B5EF4-FFF2-40B4-BE49-F238E27FC236}">
                    <a16:creationId xmlns:a16="http://schemas.microsoft.com/office/drawing/2014/main" id="{483FFCDB-81ED-36F2-D205-014226B90A67}"/>
                  </a:ext>
                </a:extLst>
              </p:cNvPr>
              <p:cNvSpPr/>
              <p:nvPr/>
            </p:nvSpPr>
            <p:spPr>
              <a:xfrm>
                <a:off x="1532554" y="3559356"/>
                <a:ext cx="319127" cy="1008633"/>
              </a:xfrm>
              <a:custGeom>
                <a:avLst/>
                <a:gdLst/>
                <a:ahLst/>
                <a:cxnLst/>
                <a:rect l="l" t="t" r="r" b="b"/>
                <a:pathLst>
                  <a:path w="8754" h="27666" extrusionOk="0">
                    <a:moveTo>
                      <a:pt x="1038" y="0"/>
                    </a:moveTo>
                    <a:lnTo>
                      <a:pt x="896" y="561"/>
                    </a:lnTo>
                    <a:lnTo>
                      <a:pt x="754" y="1122"/>
                    </a:lnTo>
                    <a:lnTo>
                      <a:pt x="628" y="1691"/>
                    </a:lnTo>
                    <a:lnTo>
                      <a:pt x="519" y="2268"/>
                    </a:lnTo>
                    <a:lnTo>
                      <a:pt x="419" y="2846"/>
                    </a:lnTo>
                    <a:lnTo>
                      <a:pt x="327" y="3431"/>
                    </a:lnTo>
                    <a:lnTo>
                      <a:pt x="252" y="4017"/>
                    </a:lnTo>
                    <a:lnTo>
                      <a:pt x="185" y="4603"/>
                    </a:lnTo>
                    <a:lnTo>
                      <a:pt x="126" y="5189"/>
                    </a:lnTo>
                    <a:lnTo>
                      <a:pt x="84" y="5783"/>
                    </a:lnTo>
                    <a:lnTo>
                      <a:pt x="51" y="6377"/>
                    </a:lnTo>
                    <a:lnTo>
                      <a:pt x="26" y="6963"/>
                    </a:lnTo>
                    <a:lnTo>
                      <a:pt x="9" y="7557"/>
                    </a:lnTo>
                    <a:lnTo>
                      <a:pt x="1" y="8151"/>
                    </a:lnTo>
                    <a:lnTo>
                      <a:pt x="1" y="8745"/>
                    </a:lnTo>
                    <a:lnTo>
                      <a:pt x="9" y="9339"/>
                    </a:lnTo>
                    <a:lnTo>
                      <a:pt x="26" y="9925"/>
                    </a:lnTo>
                    <a:lnTo>
                      <a:pt x="51" y="10519"/>
                    </a:lnTo>
                    <a:lnTo>
                      <a:pt x="76" y="11105"/>
                    </a:lnTo>
                    <a:lnTo>
                      <a:pt x="118" y="11682"/>
                    </a:lnTo>
                    <a:lnTo>
                      <a:pt x="159" y="12260"/>
                    </a:lnTo>
                    <a:lnTo>
                      <a:pt x="210" y="12837"/>
                    </a:lnTo>
                    <a:lnTo>
                      <a:pt x="268" y="13415"/>
                    </a:lnTo>
                    <a:lnTo>
                      <a:pt x="335" y="13975"/>
                    </a:lnTo>
                    <a:lnTo>
                      <a:pt x="402" y="14536"/>
                    </a:lnTo>
                    <a:lnTo>
                      <a:pt x="469" y="15097"/>
                    </a:lnTo>
                    <a:lnTo>
                      <a:pt x="544" y="15649"/>
                    </a:lnTo>
                    <a:lnTo>
                      <a:pt x="628" y="16193"/>
                    </a:lnTo>
                    <a:lnTo>
                      <a:pt x="804" y="17256"/>
                    </a:lnTo>
                    <a:lnTo>
                      <a:pt x="988" y="18293"/>
                    </a:lnTo>
                    <a:lnTo>
                      <a:pt x="1180" y="19289"/>
                    </a:lnTo>
                    <a:lnTo>
                      <a:pt x="1381" y="20252"/>
                    </a:lnTo>
                    <a:lnTo>
                      <a:pt x="1590" y="21172"/>
                    </a:lnTo>
                    <a:lnTo>
                      <a:pt x="1800" y="22051"/>
                    </a:lnTo>
                    <a:lnTo>
                      <a:pt x="2001" y="22871"/>
                    </a:lnTo>
                    <a:lnTo>
                      <a:pt x="2210" y="23649"/>
                    </a:lnTo>
                    <a:lnTo>
                      <a:pt x="2402" y="24360"/>
                    </a:lnTo>
                    <a:lnTo>
                      <a:pt x="2595" y="25022"/>
                    </a:lnTo>
                    <a:lnTo>
                      <a:pt x="2770" y="25607"/>
                    </a:lnTo>
                    <a:lnTo>
                      <a:pt x="2929" y="26134"/>
                    </a:lnTo>
                    <a:lnTo>
                      <a:pt x="3197" y="26971"/>
                    </a:lnTo>
                    <a:lnTo>
                      <a:pt x="3373" y="27490"/>
                    </a:lnTo>
                    <a:lnTo>
                      <a:pt x="3431" y="27666"/>
                    </a:lnTo>
                    <a:lnTo>
                      <a:pt x="8302" y="27666"/>
                    </a:lnTo>
                    <a:lnTo>
                      <a:pt x="8754" y="0"/>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1140;p30">
                <a:extLst>
                  <a:ext uri="{FF2B5EF4-FFF2-40B4-BE49-F238E27FC236}">
                    <a16:creationId xmlns:a16="http://schemas.microsoft.com/office/drawing/2014/main" id="{4FDB71EB-8F51-166D-4944-C595AF987201}"/>
                  </a:ext>
                </a:extLst>
              </p:cNvPr>
              <p:cNvSpPr/>
              <p:nvPr/>
            </p:nvSpPr>
            <p:spPr>
              <a:xfrm>
                <a:off x="2021903" y="3526400"/>
                <a:ext cx="512229" cy="1039768"/>
              </a:xfrm>
              <a:custGeom>
                <a:avLst/>
                <a:gdLst/>
                <a:ahLst/>
                <a:cxnLst/>
                <a:rect l="l" t="t" r="r" b="b"/>
                <a:pathLst>
                  <a:path w="14051" h="28520" extrusionOk="0">
                    <a:moveTo>
                      <a:pt x="7289" y="1"/>
                    </a:moveTo>
                    <a:lnTo>
                      <a:pt x="0" y="2511"/>
                    </a:lnTo>
                    <a:lnTo>
                      <a:pt x="9448" y="28520"/>
                    </a:lnTo>
                    <a:lnTo>
                      <a:pt x="14050" y="26938"/>
                    </a:lnTo>
                    <a:lnTo>
                      <a:pt x="14050" y="26746"/>
                    </a:lnTo>
                    <a:lnTo>
                      <a:pt x="14050" y="26193"/>
                    </a:lnTo>
                    <a:lnTo>
                      <a:pt x="14025" y="25323"/>
                    </a:lnTo>
                    <a:lnTo>
                      <a:pt x="14009" y="24771"/>
                    </a:lnTo>
                    <a:lnTo>
                      <a:pt x="13983" y="24151"/>
                    </a:lnTo>
                    <a:lnTo>
                      <a:pt x="13942" y="23474"/>
                    </a:lnTo>
                    <a:lnTo>
                      <a:pt x="13900" y="22729"/>
                    </a:lnTo>
                    <a:lnTo>
                      <a:pt x="13841" y="21934"/>
                    </a:lnTo>
                    <a:lnTo>
                      <a:pt x="13766" y="21089"/>
                    </a:lnTo>
                    <a:lnTo>
                      <a:pt x="13674" y="20193"/>
                    </a:lnTo>
                    <a:lnTo>
                      <a:pt x="13573" y="19256"/>
                    </a:lnTo>
                    <a:lnTo>
                      <a:pt x="13448" y="18285"/>
                    </a:lnTo>
                    <a:lnTo>
                      <a:pt x="13306" y="17273"/>
                    </a:lnTo>
                    <a:lnTo>
                      <a:pt x="13147" y="16235"/>
                    </a:lnTo>
                    <a:lnTo>
                      <a:pt x="12963" y="15172"/>
                    </a:lnTo>
                    <a:lnTo>
                      <a:pt x="12862" y="14628"/>
                    </a:lnTo>
                    <a:lnTo>
                      <a:pt x="12753" y="14084"/>
                    </a:lnTo>
                    <a:lnTo>
                      <a:pt x="12636" y="13532"/>
                    </a:lnTo>
                    <a:lnTo>
                      <a:pt x="12519" y="12980"/>
                    </a:lnTo>
                    <a:lnTo>
                      <a:pt x="12393" y="12427"/>
                    </a:lnTo>
                    <a:lnTo>
                      <a:pt x="12260" y="11867"/>
                    </a:lnTo>
                    <a:lnTo>
                      <a:pt x="12117" y="11306"/>
                    </a:lnTo>
                    <a:lnTo>
                      <a:pt x="11975" y="10745"/>
                    </a:lnTo>
                    <a:lnTo>
                      <a:pt x="11824" y="10176"/>
                    </a:lnTo>
                    <a:lnTo>
                      <a:pt x="11657" y="9616"/>
                    </a:lnTo>
                    <a:lnTo>
                      <a:pt x="11490" y="9047"/>
                    </a:lnTo>
                    <a:lnTo>
                      <a:pt x="11314" y="8486"/>
                    </a:lnTo>
                    <a:lnTo>
                      <a:pt x="11130" y="7925"/>
                    </a:lnTo>
                    <a:lnTo>
                      <a:pt x="10937" y="7365"/>
                    </a:lnTo>
                    <a:lnTo>
                      <a:pt x="10737" y="6804"/>
                    </a:lnTo>
                    <a:lnTo>
                      <a:pt x="10527" y="6252"/>
                    </a:lnTo>
                    <a:lnTo>
                      <a:pt x="10310" y="5699"/>
                    </a:lnTo>
                    <a:lnTo>
                      <a:pt x="10084" y="5155"/>
                    </a:lnTo>
                    <a:lnTo>
                      <a:pt x="9841" y="4612"/>
                    </a:lnTo>
                    <a:lnTo>
                      <a:pt x="9599" y="4068"/>
                    </a:lnTo>
                    <a:lnTo>
                      <a:pt x="9347" y="3532"/>
                    </a:lnTo>
                    <a:lnTo>
                      <a:pt x="9080" y="3005"/>
                    </a:lnTo>
                    <a:lnTo>
                      <a:pt x="8812" y="2486"/>
                    </a:lnTo>
                    <a:lnTo>
                      <a:pt x="8527" y="1975"/>
                    </a:lnTo>
                    <a:lnTo>
                      <a:pt x="8234" y="1465"/>
                    </a:lnTo>
                    <a:lnTo>
                      <a:pt x="7925" y="971"/>
                    </a:lnTo>
                    <a:lnTo>
                      <a:pt x="7615" y="478"/>
                    </a:lnTo>
                    <a:lnTo>
                      <a:pt x="7289" y="1"/>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141;p30">
                <a:extLst>
                  <a:ext uri="{FF2B5EF4-FFF2-40B4-BE49-F238E27FC236}">
                    <a16:creationId xmlns:a16="http://schemas.microsoft.com/office/drawing/2014/main" id="{1A892053-2E01-E304-20A8-03105419A11D}"/>
                  </a:ext>
                </a:extLst>
              </p:cNvPr>
              <p:cNvSpPr/>
              <p:nvPr/>
            </p:nvSpPr>
            <p:spPr>
              <a:xfrm>
                <a:off x="1534377" y="3506568"/>
                <a:ext cx="819764" cy="320060"/>
              </a:xfrm>
              <a:custGeom>
                <a:avLst/>
                <a:gdLst/>
                <a:ahLst/>
                <a:cxnLst/>
                <a:rect l="l" t="t" r="r" b="b"/>
                <a:pathLst>
                  <a:path w="22487" h="8779" extrusionOk="0">
                    <a:moveTo>
                      <a:pt x="478" y="1"/>
                    </a:moveTo>
                    <a:lnTo>
                      <a:pt x="402" y="980"/>
                    </a:lnTo>
                    <a:lnTo>
                      <a:pt x="327" y="2043"/>
                    </a:lnTo>
                    <a:lnTo>
                      <a:pt x="235" y="3348"/>
                    </a:lnTo>
                    <a:lnTo>
                      <a:pt x="151" y="4779"/>
                    </a:lnTo>
                    <a:lnTo>
                      <a:pt x="76" y="6235"/>
                    </a:lnTo>
                    <a:lnTo>
                      <a:pt x="43" y="6938"/>
                    </a:lnTo>
                    <a:lnTo>
                      <a:pt x="17" y="7607"/>
                    </a:lnTo>
                    <a:lnTo>
                      <a:pt x="1" y="8218"/>
                    </a:lnTo>
                    <a:lnTo>
                      <a:pt x="1" y="8779"/>
                    </a:lnTo>
                    <a:lnTo>
                      <a:pt x="22369" y="8779"/>
                    </a:lnTo>
                    <a:lnTo>
                      <a:pt x="22386" y="8536"/>
                    </a:lnTo>
                    <a:lnTo>
                      <a:pt x="22419" y="7875"/>
                    </a:lnTo>
                    <a:lnTo>
                      <a:pt x="22461" y="6879"/>
                    </a:lnTo>
                    <a:lnTo>
                      <a:pt x="22469" y="6285"/>
                    </a:lnTo>
                    <a:lnTo>
                      <a:pt x="22478" y="5641"/>
                    </a:lnTo>
                    <a:lnTo>
                      <a:pt x="22486" y="4955"/>
                    </a:lnTo>
                    <a:lnTo>
                      <a:pt x="22478" y="4243"/>
                    </a:lnTo>
                    <a:lnTo>
                      <a:pt x="22461" y="3515"/>
                    </a:lnTo>
                    <a:lnTo>
                      <a:pt x="22436" y="2779"/>
                    </a:lnTo>
                    <a:lnTo>
                      <a:pt x="22394" y="2051"/>
                    </a:lnTo>
                    <a:lnTo>
                      <a:pt x="22336" y="1340"/>
                    </a:lnTo>
                    <a:lnTo>
                      <a:pt x="22294" y="988"/>
                    </a:lnTo>
                    <a:lnTo>
                      <a:pt x="22252" y="653"/>
                    </a:lnTo>
                    <a:lnTo>
                      <a:pt x="22210" y="319"/>
                    </a:lnTo>
                    <a:lnTo>
                      <a:pt x="22160" y="1"/>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142;p30">
                <a:extLst>
                  <a:ext uri="{FF2B5EF4-FFF2-40B4-BE49-F238E27FC236}">
                    <a16:creationId xmlns:a16="http://schemas.microsoft.com/office/drawing/2014/main" id="{01A8373D-6434-CADF-11A7-DA108D465980}"/>
                  </a:ext>
                </a:extLst>
              </p:cNvPr>
              <p:cNvSpPr/>
              <p:nvPr/>
            </p:nvSpPr>
            <p:spPr>
              <a:xfrm>
                <a:off x="1473970" y="2652657"/>
                <a:ext cx="952460" cy="781685"/>
              </a:xfrm>
              <a:custGeom>
                <a:avLst/>
                <a:gdLst/>
                <a:ahLst/>
                <a:cxnLst/>
                <a:rect l="l" t="t" r="r" b="b"/>
                <a:pathLst>
                  <a:path w="26127" h="21441" extrusionOk="0">
                    <a:moveTo>
                      <a:pt x="4913" y="1"/>
                    </a:moveTo>
                    <a:lnTo>
                      <a:pt x="4796" y="9"/>
                    </a:lnTo>
                    <a:lnTo>
                      <a:pt x="4679" y="9"/>
                    </a:lnTo>
                    <a:lnTo>
                      <a:pt x="4553" y="26"/>
                    </a:lnTo>
                    <a:lnTo>
                      <a:pt x="4436" y="43"/>
                    </a:lnTo>
                    <a:lnTo>
                      <a:pt x="4210" y="93"/>
                    </a:lnTo>
                    <a:lnTo>
                      <a:pt x="3992" y="160"/>
                    </a:lnTo>
                    <a:lnTo>
                      <a:pt x="3783" y="244"/>
                    </a:lnTo>
                    <a:lnTo>
                      <a:pt x="3582" y="344"/>
                    </a:lnTo>
                    <a:lnTo>
                      <a:pt x="3390" y="461"/>
                    </a:lnTo>
                    <a:lnTo>
                      <a:pt x="3214" y="587"/>
                    </a:lnTo>
                    <a:lnTo>
                      <a:pt x="3047" y="737"/>
                    </a:lnTo>
                    <a:lnTo>
                      <a:pt x="2896" y="888"/>
                    </a:lnTo>
                    <a:lnTo>
                      <a:pt x="2762" y="1064"/>
                    </a:lnTo>
                    <a:lnTo>
                      <a:pt x="2704" y="1147"/>
                    </a:lnTo>
                    <a:lnTo>
                      <a:pt x="2645" y="1239"/>
                    </a:lnTo>
                    <a:lnTo>
                      <a:pt x="2595" y="1331"/>
                    </a:lnTo>
                    <a:lnTo>
                      <a:pt x="2545" y="1432"/>
                    </a:lnTo>
                    <a:lnTo>
                      <a:pt x="2503" y="1532"/>
                    </a:lnTo>
                    <a:lnTo>
                      <a:pt x="2461" y="1633"/>
                    </a:lnTo>
                    <a:lnTo>
                      <a:pt x="2428" y="1733"/>
                    </a:lnTo>
                    <a:lnTo>
                      <a:pt x="2402" y="1842"/>
                    </a:lnTo>
                    <a:lnTo>
                      <a:pt x="2377" y="1951"/>
                    </a:lnTo>
                    <a:lnTo>
                      <a:pt x="2361" y="2059"/>
                    </a:lnTo>
                    <a:lnTo>
                      <a:pt x="26" y="18788"/>
                    </a:lnTo>
                    <a:lnTo>
                      <a:pt x="9" y="18922"/>
                    </a:lnTo>
                    <a:lnTo>
                      <a:pt x="1" y="19047"/>
                    </a:lnTo>
                    <a:lnTo>
                      <a:pt x="1" y="19173"/>
                    </a:lnTo>
                    <a:lnTo>
                      <a:pt x="18" y="19306"/>
                    </a:lnTo>
                    <a:lnTo>
                      <a:pt x="34" y="19432"/>
                    </a:lnTo>
                    <a:lnTo>
                      <a:pt x="51" y="19549"/>
                    </a:lnTo>
                    <a:lnTo>
                      <a:pt x="84" y="19675"/>
                    </a:lnTo>
                    <a:lnTo>
                      <a:pt x="118" y="19792"/>
                    </a:lnTo>
                    <a:lnTo>
                      <a:pt x="168" y="19909"/>
                    </a:lnTo>
                    <a:lnTo>
                      <a:pt x="218" y="20026"/>
                    </a:lnTo>
                    <a:lnTo>
                      <a:pt x="277" y="20135"/>
                    </a:lnTo>
                    <a:lnTo>
                      <a:pt x="336" y="20244"/>
                    </a:lnTo>
                    <a:lnTo>
                      <a:pt x="402" y="20344"/>
                    </a:lnTo>
                    <a:lnTo>
                      <a:pt x="478" y="20445"/>
                    </a:lnTo>
                    <a:lnTo>
                      <a:pt x="561" y="20545"/>
                    </a:lnTo>
                    <a:lnTo>
                      <a:pt x="645" y="20637"/>
                    </a:lnTo>
                    <a:lnTo>
                      <a:pt x="737" y="20729"/>
                    </a:lnTo>
                    <a:lnTo>
                      <a:pt x="829" y="20813"/>
                    </a:lnTo>
                    <a:lnTo>
                      <a:pt x="930" y="20896"/>
                    </a:lnTo>
                    <a:lnTo>
                      <a:pt x="1038" y="20972"/>
                    </a:lnTo>
                    <a:lnTo>
                      <a:pt x="1147" y="21039"/>
                    </a:lnTo>
                    <a:lnTo>
                      <a:pt x="1256" y="21106"/>
                    </a:lnTo>
                    <a:lnTo>
                      <a:pt x="1373" y="21164"/>
                    </a:lnTo>
                    <a:lnTo>
                      <a:pt x="1499" y="21223"/>
                    </a:lnTo>
                    <a:lnTo>
                      <a:pt x="1624" y="21273"/>
                    </a:lnTo>
                    <a:lnTo>
                      <a:pt x="1750" y="21315"/>
                    </a:lnTo>
                    <a:lnTo>
                      <a:pt x="1884" y="21348"/>
                    </a:lnTo>
                    <a:lnTo>
                      <a:pt x="2018" y="21382"/>
                    </a:lnTo>
                    <a:lnTo>
                      <a:pt x="2151" y="21407"/>
                    </a:lnTo>
                    <a:lnTo>
                      <a:pt x="2294" y="21424"/>
                    </a:lnTo>
                    <a:lnTo>
                      <a:pt x="2436" y="21432"/>
                    </a:lnTo>
                    <a:lnTo>
                      <a:pt x="2578" y="21440"/>
                    </a:lnTo>
                    <a:lnTo>
                      <a:pt x="23549" y="21440"/>
                    </a:lnTo>
                    <a:lnTo>
                      <a:pt x="23691" y="21432"/>
                    </a:lnTo>
                    <a:lnTo>
                      <a:pt x="23834" y="21424"/>
                    </a:lnTo>
                    <a:lnTo>
                      <a:pt x="23976" y="21407"/>
                    </a:lnTo>
                    <a:lnTo>
                      <a:pt x="24110" y="21382"/>
                    </a:lnTo>
                    <a:lnTo>
                      <a:pt x="24244" y="21348"/>
                    </a:lnTo>
                    <a:lnTo>
                      <a:pt x="24377" y="21315"/>
                    </a:lnTo>
                    <a:lnTo>
                      <a:pt x="24503" y="21273"/>
                    </a:lnTo>
                    <a:lnTo>
                      <a:pt x="24629" y="21223"/>
                    </a:lnTo>
                    <a:lnTo>
                      <a:pt x="24754" y="21164"/>
                    </a:lnTo>
                    <a:lnTo>
                      <a:pt x="24871" y="21106"/>
                    </a:lnTo>
                    <a:lnTo>
                      <a:pt x="24980" y="21039"/>
                    </a:lnTo>
                    <a:lnTo>
                      <a:pt x="25089" y="20972"/>
                    </a:lnTo>
                    <a:lnTo>
                      <a:pt x="25198" y="20896"/>
                    </a:lnTo>
                    <a:lnTo>
                      <a:pt x="25298" y="20813"/>
                    </a:lnTo>
                    <a:lnTo>
                      <a:pt x="25390" y="20729"/>
                    </a:lnTo>
                    <a:lnTo>
                      <a:pt x="25482" y="20637"/>
                    </a:lnTo>
                    <a:lnTo>
                      <a:pt x="25566" y="20545"/>
                    </a:lnTo>
                    <a:lnTo>
                      <a:pt x="25649" y="20445"/>
                    </a:lnTo>
                    <a:lnTo>
                      <a:pt x="25725" y="20344"/>
                    </a:lnTo>
                    <a:lnTo>
                      <a:pt x="25792" y="20244"/>
                    </a:lnTo>
                    <a:lnTo>
                      <a:pt x="25850" y="20135"/>
                    </a:lnTo>
                    <a:lnTo>
                      <a:pt x="25909" y="20026"/>
                    </a:lnTo>
                    <a:lnTo>
                      <a:pt x="25959" y="19909"/>
                    </a:lnTo>
                    <a:lnTo>
                      <a:pt x="26009" y="19792"/>
                    </a:lnTo>
                    <a:lnTo>
                      <a:pt x="26043" y="19675"/>
                    </a:lnTo>
                    <a:lnTo>
                      <a:pt x="26076" y="19549"/>
                    </a:lnTo>
                    <a:lnTo>
                      <a:pt x="26101" y="19432"/>
                    </a:lnTo>
                    <a:lnTo>
                      <a:pt x="26118" y="19306"/>
                    </a:lnTo>
                    <a:lnTo>
                      <a:pt x="26126" y="19173"/>
                    </a:lnTo>
                    <a:lnTo>
                      <a:pt x="26126" y="19047"/>
                    </a:lnTo>
                    <a:lnTo>
                      <a:pt x="26118" y="18922"/>
                    </a:lnTo>
                    <a:lnTo>
                      <a:pt x="26101" y="18788"/>
                    </a:lnTo>
                    <a:lnTo>
                      <a:pt x="23767" y="2059"/>
                    </a:lnTo>
                    <a:lnTo>
                      <a:pt x="23750" y="1951"/>
                    </a:lnTo>
                    <a:lnTo>
                      <a:pt x="23725" y="1842"/>
                    </a:lnTo>
                    <a:lnTo>
                      <a:pt x="23700" y="1733"/>
                    </a:lnTo>
                    <a:lnTo>
                      <a:pt x="23666" y="1633"/>
                    </a:lnTo>
                    <a:lnTo>
                      <a:pt x="23624" y="1532"/>
                    </a:lnTo>
                    <a:lnTo>
                      <a:pt x="23582" y="1432"/>
                    </a:lnTo>
                    <a:lnTo>
                      <a:pt x="23532" y="1331"/>
                    </a:lnTo>
                    <a:lnTo>
                      <a:pt x="23482" y="1239"/>
                    </a:lnTo>
                    <a:lnTo>
                      <a:pt x="23423" y="1147"/>
                    </a:lnTo>
                    <a:lnTo>
                      <a:pt x="23365" y="1064"/>
                    </a:lnTo>
                    <a:lnTo>
                      <a:pt x="23231" y="888"/>
                    </a:lnTo>
                    <a:lnTo>
                      <a:pt x="23080" y="737"/>
                    </a:lnTo>
                    <a:lnTo>
                      <a:pt x="22913" y="587"/>
                    </a:lnTo>
                    <a:lnTo>
                      <a:pt x="22737" y="461"/>
                    </a:lnTo>
                    <a:lnTo>
                      <a:pt x="22545" y="344"/>
                    </a:lnTo>
                    <a:lnTo>
                      <a:pt x="22344" y="244"/>
                    </a:lnTo>
                    <a:lnTo>
                      <a:pt x="22135" y="160"/>
                    </a:lnTo>
                    <a:lnTo>
                      <a:pt x="21917" y="93"/>
                    </a:lnTo>
                    <a:lnTo>
                      <a:pt x="21691" y="43"/>
                    </a:lnTo>
                    <a:lnTo>
                      <a:pt x="21574" y="26"/>
                    </a:lnTo>
                    <a:lnTo>
                      <a:pt x="21457" y="9"/>
                    </a:lnTo>
                    <a:lnTo>
                      <a:pt x="21331" y="9"/>
                    </a:lnTo>
                    <a:lnTo>
                      <a:pt x="21214"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143;p30">
                <a:extLst>
                  <a:ext uri="{FF2B5EF4-FFF2-40B4-BE49-F238E27FC236}">
                    <a16:creationId xmlns:a16="http://schemas.microsoft.com/office/drawing/2014/main" id="{85E70E04-241A-B933-250C-9620EAF1DD77}"/>
                  </a:ext>
                </a:extLst>
              </p:cNvPr>
              <p:cNvSpPr/>
              <p:nvPr/>
            </p:nvSpPr>
            <p:spPr>
              <a:xfrm>
                <a:off x="1527378" y="2581605"/>
                <a:ext cx="806603" cy="929302"/>
              </a:xfrm>
              <a:custGeom>
                <a:avLst/>
                <a:gdLst/>
                <a:ahLst/>
                <a:cxnLst/>
                <a:rect l="l" t="t" r="r" b="b"/>
                <a:pathLst>
                  <a:path w="22126" h="25490" extrusionOk="0">
                    <a:moveTo>
                      <a:pt x="8645" y="0"/>
                    </a:moveTo>
                    <a:lnTo>
                      <a:pt x="8536" y="67"/>
                    </a:lnTo>
                    <a:lnTo>
                      <a:pt x="8226" y="234"/>
                    </a:lnTo>
                    <a:lnTo>
                      <a:pt x="8009" y="343"/>
                    </a:lnTo>
                    <a:lnTo>
                      <a:pt x="7749" y="469"/>
                    </a:lnTo>
                    <a:lnTo>
                      <a:pt x="7456" y="603"/>
                    </a:lnTo>
                    <a:lnTo>
                      <a:pt x="7130" y="745"/>
                    </a:lnTo>
                    <a:lnTo>
                      <a:pt x="6779" y="887"/>
                    </a:lnTo>
                    <a:lnTo>
                      <a:pt x="6402" y="1029"/>
                    </a:lnTo>
                    <a:lnTo>
                      <a:pt x="6000" y="1155"/>
                    </a:lnTo>
                    <a:lnTo>
                      <a:pt x="5590" y="1280"/>
                    </a:lnTo>
                    <a:lnTo>
                      <a:pt x="5373" y="1331"/>
                    </a:lnTo>
                    <a:lnTo>
                      <a:pt x="5163" y="1381"/>
                    </a:lnTo>
                    <a:lnTo>
                      <a:pt x="4946" y="1431"/>
                    </a:lnTo>
                    <a:lnTo>
                      <a:pt x="4720" y="1473"/>
                    </a:lnTo>
                    <a:lnTo>
                      <a:pt x="4502" y="1506"/>
                    </a:lnTo>
                    <a:lnTo>
                      <a:pt x="4276" y="1531"/>
                    </a:lnTo>
                    <a:lnTo>
                      <a:pt x="4059" y="1557"/>
                    </a:lnTo>
                    <a:lnTo>
                      <a:pt x="3833" y="1565"/>
                    </a:lnTo>
                    <a:lnTo>
                      <a:pt x="3465" y="1590"/>
                    </a:lnTo>
                    <a:lnTo>
                      <a:pt x="3113" y="1623"/>
                    </a:lnTo>
                    <a:lnTo>
                      <a:pt x="2795" y="1665"/>
                    </a:lnTo>
                    <a:lnTo>
                      <a:pt x="2494" y="1724"/>
                    </a:lnTo>
                    <a:lnTo>
                      <a:pt x="2218" y="1791"/>
                    </a:lnTo>
                    <a:lnTo>
                      <a:pt x="1967" y="1875"/>
                    </a:lnTo>
                    <a:lnTo>
                      <a:pt x="1732" y="1958"/>
                    </a:lnTo>
                    <a:lnTo>
                      <a:pt x="1515" y="2059"/>
                    </a:lnTo>
                    <a:lnTo>
                      <a:pt x="1322" y="2167"/>
                    </a:lnTo>
                    <a:lnTo>
                      <a:pt x="1147" y="2285"/>
                    </a:lnTo>
                    <a:lnTo>
                      <a:pt x="988" y="2410"/>
                    </a:lnTo>
                    <a:lnTo>
                      <a:pt x="845" y="2544"/>
                    </a:lnTo>
                    <a:lnTo>
                      <a:pt x="720" y="2686"/>
                    </a:lnTo>
                    <a:lnTo>
                      <a:pt x="611" y="2837"/>
                    </a:lnTo>
                    <a:lnTo>
                      <a:pt x="511" y="2996"/>
                    </a:lnTo>
                    <a:lnTo>
                      <a:pt x="419" y="3163"/>
                    </a:lnTo>
                    <a:lnTo>
                      <a:pt x="352" y="3331"/>
                    </a:lnTo>
                    <a:lnTo>
                      <a:pt x="285" y="3506"/>
                    </a:lnTo>
                    <a:lnTo>
                      <a:pt x="235" y="3690"/>
                    </a:lnTo>
                    <a:lnTo>
                      <a:pt x="184" y="3883"/>
                    </a:lnTo>
                    <a:lnTo>
                      <a:pt x="151" y="4075"/>
                    </a:lnTo>
                    <a:lnTo>
                      <a:pt x="117" y="4276"/>
                    </a:lnTo>
                    <a:lnTo>
                      <a:pt x="92" y="4485"/>
                    </a:lnTo>
                    <a:lnTo>
                      <a:pt x="76" y="4695"/>
                    </a:lnTo>
                    <a:lnTo>
                      <a:pt x="50" y="5130"/>
                    </a:lnTo>
                    <a:lnTo>
                      <a:pt x="42" y="5573"/>
                    </a:lnTo>
                    <a:lnTo>
                      <a:pt x="25" y="6025"/>
                    </a:lnTo>
                    <a:lnTo>
                      <a:pt x="9" y="6494"/>
                    </a:lnTo>
                    <a:lnTo>
                      <a:pt x="0" y="6762"/>
                    </a:lnTo>
                    <a:lnTo>
                      <a:pt x="0" y="7113"/>
                    </a:lnTo>
                    <a:lnTo>
                      <a:pt x="9" y="8025"/>
                    </a:lnTo>
                    <a:lnTo>
                      <a:pt x="34" y="9172"/>
                    </a:lnTo>
                    <a:lnTo>
                      <a:pt x="67" y="10511"/>
                    </a:lnTo>
                    <a:lnTo>
                      <a:pt x="117" y="12000"/>
                    </a:lnTo>
                    <a:lnTo>
                      <a:pt x="176" y="13598"/>
                    </a:lnTo>
                    <a:lnTo>
                      <a:pt x="318" y="16921"/>
                    </a:lnTo>
                    <a:lnTo>
                      <a:pt x="452" y="20134"/>
                    </a:lnTo>
                    <a:lnTo>
                      <a:pt x="578" y="22871"/>
                    </a:lnTo>
                    <a:lnTo>
                      <a:pt x="703" y="25490"/>
                    </a:lnTo>
                    <a:lnTo>
                      <a:pt x="22126" y="25490"/>
                    </a:lnTo>
                    <a:lnTo>
                      <a:pt x="22126" y="2904"/>
                    </a:lnTo>
                    <a:lnTo>
                      <a:pt x="21942" y="2720"/>
                    </a:lnTo>
                    <a:lnTo>
                      <a:pt x="21875" y="2644"/>
                    </a:lnTo>
                    <a:lnTo>
                      <a:pt x="21816" y="2577"/>
                    </a:lnTo>
                    <a:lnTo>
                      <a:pt x="21758" y="2494"/>
                    </a:lnTo>
                    <a:lnTo>
                      <a:pt x="21707" y="2418"/>
                    </a:lnTo>
                    <a:lnTo>
                      <a:pt x="21657" y="2335"/>
                    </a:lnTo>
                    <a:lnTo>
                      <a:pt x="21624" y="2251"/>
                    </a:lnTo>
                    <a:lnTo>
                      <a:pt x="21548" y="2084"/>
                    </a:lnTo>
                    <a:lnTo>
                      <a:pt x="21331" y="1983"/>
                    </a:lnTo>
                    <a:lnTo>
                      <a:pt x="21097" y="1883"/>
                    </a:lnTo>
                    <a:lnTo>
                      <a:pt x="20846" y="1808"/>
                    </a:lnTo>
                    <a:lnTo>
                      <a:pt x="20561" y="1732"/>
                    </a:lnTo>
                    <a:lnTo>
                      <a:pt x="20260" y="1674"/>
                    </a:lnTo>
                    <a:lnTo>
                      <a:pt x="19925" y="1623"/>
                    </a:lnTo>
                    <a:lnTo>
                      <a:pt x="19574" y="1590"/>
                    </a:lnTo>
                    <a:lnTo>
                      <a:pt x="19189" y="1565"/>
                    </a:lnTo>
                    <a:lnTo>
                      <a:pt x="18971" y="1557"/>
                    </a:lnTo>
                    <a:lnTo>
                      <a:pt x="18745" y="1531"/>
                    </a:lnTo>
                    <a:lnTo>
                      <a:pt x="18519" y="1506"/>
                    </a:lnTo>
                    <a:lnTo>
                      <a:pt x="18302" y="1473"/>
                    </a:lnTo>
                    <a:lnTo>
                      <a:pt x="18084" y="1431"/>
                    </a:lnTo>
                    <a:lnTo>
                      <a:pt x="17866" y="1381"/>
                    </a:lnTo>
                    <a:lnTo>
                      <a:pt x="17649" y="1331"/>
                    </a:lnTo>
                    <a:lnTo>
                      <a:pt x="17440" y="1280"/>
                    </a:lnTo>
                    <a:lnTo>
                      <a:pt x="17021" y="1155"/>
                    </a:lnTo>
                    <a:lnTo>
                      <a:pt x="16620" y="1029"/>
                    </a:lnTo>
                    <a:lnTo>
                      <a:pt x="16243" y="887"/>
                    </a:lnTo>
                    <a:lnTo>
                      <a:pt x="15892" y="745"/>
                    </a:lnTo>
                    <a:lnTo>
                      <a:pt x="15565" y="603"/>
                    </a:lnTo>
                    <a:lnTo>
                      <a:pt x="15272" y="469"/>
                    </a:lnTo>
                    <a:lnTo>
                      <a:pt x="15013" y="343"/>
                    </a:lnTo>
                    <a:lnTo>
                      <a:pt x="14795" y="234"/>
                    </a:lnTo>
                    <a:lnTo>
                      <a:pt x="14486" y="67"/>
                    </a:lnTo>
                    <a:lnTo>
                      <a:pt x="14377" y="0"/>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144;p30">
                <a:extLst>
                  <a:ext uri="{FF2B5EF4-FFF2-40B4-BE49-F238E27FC236}">
                    <a16:creationId xmlns:a16="http://schemas.microsoft.com/office/drawing/2014/main" id="{2D747FB6-72A6-70D4-B451-FAE0D3B64D8A}"/>
                  </a:ext>
                </a:extLst>
              </p:cNvPr>
              <p:cNvSpPr/>
              <p:nvPr/>
            </p:nvSpPr>
            <p:spPr>
              <a:xfrm>
                <a:off x="1523696" y="2620941"/>
                <a:ext cx="835330" cy="889964"/>
              </a:xfrm>
              <a:custGeom>
                <a:avLst/>
                <a:gdLst/>
                <a:ahLst/>
                <a:cxnLst/>
                <a:rect l="l" t="t" r="r" b="b"/>
                <a:pathLst>
                  <a:path w="22914" h="24411" extrusionOk="0">
                    <a:moveTo>
                      <a:pt x="17156" y="1"/>
                    </a:moveTo>
                    <a:lnTo>
                      <a:pt x="13465" y="9950"/>
                    </a:lnTo>
                    <a:lnTo>
                      <a:pt x="9817" y="9950"/>
                    </a:lnTo>
                    <a:lnTo>
                      <a:pt x="5298" y="268"/>
                    </a:lnTo>
                    <a:lnTo>
                      <a:pt x="5223" y="252"/>
                    </a:lnTo>
                    <a:lnTo>
                      <a:pt x="5022" y="226"/>
                    </a:lnTo>
                    <a:lnTo>
                      <a:pt x="4871" y="218"/>
                    </a:lnTo>
                    <a:lnTo>
                      <a:pt x="4704" y="210"/>
                    </a:lnTo>
                    <a:lnTo>
                      <a:pt x="4503" y="201"/>
                    </a:lnTo>
                    <a:lnTo>
                      <a:pt x="4285" y="201"/>
                    </a:lnTo>
                    <a:lnTo>
                      <a:pt x="4043" y="218"/>
                    </a:lnTo>
                    <a:lnTo>
                      <a:pt x="3783" y="235"/>
                    </a:lnTo>
                    <a:lnTo>
                      <a:pt x="3515" y="268"/>
                    </a:lnTo>
                    <a:lnTo>
                      <a:pt x="3231" y="319"/>
                    </a:lnTo>
                    <a:lnTo>
                      <a:pt x="2930" y="385"/>
                    </a:lnTo>
                    <a:lnTo>
                      <a:pt x="2628" y="469"/>
                    </a:lnTo>
                    <a:lnTo>
                      <a:pt x="2310" y="570"/>
                    </a:lnTo>
                    <a:lnTo>
                      <a:pt x="2160" y="637"/>
                    </a:lnTo>
                    <a:lnTo>
                      <a:pt x="2001" y="695"/>
                    </a:lnTo>
                    <a:lnTo>
                      <a:pt x="1842" y="770"/>
                    </a:lnTo>
                    <a:lnTo>
                      <a:pt x="1700" y="854"/>
                    </a:lnTo>
                    <a:lnTo>
                      <a:pt x="1557" y="946"/>
                    </a:lnTo>
                    <a:lnTo>
                      <a:pt x="1423" y="1047"/>
                    </a:lnTo>
                    <a:lnTo>
                      <a:pt x="1306" y="1147"/>
                    </a:lnTo>
                    <a:lnTo>
                      <a:pt x="1189" y="1256"/>
                    </a:lnTo>
                    <a:lnTo>
                      <a:pt x="1080" y="1373"/>
                    </a:lnTo>
                    <a:lnTo>
                      <a:pt x="980" y="1490"/>
                    </a:lnTo>
                    <a:lnTo>
                      <a:pt x="879" y="1616"/>
                    </a:lnTo>
                    <a:lnTo>
                      <a:pt x="796" y="1741"/>
                    </a:lnTo>
                    <a:lnTo>
                      <a:pt x="712" y="1867"/>
                    </a:lnTo>
                    <a:lnTo>
                      <a:pt x="637" y="2001"/>
                    </a:lnTo>
                    <a:lnTo>
                      <a:pt x="561" y="2126"/>
                    </a:lnTo>
                    <a:lnTo>
                      <a:pt x="495" y="2260"/>
                    </a:lnTo>
                    <a:lnTo>
                      <a:pt x="386" y="2519"/>
                    </a:lnTo>
                    <a:lnTo>
                      <a:pt x="294" y="2770"/>
                    </a:lnTo>
                    <a:lnTo>
                      <a:pt x="210" y="3005"/>
                    </a:lnTo>
                    <a:lnTo>
                      <a:pt x="151" y="3214"/>
                    </a:lnTo>
                    <a:lnTo>
                      <a:pt x="110" y="3406"/>
                    </a:lnTo>
                    <a:lnTo>
                      <a:pt x="59" y="3683"/>
                    </a:lnTo>
                    <a:lnTo>
                      <a:pt x="43" y="3783"/>
                    </a:lnTo>
                    <a:lnTo>
                      <a:pt x="18" y="4218"/>
                    </a:lnTo>
                    <a:lnTo>
                      <a:pt x="9" y="4720"/>
                    </a:lnTo>
                    <a:lnTo>
                      <a:pt x="1" y="5281"/>
                    </a:lnTo>
                    <a:lnTo>
                      <a:pt x="1" y="5892"/>
                    </a:lnTo>
                    <a:lnTo>
                      <a:pt x="9" y="6561"/>
                    </a:lnTo>
                    <a:lnTo>
                      <a:pt x="18" y="7273"/>
                    </a:lnTo>
                    <a:lnTo>
                      <a:pt x="51" y="8804"/>
                    </a:lnTo>
                    <a:lnTo>
                      <a:pt x="101" y="10453"/>
                    </a:lnTo>
                    <a:lnTo>
                      <a:pt x="168" y="12185"/>
                    </a:lnTo>
                    <a:lnTo>
                      <a:pt x="244" y="13942"/>
                    </a:lnTo>
                    <a:lnTo>
                      <a:pt x="327" y="15691"/>
                    </a:lnTo>
                    <a:lnTo>
                      <a:pt x="495" y="19005"/>
                    </a:lnTo>
                    <a:lnTo>
                      <a:pt x="654" y="21783"/>
                    </a:lnTo>
                    <a:lnTo>
                      <a:pt x="804" y="24411"/>
                    </a:lnTo>
                    <a:lnTo>
                      <a:pt x="22419" y="24411"/>
                    </a:lnTo>
                    <a:lnTo>
                      <a:pt x="22453" y="23499"/>
                    </a:lnTo>
                    <a:lnTo>
                      <a:pt x="22545" y="21089"/>
                    </a:lnTo>
                    <a:lnTo>
                      <a:pt x="22662" y="17658"/>
                    </a:lnTo>
                    <a:lnTo>
                      <a:pt x="22721" y="15699"/>
                    </a:lnTo>
                    <a:lnTo>
                      <a:pt x="22779" y="13666"/>
                    </a:lnTo>
                    <a:lnTo>
                      <a:pt x="22829" y="11616"/>
                    </a:lnTo>
                    <a:lnTo>
                      <a:pt x="22871" y="9616"/>
                    </a:lnTo>
                    <a:lnTo>
                      <a:pt x="22905" y="7708"/>
                    </a:lnTo>
                    <a:lnTo>
                      <a:pt x="22913" y="5959"/>
                    </a:lnTo>
                    <a:lnTo>
                      <a:pt x="22913" y="5172"/>
                    </a:lnTo>
                    <a:lnTo>
                      <a:pt x="22905" y="4436"/>
                    </a:lnTo>
                    <a:lnTo>
                      <a:pt x="22888" y="3775"/>
                    </a:lnTo>
                    <a:lnTo>
                      <a:pt x="22871" y="3197"/>
                    </a:lnTo>
                    <a:lnTo>
                      <a:pt x="22846" y="2695"/>
                    </a:lnTo>
                    <a:lnTo>
                      <a:pt x="22813" y="2293"/>
                    </a:lnTo>
                    <a:lnTo>
                      <a:pt x="22788" y="2126"/>
                    </a:lnTo>
                    <a:lnTo>
                      <a:pt x="22771" y="1984"/>
                    </a:lnTo>
                    <a:lnTo>
                      <a:pt x="22746" y="1875"/>
                    </a:lnTo>
                    <a:lnTo>
                      <a:pt x="22721" y="1783"/>
                    </a:lnTo>
                    <a:lnTo>
                      <a:pt x="22687" y="1716"/>
                    </a:lnTo>
                    <a:lnTo>
                      <a:pt x="22654" y="1649"/>
                    </a:lnTo>
                    <a:lnTo>
                      <a:pt x="22612" y="1582"/>
                    </a:lnTo>
                    <a:lnTo>
                      <a:pt x="22562" y="1515"/>
                    </a:lnTo>
                    <a:lnTo>
                      <a:pt x="22511" y="1448"/>
                    </a:lnTo>
                    <a:lnTo>
                      <a:pt x="22453" y="1390"/>
                    </a:lnTo>
                    <a:lnTo>
                      <a:pt x="22319" y="1273"/>
                    </a:lnTo>
                    <a:lnTo>
                      <a:pt x="22168" y="1164"/>
                    </a:lnTo>
                    <a:lnTo>
                      <a:pt x="22001" y="1055"/>
                    </a:lnTo>
                    <a:lnTo>
                      <a:pt x="21817" y="955"/>
                    </a:lnTo>
                    <a:lnTo>
                      <a:pt x="21616" y="862"/>
                    </a:lnTo>
                    <a:lnTo>
                      <a:pt x="21398" y="779"/>
                    </a:lnTo>
                    <a:lnTo>
                      <a:pt x="21181" y="695"/>
                    </a:lnTo>
                    <a:lnTo>
                      <a:pt x="20947" y="620"/>
                    </a:lnTo>
                    <a:lnTo>
                      <a:pt x="20712" y="553"/>
                    </a:lnTo>
                    <a:lnTo>
                      <a:pt x="20470" y="486"/>
                    </a:lnTo>
                    <a:lnTo>
                      <a:pt x="20227" y="427"/>
                    </a:lnTo>
                    <a:lnTo>
                      <a:pt x="19725" y="327"/>
                    </a:lnTo>
                    <a:lnTo>
                      <a:pt x="19239" y="235"/>
                    </a:lnTo>
                    <a:lnTo>
                      <a:pt x="18771" y="168"/>
                    </a:lnTo>
                    <a:lnTo>
                      <a:pt x="18336" y="109"/>
                    </a:lnTo>
                    <a:lnTo>
                      <a:pt x="17951" y="67"/>
                    </a:lnTo>
                    <a:lnTo>
                      <a:pt x="17373" y="17"/>
                    </a:lnTo>
                    <a:lnTo>
                      <a:pt x="17156" y="1"/>
                    </a:lnTo>
                    <a:close/>
                  </a:path>
                </a:pathLst>
              </a:custGeom>
              <a:solidFill>
                <a:srgbClr val="5492C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145;p30">
                <a:extLst>
                  <a:ext uri="{FF2B5EF4-FFF2-40B4-BE49-F238E27FC236}">
                    <a16:creationId xmlns:a16="http://schemas.microsoft.com/office/drawing/2014/main" id="{8ACCB123-4D9F-4934-B2F7-16346A9CF429}"/>
                  </a:ext>
                </a:extLst>
              </p:cNvPr>
              <p:cNvSpPr/>
              <p:nvPr/>
            </p:nvSpPr>
            <p:spPr>
              <a:xfrm>
                <a:off x="1535908" y="2621232"/>
                <a:ext cx="223943" cy="754853"/>
              </a:xfrm>
              <a:custGeom>
                <a:avLst/>
                <a:gdLst/>
                <a:ahLst/>
                <a:cxnLst/>
                <a:rect l="l" t="t" r="r" b="b"/>
                <a:pathLst>
                  <a:path w="6143" h="20705" extrusionOk="0">
                    <a:moveTo>
                      <a:pt x="4427" y="1"/>
                    </a:moveTo>
                    <a:lnTo>
                      <a:pt x="4218" y="18"/>
                    </a:lnTo>
                    <a:lnTo>
                      <a:pt x="4001" y="34"/>
                    </a:lnTo>
                    <a:lnTo>
                      <a:pt x="3775" y="68"/>
                    </a:lnTo>
                    <a:lnTo>
                      <a:pt x="3557" y="110"/>
                    </a:lnTo>
                    <a:lnTo>
                      <a:pt x="3331" y="152"/>
                    </a:lnTo>
                    <a:lnTo>
                      <a:pt x="3114" y="210"/>
                    </a:lnTo>
                    <a:lnTo>
                      <a:pt x="2687" y="319"/>
                    </a:lnTo>
                    <a:lnTo>
                      <a:pt x="2302" y="436"/>
                    </a:lnTo>
                    <a:lnTo>
                      <a:pt x="1967" y="553"/>
                    </a:lnTo>
                    <a:lnTo>
                      <a:pt x="1699" y="654"/>
                    </a:lnTo>
                    <a:lnTo>
                      <a:pt x="1649" y="679"/>
                    </a:lnTo>
                    <a:lnTo>
                      <a:pt x="1607" y="712"/>
                    </a:lnTo>
                    <a:lnTo>
                      <a:pt x="1574" y="746"/>
                    </a:lnTo>
                    <a:lnTo>
                      <a:pt x="1540" y="796"/>
                    </a:lnTo>
                    <a:lnTo>
                      <a:pt x="1524" y="846"/>
                    </a:lnTo>
                    <a:lnTo>
                      <a:pt x="1515" y="896"/>
                    </a:lnTo>
                    <a:lnTo>
                      <a:pt x="1515" y="955"/>
                    </a:lnTo>
                    <a:lnTo>
                      <a:pt x="1532" y="1013"/>
                    </a:lnTo>
                    <a:lnTo>
                      <a:pt x="1674" y="1474"/>
                    </a:lnTo>
                    <a:lnTo>
                      <a:pt x="1808" y="1926"/>
                    </a:lnTo>
                    <a:lnTo>
                      <a:pt x="1934" y="2377"/>
                    </a:lnTo>
                    <a:lnTo>
                      <a:pt x="2051" y="2821"/>
                    </a:lnTo>
                    <a:lnTo>
                      <a:pt x="2160" y="3265"/>
                    </a:lnTo>
                    <a:lnTo>
                      <a:pt x="2252" y="3700"/>
                    </a:lnTo>
                    <a:lnTo>
                      <a:pt x="2335" y="4135"/>
                    </a:lnTo>
                    <a:lnTo>
                      <a:pt x="2411" y="4562"/>
                    </a:lnTo>
                    <a:lnTo>
                      <a:pt x="2478" y="4980"/>
                    </a:lnTo>
                    <a:lnTo>
                      <a:pt x="2536" y="5398"/>
                    </a:lnTo>
                    <a:lnTo>
                      <a:pt x="2595" y="5808"/>
                    </a:lnTo>
                    <a:lnTo>
                      <a:pt x="2637" y="6210"/>
                    </a:lnTo>
                    <a:lnTo>
                      <a:pt x="2670" y="6612"/>
                    </a:lnTo>
                    <a:lnTo>
                      <a:pt x="2695" y="7005"/>
                    </a:lnTo>
                    <a:lnTo>
                      <a:pt x="2720" y="7390"/>
                    </a:lnTo>
                    <a:lnTo>
                      <a:pt x="2729" y="7775"/>
                    </a:lnTo>
                    <a:lnTo>
                      <a:pt x="2737" y="8152"/>
                    </a:lnTo>
                    <a:lnTo>
                      <a:pt x="2737" y="8520"/>
                    </a:lnTo>
                    <a:lnTo>
                      <a:pt x="2729" y="8888"/>
                    </a:lnTo>
                    <a:lnTo>
                      <a:pt x="2720" y="9248"/>
                    </a:lnTo>
                    <a:lnTo>
                      <a:pt x="2695" y="9599"/>
                    </a:lnTo>
                    <a:lnTo>
                      <a:pt x="2670" y="9951"/>
                    </a:lnTo>
                    <a:lnTo>
                      <a:pt x="2645" y="10286"/>
                    </a:lnTo>
                    <a:lnTo>
                      <a:pt x="2611" y="10620"/>
                    </a:lnTo>
                    <a:lnTo>
                      <a:pt x="2570" y="10955"/>
                    </a:lnTo>
                    <a:lnTo>
                      <a:pt x="2528" y="11273"/>
                    </a:lnTo>
                    <a:lnTo>
                      <a:pt x="2478" y="11591"/>
                    </a:lnTo>
                    <a:lnTo>
                      <a:pt x="2427" y="11901"/>
                    </a:lnTo>
                    <a:lnTo>
                      <a:pt x="2310" y="12503"/>
                    </a:lnTo>
                    <a:lnTo>
                      <a:pt x="2185" y="13072"/>
                    </a:lnTo>
                    <a:lnTo>
                      <a:pt x="2051" y="13624"/>
                    </a:lnTo>
                    <a:lnTo>
                      <a:pt x="1900" y="14143"/>
                    </a:lnTo>
                    <a:lnTo>
                      <a:pt x="1750" y="14637"/>
                    </a:lnTo>
                    <a:lnTo>
                      <a:pt x="1591" y="15097"/>
                    </a:lnTo>
                    <a:lnTo>
                      <a:pt x="1423" y="15532"/>
                    </a:lnTo>
                    <a:lnTo>
                      <a:pt x="1264" y="15942"/>
                    </a:lnTo>
                    <a:lnTo>
                      <a:pt x="1105" y="16319"/>
                    </a:lnTo>
                    <a:lnTo>
                      <a:pt x="946" y="16662"/>
                    </a:lnTo>
                    <a:lnTo>
                      <a:pt x="796" y="16980"/>
                    </a:lnTo>
                    <a:lnTo>
                      <a:pt x="645" y="17265"/>
                    </a:lnTo>
                    <a:lnTo>
                      <a:pt x="511" y="17516"/>
                    </a:lnTo>
                    <a:lnTo>
                      <a:pt x="385" y="17733"/>
                    </a:lnTo>
                    <a:lnTo>
                      <a:pt x="185" y="18076"/>
                    </a:lnTo>
                    <a:lnTo>
                      <a:pt x="42" y="18286"/>
                    </a:lnTo>
                    <a:lnTo>
                      <a:pt x="26" y="18327"/>
                    </a:lnTo>
                    <a:lnTo>
                      <a:pt x="9" y="18361"/>
                    </a:lnTo>
                    <a:lnTo>
                      <a:pt x="1" y="18403"/>
                    </a:lnTo>
                    <a:lnTo>
                      <a:pt x="1" y="18453"/>
                    </a:lnTo>
                    <a:lnTo>
                      <a:pt x="1" y="20411"/>
                    </a:lnTo>
                    <a:lnTo>
                      <a:pt x="1" y="20478"/>
                    </a:lnTo>
                    <a:lnTo>
                      <a:pt x="26" y="20537"/>
                    </a:lnTo>
                    <a:lnTo>
                      <a:pt x="51" y="20587"/>
                    </a:lnTo>
                    <a:lnTo>
                      <a:pt x="93" y="20629"/>
                    </a:lnTo>
                    <a:lnTo>
                      <a:pt x="143" y="20671"/>
                    </a:lnTo>
                    <a:lnTo>
                      <a:pt x="193" y="20687"/>
                    </a:lnTo>
                    <a:lnTo>
                      <a:pt x="252" y="20704"/>
                    </a:lnTo>
                    <a:lnTo>
                      <a:pt x="319" y="20704"/>
                    </a:lnTo>
                    <a:lnTo>
                      <a:pt x="519" y="20679"/>
                    </a:lnTo>
                    <a:lnTo>
                      <a:pt x="712" y="20645"/>
                    </a:lnTo>
                    <a:lnTo>
                      <a:pt x="913" y="20604"/>
                    </a:lnTo>
                    <a:lnTo>
                      <a:pt x="1097" y="20562"/>
                    </a:lnTo>
                    <a:lnTo>
                      <a:pt x="1281" y="20512"/>
                    </a:lnTo>
                    <a:lnTo>
                      <a:pt x="1465" y="20453"/>
                    </a:lnTo>
                    <a:lnTo>
                      <a:pt x="1641" y="20394"/>
                    </a:lnTo>
                    <a:lnTo>
                      <a:pt x="1808" y="20327"/>
                    </a:lnTo>
                    <a:lnTo>
                      <a:pt x="1975" y="20252"/>
                    </a:lnTo>
                    <a:lnTo>
                      <a:pt x="2143" y="20177"/>
                    </a:lnTo>
                    <a:lnTo>
                      <a:pt x="2302" y="20093"/>
                    </a:lnTo>
                    <a:lnTo>
                      <a:pt x="2461" y="20001"/>
                    </a:lnTo>
                    <a:lnTo>
                      <a:pt x="2611" y="19909"/>
                    </a:lnTo>
                    <a:lnTo>
                      <a:pt x="2754" y="19817"/>
                    </a:lnTo>
                    <a:lnTo>
                      <a:pt x="2904" y="19717"/>
                    </a:lnTo>
                    <a:lnTo>
                      <a:pt x="3038" y="19608"/>
                    </a:lnTo>
                    <a:lnTo>
                      <a:pt x="3180" y="19499"/>
                    </a:lnTo>
                    <a:lnTo>
                      <a:pt x="3306" y="19382"/>
                    </a:lnTo>
                    <a:lnTo>
                      <a:pt x="3440" y="19265"/>
                    </a:lnTo>
                    <a:lnTo>
                      <a:pt x="3565" y="19139"/>
                    </a:lnTo>
                    <a:lnTo>
                      <a:pt x="3683" y="19005"/>
                    </a:lnTo>
                    <a:lnTo>
                      <a:pt x="3800" y="18880"/>
                    </a:lnTo>
                    <a:lnTo>
                      <a:pt x="3917" y="18737"/>
                    </a:lnTo>
                    <a:lnTo>
                      <a:pt x="4026" y="18604"/>
                    </a:lnTo>
                    <a:lnTo>
                      <a:pt x="4243" y="18311"/>
                    </a:lnTo>
                    <a:lnTo>
                      <a:pt x="4436" y="18001"/>
                    </a:lnTo>
                    <a:lnTo>
                      <a:pt x="4628" y="17683"/>
                    </a:lnTo>
                    <a:lnTo>
                      <a:pt x="4796" y="17348"/>
                    </a:lnTo>
                    <a:lnTo>
                      <a:pt x="4963" y="17005"/>
                    </a:lnTo>
                    <a:lnTo>
                      <a:pt x="5105" y="16645"/>
                    </a:lnTo>
                    <a:lnTo>
                      <a:pt x="5247" y="16277"/>
                    </a:lnTo>
                    <a:lnTo>
                      <a:pt x="5373" y="15901"/>
                    </a:lnTo>
                    <a:lnTo>
                      <a:pt x="5482" y="15516"/>
                    </a:lnTo>
                    <a:lnTo>
                      <a:pt x="5591" y="15114"/>
                    </a:lnTo>
                    <a:lnTo>
                      <a:pt x="5683" y="14712"/>
                    </a:lnTo>
                    <a:lnTo>
                      <a:pt x="5766" y="14302"/>
                    </a:lnTo>
                    <a:lnTo>
                      <a:pt x="5842" y="13884"/>
                    </a:lnTo>
                    <a:lnTo>
                      <a:pt x="5909" y="13457"/>
                    </a:lnTo>
                    <a:lnTo>
                      <a:pt x="5967" y="13030"/>
                    </a:lnTo>
                    <a:lnTo>
                      <a:pt x="6017" y="12595"/>
                    </a:lnTo>
                    <a:lnTo>
                      <a:pt x="6051" y="12160"/>
                    </a:lnTo>
                    <a:lnTo>
                      <a:pt x="6084" y="11725"/>
                    </a:lnTo>
                    <a:lnTo>
                      <a:pt x="6109" y="11281"/>
                    </a:lnTo>
                    <a:lnTo>
                      <a:pt x="6126" y="10838"/>
                    </a:lnTo>
                    <a:lnTo>
                      <a:pt x="6143" y="10394"/>
                    </a:lnTo>
                    <a:lnTo>
                      <a:pt x="6143" y="9951"/>
                    </a:lnTo>
                    <a:lnTo>
                      <a:pt x="6143" y="9507"/>
                    </a:lnTo>
                    <a:lnTo>
                      <a:pt x="6134" y="9064"/>
                    </a:lnTo>
                    <a:lnTo>
                      <a:pt x="6126" y="8629"/>
                    </a:lnTo>
                    <a:lnTo>
                      <a:pt x="6109" y="8185"/>
                    </a:lnTo>
                    <a:lnTo>
                      <a:pt x="6059" y="7332"/>
                    </a:lnTo>
                    <a:lnTo>
                      <a:pt x="6001" y="6486"/>
                    </a:lnTo>
                    <a:lnTo>
                      <a:pt x="5925" y="5675"/>
                    </a:lnTo>
                    <a:lnTo>
                      <a:pt x="5833" y="4888"/>
                    </a:lnTo>
                    <a:lnTo>
                      <a:pt x="5741" y="4143"/>
                    </a:lnTo>
                    <a:lnTo>
                      <a:pt x="5649" y="3440"/>
                    </a:lnTo>
                    <a:lnTo>
                      <a:pt x="5549" y="2788"/>
                    </a:lnTo>
                    <a:lnTo>
                      <a:pt x="5448" y="2193"/>
                    </a:lnTo>
                    <a:lnTo>
                      <a:pt x="5356" y="1658"/>
                    </a:lnTo>
                    <a:lnTo>
                      <a:pt x="5189" y="796"/>
                    </a:lnTo>
                    <a:lnTo>
                      <a:pt x="5080" y="244"/>
                    </a:lnTo>
                    <a:lnTo>
                      <a:pt x="5063" y="202"/>
                    </a:lnTo>
                    <a:lnTo>
                      <a:pt x="5047" y="160"/>
                    </a:lnTo>
                    <a:lnTo>
                      <a:pt x="5021" y="118"/>
                    </a:lnTo>
                    <a:lnTo>
                      <a:pt x="4988" y="93"/>
                    </a:lnTo>
                    <a:lnTo>
                      <a:pt x="4955" y="59"/>
                    </a:lnTo>
                    <a:lnTo>
                      <a:pt x="4913" y="43"/>
                    </a:lnTo>
                    <a:lnTo>
                      <a:pt x="4871" y="26"/>
                    </a:lnTo>
                    <a:lnTo>
                      <a:pt x="4821" y="18"/>
                    </a:lnTo>
                    <a:lnTo>
                      <a:pt x="4628"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146;p30">
                <a:extLst>
                  <a:ext uri="{FF2B5EF4-FFF2-40B4-BE49-F238E27FC236}">
                    <a16:creationId xmlns:a16="http://schemas.microsoft.com/office/drawing/2014/main" id="{D239244A-8E89-5077-0011-1989BFA4710F}"/>
                  </a:ext>
                </a:extLst>
              </p:cNvPr>
              <p:cNvSpPr/>
              <p:nvPr/>
            </p:nvSpPr>
            <p:spPr>
              <a:xfrm>
                <a:off x="2107610" y="2620321"/>
                <a:ext cx="248660" cy="755764"/>
              </a:xfrm>
              <a:custGeom>
                <a:avLst/>
                <a:gdLst/>
                <a:ahLst/>
                <a:cxnLst/>
                <a:rect l="l" t="t" r="r" b="b"/>
                <a:pathLst>
                  <a:path w="6821" h="20730" extrusionOk="0">
                    <a:moveTo>
                      <a:pt x="1507" y="1"/>
                    </a:moveTo>
                    <a:lnTo>
                      <a:pt x="1289" y="9"/>
                    </a:lnTo>
                    <a:lnTo>
                      <a:pt x="1080" y="26"/>
                    </a:lnTo>
                    <a:lnTo>
                      <a:pt x="888" y="43"/>
                    </a:lnTo>
                    <a:lnTo>
                      <a:pt x="846" y="51"/>
                    </a:lnTo>
                    <a:lnTo>
                      <a:pt x="796" y="68"/>
                    </a:lnTo>
                    <a:lnTo>
                      <a:pt x="762" y="84"/>
                    </a:lnTo>
                    <a:lnTo>
                      <a:pt x="720" y="118"/>
                    </a:lnTo>
                    <a:lnTo>
                      <a:pt x="695" y="143"/>
                    </a:lnTo>
                    <a:lnTo>
                      <a:pt x="662" y="185"/>
                    </a:lnTo>
                    <a:lnTo>
                      <a:pt x="645" y="227"/>
                    </a:lnTo>
                    <a:lnTo>
                      <a:pt x="628" y="269"/>
                    </a:lnTo>
                    <a:lnTo>
                      <a:pt x="586" y="503"/>
                    </a:lnTo>
                    <a:lnTo>
                      <a:pt x="528" y="821"/>
                    </a:lnTo>
                    <a:lnTo>
                      <a:pt x="469" y="1214"/>
                    </a:lnTo>
                    <a:lnTo>
                      <a:pt x="402" y="1683"/>
                    </a:lnTo>
                    <a:lnTo>
                      <a:pt x="335" y="2218"/>
                    </a:lnTo>
                    <a:lnTo>
                      <a:pt x="260" y="2813"/>
                    </a:lnTo>
                    <a:lnTo>
                      <a:pt x="201" y="3465"/>
                    </a:lnTo>
                    <a:lnTo>
                      <a:pt x="135" y="4168"/>
                    </a:lnTo>
                    <a:lnTo>
                      <a:pt x="84" y="4913"/>
                    </a:lnTo>
                    <a:lnTo>
                      <a:pt x="42" y="5700"/>
                    </a:lnTo>
                    <a:lnTo>
                      <a:pt x="17" y="6511"/>
                    </a:lnTo>
                    <a:lnTo>
                      <a:pt x="1" y="7357"/>
                    </a:lnTo>
                    <a:lnTo>
                      <a:pt x="1" y="8218"/>
                    </a:lnTo>
                    <a:lnTo>
                      <a:pt x="9" y="8654"/>
                    </a:lnTo>
                    <a:lnTo>
                      <a:pt x="26" y="9089"/>
                    </a:lnTo>
                    <a:lnTo>
                      <a:pt x="42" y="9532"/>
                    </a:lnTo>
                    <a:lnTo>
                      <a:pt x="68" y="9976"/>
                    </a:lnTo>
                    <a:lnTo>
                      <a:pt x="93" y="10419"/>
                    </a:lnTo>
                    <a:lnTo>
                      <a:pt x="135" y="10863"/>
                    </a:lnTo>
                    <a:lnTo>
                      <a:pt x="176" y="11306"/>
                    </a:lnTo>
                    <a:lnTo>
                      <a:pt x="227" y="11750"/>
                    </a:lnTo>
                    <a:lnTo>
                      <a:pt x="285" y="12185"/>
                    </a:lnTo>
                    <a:lnTo>
                      <a:pt x="352" y="12629"/>
                    </a:lnTo>
                    <a:lnTo>
                      <a:pt x="427" y="13055"/>
                    </a:lnTo>
                    <a:lnTo>
                      <a:pt x="511" y="13490"/>
                    </a:lnTo>
                    <a:lnTo>
                      <a:pt x="603" y="13909"/>
                    </a:lnTo>
                    <a:lnTo>
                      <a:pt x="695" y="14327"/>
                    </a:lnTo>
                    <a:lnTo>
                      <a:pt x="804" y="14737"/>
                    </a:lnTo>
                    <a:lnTo>
                      <a:pt x="921" y="15147"/>
                    </a:lnTo>
                    <a:lnTo>
                      <a:pt x="1055" y="15541"/>
                    </a:lnTo>
                    <a:lnTo>
                      <a:pt x="1189" y="15926"/>
                    </a:lnTo>
                    <a:lnTo>
                      <a:pt x="1340" y="16302"/>
                    </a:lnTo>
                    <a:lnTo>
                      <a:pt x="1499" y="16670"/>
                    </a:lnTo>
                    <a:lnTo>
                      <a:pt x="1666" y="17030"/>
                    </a:lnTo>
                    <a:lnTo>
                      <a:pt x="1842" y="17373"/>
                    </a:lnTo>
                    <a:lnTo>
                      <a:pt x="2034" y="17708"/>
                    </a:lnTo>
                    <a:lnTo>
                      <a:pt x="2243" y="18026"/>
                    </a:lnTo>
                    <a:lnTo>
                      <a:pt x="2461" y="18336"/>
                    </a:lnTo>
                    <a:lnTo>
                      <a:pt x="2687" y="18629"/>
                    </a:lnTo>
                    <a:lnTo>
                      <a:pt x="2929" y="18905"/>
                    </a:lnTo>
                    <a:lnTo>
                      <a:pt x="3055" y="19039"/>
                    </a:lnTo>
                    <a:lnTo>
                      <a:pt x="3181" y="19164"/>
                    </a:lnTo>
                    <a:lnTo>
                      <a:pt x="3314" y="19290"/>
                    </a:lnTo>
                    <a:lnTo>
                      <a:pt x="3448" y="19407"/>
                    </a:lnTo>
                    <a:lnTo>
                      <a:pt x="3582" y="19524"/>
                    </a:lnTo>
                    <a:lnTo>
                      <a:pt x="3724" y="19633"/>
                    </a:lnTo>
                    <a:lnTo>
                      <a:pt x="3875" y="19742"/>
                    </a:lnTo>
                    <a:lnTo>
                      <a:pt x="4026" y="19842"/>
                    </a:lnTo>
                    <a:lnTo>
                      <a:pt x="4176" y="19942"/>
                    </a:lnTo>
                    <a:lnTo>
                      <a:pt x="4335" y="20034"/>
                    </a:lnTo>
                    <a:lnTo>
                      <a:pt x="4494" y="20118"/>
                    </a:lnTo>
                    <a:lnTo>
                      <a:pt x="4653" y="20202"/>
                    </a:lnTo>
                    <a:lnTo>
                      <a:pt x="4821" y="20277"/>
                    </a:lnTo>
                    <a:lnTo>
                      <a:pt x="4996" y="20352"/>
                    </a:lnTo>
                    <a:lnTo>
                      <a:pt x="5172" y="20419"/>
                    </a:lnTo>
                    <a:lnTo>
                      <a:pt x="5348" y="20478"/>
                    </a:lnTo>
                    <a:lnTo>
                      <a:pt x="5532" y="20537"/>
                    </a:lnTo>
                    <a:lnTo>
                      <a:pt x="5716" y="20587"/>
                    </a:lnTo>
                    <a:lnTo>
                      <a:pt x="5909" y="20629"/>
                    </a:lnTo>
                    <a:lnTo>
                      <a:pt x="6101" y="20670"/>
                    </a:lnTo>
                    <a:lnTo>
                      <a:pt x="6302" y="20704"/>
                    </a:lnTo>
                    <a:lnTo>
                      <a:pt x="6503" y="20729"/>
                    </a:lnTo>
                    <a:lnTo>
                      <a:pt x="6561" y="20729"/>
                    </a:lnTo>
                    <a:lnTo>
                      <a:pt x="6620" y="20721"/>
                    </a:lnTo>
                    <a:lnTo>
                      <a:pt x="6678" y="20696"/>
                    </a:lnTo>
                    <a:lnTo>
                      <a:pt x="6720" y="20654"/>
                    </a:lnTo>
                    <a:lnTo>
                      <a:pt x="6762" y="20612"/>
                    </a:lnTo>
                    <a:lnTo>
                      <a:pt x="6796" y="20562"/>
                    </a:lnTo>
                    <a:lnTo>
                      <a:pt x="6812" y="20503"/>
                    </a:lnTo>
                    <a:lnTo>
                      <a:pt x="6821" y="20444"/>
                    </a:lnTo>
                    <a:lnTo>
                      <a:pt x="6821" y="18478"/>
                    </a:lnTo>
                    <a:lnTo>
                      <a:pt x="6812" y="18436"/>
                    </a:lnTo>
                    <a:lnTo>
                      <a:pt x="6804" y="18394"/>
                    </a:lnTo>
                    <a:lnTo>
                      <a:pt x="6796" y="18352"/>
                    </a:lnTo>
                    <a:lnTo>
                      <a:pt x="6771" y="18311"/>
                    </a:lnTo>
                    <a:lnTo>
                      <a:pt x="6620" y="18101"/>
                    </a:lnTo>
                    <a:lnTo>
                      <a:pt x="6386" y="17742"/>
                    </a:lnTo>
                    <a:lnTo>
                      <a:pt x="6235" y="17516"/>
                    </a:lnTo>
                    <a:lnTo>
                      <a:pt x="6076" y="17256"/>
                    </a:lnTo>
                    <a:lnTo>
                      <a:pt x="5900" y="16955"/>
                    </a:lnTo>
                    <a:lnTo>
                      <a:pt x="5716" y="16629"/>
                    </a:lnTo>
                    <a:lnTo>
                      <a:pt x="5524" y="16269"/>
                    </a:lnTo>
                    <a:lnTo>
                      <a:pt x="5323" y="15875"/>
                    </a:lnTo>
                    <a:lnTo>
                      <a:pt x="5122" y="15457"/>
                    </a:lnTo>
                    <a:lnTo>
                      <a:pt x="4913" y="15005"/>
                    </a:lnTo>
                    <a:lnTo>
                      <a:pt x="4712" y="14520"/>
                    </a:lnTo>
                    <a:lnTo>
                      <a:pt x="4511" y="14009"/>
                    </a:lnTo>
                    <a:lnTo>
                      <a:pt x="4319" y="13474"/>
                    </a:lnTo>
                    <a:lnTo>
                      <a:pt x="4135" y="12913"/>
                    </a:lnTo>
                    <a:lnTo>
                      <a:pt x="3959" y="12319"/>
                    </a:lnTo>
                    <a:lnTo>
                      <a:pt x="3875" y="12009"/>
                    </a:lnTo>
                    <a:lnTo>
                      <a:pt x="3800" y="11700"/>
                    </a:lnTo>
                    <a:lnTo>
                      <a:pt x="3724" y="11382"/>
                    </a:lnTo>
                    <a:lnTo>
                      <a:pt x="3658" y="11055"/>
                    </a:lnTo>
                    <a:lnTo>
                      <a:pt x="3591" y="10729"/>
                    </a:lnTo>
                    <a:lnTo>
                      <a:pt x="3524" y="10386"/>
                    </a:lnTo>
                    <a:lnTo>
                      <a:pt x="3473" y="10043"/>
                    </a:lnTo>
                    <a:lnTo>
                      <a:pt x="3423" y="9691"/>
                    </a:lnTo>
                    <a:lnTo>
                      <a:pt x="3373" y="9340"/>
                    </a:lnTo>
                    <a:lnTo>
                      <a:pt x="3340" y="8980"/>
                    </a:lnTo>
                    <a:lnTo>
                      <a:pt x="3306" y="8612"/>
                    </a:lnTo>
                    <a:lnTo>
                      <a:pt x="3281" y="8235"/>
                    </a:lnTo>
                    <a:lnTo>
                      <a:pt x="3264" y="7859"/>
                    </a:lnTo>
                    <a:lnTo>
                      <a:pt x="3247" y="7474"/>
                    </a:lnTo>
                    <a:lnTo>
                      <a:pt x="3247" y="7089"/>
                    </a:lnTo>
                    <a:lnTo>
                      <a:pt x="3247" y="6695"/>
                    </a:lnTo>
                    <a:lnTo>
                      <a:pt x="3264" y="6294"/>
                    </a:lnTo>
                    <a:lnTo>
                      <a:pt x="3281" y="5892"/>
                    </a:lnTo>
                    <a:lnTo>
                      <a:pt x="3314" y="5482"/>
                    </a:lnTo>
                    <a:lnTo>
                      <a:pt x="3348" y="5064"/>
                    </a:lnTo>
                    <a:lnTo>
                      <a:pt x="3398" y="4645"/>
                    </a:lnTo>
                    <a:lnTo>
                      <a:pt x="3457" y="4218"/>
                    </a:lnTo>
                    <a:lnTo>
                      <a:pt x="3524" y="3792"/>
                    </a:lnTo>
                    <a:lnTo>
                      <a:pt x="3599" y="3356"/>
                    </a:lnTo>
                    <a:lnTo>
                      <a:pt x="3683" y="2913"/>
                    </a:lnTo>
                    <a:lnTo>
                      <a:pt x="3783" y="2469"/>
                    </a:lnTo>
                    <a:lnTo>
                      <a:pt x="3892" y="2026"/>
                    </a:lnTo>
                    <a:lnTo>
                      <a:pt x="4017" y="1566"/>
                    </a:lnTo>
                    <a:lnTo>
                      <a:pt x="4151" y="1114"/>
                    </a:lnTo>
                    <a:lnTo>
                      <a:pt x="4294" y="654"/>
                    </a:lnTo>
                    <a:lnTo>
                      <a:pt x="4302" y="595"/>
                    </a:lnTo>
                    <a:lnTo>
                      <a:pt x="4310" y="545"/>
                    </a:lnTo>
                    <a:lnTo>
                      <a:pt x="4302" y="486"/>
                    </a:lnTo>
                    <a:lnTo>
                      <a:pt x="4277" y="436"/>
                    </a:lnTo>
                    <a:lnTo>
                      <a:pt x="4252" y="394"/>
                    </a:lnTo>
                    <a:lnTo>
                      <a:pt x="4218" y="352"/>
                    </a:lnTo>
                    <a:lnTo>
                      <a:pt x="4176" y="319"/>
                    </a:lnTo>
                    <a:lnTo>
                      <a:pt x="4126" y="294"/>
                    </a:lnTo>
                    <a:lnTo>
                      <a:pt x="4001" y="252"/>
                    </a:lnTo>
                    <a:lnTo>
                      <a:pt x="3850" y="210"/>
                    </a:lnTo>
                    <a:lnTo>
                      <a:pt x="3691" y="177"/>
                    </a:lnTo>
                    <a:lnTo>
                      <a:pt x="3507" y="143"/>
                    </a:lnTo>
                    <a:lnTo>
                      <a:pt x="3097" y="84"/>
                    </a:lnTo>
                    <a:lnTo>
                      <a:pt x="2653" y="43"/>
                    </a:lnTo>
                    <a:lnTo>
                      <a:pt x="2193" y="9"/>
                    </a:lnTo>
                    <a:lnTo>
                      <a:pt x="1733"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147;p30">
                <a:extLst>
                  <a:ext uri="{FF2B5EF4-FFF2-40B4-BE49-F238E27FC236}">
                    <a16:creationId xmlns:a16="http://schemas.microsoft.com/office/drawing/2014/main" id="{C7D83FF0-2C17-A985-AC63-D2623F209272}"/>
                  </a:ext>
                </a:extLst>
              </p:cNvPr>
              <p:cNvSpPr/>
              <p:nvPr/>
            </p:nvSpPr>
            <p:spPr>
              <a:xfrm>
                <a:off x="1811698" y="2516312"/>
                <a:ext cx="255367" cy="188886"/>
              </a:xfrm>
              <a:custGeom>
                <a:avLst/>
                <a:gdLst/>
                <a:ahLst/>
                <a:cxnLst/>
                <a:rect l="l" t="t" r="r" b="b"/>
                <a:pathLst>
                  <a:path w="7005" h="5181" extrusionOk="0">
                    <a:moveTo>
                      <a:pt x="0" y="0"/>
                    </a:moveTo>
                    <a:lnTo>
                      <a:pt x="0" y="2368"/>
                    </a:lnTo>
                    <a:lnTo>
                      <a:pt x="0" y="2553"/>
                    </a:lnTo>
                    <a:lnTo>
                      <a:pt x="17" y="2720"/>
                    </a:lnTo>
                    <a:lnTo>
                      <a:pt x="42" y="2887"/>
                    </a:lnTo>
                    <a:lnTo>
                      <a:pt x="67" y="3046"/>
                    </a:lnTo>
                    <a:lnTo>
                      <a:pt x="109" y="3205"/>
                    </a:lnTo>
                    <a:lnTo>
                      <a:pt x="159" y="3348"/>
                    </a:lnTo>
                    <a:lnTo>
                      <a:pt x="210" y="3490"/>
                    </a:lnTo>
                    <a:lnTo>
                      <a:pt x="277" y="3624"/>
                    </a:lnTo>
                    <a:lnTo>
                      <a:pt x="344" y="3758"/>
                    </a:lnTo>
                    <a:lnTo>
                      <a:pt x="419" y="3883"/>
                    </a:lnTo>
                    <a:lnTo>
                      <a:pt x="503" y="4000"/>
                    </a:lnTo>
                    <a:lnTo>
                      <a:pt x="595" y="4109"/>
                    </a:lnTo>
                    <a:lnTo>
                      <a:pt x="695" y="4218"/>
                    </a:lnTo>
                    <a:lnTo>
                      <a:pt x="795" y="4318"/>
                    </a:lnTo>
                    <a:lnTo>
                      <a:pt x="913" y="4410"/>
                    </a:lnTo>
                    <a:lnTo>
                      <a:pt x="1030" y="4502"/>
                    </a:lnTo>
                    <a:lnTo>
                      <a:pt x="1147" y="4586"/>
                    </a:lnTo>
                    <a:lnTo>
                      <a:pt x="1272" y="4661"/>
                    </a:lnTo>
                    <a:lnTo>
                      <a:pt x="1406" y="4737"/>
                    </a:lnTo>
                    <a:lnTo>
                      <a:pt x="1540" y="4804"/>
                    </a:lnTo>
                    <a:lnTo>
                      <a:pt x="1682" y="4862"/>
                    </a:lnTo>
                    <a:lnTo>
                      <a:pt x="1833" y="4912"/>
                    </a:lnTo>
                    <a:lnTo>
                      <a:pt x="1984" y="4963"/>
                    </a:lnTo>
                    <a:lnTo>
                      <a:pt x="2143" y="5013"/>
                    </a:lnTo>
                    <a:lnTo>
                      <a:pt x="2302" y="5046"/>
                    </a:lnTo>
                    <a:lnTo>
                      <a:pt x="2461" y="5080"/>
                    </a:lnTo>
                    <a:lnTo>
                      <a:pt x="2628" y="5113"/>
                    </a:lnTo>
                    <a:lnTo>
                      <a:pt x="2795" y="5138"/>
                    </a:lnTo>
                    <a:lnTo>
                      <a:pt x="2971" y="5155"/>
                    </a:lnTo>
                    <a:lnTo>
                      <a:pt x="3147" y="5163"/>
                    </a:lnTo>
                    <a:lnTo>
                      <a:pt x="3323" y="5172"/>
                    </a:lnTo>
                    <a:lnTo>
                      <a:pt x="3507" y="5180"/>
                    </a:lnTo>
                    <a:lnTo>
                      <a:pt x="3682" y="5172"/>
                    </a:lnTo>
                    <a:lnTo>
                      <a:pt x="3858" y="5163"/>
                    </a:lnTo>
                    <a:lnTo>
                      <a:pt x="4034" y="5155"/>
                    </a:lnTo>
                    <a:lnTo>
                      <a:pt x="4210" y="5138"/>
                    </a:lnTo>
                    <a:lnTo>
                      <a:pt x="4377" y="5113"/>
                    </a:lnTo>
                    <a:lnTo>
                      <a:pt x="4544" y="5080"/>
                    </a:lnTo>
                    <a:lnTo>
                      <a:pt x="4712" y="5046"/>
                    </a:lnTo>
                    <a:lnTo>
                      <a:pt x="4871" y="5013"/>
                    </a:lnTo>
                    <a:lnTo>
                      <a:pt x="5021" y="4963"/>
                    </a:lnTo>
                    <a:lnTo>
                      <a:pt x="5172" y="4912"/>
                    </a:lnTo>
                    <a:lnTo>
                      <a:pt x="5323" y="4862"/>
                    </a:lnTo>
                    <a:lnTo>
                      <a:pt x="5465" y="4804"/>
                    </a:lnTo>
                    <a:lnTo>
                      <a:pt x="5599" y="4737"/>
                    </a:lnTo>
                    <a:lnTo>
                      <a:pt x="5733" y="4661"/>
                    </a:lnTo>
                    <a:lnTo>
                      <a:pt x="5858" y="4586"/>
                    </a:lnTo>
                    <a:lnTo>
                      <a:pt x="5984" y="4502"/>
                    </a:lnTo>
                    <a:lnTo>
                      <a:pt x="6101" y="4410"/>
                    </a:lnTo>
                    <a:lnTo>
                      <a:pt x="6210" y="4318"/>
                    </a:lnTo>
                    <a:lnTo>
                      <a:pt x="6310" y="4218"/>
                    </a:lnTo>
                    <a:lnTo>
                      <a:pt x="6410" y="4109"/>
                    </a:lnTo>
                    <a:lnTo>
                      <a:pt x="6503" y="4000"/>
                    </a:lnTo>
                    <a:lnTo>
                      <a:pt x="6586" y="3883"/>
                    </a:lnTo>
                    <a:lnTo>
                      <a:pt x="6662" y="3758"/>
                    </a:lnTo>
                    <a:lnTo>
                      <a:pt x="6737" y="3624"/>
                    </a:lnTo>
                    <a:lnTo>
                      <a:pt x="6795" y="3490"/>
                    </a:lnTo>
                    <a:lnTo>
                      <a:pt x="6854" y="3348"/>
                    </a:lnTo>
                    <a:lnTo>
                      <a:pt x="6896" y="3205"/>
                    </a:lnTo>
                    <a:lnTo>
                      <a:pt x="6938" y="3046"/>
                    </a:lnTo>
                    <a:lnTo>
                      <a:pt x="6971" y="2887"/>
                    </a:lnTo>
                    <a:lnTo>
                      <a:pt x="6988" y="2720"/>
                    </a:lnTo>
                    <a:lnTo>
                      <a:pt x="7005" y="2553"/>
                    </a:lnTo>
                    <a:lnTo>
                      <a:pt x="7005" y="2368"/>
                    </a:lnTo>
                    <a:lnTo>
                      <a:pt x="7005"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148;p30">
                <a:extLst>
                  <a:ext uri="{FF2B5EF4-FFF2-40B4-BE49-F238E27FC236}">
                    <a16:creationId xmlns:a16="http://schemas.microsoft.com/office/drawing/2014/main" id="{BEFDC232-D090-A7E5-0C82-1F9789B38663}"/>
                  </a:ext>
                </a:extLst>
              </p:cNvPr>
              <p:cNvSpPr/>
              <p:nvPr/>
            </p:nvSpPr>
            <p:spPr>
              <a:xfrm>
                <a:off x="1811698" y="2551674"/>
                <a:ext cx="255367" cy="56509"/>
              </a:xfrm>
              <a:custGeom>
                <a:avLst/>
                <a:gdLst/>
                <a:ahLst/>
                <a:cxnLst/>
                <a:rect l="l" t="t" r="r" b="b"/>
                <a:pathLst>
                  <a:path w="7005" h="1550" extrusionOk="0">
                    <a:moveTo>
                      <a:pt x="7005" y="1"/>
                    </a:moveTo>
                    <a:lnTo>
                      <a:pt x="6653" y="76"/>
                    </a:lnTo>
                    <a:lnTo>
                      <a:pt x="6293" y="152"/>
                    </a:lnTo>
                    <a:lnTo>
                      <a:pt x="5934" y="210"/>
                    </a:lnTo>
                    <a:lnTo>
                      <a:pt x="5565" y="269"/>
                    </a:lnTo>
                    <a:lnTo>
                      <a:pt x="5197" y="311"/>
                    </a:lnTo>
                    <a:lnTo>
                      <a:pt x="4829" y="352"/>
                    </a:lnTo>
                    <a:lnTo>
                      <a:pt x="4452" y="378"/>
                    </a:lnTo>
                    <a:lnTo>
                      <a:pt x="4076" y="403"/>
                    </a:lnTo>
                    <a:lnTo>
                      <a:pt x="3557" y="419"/>
                    </a:lnTo>
                    <a:lnTo>
                      <a:pt x="3030" y="419"/>
                    </a:lnTo>
                    <a:lnTo>
                      <a:pt x="2511" y="411"/>
                    </a:lnTo>
                    <a:lnTo>
                      <a:pt x="2000" y="378"/>
                    </a:lnTo>
                    <a:lnTo>
                      <a:pt x="1498" y="327"/>
                    </a:lnTo>
                    <a:lnTo>
                      <a:pt x="988" y="269"/>
                    </a:lnTo>
                    <a:lnTo>
                      <a:pt x="494" y="193"/>
                    </a:lnTo>
                    <a:lnTo>
                      <a:pt x="0" y="93"/>
                    </a:lnTo>
                    <a:lnTo>
                      <a:pt x="0" y="1223"/>
                    </a:lnTo>
                    <a:lnTo>
                      <a:pt x="494" y="1323"/>
                    </a:lnTo>
                    <a:lnTo>
                      <a:pt x="988" y="1398"/>
                    </a:lnTo>
                    <a:lnTo>
                      <a:pt x="1498" y="1457"/>
                    </a:lnTo>
                    <a:lnTo>
                      <a:pt x="2000" y="1507"/>
                    </a:lnTo>
                    <a:lnTo>
                      <a:pt x="2511" y="1541"/>
                    </a:lnTo>
                    <a:lnTo>
                      <a:pt x="3030" y="1549"/>
                    </a:lnTo>
                    <a:lnTo>
                      <a:pt x="3557" y="1549"/>
                    </a:lnTo>
                    <a:lnTo>
                      <a:pt x="4076" y="1532"/>
                    </a:lnTo>
                    <a:lnTo>
                      <a:pt x="4452" y="1507"/>
                    </a:lnTo>
                    <a:lnTo>
                      <a:pt x="4829" y="1482"/>
                    </a:lnTo>
                    <a:lnTo>
                      <a:pt x="5197" y="1440"/>
                    </a:lnTo>
                    <a:lnTo>
                      <a:pt x="5565" y="1398"/>
                    </a:lnTo>
                    <a:lnTo>
                      <a:pt x="5934" y="1340"/>
                    </a:lnTo>
                    <a:lnTo>
                      <a:pt x="6293" y="1281"/>
                    </a:lnTo>
                    <a:lnTo>
                      <a:pt x="6653" y="1206"/>
                    </a:lnTo>
                    <a:lnTo>
                      <a:pt x="7005" y="1131"/>
                    </a:lnTo>
                    <a:lnTo>
                      <a:pt x="7005"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149;p30">
                <a:extLst>
                  <a:ext uri="{FF2B5EF4-FFF2-40B4-BE49-F238E27FC236}">
                    <a16:creationId xmlns:a16="http://schemas.microsoft.com/office/drawing/2014/main" id="{E2520BBC-E3AD-453C-AEDC-54B546FBDF8F}"/>
                  </a:ext>
                </a:extLst>
              </p:cNvPr>
              <p:cNvSpPr/>
              <p:nvPr/>
            </p:nvSpPr>
            <p:spPr>
              <a:xfrm>
                <a:off x="1883078" y="2703295"/>
                <a:ext cx="126936" cy="125742"/>
              </a:xfrm>
              <a:custGeom>
                <a:avLst/>
                <a:gdLst/>
                <a:ahLst/>
                <a:cxnLst/>
                <a:rect l="l" t="t" r="r" b="b"/>
                <a:pathLst>
                  <a:path w="3482" h="3449" extrusionOk="0">
                    <a:moveTo>
                      <a:pt x="536" y="1"/>
                    </a:moveTo>
                    <a:lnTo>
                      <a:pt x="478" y="9"/>
                    </a:lnTo>
                    <a:lnTo>
                      <a:pt x="411" y="18"/>
                    </a:lnTo>
                    <a:lnTo>
                      <a:pt x="352" y="34"/>
                    </a:lnTo>
                    <a:lnTo>
                      <a:pt x="293" y="60"/>
                    </a:lnTo>
                    <a:lnTo>
                      <a:pt x="243" y="93"/>
                    </a:lnTo>
                    <a:lnTo>
                      <a:pt x="193" y="126"/>
                    </a:lnTo>
                    <a:lnTo>
                      <a:pt x="151" y="168"/>
                    </a:lnTo>
                    <a:lnTo>
                      <a:pt x="109" y="219"/>
                    </a:lnTo>
                    <a:lnTo>
                      <a:pt x="76" y="269"/>
                    </a:lnTo>
                    <a:lnTo>
                      <a:pt x="51" y="319"/>
                    </a:lnTo>
                    <a:lnTo>
                      <a:pt x="26" y="378"/>
                    </a:lnTo>
                    <a:lnTo>
                      <a:pt x="9" y="436"/>
                    </a:lnTo>
                    <a:lnTo>
                      <a:pt x="1" y="495"/>
                    </a:lnTo>
                    <a:lnTo>
                      <a:pt x="1" y="553"/>
                    </a:lnTo>
                    <a:lnTo>
                      <a:pt x="1" y="620"/>
                    </a:lnTo>
                    <a:lnTo>
                      <a:pt x="17" y="687"/>
                    </a:lnTo>
                    <a:lnTo>
                      <a:pt x="645" y="3047"/>
                    </a:lnTo>
                    <a:lnTo>
                      <a:pt x="678" y="3131"/>
                    </a:lnTo>
                    <a:lnTo>
                      <a:pt x="720" y="3214"/>
                    </a:lnTo>
                    <a:lnTo>
                      <a:pt x="779" y="3281"/>
                    </a:lnTo>
                    <a:lnTo>
                      <a:pt x="846" y="3340"/>
                    </a:lnTo>
                    <a:lnTo>
                      <a:pt x="913" y="3390"/>
                    </a:lnTo>
                    <a:lnTo>
                      <a:pt x="996" y="3424"/>
                    </a:lnTo>
                    <a:lnTo>
                      <a:pt x="1080" y="3440"/>
                    </a:lnTo>
                    <a:lnTo>
                      <a:pt x="1172" y="3449"/>
                    </a:lnTo>
                    <a:lnTo>
                      <a:pt x="2310" y="3449"/>
                    </a:lnTo>
                    <a:lnTo>
                      <a:pt x="2402" y="3440"/>
                    </a:lnTo>
                    <a:lnTo>
                      <a:pt x="2486" y="3424"/>
                    </a:lnTo>
                    <a:lnTo>
                      <a:pt x="2570" y="3390"/>
                    </a:lnTo>
                    <a:lnTo>
                      <a:pt x="2637" y="3340"/>
                    </a:lnTo>
                    <a:lnTo>
                      <a:pt x="2704" y="3281"/>
                    </a:lnTo>
                    <a:lnTo>
                      <a:pt x="2762" y="3214"/>
                    </a:lnTo>
                    <a:lnTo>
                      <a:pt x="2804" y="3131"/>
                    </a:lnTo>
                    <a:lnTo>
                      <a:pt x="2829" y="3047"/>
                    </a:lnTo>
                    <a:lnTo>
                      <a:pt x="3465" y="687"/>
                    </a:lnTo>
                    <a:lnTo>
                      <a:pt x="3473" y="620"/>
                    </a:lnTo>
                    <a:lnTo>
                      <a:pt x="3482" y="553"/>
                    </a:lnTo>
                    <a:lnTo>
                      <a:pt x="3482" y="495"/>
                    </a:lnTo>
                    <a:lnTo>
                      <a:pt x="3473" y="436"/>
                    </a:lnTo>
                    <a:lnTo>
                      <a:pt x="3457" y="378"/>
                    </a:lnTo>
                    <a:lnTo>
                      <a:pt x="3432" y="319"/>
                    </a:lnTo>
                    <a:lnTo>
                      <a:pt x="3406" y="269"/>
                    </a:lnTo>
                    <a:lnTo>
                      <a:pt x="3373" y="219"/>
                    </a:lnTo>
                    <a:lnTo>
                      <a:pt x="3331" y="168"/>
                    </a:lnTo>
                    <a:lnTo>
                      <a:pt x="3289" y="126"/>
                    </a:lnTo>
                    <a:lnTo>
                      <a:pt x="3239" y="93"/>
                    </a:lnTo>
                    <a:lnTo>
                      <a:pt x="3189" y="60"/>
                    </a:lnTo>
                    <a:lnTo>
                      <a:pt x="3130" y="34"/>
                    </a:lnTo>
                    <a:lnTo>
                      <a:pt x="3072" y="18"/>
                    </a:lnTo>
                    <a:lnTo>
                      <a:pt x="3005" y="9"/>
                    </a:lnTo>
                    <a:lnTo>
                      <a:pt x="2938"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150;p30">
                <a:extLst>
                  <a:ext uri="{FF2B5EF4-FFF2-40B4-BE49-F238E27FC236}">
                    <a16:creationId xmlns:a16="http://schemas.microsoft.com/office/drawing/2014/main" id="{3957D105-BFBC-C526-8E88-72403121BA21}"/>
                  </a:ext>
                </a:extLst>
              </p:cNvPr>
              <p:cNvSpPr/>
              <p:nvPr/>
            </p:nvSpPr>
            <p:spPr>
              <a:xfrm>
                <a:off x="1875751" y="2810986"/>
                <a:ext cx="141591" cy="661193"/>
              </a:xfrm>
              <a:custGeom>
                <a:avLst/>
                <a:gdLst/>
                <a:ahLst/>
                <a:cxnLst/>
                <a:rect l="l" t="t" r="r" b="b"/>
                <a:pathLst>
                  <a:path w="3884" h="18136" extrusionOk="0">
                    <a:moveTo>
                      <a:pt x="1273" y="1"/>
                    </a:moveTo>
                    <a:lnTo>
                      <a:pt x="1" y="15591"/>
                    </a:lnTo>
                    <a:lnTo>
                      <a:pt x="1859" y="18135"/>
                    </a:lnTo>
                    <a:lnTo>
                      <a:pt x="3884" y="15591"/>
                    </a:lnTo>
                    <a:lnTo>
                      <a:pt x="2612" y="1"/>
                    </a:lnTo>
                    <a:close/>
                  </a:path>
                </a:pathLst>
              </a:custGeom>
              <a:solidFill>
                <a:srgbClr val="E76C5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151;p30">
                <a:extLst>
                  <a:ext uri="{FF2B5EF4-FFF2-40B4-BE49-F238E27FC236}">
                    <a16:creationId xmlns:a16="http://schemas.microsoft.com/office/drawing/2014/main" id="{A0D40706-BF93-A5CA-147A-66C19A4350CA}"/>
                  </a:ext>
                </a:extLst>
              </p:cNvPr>
              <p:cNvSpPr/>
              <p:nvPr/>
            </p:nvSpPr>
            <p:spPr>
              <a:xfrm>
                <a:off x="1748556" y="2577303"/>
                <a:ext cx="199555" cy="205365"/>
              </a:xfrm>
              <a:custGeom>
                <a:avLst/>
                <a:gdLst/>
                <a:ahLst/>
                <a:cxnLst/>
                <a:rect l="l" t="t" r="r" b="b"/>
                <a:pathLst>
                  <a:path w="5474" h="5633" extrusionOk="0">
                    <a:moveTo>
                      <a:pt x="1565" y="1"/>
                    </a:moveTo>
                    <a:lnTo>
                      <a:pt x="1515" y="9"/>
                    </a:lnTo>
                    <a:lnTo>
                      <a:pt x="1465" y="26"/>
                    </a:lnTo>
                    <a:lnTo>
                      <a:pt x="1414" y="43"/>
                    </a:lnTo>
                    <a:lnTo>
                      <a:pt x="1373" y="68"/>
                    </a:lnTo>
                    <a:lnTo>
                      <a:pt x="176" y="846"/>
                    </a:lnTo>
                    <a:lnTo>
                      <a:pt x="117" y="896"/>
                    </a:lnTo>
                    <a:lnTo>
                      <a:pt x="67" y="955"/>
                    </a:lnTo>
                    <a:lnTo>
                      <a:pt x="34" y="1013"/>
                    </a:lnTo>
                    <a:lnTo>
                      <a:pt x="9" y="1089"/>
                    </a:lnTo>
                    <a:lnTo>
                      <a:pt x="0" y="1156"/>
                    </a:lnTo>
                    <a:lnTo>
                      <a:pt x="0" y="1231"/>
                    </a:lnTo>
                    <a:lnTo>
                      <a:pt x="17" y="1298"/>
                    </a:lnTo>
                    <a:lnTo>
                      <a:pt x="50" y="1365"/>
                    </a:lnTo>
                    <a:lnTo>
                      <a:pt x="184" y="1608"/>
                    </a:lnTo>
                    <a:lnTo>
                      <a:pt x="335" y="1909"/>
                    </a:lnTo>
                    <a:lnTo>
                      <a:pt x="703" y="2603"/>
                    </a:lnTo>
                    <a:lnTo>
                      <a:pt x="912" y="2988"/>
                    </a:lnTo>
                    <a:lnTo>
                      <a:pt x="1138" y="3382"/>
                    </a:lnTo>
                    <a:lnTo>
                      <a:pt x="1255" y="3582"/>
                    </a:lnTo>
                    <a:lnTo>
                      <a:pt x="1381" y="3775"/>
                    </a:lnTo>
                    <a:lnTo>
                      <a:pt x="1515" y="3967"/>
                    </a:lnTo>
                    <a:lnTo>
                      <a:pt x="1649" y="4152"/>
                    </a:lnTo>
                    <a:lnTo>
                      <a:pt x="1791" y="4336"/>
                    </a:lnTo>
                    <a:lnTo>
                      <a:pt x="1933" y="4511"/>
                    </a:lnTo>
                    <a:lnTo>
                      <a:pt x="2084" y="4679"/>
                    </a:lnTo>
                    <a:lnTo>
                      <a:pt x="2243" y="4838"/>
                    </a:lnTo>
                    <a:lnTo>
                      <a:pt x="2402" y="4988"/>
                    </a:lnTo>
                    <a:lnTo>
                      <a:pt x="2569" y="5122"/>
                    </a:lnTo>
                    <a:lnTo>
                      <a:pt x="2737" y="5248"/>
                    </a:lnTo>
                    <a:lnTo>
                      <a:pt x="2912" y="5357"/>
                    </a:lnTo>
                    <a:lnTo>
                      <a:pt x="3096" y="5449"/>
                    </a:lnTo>
                    <a:lnTo>
                      <a:pt x="3281" y="5524"/>
                    </a:lnTo>
                    <a:lnTo>
                      <a:pt x="3473" y="5583"/>
                    </a:lnTo>
                    <a:lnTo>
                      <a:pt x="3565" y="5608"/>
                    </a:lnTo>
                    <a:lnTo>
                      <a:pt x="3665" y="5616"/>
                    </a:lnTo>
                    <a:lnTo>
                      <a:pt x="3766" y="5633"/>
                    </a:lnTo>
                    <a:lnTo>
                      <a:pt x="4067" y="5633"/>
                    </a:lnTo>
                    <a:lnTo>
                      <a:pt x="4176" y="5616"/>
                    </a:lnTo>
                    <a:lnTo>
                      <a:pt x="4285" y="5599"/>
                    </a:lnTo>
                    <a:lnTo>
                      <a:pt x="4385" y="5574"/>
                    </a:lnTo>
                    <a:lnTo>
                      <a:pt x="4494" y="5549"/>
                    </a:lnTo>
                    <a:lnTo>
                      <a:pt x="4561" y="5424"/>
                    </a:lnTo>
                    <a:lnTo>
                      <a:pt x="4720" y="5097"/>
                    </a:lnTo>
                    <a:lnTo>
                      <a:pt x="4829" y="4880"/>
                    </a:lnTo>
                    <a:lnTo>
                      <a:pt x="4937" y="4629"/>
                    </a:lnTo>
                    <a:lnTo>
                      <a:pt x="5055" y="4352"/>
                    </a:lnTo>
                    <a:lnTo>
                      <a:pt x="5163" y="4068"/>
                    </a:lnTo>
                    <a:lnTo>
                      <a:pt x="5264" y="3775"/>
                    </a:lnTo>
                    <a:lnTo>
                      <a:pt x="5348" y="3482"/>
                    </a:lnTo>
                    <a:lnTo>
                      <a:pt x="5389" y="3340"/>
                    </a:lnTo>
                    <a:lnTo>
                      <a:pt x="5414" y="3198"/>
                    </a:lnTo>
                    <a:lnTo>
                      <a:pt x="5440" y="3055"/>
                    </a:lnTo>
                    <a:lnTo>
                      <a:pt x="5456" y="2921"/>
                    </a:lnTo>
                    <a:lnTo>
                      <a:pt x="5465" y="2796"/>
                    </a:lnTo>
                    <a:lnTo>
                      <a:pt x="5473" y="2679"/>
                    </a:lnTo>
                    <a:lnTo>
                      <a:pt x="5465" y="2562"/>
                    </a:lnTo>
                    <a:lnTo>
                      <a:pt x="5440" y="2453"/>
                    </a:lnTo>
                    <a:lnTo>
                      <a:pt x="5414" y="2361"/>
                    </a:lnTo>
                    <a:lnTo>
                      <a:pt x="5373" y="2277"/>
                    </a:lnTo>
                    <a:lnTo>
                      <a:pt x="5322" y="2202"/>
                    </a:lnTo>
                    <a:lnTo>
                      <a:pt x="5255" y="2135"/>
                    </a:lnTo>
                    <a:lnTo>
                      <a:pt x="5122" y="2034"/>
                    </a:lnTo>
                    <a:lnTo>
                      <a:pt x="4954" y="1917"/>
                    </a:lnTo>
                    <a:lnTo>
                      <a:pt x="4536" y="1649"/>
                    </a:lnTo>
                    <a:lnTo>
                      <a:pt x="4050" y="1348"/>
                    </a:lnTo>
                    <a:lnTo>
                      <a:pt x="3523" y="1039"/>
                    </a:lnTo>
                    <a:lnTo>
                      <a:pt x="2996" y="737"/>
                    </a:lnTo>
                    <a:lnTo>
                      <a:pt x="2511" y="461"/>
                    </a:lnTo>
                    <a:lnTo>
                      <a:pt x="1766" y="51"/>
                    </a:lnTo>
                    <a:lnTo>
                      <a:pt x="1716" y="26"/>
                    </a:lnTo>
                    <a:lnTo>
                      <a:pt x="1665" y="18"/>
                    </a:lnTo>
                    <a:lnTo>
                      <a:pt x="1615" y="9"/>
                    </a:lnTo>
                    <a:lnTo>
                      <a:pt x="1565"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152;p30">
                <a:extLst>
                  <a:ext uri="{FF2B5EF4-FFF2-40B4-BE49-F238E27FC236}">
                    <a16:creationId xmlns:a16="http://schemas.microsoft.com/office/drawing/2014/main" id="{18DE10BC-9D56-D51C-AEFC-181914B546B2}"/>
                  </a:ext>
                </a:extLst>
              </p:cNvPr>
              <p:cNvSpPr/>
              <p:nvPr/>
            </p:nvSpPr>
            <p:spPr>
              <a:xfrm>
                <a:off x="1928247" y="2577303"/>
                <a:ext cx="198315" cy="205365"/>
              </a:xfrm>
              <a:custGeom>
                <a:avLst/>
                <a:gdLst/>
                <a:ahLst/>
                <a:cxnLst/>
                <a:rect l="l" t="t" r="r" b="b"/>
                <a:pathLst>
                  <a:path w="5440" h="5633" extrusionOk="0">
                    <a:moveTo>
                      <a:pt x="3875" y="1"/>
                    </a:moveTo>
                    <a:lnTo>
                      <a:pt x="3816" y="9"/>
                    </a:lnTo>
                    <a:lnTo>
                      <a:pt x="3766" y="18"/>
                    </a:lnTo>
                    <a:lnTo>
                      <a:pt x="3716" y="26"/>
                    </a:lnTo>
                    <a:lnTo>
                      <a:pt x="3674" y="51"/>
                    </a:lnTo>
                    <a:lnTo>
                      <a:pt x="2929" y="461"/>
                    </a:lnTo>
                    <a:lnTo>
                      <a:pt x="2435" y="737"/>
                    </a:lnTo>
                    <a:lnTo>
                      <a:pt x="1908" y="1039"/>
                    </a:lnTo>
                    <a:lnTo>
                      <a:pt x="1389" y="1348"/>
                    </a:lnTo>
                    <a:lnTo>
                      <a:pt x="904" y="1649"/>
                    </a:lnTo>
                    <a:lnTo>
                      <a:pt x="485" y="1917"/>
                    </a:lnTo>
                    <a:lnTo>
                      <a:pt x="318" y="2034"/>
                    </a:lnTo>
                    <a:lnTo>
                      <a:pt x="184" y="2135"/>
                    </a:lnTo>
                    <a:lnTo>
                      <a:pt x="117" y="2202"/>
                    </a:lnTo>
                    <a:lnTo>
                      <a:pt x="67" y="2277"/>
                    </a:lnTo>
                    <a:lnTo>
                      <a:pt x="34" y="2361"/>
                    </a:lnTo>
                    <a:lnTo>
                      <a:pt x="8" y="2453"/>
                    </a:lnTo>
                    <a:lnTo>
                      <a:pt x="0" y="2562"/>
                    </a:lnTo>
                    <a:lnTo>
                      <a:pt x="0" y="2679"/>
                    </a:lnTo>
                    <a:lnTo>
                      <a:pt x="8" y="2796"/>
                    </a:lnTo>
                    <a:lnTo>
                      <a:pt x="34" y="2921"/>
                    </a:lnTo>
                    <a:lnTo>
                      <a:pt x="59" y="3055"/>
                    </a:lnTo>
                    <a:lnTo>
                      <a:pt x="101" y="3198"/>
                    </a:lnTo>
                    <a:lnTo>
                      <a:pt x="142" y="3340"/>
                    </a:lnTo>
                    <a:lnTo>
                      <a:pt x="193" y="3482"/>
                    </a:lnTo>
                    <a:lnTo>
                      <a:pt x="310" y="3775"/>
                    </a:lnTo>
                    <a:lnTo>
                      <a:pt x="444" y="4068"/>
                    </a:lnTo>
                    <a:lnTo>
                      <a:pt x="586" y="4352"/>
                    </a:lnTo>
                    <a:lnTo>
                      <a:pt x="737" y="4629"/>
                    </a:lnTo>
                    <a:lnTo>
                      <a:pt x="879" y="4880"/>
                    </a:lnTo>
                    <a:lnTo>
                      <a:pt x="1004" y="5097"/>
                    </a:lnTo>
                    <a:lnTo>
                      <a:pt x="1205" y="5424"/>
                    </a:lnTo>
                    <a:lnTo>
                      <a:pt x="1280" y="5549"/>
                    </a:lnTo>
                    <a:lnTo>
                      <a:pt x="1389" y="5574"/>
                    </a:lnTo>
                    <a:lnTo>
                      <a:pt x="1498" y="5599"/>
                    </a:lnTo>
                    <a:lnTo>
                      <a:pt x="1607" y="5616"/>
                    </a:lnTo>
                    <a:lnTo>
                      <a:pt x="1707" y="5633"/>
                    </a:lnTo>
                    <a:lnTo>
                      <a:pt x="2008" y="5633"/>
                    </a:lnTo>
                    <a:lnTo>
                      <a:pt x="2101" y="5616"/>
                    </a:lnTo>
                    <a:lnTo>
                      <a:pt x="2193" y="5608"/>
                    </a:lnTo>
                    <a:lnTo>
                      <a:pt x="2285" y="5583"/>
                    </a:lnTo>
                    <a:lnTo>
                      <a:pt x="2377" y="5557"/>
                    </a:lnTo>
                    <a:lnTo>
                      <a:pt x="2469" y="5524"/>
                    </a:lnTo>
                    <a:lnTo>
                      <a:pt x="2644" y="5449"/>
                    </a:lnTo>
                    <a:lnTo>
                      <a:pt x="2812" y="5357"/>
                    </a:lnTo>
                    <a:lnTo>
                      <a:pt x="2979" y="5248"/>
                    </a:lnTo>
                    <a:lnTo>
                      <a:pt x="3130" y="5122"/>
                    </a:lnTo>
                    <a:lnTo>
                      <a:pt x="3280" y="4988"/>
                    </a:lnTo>
                    <a:lnTo>
                      <a:pt x="3431" y="4838"/>
                    </a:lnTo>
                    <a:lnTo>
                      <a:pt x="3565" y="4679"/>
                    </a:lnTo>
                    <a:lnTo>
                      <a:pt x="3707" y="4511"/>
                    </a:lnTo>
                    <a:lnTo>
                      <a:pt x="3833" y="4336"/>
                    </a:lnTo>
                    <a:lnTo>
                      <a:pt x="3958" y="4152"/>
                    </a:lnTo>
                    <a:lnTo>
                      <a:pt x="4075" y="3967"/>
                    </a:lnTo>
                    <a:lnTo>
                      <a:pt x="4193" y="3775"/>
                    </a:lnTo>
                    <a:lnTo>
                      <a:pt x="4410" y="3382"/>
                    </a:lnTo>
                    <a:lnTo>
                      <a:pt x="4611" y="2988"/>
                    </a:lnTo>
                    <a:lnTo>
                      <a:pt x="4795" y="2603"/>
                    </a:lnTo>
                    <a:lnTo>
                      <a:pt x="5113" y="1909"/>
                    </a:lnTo>
                    <a:lnTo>
                      <a:pt x="5255" y="1608"/>
                    </a:lnTo>
                    <a:lnTo>
                      <a:pt x="5389" y="1365"/>
                    </a:lnTo>
                    <a:lnTo>
                      <a:pt x="5414" y="1298"/>
                    </a:lnTo>
                    <a:lnTo>
                      <a:pt x="5431" y="1231"/>
                    </a:lnTo>
                    <a:lnTo>
                      <a:pt x="5439" y="1156"/>
                    </a:lnTo>
                    <a:lnTo>
                      <a:pt x="5431" y="1089"/>
                    </a:lnTo>
                    <a:lnTo>
                      <a:pt x="5406" y="1013"/>
                    </a:lnTo>
                    <a:lnTo>
                      <a:pt x="5373" y="955"/>
                    </a:lnTo>
                    <a:lnTo>
                      <a:pt x="5322" y="896"/>
                    </a:lnTo>
                    <a:lnTo>
                      <a:pt x="5264" y="846"/>
                    </a:lnTo>
                    <a:lnTo>
                      <a:pt x="4067" y="68"/>
                    </a:lnTo>
                    <a:lnTo>
                      <a:pt x="4017" y="43"/>
                    </a:lnTo>
                    <a:lnTo>
                      <a:pt x="3975" y="26"/>
                    </a:lnTo>
                    <a:lnTo>
                      <a:pt x="3925" y="9"/>
                    </a:lnTo>
                    <a:lnTo>
                      <a:pt x="3875" y="1"/>
                    </a:lnTo>
                    <a:close/>
                  </a:path>
                </a:pathLst>
              </a:custGeom>
              <a:solidFill>
                <a:srgbClr val="D9D9D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153;p30">
                <a:extLst>
                  <a:ext uri="{FF2B5EF4-FFF2-40B4-BE49-F238E27FC236}">
                    <a16:creationId xmlns:a16="http://schemas.microsoft.com/office/drawing/2014/main" id="{E4B256A2-6C8F-DA7B-1627-03C66D68322B}"/>
                  </a:ext>
                </a:extLst>
              </p:cNvPr>
              <p:cNvSpPr/>
              <p:nvPr/>
            </p:nvSpPr>
            <p:spPr>
              <a:xfrm>
                <a:off x="1693325" y="2881784"/>
                <a:ext cx="452151" cy="545222"/>
              </a:xfrm>
              <a:custGeom>
                <a:avLst/>
                <a:gdLst/>
                <a:ahLst/>
                <a:cxnLst/>
                <a:rect l="l" t="t" r="r" b="b"/>
                <a:pathLst>
                  <a:path w="12403" h="14955" extrusionOk="0">
                    <a:moveTo>
                      <a:pt x="7649" y="0"/>
                    </a:moveTo>
                    <a:lnTo>
                      <a:pt x="7281" y="9"/>
                    </a:lnTo>
                    <a:lnTo>
                      <a:pt x="6921" y="26"/>
                    </a:lnTo>
                    <a:lnTo>
                      <a:pt x="6561" y="42"/>
                    </a:lnTo>
                    <a:lnTo>
                      <a:pt x="5867" y="92"/>
                    </a:lnTo>
                    <a:lnTo>
                      <a:pt x="5189" y="159"/>
                    </a:lnTo>
                    <a:lnTo>
                      <a:pt x="4545" y="243"/>
                    </a:lnTo>
                    <a:lnTo>
                      <a:pt x="3934" y="335"/>
                    </a:lnTo>
                    <a:lnTo>
                      <a:pt x="3348" y="436"/>
                    </a:lnTo>
                    <a:lnTo>
                      <a:pt x="2804" y="536"/>
                    </a:lnTo>
                    <a:lnTo>
                      <a:pt x="2293" y="645"/>
                    </a:lnTo>
                    <a:lnTo>
                      <a:pt x="1825" y="754"/>
                    </a:lnTo>
                    <a:lnTo>
                      <a:pt x="1406" y="862"/>
                    </a:lnTo>
                    <a:lnTo>
                      <a:pt x="1030" y="963"/>
                    </a:lnTo>
                    <a:lnTo>
                      <a:pt x="703" y="1055"/>
                    </a:lnTo>
                    <a:lnTo>
                      <a:pt x="620" y="1080"/>
                    </a:lnTo>
                    <a:lnTo>
                      <a:pt x="544" y="1113"/>
                    </a:lnTo>
                    <a:lnTo>
                      <a:pt x="469" y="1155"/>
                    </a:lnTo>
                    <a:lnTo>
                      <a:pt x="402" y="1205"/>
                    </a:lnTo>
                    <a:lnTo>
                      <a:pt x="335" y="1256"/>
                    </a:lnTo>
                    <a:lnTo>
                      <a:pt x="277" y="1314"/>
                    </a:lnTo>
                    <a:lnTo>
                      <a:pt x="218" y="1373"/>
                    </a:lnTo>
                    <a:lnTo>
                      <a:pt x="168" y="1440"/>
                    </a:lnTo>
                    <a:lnTo>
                      <a:pt x="126" y="1507"/>
                    </a:lnTo>
                    <a:lnTo>
                      <a:pt x="93" y="1582"/>
                    </a:lnTo>
                    <a:lnTo>
                      <a:pt x="59" y="1657"/>
                    </a:lnTo>
                    <a:lnTo>
                      <a:pt x="34" y="1741"/>
                    </a:lnTo>
                    <a:lnTo>
                      <a:pt x="17" y="1825"/>
                    </a:lnTo>
                    <a:lnTo>
                      <a:pt x="1" y="1908"/>
                    </a:lnTo>
                    <a:lnTo>
                      <a:pt x="1" y="1992"/>
                    </a:lnTo>
                    <a:lnTo>
                      <a:pt x="1" y="2076"/>
                    </a:lnTo>
                    <a:lnTo>
                      <a:pt x="109" y="3222"/>
                    </a:lnTo>
                    <a:lnTo>
                      <a:pt x="227" y="4318"/>
                    </a:lnTo>
                    <a:lnTo>
                      <a:pt x="344" y="5373"/>
                    </a:lnTo>
                    <a:lnTo>
                      <a:pt x="478" y="6369"/>
                    </a:lnTo>
                    <a:lnTo>
                      <a:pt x="611" y="7323"/>
                    </a:lnTo>
                    <a:lnTo>
                      <a:pt x="754" y="8226"/>
                    </a:lnTo>
                    <a:lnTo>
                      <a:pt x="896" y="9080"/>
                    </a:lnTo>
                    <a:lnTo>
                      <a:pt x="1038" y="9883"/>
                    </a:lnTo>
                    <a:lnTo>
                      <a:pt x="1180" y="10628"/>
                    </a:lnTo>
                    <a:lnTo>
                      <a:pt x="1323" y="11314"/>
                    </a:lnTo>
                    <a:lnTo>
                      <a:pt x="1457" y="11950"/>
                    </a:lnTo>
                    <a:lnTo>
                      <a:pt x="1582" y="12519"/>
                    </a:lnTo>
                    <a:lnTo>
                      <a:pt x="1699" y="13038"/>
                    </a:lnTo>
                    <a:lnTo>
                      <a:pt x="1808" y="13490"/>
                    </a:lnTo>
                    <a:lnTo>
                      <a:pt x="2001" y="14210"/>
                    </a:lnTo>
                    <a:lnTo>
                      <a:pt x="2017" y="14277"/>
                    </a:lnTo>
                    <a:lnTo>
                      <a:pt x="2051" y="14352"/>
                    </a:lnTo>
                    <a:lnTo>
                      <a:pt x="2084" y="14419"/>
                    </a:lnTo>
                    <a:lnTo>
                      <a:pt x="2118" y="14486"/>
                    </a:lnTo>
                    <a:lnTo>
                      <a:pt x="2160" y="14544"/>
                    </a:lnTo>
                    <a:lnTo>
                      <a:pt x="2210" y="14603"/>
                    </a:lnTo>
                    <a:lnTo>
                      <a:pt x="2260" y="14653"/>
                    </a:lnTo>
                    <a:lnTo>
                      <a:pt x="2319" y="14703"/>
                    </a:lnTo>
                    <a:lnTo>
                      <a:pt x="2369" y="14745"/>
                    </a:lnTo>
                    <a:lnTo>
                      <a:pt x="2436" y="14787"/>
                    </a:lnTo>
                    <a:lnTo>
                      <a:pt x="2503" y="14829"/>
                    </a:lnTo>
                    <a:lnTo>
                      <a:pt x="2570" y="14854"/>
                    </a:lnTo>
                    <a:lnTo>
                      <a:pt x="2637" y="14879"/>
                    </a:lnTo>
                    <a:lnTo>
                      <a:pt x="2712" y="14904"/>
                    </a:lnTo>
                    <a:lnTo>
                      <a:pt x="2787" y="14913"/>
                    </a:lnTo>
                    <a:lnTo>
                      <a:pt x="2862" y="14921"/>
                    </a:lnTo>
                    <a:lnTo>
                      <a:pt x="3130" y="14938"/>
                    </a:lnTo>
                    <a:lnTo>
                      <a:pt x="3406" y="14955"/>
                    </a:lnTo>
                    <a:lnTo>
                      <a:pt x="3984" y="14955"/>
                    </a:lnTo>
                    <a:lnTo>
                      <a:pt x="4578" y="14946"/>
                    </a:lnTo>
                    <a:lnTo>
                      <a:pt x="5189" y="14913"/>
                    </a:lnTo>
                    <a:lnTo>
                      <a:pt x="5808" y="14871"/>
                    </a:lnTo>
                    <a:lnTo>
                      <a:pt x="6427" y="14821"/>
                    </a:lnTo>
                    <a:lnTo>
                      <a:pt x="7047" y="14754"/>
                    </a:lnTo>
                    <a:lnTo>
                      <a:pt x="7657" y="14678"/>
                    </a:lnTo>
                    <a:lnTo>
                      <a:pt x="8260" y="14603"/>
                    </a:lnTo>
                    <a:lnTo>
                      <a:pt x="8837" y="14511"/>
                    </a:lnTo>
                    <a:lnTo>
                      <a:pt x="9398" y="14427"/>
                    </a:lnTo>
                    <a:lnTo>
                      <a:pt x="9925" y="14344"/>
                    </a:lnTo>
                    <a:lnTo>
                      <a:pt x="10863" y="14176"/>
                    </a:lnTo>
                    <a:lnTo>
                      <a:pt x="11616" y="14026"/>
                    </a:lnTo>
                    <a:lnTo>
                      <a:pt x="11699" y="14009"/>
                    </a:lnTo>
                    <a:lnTo>
                      <a:pt x="11783" y="13984"/>
                    </a:lnTo>
                    <a:lnTo>
                      <a:pt x="11858" y="13950"/>
                    </a:lnTo>
                    <a:lnTo>
                      <a:pt x="11934" y="13908"/>
                    </a:lnTo>
                    <a:lnTo>
                      <a:pt x="12001" y="13858"/>
                    </a:lnTo>
                    <a:lnTo>
                      <a:pt x="12068" y="13808"/>
                    </a:lnTo>
                    <a:lnTo>
                      <a:pt x="12126" y="13749"/>
                    </a:lnTo>
                    <a:lnTo>
                      <a:pt x="12185" y="13691"/>
                    </a:lnTo>
                    <a:lnTo>
                      <a:pt x="12235" y="13624"/>
                    </a:lnTo>
                    <a:lnTo>
                      <a:pt x="12277" y="13549"/>
                    </a:lnTo>
                    <a:lnTo>
                      <a:pt x="12310" y="13482"/>
                    </a:lnTo>
                    <a:lnTo>
                      <a:pt x="12344" y="13398"/>
                    </a:lnTo>
                    <a:lnTo>
                      <a:pt x="12369" y="13323"/>
                    </a:lnTo>
                    <a:lnTo>
                      <a:pt x="12386" y="13239"/>
                    </a:lnTo>
                    <a:lnTo>
                      <a:pt x="12402" y="13155"/>
                    </a:lnTo>
                    <a:lnTo>
                      <a:pt x="12402" y="13063"/>
                    </a:lnTo>
                    <a:lnTo>
                      <a:pt x="12394" y="12352"/>
                    </a:lnTo>
                    <a:lnTo>
                      <a:pt x="12360" y="11582"/>
                    </a:lnTo>
                    <a:lnTo>
                      <a:pt x="12310" y="10779"/>
                    </a:lnTo>
                    <a:lnTo>
                      <a:pt x="12252" y="9934"/>
                    </a:lnTo>
                    <a:lnTo>
                      <a:pt x="12176" y="9072"/>
                    </a:lnTo>
                    <a:lnTo>
                      <a:pt x="12093" y="8193"/>
                    </a:lnTo>
                    <a:lnTo>
                      <a:pt x="12009" y="7314"/>
                    </a:lnTo>
                    <a:lnTo>
                      <a:pt x="11909" y="6444"/>
                    </a:lnTo>
                    <a:lnTo>
                      <a:pt x="11808" y="5590"/>
                    </a:lnTo>
                    <a:lnTo>
                      <a:pt x="11708" y="4762"/>
                    </a:lnTo>
                    <a:lnTo>
                      <a:pt x="11507" y="3239"/>
                    </a:lnTo>
                    <a:lnTo>
                      <a:pt x="11323" y="1933"/>
                    </a:lnTo>
                    <a:lnTo>
                      <a:pt x="11181" y="954"/>
                    </a:lnTo>
                    <a:lnTo>
                      <a:pt x="11164" y="871"/>
                    </a:lnTo>
                    <a:lnTo>
                      <a:pt x="11139" y="787"/>
                    </a:lnTo>
                    <a:lnTo>
                      <a:pt x="11114" y="712"/>
                    </a:lnTo>
                    <a:lnTo>
                      <a:pt x="11080" y="645"/>
                    </a:lnTo>
                    <a:lnTo>
                      <a:pt x="11038" y="569"/>
                    </a:lnTo>
                    <a:lnTo>
                      <a:pt x="10996" y="511"/>
                    </a:lnTo>
                    <a:lnTo>
                      <a:pt x="10946" y="444"/>
                    </a:lnTo>
                    <a:lnTo>
                      <a:pt x="10888" y="385"/>
                    </a:lnTo>
                    <a:lnTo>
                      <a:pt x="10829" y="335"/>
                    </a:lnTo>
                    <a:lnTo>
                      <a:pt x="10762" y="285"/>
                    </a:lnTo>
                    <a:lnTo>
                      <a:pt x="10695" y="243"/>
                    </a:lnTo>
                    <a:lnTo>
                      <a:pt x="10628" y="210"/>
                    </a:lnTo>
                    <a:lnTo>
                      <a:pt x="10553" y="176"/>
                    </a:lnTo>
                    <a:lnTo>
                      <a:pt x="10469" y="151"/>
                    </a:lnTo>
                    <a:lnTo>
                      <a:pt x="10394" y="134"/>
                    </a:lnTo>
                    <a:lnTo>
                      <a:pt x="10310" y="118"/>
                    </a:lnTo>
                    <a:lnTo>
                      <a:pt x="9925" y="84"/>
                    </a:lnTo>
                    <a:lnTo>
                      <a:pt x="9532" y="51"/>
                    </a:lnTo>
                    <a:lnTo>
                      <a:pt x="9155" y="26"/>
                    </a:lnTo>
                    <a:lnTo>
                      <a:pt x="8770" y="9"/>
                    </a:lnTo>
                    <a:lnTo>
                      <a:pt x="8394" y="0"/>
                    </a:lnTo>
                    <a:close/>
                  </a:path>
                </a:pathLst>
              </a:custGeom>
              <a:solidFill>
                <a:srgbClr val="5F47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154;p30">
                <a:extLst>
                  <a:ext uri="{FF2B5EF4-FFF2-40B4-BE49-F238E27FC236}">
                    <a16:creationId xmlns:a16="http://schemas.microsoft.com/office/drawing/2014/main" id="{2FA532F9-7894-0009-66BE-04E66EE44DE5}"/>
                  </a:ext>
                </a:extLst>
              </p:cNvPr>
              <p:cNvSpPr/>
              <p:nvPr/>
            </p:nvSpPr>
            <p:spPr>
              <a:xfrm>
                <a:off x="1725953" y="2927864"/>
                <a:ext cx="356967" cy="201975"/>
              </a:xfrm>
              <a:custGeom>
                <a:avLst/>
                <a:gdLst/>
                <a:ahLst/>
                <a:cxnLst/>
                <a:rect l="l" t="t" r="r" b="b"/>
                <a:pathLst>
                  <a:path w="9792" h="5540" extrusionOk="0">
                    <a:moveTo>
                      <a:pt x="8629" y="0"/>
                    </a:moveTo>
                    <a:lnTo>
                      <a:pt x="7993" y="8"/>
                    </a:lnTo>
                    <a:lnTo>
                      <a:pt x="7357" y="33"/>
                    </a:lnTo>
                    <a:lnTo>
                      <a:pt x="6737" y="67"/>
                    </a:lnTo>
                    <a:lnTo>
                      <a:pt x="6127" y="100"/>
                    </a:lnTo>
                    <a:lnTo>
                      <a:pt x="5532" y="142"/>
                    </a:lnTo>
                    <a:lnTo>
                      <a:pt x="4947" y="201"/>
                    </a:lnTo>
                    <a:lnTo>
                      <a:pt x="4386" y="251"/>
                    </a:lnTo>
                    <a:lnTo>
                      <a:pt x="3850" y="310"/>
                    </a:lnTo>
                    <a:lnTo>
                      <a:pt x="2855" y="435"/>
                    </a:lnTo>
                    <a:lnTo>
                      <a:pt x="1967" y="561"/>
                    </a:lnTo>
                    <a:lnTo>
                      <a:pt x="1223" y="678"/>
                    </a:lnTo>
                    <a:lnTo>
                      <a:pt x="637" y="770"/>
                    </a:lnTo>
                    <a:lnTo>
                      <a:pt x="495" y="803"/>
                    </a:lnTo>
                    <a:lnTo>
                      <a:pt x="378" y="837"/>
                    </a:lnTo>
                    <a:lnTo>
                      <a:pt x="269" y="887"/>
                    </a:lnTo>
                    <a:lnTo>
                      <a:pt x="168" y="937"/>
                    </a:lnTo>
                    <a:lnTo>
                      <a:pt x="101" y="987"/>
                    </a:lnTo>
                    <a:lnTo>
                      <a:pt x="43" y="1046"/>
                    </a:lnTo>
                    <a:lnTo>
                      <a:pt x="26" y="1080"/>
                    </a:lnTo>
                    <a:lnTo>
                      <a:pt x="9" y="1105"/>
                    </a:lnTo>
                    <a:lnTo>
                      <a:pt x="1" y="1138"/>
                    </a:lnTo>
                    <a:lnTo>
                      <a:pt x="1" y="1163"/>
                    </a:lnTo>
                    <a:lnTo>
                      <a:pt x="34" y="1565"/>
                    </a:lnTo>
                    <a:lnTo>
                      <a:pt x="85" y="1941"/>
                    </a:lnTo>
                    <a:lnTo>
                      <a:pt x="135" y="2310"/>
                    </a:lnTo>
                    <a:lnTo>
                      <a:pt x="193" y="2653"/>
                    </a:lnTo>
                    <a:lnTo>
                      <a:pt x="269" y="2979"/>
                    </a:lnTo>
                    <a:lnTo>
                      <a:pt x="336" y="3289"/>
                    </a:lnTo>
                    <a:lnTo>
                      <a:pt x="419" y="3582"/>
                    </a:lnTo>
                    <a:lnTo>
                      <a:pt x="495" y="3858"/>
                    </a:lnTo>
                    <a:lnTo>
                      <a:pt x="578" y="4109"/>
                    </a:lnTo>
                    <a:lnTo>
                      <a:pt x="662" y="4343"/>
                    </a:lnTo>
                    <a:lnTo>
                      <a:pt x="746" y="4561"/>
                    </a:lnTo>
                    <a:lnTo>
                      <a:pt x="821" y="4762"/>
                    </a:lnTo>
                    <a:lnTo>
                      <a:pt x="972" y="5088"/>
                    </a:lnTo>
                    <a:lnTo>
                      <a:pt x="1089" y="5331"/>
                    </a:lnTo>
                    <a:lnTo>
                      <a:pt x="1122" y="5381"/>
                    </a:lnTo>
                    <a:lnTo>
                      <a:pt x="1181" y="5423"/>
                    </a:lnTo>
                    <a:lnTo>
                      <a:pt x="1248" y="5456"/>
                    </a:lnTo>
                    <a:lnTo>
                      <a:pt x="1332" y="5490"/>
                    </a:lnTo>
                    <a:lnTo>
                      <a:pt x="1424" y="5515"/>
                    </a:lnTo>
                    <a:lnTo>
                      <a:pt x="1532" y="5531"/>
                    </a:lnTo>
                    <a:lnTo>
                      <a:pt x="1650" y="5540"/>
                    </a:lnTo>
                    <a:lnTo>
                      <a:pt x="1775" y="5540"/>
                    </a:lnTo>
                    <a:lnTo>
                      <a:pt x="2227" y="5523"/>
                    </a:lnTo>
                    <a:lnTo>
                      <a:pt x="2696" y="5498"/>
                    </a:lnTo>
                    <a:lnTo>
                      <a:pt x="3189" y="5473"/>
                    </a:lnTo>
                    <a:lnTo>
                      <a:pt x="3700" y="5431"/>
                    </a:lnTo>
                    <a:lnTo>
                      <a:pt x="4729" y="5339"/>
                    </a:lnTo>
                    <a:lnTo>
                      <a:pt x="5758" y="5230"/>
                    </a:lnTo>
                    <a:lnTo>
                      <a:pt x="6746" y="5121"/>
                    </a:lnTo>
                    <a:lnTo>
                      <a:pt x="7650" y="5013"/>
                    </a:lnTo>
                    <a:lnTo>
                      <a:pt x="9064" y="4820"/>
                    </a:lnTo>
                    <a:lnTo>
                      <a:pt x="9206" y="4795"/>
                    </a:lnTo>
                    <a:lnTo>
                      <a:pt x="9332" y="4762"/>
                    </a:lnTo>
                    <a:lnTo>
                      <a:pt x="9449" y="4720"/>
                    </a:lnTo>
                    <a:lnTo>
                      <a:pt x="9549" y="4678"/>
                    </a:lnTo>
                    <a:lnTo>
                      <a:pt x="9633" y="4619"/>
                    </a:lnTo>
                    <a:lnTo>
                      <a:pt x="9700" y="4569"/>
                    </a:lnTo>
                    <a:lnTo>
                      <a:pt x="9742" y="4511"/>
                    </a:lnTo>
                    <a:lnTo>
                      <a:pt x="9750" y="4477"/>
                    </a:lnTo>
                    <a:lnTo>
                      <a:pt x="9758" y="4444"/>
                    </a:lnTo>
                    <a:lnTo>
                      <a:pt x="9783" y="4193"/>
                    </a:lnTo>
                    <a:lnTo>
                      <a:pt x="9792" y="3925"/>
                    </a:lnTo>
                    <a:lnTo>
                      <a:pt x="9792" y="3649"/>
                    </a:lnTo>
                    <a:lnTo>
                      <a:pt x="9783" y="3356"/>
                    </a:lnTo>
                    <a:lnTo>
                      <a:pt x="9758" y="3054"/>
                    </a:lnTo>
                    <a:lnTo>
                      <a:pt x="9733" y="2753"/>
                    </a:lnTo>
                    <a:lnTo>
                      <a:pt x="9700" y="2444"/>
                    </a:lnTo>
                    <a:lnTo>
                      <a:pt x="9658" y="2142"/>
                    </a:lnTo>
                    <a:lnTo>
                      <a:pt x="9566" y="1565"/>
                    </a:lnTo>
                    <a:lnTo>
                      <a:pt x="9474" y="1038"/>
                    </a:lnTo>
                    <a:lnTo>
                      <a:pt x="9382" y="594"/>
                    </a:lnTo>
                    <a:lnTo>
                      <a:pt x="9306" y="251"/>
                    </a:lnTo>
                    <a:lnTo>
                      <a:pt x="9298" y="226"/>
                    </a:lnTo>
                    <a:lnTo>
                      <a:pt x="9290" y="192"/>
                    </a:lnTo>
                    <a:lnTo>
                      <a:pt x="9239" y="151"/>
                    </a:lnTo>
                    <a:lnTo>
                      <a:pt x="9173" y="100"/>
                    </a:lnTo>
                    <a:lnTo>
                      <a:pt x="9097" y="67"/>
                    </a:lnTo>
                    <a:lnTo>
                      <a:pt x="8997" y="42"/>
                    </a:lnTo>
                    <a:lnTo>
                      <a:pt x="8888" y="17"/>
                    </a:lnTo>
                    <a:lnTo>
                      <a:pt x="876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155;p30">
                <a:extLst>
                  <a:ext uri="{FF2B5EF4-FFF2-40B4-BE49-F238E27FC236}">
                    <a16:creationId xmlns:a16="http://schemas.microsoft.com/office/drawing/2014/main" id="{87AF0873-1BE6-F408-A6E7-5ED15A78FDB7}"/>
                  </a:ext>
                </a:extLst>
              </p:cNvPr>
              <p:cNvSpPr/>
              <p:nvPr/>
            </p:nvSpPr>
            <p:spPr>
              <a:xfrm>
                <a:off x="1846185" y="3159105"/>
                <a:ext cx="180015" cy="187975"/>
              </a:xfrm>
              <a:custGeom>
                <a:avLst/>
                <a:gdLst/>
                <a:ahLst/>
                <a:cxnLst/>
                <a:rect l="l" t="t" r="r" b="b"/>
                <a:pathLst>
                  <a:path w="4938" h="5156" extrusionOk="0">
                    <a:moveTo>
                      <a:pt x="3013" y="0"/>
                    </a:moveTo>
                    <a:lnTo>
                      <a:pt x="2829" y="17"/>
                    </a:lnTo>
                    <a:lnTo>
                      <a:pt x="2787" y="25"/>
                    </a:lnTo>
                    <a:lnTo>
                      <a:pt x="1398" y="260"/>
                    </a:lnTo>
                    <a:lnTo>
                      <a:pt x="0" y="486"/>
                    </a:lnTo>
                    <a:lnTo>
                      <a:pt x="0" y="5155"/>
                    </a:lnTo>
                    <a:lnTo>
                      <a:pt x="996" y="4753"/>
                    </a:lnTo>
                    <a:lnTo>
                      <a:pt x="1490" y="4544"/>
                    </a:lnTo>
                    <a:lnTo>
                      <a:pt x="1975" y="4335"/>
                    </a:lnTo>
                    <a:lnTo>
                      <a:pt x="2469" y="4117"/>
                    </a:lnTo>
                    <a:lnTo>
                      <a:pt x="2954" y="3891"/>
                    </a:lnTo>
                    <a:lnTo>
                      <a:pt x="3448" y="3657"/>
                    </a:lnTo>
                    <a:lnTo>
                      <a:pt x="3933" y="3414"/>
                    </a:lnTo>
                    <a:lnTo>
                      <a:pt x="4059" y="3347"/>
                    </a:lnTo>
                    <a:lnTo>
                      <a:pt x="4184" y="3272"/>
                    </a:lnTo>
                    <a:lnTo>
                      <a:pt x="4293" y="3180"/>
                    </a:lnTo>
                    <a:lnTo>
                      <a:pt x="4402" y="3088"/>
                    </a:lnTo>
                    <a:lnTo>
                      <a:pt x="4494" y="2979"/>
                    </a:lnTo>
                    <a:lnTo>
                      <a:pt x="4586" y="2870"/>
                    </a:lnTo>
                    <a:lnTo>
                      <a:pt x="4661" y="2753"/>
                    </a:lnTo>
                    <a:lnTo>
                      <a:pt x="4736" y="2628"/>
                    </a:lnTo>
                    <a:lnTo>
                      <a:pt x="4795" y="2502"/>
                    </a:lnTo>
                    <a:lnTo>
                      <a:pt x="4845" y="2368"/>
                    </a:lnTo>
                    <a:lnTo>
                      <a:pt x="4887" y="2235"/>
                    </a:lnTo>
                    <a:lnTo>
                      <a:pt x="4912" y="2092"/>
                    </a:lnTo>
                    <a:lnTo>
                      <a:pt x="4929" y="1950"/>
                    </a:lnTo>
                    <a:lnTo>
                      <a:pt x="4937" y="1799"/>
                    </a:lnTo>
                    <a:lnTo>
                      <a:pt x="4929" y="1649"/>
                    </a:lnTo>
                    <a:lnTo>
                      <a:pt x="4912" y="1506"/>
                    </a:lnTo>
                    <a:lnTo>
                      <a:pt x="4870" y="1322"/>
                    </a:lnTo>
                    <a:lnTo>
                      <a:pt x="4812" y="1147"/>
                    </a:lnTo>
                    <a:lnTo>
                      <a:pt x="4745" y="988"/>
                    </a:lnTo>
                    <a:lnTo>
                      <a:pt x="4653" y="837"/>
                    </a:lnTo>
                    <a:lnTo>
                      <a:pt x="4552" y="686"/>
                    </a:lnTo>
                    <a:lnTo>
                      <a:pt x="4444" y="561"/>
                    </a:lnTo>
                    <a:lnTo>
                      <a:pt x="4318" y="435"/>
                    </a:lnTo>
                    <a:lnTo>
                      <a:pt x="4176" y="335"/>
                    </a:lnTo>
                    <a:lnTo>
                      <a:pt x="4034" y="234"/>
                    </a:lnTo>
                    <a:lnTo>
                      <a:pt x="3875" y="159"/>
                    </a:lnTo>
                    <a:lnTo>
                      <a:pt x="3716" y="92"/>
                    </a:lnTo>
                    <a:lnTo>
                      <a:pt x="3548" y="42"/>
                    </a:lnTo>
                    <a:lnTo>
                      <a:pt x="3372" y="9"/>
                    </a:lnTo>
                    <a:lnTo>
                      <a:pt x="3197"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156;p30">
                <a:extLst>
                  <a:ext uri="{FF2B5EF4-FFF2-40B4-BE49-F238E27FC236}">
                    <a16:creationId xmlns:a16="http://schemas.microsoft.com/office/drawing/2014/main" id="{83063CFE-2375-A613-DDA1-A2FFD1D31C44}"/>
                  </a:ext>
                </a:extLst>
              </p:cNvPr>
              <p:cNvSpPr/>
              <p:nvPr/>
            </p:nvSpPr>
            <p:spPr>
              <a:xfrm>
                <a:off x="1943486" y="3032165"/>
                <a:ext cx="226094" cy="265155"/>
              </a:xfrm>
              <a:custGeom>
                <a:avLst/>
                <a:gdLst/>
                <a:ahLst/>
                <a:cxnLst/>
                <a:rect l="l" t="t" r="r" b="b"/>
                <a:pathLst>
                  <a:path w="6202" h="7273" extrusionOk="0">
                    <a:moveTo>
                      <a:pt x="5197" y="1"/>
                    </a:moveTo>
                    <a:lnTo>
                      <a:pt x="5105" y="9"/>
                    </a:lnTo>
                    <a:lnTo>
                      <a:pt x="5021" y="26"/>
                    </a:lnTo>
                    <a:lnTo>
                      <a:pt x="4929" y="43"/>
                    </a:lnTo>
                    <a:lnTo>
                      <a:pt x="4837" y="85"/>
                    </a:lnTo>
                    <a:lnTo>
                      <a:pt x="4511" y="244"/>
                    </a:lnTo>
                    <a:lnTo>
                      <a:pt x="4327" y="352"/>
                    </a:lnTo>
                    <a:lnTo>
                      <a:pt x="4118" y="470"/>
                    </a:lnTo>
                    <a:lnTo>
                      <a:pt x="3900" y="612"/>
                    </a:lnTo>
                    <a:lnTo>
                      <a:pt x="3657" y="762"/>
                    </a:lnTo>
                    <a:lnTo>
                      <a:pt x="3390" y="938"/>
                    </a:lnTo>
                    <a:lnTo>
                      <a:pt x="3105" y="1131"/>
                    </a:lnTo>
                    <a:lnTo>
                      <a:pt x="2804" y="1348"/>
                    </a:lnTo>
                    <a:lnTo>
                      <a:pt x="2478" y="1583"/>
                    </a:lnTo>
                    <a:lnTo>
                      <a:pt x="2126" y="1842"/>
                    </a:lnTo>
                    <a:lnTo>
                      <a:pt x="1749" y="2127"/>
                    </a:lnTo>
                    <a:lnTo>
                      <a:pt x="1348" y="2445"/>
                    </a:lnTo>
                    <a:lnTo>
                      <a:pt x="921" y="2779"/>
                    </a:lnTo>
                    <a:lnTo>
                      <a:pt x="477" y="3147"/>
                    </a:lnTo>
                    <a:lnTo>
                      <a:pt x="1" y="3541"/>
                    </a:lnTo>
                    <a:lnTo>
                      <a:pt x="603" y="7273"/>
                    </a:lnTo>
                    <a:lnTo>
                      <a:pt x="821" y="7240"/>
                    </a:lnTo>
                    <a:lnTo>
                      <a:pt x="1381" y="7139"/>
                    </a:lnTo>
                    <a:lnTo>
                      <a:pt x="2185" y="6980"/>
                    </a:lnTo>
                    <a:lnTo>
                      <a:pt x="2637" y="6880"/>
                    </a:lnTo>
                    <a:lnTo>
                      <a:pt x="3113" y="6771"/>
                    </a:lnTo>
                    <a:lnTo>
                      <a:pt x="3599" y="6654"/>
                    </a:lnTo>
                    <a:lnTo>
                      <a:pt x="4067" y="6528"/>
                    </a:lnTo>
                    <a:lnTo>
                      <a:pt x="4519" y="6403"/>
                    </a:lnTo>
                    <a:lnTo>
                      <a:pt x="4929" y="6260"/>
                    </a:lnTo>
                    <a:lnTo>
                      <a:pt x="5113" y="6193"/>
                    </a:lnTo>
                    <a:lnTo>
                      <a:pt x="5289" y="6127"/>
                    </a:lnTo>
                    <a:lnTo>
                      <a:pt x="5448" y="6051"/>
                    </a:lnTo>
                    <a:lnTo>
                      <a:pt x="5590" y="5984"/>
                    </a:lnTo>
                    <a:lnTo>
                      <a:pt x="5708" y="5909"/>
                    </a:lnTo>
                    <a:lnTo>
                      <a:pt x="5808" y="5842"/>
                    </a:lnTo>
                    <a:lnTo>
                      <a:pt x="5883" y="5767"/>
                    </a:lnTo>
                    <a:lnTo>
                      <a:pt x="5908" y="5733"/>
                    </a:lnTo>
                    <a:lnTo>
                      <a:pt x="5934" y="5700"/>
                    </a:lnTo>
                    <a:lnTo>
                      <a:pt x="5967" y="5633"/>
                    </a:lnTo>
                    <a:lnTo>
                      <a:pt x="5992" y="5558"/>
                    </a:lnTo>
                    <a:lnTo>
                      <a:pt x="6042" y="5365"/>
                    </a:lnTo>
                    <a:lnTo>
                      <a:pt x="6093" y="5131"/>
                    </a:lnTo>
                    <a:lnTo>
                      <a:pt x="6126" y="4863"/>
                    </a:lnTo>
                    <a:lnTo>
                      <a:pt x="6160" y="4562"/>
                    </a:lnTo>
                    <a:lnTo>
                      <a:pt x="6176" y="4227"/>
                    </a:lnTo>
                    <a:lnTo>
                      <a:pt x="6193" y="3884"/>
                    </a:lnTo>
                    <a:lnTo>
                      <a:pt x="6201" y="3516"/>
                    </a:lnTo>
                    <a:lnTo>
                      <a:pt x="6193" y="3139"/>
                    </a:lnTo>
                    <a:lnTo>
                      <a:pt x="6185" y="2754"/>
                    </a:lnTo>
                    <a:lnTo>
                      <a:pt x="6168" y="2369"/>
                    </a:lnTo>
                    <a:lnTo>
                      <a:pt x="6143" y="1993"/>
                    </a:lnTo>
                    <a:lnTo>
                      <a:pt x="6118" y="1624"/>
                    </a:lnTo>
                    <a:lnTo>
                      <a:pt x="6076" y="1273"/>
                    </a:lnTo>
                    <a:lnTo>
                      <a:pt x="6026" y="947"/>
                    </a:lnTo>
                    <a:lnTo>
                      <a:pt x="5967" y="645"/>
                    </a:lnTo>
                    <a:lnTo>
                      <a:pt x="5942" y="553"/>
                    </a:lnTo>
                    <a:lnTo>
                      <a:pt x="5908" y="461"/>
                    </a:lnTo>
                    <a:lnTo>
                      <a:pt x="5867" y="386"/>
                    </a:lnTo>
                    <a:lnTo>
                      <a:pt x="5816" y="311"/>
                    </a:lnTo>
                    <a:lnTo>
                      <a:pt x="5758" y="244"/>
                    </a:lnTo>
                    <a:lnTo>
                      <a:pt x="5691" y="185"/>
                    </a:lnTo>
                    <a:lnTo>
                      <a:pt x="5616" y="135"/>
                    </a:lnTo>
                    <a:lnTo>
                      <a:pt x="5540" y="85"/>
                    </a:lnTo>
                    <a:lnTo>
                      <a:pt x="5457" y="51"/>
                    </a:lnTo>
                    <a:lnTo>
                      <a:pt x="5373" y="26"/>
                    </a:lnTo>
                    <a:lnTo>
                      <a:pt x="5289" y="9"/>
                    </a:lnTo>
                    <a:lnTo>
                      <a:pt x="5197"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157;p30">
                <a:extLst>
                  <a:ext uri="{FF2B5EF4-FFF2-40B4-BE49-F238E27FC236}">
                    <a16:creationId xmlns:a16="http://schemas.microsoft.com/office/drawing/2014/main" id="{42E5B207-C1D6-35FB-D051-04C31F2E7FF6}"/>
                  </a:ext>
                </a:extLst>
              </p:cNvPr>
              <p:cNvSpPr/>
              <p:nvPr/>
            </p:nvSpPr>
            <p:spPr>
              <a:xfrm>
                <a:off x="1107879" y="2654189"/>
                <a:ext cx="814879" cy="812200"/>
              </a:xfrm>
              <a:custGeom>
                <a:avLst/>
                <a:gdLst/>
                <a:ahLst/>
                <a:cxnLst/>
                <a:rect l="l" t="t" r="r" b="b"/>
                <a:pathLst>
                  <a:path w="22353" h="22278" extrusionOk="0">
                    <a:moveTo>
                      <a:pt x="12980" y="1"/>
                    </a:moveTo>
                    <a:lnTo>
                      <a:pt x="12562" y="235"/>
                    </a:lnTo>
                    <a:lnTo>
                      <a:pt x="12126" y="486"/>
                    </a:lnTo>
                    <a:lnTo>
                      <a:pt x="11691" y="754"/>
                    </a:lnTo>
                    <a:lnTo>
                      <a:pt x="11256" y="1038"/>
                    </a:lnTo>
                    <a:lnTo>
                      <a:pt x="10813" y="1348"/>
                    </a:lnTo>
                    <a:lnTo>
                      <a:pt x="10378" y="1666"/>
                    </a:lnTo>
                    <a:lnTo>
                      <a:pt x="9934" y="2001"/>
                    </a:lnTo>
                    <a:lnTo>
                      <a:pt x="9490" y="2344"/>
                    </a:lnTo>
                    <a:lnTo>
                      <a:pt x="9047" y="2704"/>
                    </a:lnTo>
                    <a:lnTo>
                      <a:pt x="8612" y="3063"/>
                    </a:lnTo>
                    <a:lnTo>
                      <a:pt x="8185" y="3440"/>
                    </a:lnTo>
                    <a:lnTo>
                      <a:pt x="7750" y="3817"/>
                    </a:lnTo>
                    <a:lnTo>
                      <a:pt x="7331" y="4193"/>
                    </a:lnTo>
                    <a:lnTo>
                      <a:pt x="6921" y="4570"/>
                    </a:lnTo>
                    <a:lnTo>
                      <a:pt x="6520" y="4946"/>
                    </a:lnTo>
                    <a:lnTo>
                      <a:pt x="6126" y="5323"/>
                    </a:lnTo>
                    <a:lnTo>
                      <a:pt x="5373" y="6059"/>
                    </a:lnTo>
                    <a:lnTo>
                      <a:pt x="4670" y="6771"/>
                    </a:lnTo>
                    <a:lnTo>
                      <a:pt x="4034" y="7440"/>
                    </a:lnTo>
                    <a:lnTo>
                      <a:pt x="3465" y="8043"/>
                    </a:lnTo>
                    <a:lnTo>
                      <a:pt x="2980" y="8578"/>
                    </a:lnTo>
                    <a:lnTo>
                      <a:pt x="2587" y="9022"/>
                    </a:lnTo>
                    <a:lnTo>
                      <a:pt x="2294" y="9373"/>
                    </a:lnTo>
                    <a:lnTo>
                      <a:pt x="2110" y="9607"/>
                    </a:lnTo>
                    <a:lnTo>
                      <a:pt x="2026" y="9725"/>
                    </a:lnTo>
                    <a:lnTo>
                      <a:pt x="1926" y="9867"/>
                    </a:lnTo>
                    <a:lnTo>
                      <a:pt x="1817" y="10043"/>
                    </a:lnTo>
                    <a:lnTo>
                      <a:pt x="1691" y="10252"/>
                    </a:lnTo>
                    <a:lnTo>
                      <a:pt x="1557" y="10486"/>
                    </a:lnTo>
                    <a:lnTo>
                      <a:pt x="1415" y="10746"/>
                    </a:lnTo>
                    <a:lnTo>
                      <a:pt x="1273" y="11030"/>
                    </a:lnTo>
                    <a:lnTo>
                      <a:pt x="1131" y="11331"/>
                    </a:lnTo>
                    <a:lnTo>
                      <a:pt x="980" y="11658"/>
                    </a:lnTo>
                    <a:lnTo>
                      <a:pt x="838" y="12001"/>
                    </a:lnTo>
                    <a:lnTo>
                      <a:pt x="695" y="12369"/>
                    </a:lnTo>
                    <a:lnTo>
                      <a:pt x="562" y="12746"/>
                    </a:lnTo>
                    <a:lnTo>
                      <a:pt x="436" y="13139"/>
                    </a:lnTo>
                    <a:lnTo>
                      <a:pt x="327" y="13541"/>
                    </a:lnTo>
                    <a:lnTo>
                      <a:pt x="227" y="13959"/>
                    </a:lnTo>
                    <a:lnTo>
                      <a:pt x="143" y="14386"/>
                    </a:lnTo>
                    <a:lnTo>
                      <a:pt x="110" y="14603"/>
                    </a:lnTo>
                    <a:lnTo>
                      <a:pt x="76" y="14821"/>
                    </a:lnTo>
                    <a:lnTo>
                      <a:pt x="51" y="15038"/>
                    </a:lnTo>
                    <a:lnTo>
                      <a:pt x="26" y="15256"/>
                    </a:lnTo>
                    <a:lnTo>
                      <a:pt x="18" y="15482"/>
                    </a:lnTo>
                    <a:lnTo>
                      <a:pt x="9" y="15700"/>
                    </a:lnTo>
                    <a:lnTo>
                      <a:pt x="1" y="15926"/>
                    </a:lnTo>
                    <a:lnTo>
                      <a:pt x="9" y="16151"/>
                    </a:lnTo>
                    <a:lnTo>
                      <a:pt x="18" y="16369"/>
                    </a:lnTo>
                    <a:lnTo>
                      <a:pt x="34" y="16595"/>
                    </a:lnTo>
                    <a:lnTo>
                      <a:pt x="60" y="16821"/>
                    </a:lnTo>
                    <a:lnTo>
                      <a:pt x="93" y="17038"/>
                    </a:lnTo>
                    <a:lnTo>
                      <a:pt x="135" y="17264"/>
                    </a:lnTo>
                    <a:lnTo>
                      <a:pt x="185" y="17490"/>
                    </a:lnTo>
                    <a:lnTo>
                      <a:pt x="244" y="17708"/>
                    </a:lnTo>
                    <a:lnTo>
                      <a:pt x="311" y="17926"/>
                    </a:lnTo>
                    <a:lnTo>
                      <a:pt x="386" y="18143"/>
                    </a:lnTo>
                    <a:lnTo>
                      <a:pt x="470" y="18361"/>
                    </a:lnTo>
                    <a:lnTo>
                      <a:pt x="570" y="18578"/>
                    </a:lnTo>
                    <a:lnTo>
                      <a:pt x="670" y="18787"/>
                    </a:lnTo>
                    <a:lnTo>
                      <a:pt x="788" y="19005"/>
                    </a:lnTo>
                    <a:lnTo>
                      <a:pt x="913" y="19214"/>
                    </a:lnTo>
                    <a:lnTo>
                      <a:pt x="1047" y="19415"/>
                    </a:lnTo>
                    <a:lnTo>
                      <a:pt x="1198" y="19616"/>
                    </a:lnTo>
                    <a:lnTo>
                      <a:pt x="1348" y="19817"/>
                    </a:lnTo>
                    <a:lnTo>
                      <a:pt x="1524" y="20018"/>
                    </a:lnTo>
                    <a:lnTo>
                      <a:pt x="1708" y="20210"/>
                    </a:lnTo>
                    <a:lnTo>
                      <a:pt x="1901" y="20403"/>
                    </a:lnTo>
                    <a:lnTo>
                      <a:pt x="2101" y="20587"/>
                    </a:lnTo>
                    <a:lnTo>
                      <a:pt x="2327" y="20771"/>
                    </a:lnTo>
                    <a:lnTo>
                      <a:pt x="2553" y="20946"/>
                    </a:lnTo>
                    <a:lnTo>
                      <a:pt x="2804" y="21122"/>
                    </a:lnTo>
                    <a:lnTo>
                      <a:pt x="3064" y="21281"/>
                    </a:lnTo>
                    <a:lnTo>
                      <a:pt x="3331" y="21432"/>
                    </a:lnTo>
                    <a:lnTo>
                      <a:pt x="3616" y="21566"/>
                    </a:lnTo>
                    <a:lnTo>
                      <a:pt x="3909" y="21691"/>
                    </a:lnTo>
                    <a:lnTo>
                      <a:pt x="4219" y="21800"/>
                    </a:lnTo>
                    <a:lnTo>
                      <a:pt x="4528" y="21900"/>
                    </a:lnTo>
                    <a:lnTo>
                      <a:pt x="4854" y="21984"/>
                    </a:lnTo>
                    <a:lnTo>
                      <a:pt x="5189" y="22059"/>
                    </a:lnTo>
                    <a:lnTo>
                      <a:pt x="5532" y="22126"/>
                    </a:lnTo>
                    <a:lnTo>
                      <a:pt x="5884" y="22177"/>
                    </a:lnTo>
                    <a:lnTo>
                      <a:pt x="6244" y="22218"/>
                    </a:lnTo>
                    <a:lnTo>
                      <a:pt x="6603" y="22244"/>
                    </a:lnTo>
                    <a:lnTo>
                      <a:pt x="6980" y="22269"/>
                    </a:lnTo>
                    <a:lnTo>
                      <a:pt x="7357" y="22277"/>
                    </a:lnTo>
                    <a:lnTo>
                      <a:pt x="7742" y="22277"/>
                    </a:lnTo>
                    <a:lnTo>
                      <a:pt x="8126" y="22269"/>
                    </a:lnTo>
                    <a:lnTo>
                      <a:pt x="8520" y="22260"/>
                    </a:lnTo>
                    <a:lnTo>
                      <a:pt x="8921" y="22235"/>
                    </a:lnTo>
                    <a:lnTo>
                      <a:pt x="9323" y="22202"/>
                    </a:lnTo>
                    <a:lnTo>
                      <a:pt x="9725" y="22160"/>
                    </a:lnTo>
                    <a:lnTo>
                      <a:pt x="10126" y="22118"/>
                    </a:lnTo>
                    <a:lnTo>
                      <a:pt x="10537" y="22059"/>
                    </a:lnTo>
                    <a:lnTo>
                      <a:pt x="10947" y="22001"/>
                    </a:lnTo>
                    <a:lnTo>
                      <a:pt x="11357" y="21942"/>
                    </a:lnTo>
                    <a:lnTo>
                      <a:pt x="11767" y="21867"/>
                    </a:lnTo>
                    <a:lnTo>
                      <a:pt x="12177" y="21792"/>
                    </a:lnTo>
                    <a:lnTo>
                      <a:pt x="12988" y="21624"/>
                    </a:lnTo>
                    <a:lnTo>
                      <a:pt x="13800" y="21449"/>
                    </a:lnTo>
                    <a:lnTo>
                      <a:pt x="14595" y="21248"/>
                    </a:lnTo>
                    <a:lnTo>
                      <a:pt x="15382" y="21047"/>
                    </a:lnTo>
                    <a:lnTo>
                      <a:pt x="16143" y="20829"/>
                    </a:lnTo>
                    <a:lnTo>
                      <a:pt x="16880" y="20612"/>
                    </a:lnTo>
                    <a:lnTo>
                      <a:pt x="17591" y="20386"/>
                    </a:lnTo>
                    <a:lnTo>
                      <a:pt x="18260" y="20168"/>
                    </a:lnTo>
                    <a:lnTo>
                      <a:pt x="18905" y="19951"/>
                    </a:lnTo>
                    <a:lnTo>
                      <a:pt x="19499" y="19741"/>
                    </a:lnTo>
                    <a:lnTo>
                      <a:pt x="20060" y="19541"/>
                    </a:lnTo>
                    <a:lnTo>
                      <a:pt x="21014" y="19181"/>
                    </a:lnTo>
                    <a:lnTo>
                      <a:pt x="21733" y="18896"/>
                    </a:lnTo>
                    <a:lnTo>
                      <a:pt x="22193" y="18712"/>
                    </a:lnTo>
                    <a:lnTo>
                      <a:pt x="22352" y="18645"/>
                    </a:lnTo>
                    <a:lnTo>
                      <a:pt x="21959" y="13733"/>
                    </a:lnTo>
                    <a:lnTo>
                      <a:pt x="21541" y="13825"/>
                    </a:lnTo>
                    <a:lnTo>
                      <a:pt x="21089" y="13917"/>
                    </a:lnTo>
                    <a:lnTo>
                      <a:pt x="20620" y="14001"/>
                    </a:lnTo>
                    <a:lnTo>
                      <a:pt x="20127" y="14076"/>
                    </a:lnTo>
                    <a:lnTo>
                      <a:pt x="19608" y="14160"/>
                    </a:lnTo>
                    <a:lnTo>
                      <a:pt x="19080" y="14235"/>
                    </a:lnTo>
                    <a:lnTo>
                      <a:pt x="17984" y="14369"/>
                    </a:lnTo>
                    <a:lnTo>
                      <a:pt x="16855" y="14495"/>
                    </a:lnTo>
                    <a:lnTo>
                      <a:pt x="15708" y="14612"/>
                    </a:lnTo>
                    <a:lnTo>
                      <a:pt x="14570" y="14712"/>
                    </a:lnTo>
                    <a:lnTo>
                      <a:pt x="13465" y="14804"/>
                    </a:lnTo>
                    <a:lnTo>
                      <a:pt x="12411" y="14879"/>
                    </a:lnTo>
                    <a:lnTo>
                      <a:pt x="11432" y="14946"/>
                    </a:lnTo>
                    <a:lnTo>
                      <a:pt x="9767" y="15047"/>
                    </a:lnTo>
                    <a:lnTo>
                      <a:pt x="8645" y="15105"/>
                    </a:lnTo>
                    <a:lnTo>
                      <a:pt x="8235" y="15122"/>
                    </a:lnTo>
                    <a:lnTo>
                      <a:pt x="8235" y="15122"/>
                    </a:lnTo>
                    <a:lnTo>
                      <a:pt x="14001" y="9574"/>
                    </a:lnTo>
                    <a:lnTo>
                      <a:pt x="13976" y="9156"/>
                    </a:lnTo>
                    <a:lnTo>
                      <a:pt x="13926" y="8034"/>
                    </a:lnTo>
                    <a:lnTo>
                      <a:pt x="13834" y="6469"/>
                    </a:lnTo>
                    <a:lnTo>
                      <a:pt x="13775" y="5582"/>
                    </a:lnTo>
                    <a:lnTo>
                      <a:pt x="13716" y="4679"/>
                    </a:lnTo>
                    <a:lnTo>
                      <a:pt x="13641" y="3766"/>
                    </a:lnTo>
                    <a:lnTo>
                      <a:pt x="13566" y="2896"/>
                    </a:lnTo>
                    <a:lnTo>
                      <a:pt x="13482" y="2084"/>
                    </a:lnTo>
                    <a:lnTo>
                      <a:pt x="13398" y="1373"/>
                    </a:lnTo>
                    <a:lnTo>
                      <a:pt x="13348" y="1055"/>
                    </a:lnTo>
                    <a:lnTo>
                      <a:pt x="13298" y="771"/>
                    </a:lnTo>
                    <a:lnTo>
                      <a:pt x="13248" y="528"/>
                    </a:lnTo>
                    <a:lnTo>
                      <a:pt x="13198" y="327"/>
                    </a:lnTo>
                    <a:lnTo>
                      <a:pt x="13147" y="168"/>
                    </a:lnTo>
                    <a:lnTo>
                      <a:pt x="13122" y="109"/>
                    </a:lnTo>
                    <a:lnTo>
                      <a:pt x="13097" y="59"/>
                    </a:lnTo>
                    <a:lnTo>
                      <a:pt x="13064" y="26"/>
                    </a:lnTo>
                    <a:lnTo>
                      <a:pt x="13039" y="1"/>
                    </a:lnTo>
                    <a:close/>
                  </a:path>
                </a:pathLst>
              </a:custGeom>
              <a:solidFill>
                <a:srgbClr val="5492C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158;p30">
                <a:extLst>
                  <a:ext uri="{FF2B5EF4-FFF2-40B4-BE49-F238E27FC236}">
                    <a16:creationId xmlns:a16="http://schemas.microsoft.com/office/drawing/2014/main" id="{73FF0E56-4D07-C473-BF83-93C38DE6851E}"/>
                  </a:ext>
                </a:extLst>
              </p:cNvPr>
              <p:cNvSpPr/>
              <p:nvPr/>
            </p:nvSpPr>
            <p:spPr>
              <a:xfrm>
                <a:off x="2847119" y="1794190"/>
                <a:ext cx="156538" cy="154398"/>
              </a:xfrm>
              <a:custGeom>
                <a:avLst/>
                <a:gdLst/>
                <a:ahLst/>
                <a:cxnLst/>
                <a:rect l="l" t="t" r="r" b="b"/>
                <a:pathLst>
                  <a:path w="4294" h="4235" extrusionOk="0">
                    <a:moveTo>
                      <a:pt x="2460" y="1"/>
                    </a:move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661" y="2042"/>
                    </a:lnTo>
                    <a:lnTo>
                      <a:pt x="452" y="2779"/>
                    </a:lnTo>
                    <a:lnTo>
                      <a:pt x="226" y="3507"/>
                    </a:lnTo>
                    <a:lnTo>
                      <a:pt x="0" y="4235"/>
                    </a:lnTo>
                    <a:lnTo>
                      <a:pt x="4276" y="4235"/>
                    </a:lnTo>
                    <a:lnTo>
                      <a:pt x="4293" y="3574"/>
                    </a:lnTo>
                    <a:lnTo>
                      <a:pt x="4285" y="2913"/>
                    </a:lnTo>
                    <a:lnTo>
                      <a:pt x="4268" y="2260"/>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804" y="26"/>
                    </a:lnTo>
                    <a:lnTo>
                      <a:pt x="2628" y="9"/>
                    </a:lnTo>
                    <a:lnTo>
                      <a:pt x="2460"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159;p30">
                <a:extLst>
                  <a:ext uri="{FF2B5EF4-FFF2-40B4-BE49-F238E27FC236}">
                    <a16:creationId xmlns:a16="http://schemas.microsoft.com/office/drawing/2014/main" id="{1ED719F7-30BE-AAC0-078C-E915BFE909E4}"/>
                  </a:ext>
                </a:extLst>
              </p:cNvPr>
              <p:cNvSpPr/>
              <p:nvPr/>
            </p:nvSpPr>
            <p:spPr>
              <a:xfrm>
                <a:off x="2847119" y="1794190"/>
                <a:ext cx="156538" cy="154398"/>
              </a:xfrm>
              <a:custGeom>
                <a:avLst/>
                <a:gdLst/>
                <a:ahLst/>
                <a:cxnLst/>
                <a:rect l="l" t="t" r="r" b="b"/>
                <a:pathLst>
                  <a:path w="4294" h="4235" fill="none" extrusionOk="0">
                    <a:moveTo>
                      <a:pt x="4276" y="4235"/>
                    </a:moveTo>
                    <a:lnTo>
                      <a:pt x="4276" y="4235"/>
                    </a:lnTo>
                    <a:lnTo>
                      <a:pt x="4293" y="3574"/>
                    </a:lnTo>
                    <a:lnTo>
                      <a:pt x="4285" y="2913"/>
                    </a:lnTo>
                    <a:lnTo>
                      <a:pt x="4268" y="2260"/>
                    </a:lnTo>
                    <a:lnTo>
                      <a:pt x="4235" y="1607"/>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971" y="59"/>
                    </a:lnTo>
                    <a:lnTo>
                      <a:pt x="2804" y="26"/>
                    </a:lnTo>
                    <a:lnTo>
                      <a:pt x="2628" y="9"/>
                    </a:lnTo>
                    <a:lnTo>
                      <a:pt x="2460" y="1"/>
                    </a:ln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871" y="1298"/>
                    </a:lnTo>
                    <a:lnTo>
                      <a:pt x="661" y="2042"/>
                    </a:lnTo>
                    <a:lnTo>
                      <a:pt x="452" y="2779"/>
                    </a:lnTo>
                    <a:lnTo>
                      <a:pt x="226" y="3507"/>
                    </a:lnTo>
                    <a:lnTo>
                      <a:pt x="0" y="4235"/>
                    </a:lnTo>
                    <a:lnTo>
                      <a:pt x="4276" y="4235"/>
                    </a:lnTo>
                  </a:path>
                </a:pathLst>
              </a:cu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160;p30">
                <a:extLst>
                  <a:ext uri="{FF2B5EF4-FFF2-40B4-BE49-F238E27FC236}">
                    <a16:creationId xmlns:a16="http://schemas.microsoft.com/office/drawing/2014/main" id="{62B98659-75BB-1883-9F73-33ED1680BDB3}"/>
                  </a:ext>
                </a:extLst>
              </p:cNvPr>
              <p:cNvSpPr/>
              <p:nvPr/>
            </p:nvSpPr>
            <p:spPr>
              <a:xfrm>
                <a:off x="2838261" y="1580011"/>
                <a:ext cx="238306" cy="285608"/>
              </a:xfrm>
              <a:custGeom>
                <a:avLst/>
                <a:gdLst/>
                <a:ahLst/>
                <a:cxnLst/>
                <a:rect l="l" t="t" r="r" b="b"/>
                <a:pathLst>
                  <a:path w="6537" h="7834" extrusionOk="0">
                    <a:moveTo>
                      <a:pt x="2494" y="1"/>
                    </a:moveTo>
                    <a:lnTo>
                      <a:pt x="2452" y="18"/>
                    </a:lnTo>
                    <a:lnTo>
                      <a:pt x="2402" y="43"/>
                    </a:lnTo>
                    <a:lnTo>
                      <a:pt x="2352" y="68"/>
                    </a:lnTo>
                    <a:lnTo>
                      <a:pt x="2310" y="110"/>
                    </a:lnTo>
                    <a:lnTo>
                      <a:pt x="2260" y="152"/>
                    </a:lnTo>
                    <a:lnTo>
                      <a:pt x="2210" y="210"/>
                    </a:lnTo>
                    <a:lnTo>
                      <a:pt x="2118" y="344"/>
                    </a:lnTo>
                    <a:lnTo>
                      <a:pt x="2034" y="503"/>
                    </a:lnTo>
                    <a:lnTo>
                      <a:pt x="1950" y="696"/>
                    </a:lnTo>
                    <a:lnTo>
                      <a:pt x="1867" y="913"/>
                    </a:lnTo>
                    <a:lnTo>
                      <a:pt x="1800" y="1164"/>
                    </a:lnTo>
                    <a:lnTo>
                      <a:pt x="1733" y="1440"/>
                    </a:lnTo>
                    <a:lnTo>
                      <a:pt x="1683" y="1742"/>
                    </a:lnTo>
                    <a:lnTo>
                      <a:pt x="1641" y="2060"/>
                    </a:lnTo>
                    <a:lnTo>
                      <a:pt x="1607" y="2411"/>
                    </a:lnTo>
                    <a:lnTo>
                      <a:pt x="1590" y="2788"/>
                    </a:lnTo>
                    <a:lnTo>
                      <a:pt x="1582" y="3181"/>
                    </a:lnTo>
                    <a:lnTo>
                      <a:pt x="1448" y="3081"/>
                    </a:lnTo>
                    <a:lnTo>
                      <a:pt x="1298" y="2980"/>
                    </a:lnTo>
                    <a:lnTo>
                      <a:pt x="1122" y="2863"/>
                    </a:lnTo>
                    <a:lnTo>
                      <a:pt x="921" y="2763"/>
                    </a:lnTo>
                    <a:lnTo>
                      <a:pt x="821" y="2712"/>
                    </a:lnTo>
                    <a:lnTo>
                      <a:pt x="720" y="2679"/>
                    </a:lnTo>
                    <a:lnTo>
                      <a:pt x="620" y="2654"/>
                    </a:lnTo>
                    <a:lnTo>
                      <a:pt x="528" y="2637"/>
                    </a:lnTo>
                    <a:lnTo>
                      <a:pt x="444" y="2637"/>
                    </a:lnTo>
                    <a:lnTo>
                      <a:pt x="369" y="2654"/>
                    </a:lnTo>
                    <a:lnTo>
                      <a:pt x="302" y="2687"/>
                    </a:lnTo>
                    <a:lnTo>
                      <a:pt x="243" y="2729"/>
                    </a:lnTo>
                    <a:lnTo>
                      <a:pt x="185" y="2771"/>
                    </a:lnTo>
                    <a:lnTo>
                      <a:pt x="134" y="2821"/>
                    </a:lnTo>
                    <a:lnTo>
                      <a:pt x="93" y="2880"/>
                    </a:lnTo>
                    <a:lnTo>
                      <a:pt x="59" y="2938"/>
                    </a:lnTo>
                    <a:lnTo>
                      <a:pt x="34" y="3005"/>
                    </a:lnTo>
                    <a:lnTo>
                      <a:pt x="17" y="3081"/>
                    </a:lnTo>
                    <a:lnTo>
                      <a:pt x="9" y="3156"/>
                    </a:lnTo>
                    <a:lnTo>
                      <a:pt x="1" y="3231"/>
                    </a:lnTo>
                    <a:lnTo>
                      <a:pt x="1" y="3315"/>
                    </a:lnTo>
                    <a:lnTo>
                      <a:pt x="17" y="3398"/>
                    </a:lnTo>
                    <a:lnTo>
                      <a:pt x="34" y="3482"/>
                    </a:lnTo>
                    <a:lnTo>
                      <a:pt x="59" y="3566"/>
                    </a:lnTo>
                    <a:lnTo>
                      <a:pt x="93" y="3650"/>
                    </a:lnTo>
                    <a:lnTo>
                      <a:pt x="134" y="3742"/>
                    </a:lnTo>
                    <a:lnTo>
                      <a:pt x="185" y="3859"/>
                    </a:lnTo>
                    <a:lnTo>
                      <a:pt x="252" y="4018"/>
                    </a:lnTo>
                    <a:lnTo>
                      <a:pt x="411" y="4470"/>
                    </a:lnTo>
                    <a:lnTo>
                      <a:pt x="595" y="5022"/>
                    </a:lnTo>
                    <a:lnTo>
                      <a:pt x="796" y="5616"/>
                    </a:lnTo>
                    <a:lnTo>
                      <a:pt x="1130" y="6679"/>
                    </a:lnTo>
                    <a:lnTo>
                      <a:pt x="1273" y="7139"/>
                    </a:lnTo>
                    <a:lnTo>
                      <a:pt x="1323" y="7164"/>
                    </a:lnTo>
                    <a:lnTo>
                      <a:pt x="1432" y="7189"/>
                    </a:lnTo>
                    <a:lnTo>
                      <a:pt x="1800" y="7281"/>
                    </a:lnTo>
                    <a:lnTo>
                      <a:pt x="2319" y="7390"/>
                    </a:lnTo>
                    <a:lnTo>
                      <a:pt x="2904" y="7516"/>
                    </a:lnTo>
                    <a:lnTo>
                      <a:pt x="4001" y="7733"/>
                    </a:lnTo>
                    <a:lnTo>
                      <a:pt x="4494" y="7834"/>
                    </a:lnTo>
                    <a:lnTo>
                      <a:pt x="4595" y="7691"/>
                    </a:lnTo>
                    <a:lnTo>
                      <a:pt x="4846" y="7290"/>
                    </a:lnTo>
                    <a:lnTo>
                      <a:pt x="5013" y="7022"/>
                    </a:lnTo>
                    <a:lnTo>
                      <a:pt x="5197" y="6704"/>
                    </a:lnTo>
                    <a:lnTo>
                      <a:pt x="5390" y="6361"/>
                    </a:lnTo>
                    <a:lnTo>
                      <a:pt x="5591" y="6001"/>
                    </a:lnTo>
                    <a:lnTo>
                      <a:pt x="5791" y="5616"/>
                    </a:lnTo>
                    <a:lnTo>
                      <a:pt x="5975" y="5223"/>
                    </a:lnTo>
                    <a:lnTo>
                      <a:pt x="6151" y="4838"/>
                    </a:lnTo>
                    <a:lnTo>
                      <a:pt x="6226" y="4645"/>
                    </a:lnTo>
                    <a:lnTo>
                      <a:pt x="6302" y="4453"/>
                    </a:lnTo>
                    <a:lnTo>
                      <a:pt x="6360" y="4269"/>
                    </a:lnTo>
                    <a:lnTo>
                      <a:pt x="6419" y="4085"/>
                    </a:lnTo>
                    <a:lnTo>
                      <a:pt x="6461" y="3909"/>
                    </a:lnTo>
                    <a:lnTo>
                      <a:pt x="6503" y="3742"/>
                    </a:lnTo>
                    <a:lnTo>
                      <a:pt x="6519" y="3583"/>
                    </a:lnTo>
                    <a:lnTo>
                      <a:pt x="6536" y="3432"/>
                    </a:lnTo>
                    <a:lnTo>
                      <a:pt x="6536" y="3290"/>
                    </a:lnTo>
                    <a:lnTo>
                      <a:pt x="6528" y="3156"/>
                    </a:lnTo>
                    <a:lnTo>
                      <a:pt x="6503" y="3147"/>
                    </a:lnTo>
                    <a:lnTo>
                      <a:pt x="6444" y="3131"/>
                    </a:lnTo>
                    <a:lnTo>
                      <a:pt x="6344" y="3106"/>
                    </a:lnTo>
                    <a:lnTo>
                      <a:pt x="6218" y="3106"/>
                    </a:lnTo>
                    <a:lnTo>
                      <a:pt x="6143" y="3114"/>
                    </a:lnTo>
                    <a:lnTo>
                      <a:pt x="6051" y="3131"/>
                    </a:lnTo>
                    <a:lnTo>
                      <a:pt x="5959" y="3156"/>
                    </a:lnTo>
                    <a:lnTo>
                      <a:pt x="5867" y="3198"/>
                    </a:lnTo>
                    <a:lnTo>
                      <a:pt x="5758" y="3248"/>
                    </a:lnTo>
                    <a:lnTo>
                      <a:pt x="5649" y="3315"/>
                    </a:lnTo>
                    <a:lnTo>
                      <a:pt x="5532" y="3398"/>
                    </a:lnTo>
                    <a:lnTo>
                      <a:pt x="5406" y="3499"/>
                    </a:lnTo>
                    <a:lnTo>
                      <a:pt x="5406" y="3499"/>
                    </a:lnTo>
                    <a:lnTo>
                      <a:pt x="5440" y="3415"/>
                    </a:lnTo>
                    <a:lnTo>
                      <a:pt x="5524" y="3181"/>
                    </a:lnTo>
                    <a:lnTo>
                      <a:pt x="5641" y="2855"/>
                    </a:lnTo>
                    <a:lnTo>
                      <a:pt x="5699" y="2670"/>
                    </a:lnTo>
                    <a:lnTo>
                      <a:pt x="5758" y="2470"/>
                    </a:lnTo>
                    <a:lnTo>
                      <a:pt x="5808" y="2269"/>
                    </a:lnTo>
                    <a:lnTo>
                      <a:pt x="5850" y="2060"/>
                    </a:lnTo>
                    <a:lnTo>
                      <a:pt x="5883" y="1867"/>
                    </a:lnTo>
                    <a:lnTo>
                      <a:pt x="5909" y="1683"/>
                    </a:lnTo>
                    <a:lnTo>
                      <a:pt x="5909" y="1516"/>
                    </a:lnTo>
                    <a:lnTo>
                      <a:pt x="5900" y="1432"/>
                    </a:lnTo>
                    <a:lnTo>
                      <a:pt x="5892" y="1365"/>
                    </a:lnTo>
                    <a:lnTo>
                      <a:pt x="5875" y="1298"/>
                    </a:lnTo>
                    <a:lnTo>
                      <a:pt x="5850" y="1248"/>
                    </a:lnTo>
                    <a:lnTo>
                      <a:pt x="5825" y="1198"/>
                    </a:lnTo>
                    <a:lnTo>
                      <a:pt x="5783" y="1156"/>
                    </a:lnTo>
                    <a:lnTo>
                      <a:pt x="5741" y="1122"/>
                    </a:lnTo>
                    <a:lnTo>
                      <a:pt x="5699" y="1114"/>
                    </a:lnTo>
                    <a:lnTo>
                      <a:pt x="5649" y="1114"/>
                    </a:lnTo>
                    <a:lnTo>
                      <a:pt x="5591" y="1131"/>
                    </a:lnTo>
                    <a:lnTo>
                      <a:pt x="5540" y="1156"/>
                    </a:lnTo>
                    <a:lnTo>
                      <a:pt x="5473" y="1189"/>
                    </a:lnTo>
                    <a:lnTo>
                      <a:pt x="5415" y="1239"/>
                    </a:lnTo>
                    <a:lnTo>
                      <a:pt x="5356" y="1290"/>
                    </a:lnTo>
                    <a:lnTo>
                      <a:pt x="5222" y="1432"/>
                    </a:lnTo>
                    <a:lnTo>
                      <a:pt x="5088" y="1591"/>
                    </a:lnTo>
                    <a:lnTo>
                      <a:pt x="4955" y="1775"/>
                    </a:lnTo>
                    <a:lnTo>
                      <a:pt x="4821" y="1968"/>
                    </a:lnTo>
                    <a:lnTo>
                      <a:pt x="4695" y="2160"/>
                    </a:lnTo>
                    <a:lnTo>
                      <a:pt x="4578" y="2361"/>
                    </a:lnTo>
                    <a:lnTo>
                      <a:pt x="4377" y="2712"/>
                    </a:lnTo>
                    <a:lnTo>
                      <a:pt x="4235" y="2963"/>
                    </a:lnTo>
                    <a:lnTo>
                      <a:pt x="4185" y="3064"/>
                    </a:lnTo>
                    <a:lnTo>
                      <a:pt x="4218" y="2955"/>
                    </a:lnTo>
                    <a:lnTo>
                      <a:pt x="4302" y="2654"/>
                    </a:lnTo>
                    <a:lnTo>
                      <a:pt x="4402" y="2227"/>
                    </a:lnTo>
                    <a:lnTo>
                      <a:pt x="4452" y="1984"/>
                    </a:lnTo>
                    <a:lnTo>
                      <a:pt x="4511" y="1725"/>
                    </a:lnTo>
                    <a:lnTo>
                      <a:pt x="4553" y="1465"/>
                    </a:lnTo>
                    <a:lnTo>
                      <a:pt x="4595" y="1214"/>
                    </a:lnTo>
                    <a:lnTo>
                      <a:pt x="4620" y="972"/>
                    </a:lnTo>
                    <a:lnTo>
                      <a:pt x="4628" y="746"/>
                    </a:lnTo>
                    <a:lnTo>
                      <a:pt x="4628" y="645"/>
                    </a:lnTo>
                    <a:lnTo>
                      <a:pt x="4620" y="553"/>
                    </a:lnTo>
                    <a:lnTo>
                      <a:pt x="4611" y="461"/>
                    </a:lnTo>
                    <a:lnTo>
                      <a:pt x="4595" y="386"/>
                    </a:lnTo>
                    <a:lnTo>
                      <a:pt x="4578" y="311"/>
                    </a:lnTo>
                    <a:lnTo>
                      <a:pt x="4544" y="252"/>
                    </a:lnTo>
                    <a:lnTo>
                      <a:pt x="4511" y="210"/>
                    </a:lnTo>
                    <a:lnTo>
                      <a:pt x="4469" y="177"/>
                    </a:lnTo>
                    <a:lnTo>
                      <a:pt x="4427" y="160"/>
                    </a:lnTo>
                    <a:lnTo>
                      <a:pt x="4377" y="143"/>
                    </a:lnTo>
                    <a:lnTo>
                      <a:pt x="4327" y="152"/>
                    </a:lnTo>
                    <a:lnTo>
                      <a:pt x="4277" y="168"/>
                    </a:lnTo>
                    <a:lnTo>
                      <a:pt x="4226" y="185"/>
                    </a:lnTo>
                    <a:lnTo>
                      <a:pt x="4176" y="227"/>
                    </a:lnTo>
                    <a:lnTo>
                      <a:pt x="4118" y="269"/>
                    </a:lnTo>
                    <a:lnTo>
                      <a:pt x="4067" y="319"/>
                    </a:lnTo>
                    <a:lnTo>
                      <a:pt x="3959" y="444"/>
                    </a:lnTo>
                    <a:lnTo>
                      <a:pt x="3842" y="603"/>
                    </a:lnTo>
                    <a:lnTo>
                      <a:pt x="3733" y="779"/>
                    </a:lnTo>
                    <a:lnTo>
                      <a:pt x="3624" y="972"/>
                    </a:lnTo>
                    <a:lnTo>
                      <a:pt x="3524" y="1181"/>
                    </a:lnTo>
                    <a:lnTo>
                      <a:pt x="3423" y="1398"/>
                    </a:lnTo>
                    <a:lnTo>
                      <a:pt x="3323" y="1616"/>
                    </a:lnTo>
                    <a:lnTo>
                      <a:pt x="3239" y="1834"/>
                    </a:lnTo>
                    <a:lnTo>
                      <a:pt x="3164" y="2051"/>
                    </a:lnTo>
                    <a:lnTo>
                      <a:pt x="3088" y="2252"/>
                    </a:lnTo>
                    <a:lnTo>
                      <a:pt x="3038" y="2445"/>
                    </a:lnTo>
                    <a:lnTo>
                      <a:pt x="2996" y="2612"/>
                    </a:lnTo>
                    <a:lnTo>
                      <a:pt x="3013" y="2244"/>
                    </a:lnTo>
                    <a:lnTo>
                      <a:pt x="3021" y="1867"/>
                    </a:lnTo>
                    <a:lnTo>
                      <a:pt x="3013" y="1424"/>
                    </a:lnTo>
                    <a:lnTo>
                      <a:pt x="3005" y="1189"/>
                    </a:lnTo>
                    <a:lnTo>
                      <a:pt x="2988" y="963"/>
                    </a:lnTo>
                    <a:lnTo>
                      <a:pt x="2963" y="746"/>
                    </a:lnTo>
                    <a:lnTo>
                      <a:pt x="2929" y="545"/>
                    </a:lnTo>
                    <a:lnTo>
                      <a:pt x="2888" y="369"/>
                    </a:lnTo>
                    <a:lnTo>
                      <a:pt x="2862" y="294"/>
                    </a:lnTo>
                    <a:lnTo>
                      <a:pt x="2837" y="219"/>
                    </a:lnTo>
                    <a:lnTo>
                      <a:pt x="2804" y="160"/>
                    </a:lnTo>
                    <a:lnTo>
                      <a:pt x="2762" y="101"/>
                    </a:lnTo>
                    <a:lnTo>
                      <a:pt x="2729" y="60"/>
                    </a:lnTo>
                    <a:lnTo>
                      <a:pt x="2687" y="34"/>
                    </a:lnTo>
                    <a:lnTo>
                      <a:pt x="2637" y="9"/>
                    </a:lnTo>
                    <a:lnTo>
                      <a:pt x="2595"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161;p30">
                <a:extLst>
                  <a:ext uri="{FF2B5EF4-FFF2-40B4-BE49-F238E27FC236}">
                    <a16:creationId xmlns:a16="http://schemas.microsoft.com/office/drawing/2014/main" id="{2105D44F-9AB3-DFA8-BE50-9A549425E6BF}"/>
                  </a:ext>
                </a:extLst>
              </p:cNvPr>
              <p:cNvSpPr/>
              <p:nvPr/>
            </p:nvSpPr>
            <p:spPr>
              <a:xfrm>
                <a:off x="2904465" y="1717305"/>
                <a:ext cx="72035" cy="62269"/>
              </a:xfrm>
              <a:custGeom>
                <a:avLst/>
                <a:gdLst/>
                <a:ahLst/>
                <a:cxnLst/>
                <a:rect l="l" t="t" r="r" b="b"/>
                <a:pathLst>
                  <a:path w="1976" h="1708" extrusionOk="0">
                    <a:moveTo>
                      <a:pt x="176" y="1"/>
                    </a:moveTo>
                    <a:lnTo>
                      <a:pt x="92" y="9"/>
                    </a:lnTo>
                    <a:lnTo>
                      <a:pt x="0" y="26"/>
                    </a:lnTo>
                    <a:lnTo>
                      <a:pt x="159" y="101"/>
                    </a:lnTo>
                    <a:lnTo>
                      <a:pt x="318" y="168"/>
                    </a:lnTo>
                    <a:lnTo>
                      <a:pt x="461" y="243"/>
                    </a:lnTo>
                    <a:lnTo>
                      <a:pt x="595" y="327"/>
                    </a:lnTo>
                    <a:lnTo>
                      <a:pt x="662" y="369"/>
                    </a:lnTo>
                    <a:lnTo>
                      <a:pt x="728" y="419"/>
                    </a:lnTo>
                    <a:lnTo>
                      <a:pt x="854" y="511"/>
                    </a:lnTo>
                    <a:lnTo>
                      <a:pt x="980" y="612"/>
                    </a:lnTo>
                    <a:lnTo>
                      <a:pt x="1038" y="662"/>
                    </a:lnTo>
                    <a:lnTo>
                      <a:pt x="1097" y="712"/>
                    </a:lnTo>
                    <a:lnTo>
                      <a:pt x="1214" y="829"/>
                    </a:lnTo>
                    <a:lnTo>
                      <a:pt x="1323" y="938"/>
                    </a:lnTo>
                    <a:lnTo>
                      <a:pt x="1540" y="1181"/>
                    </a:lnTo>
                    <a:lnTo>
                      <a:pt x="1749" y="1440"/>
                    </a:lnTo>
                    <a:lnTo>
                      <a:pt x="1975" y="1708"/>
                    </a:lnTo>
                    <a:lnTo>
                      <a:pt x="1967" y="1616"/>
                    </a:lnTo>
                    <a:lnTo>
                      <a:pt x="1950" y="1532"/>
                    </a:lnTo>
                    <a:lnTo>
                      <a:pt x="1900" y="1356"/>
                    </a:lnTo>
                    <a:lnTo>
                      <a:pt x="1841" y="1189"/>
                    </a:lnTo>
                    <a:lnTo>
                      <a:pt x="1766" y="1030"/>
                    </a:lnTo>
                    <a:lnTo>
                      <a:pt x="1674" y="879"/>
                    </a:lnTo>
                    <a:lnTo>
                      <a:pt x="1574" y="729"/>
                    </a:lnTo>
                    <a:lnTo>
                      <a:pt x="1457" y="595"/>
                    </a:lnTo>
                    <a:lnTo>
                      <a:pt x="1331" y="461"/>
                    </a:lnTo>
                    <a:lnTo>
                      <a:pt x="1264" y="402"/>
                    </a:lnTo>
                    <a:lnTo>
                      <a:pt x="1197" y="344"/>
                    </a:lnTo>
                    <a:lnTo>
                      <a:pt x="1122" y="294"/>
                    </a:lnTo>
                    <a:lnTo>
                      <a:pt x="1046" y="243"/>
                    </a:lnTo>
                    <a:lnTo>
                      <a:pt x="963" y="193"/>
                    </a:lnTo>
                    <a:lnTo>
                      <a:pt x="887" y="151"/>
                    </a:lnTo>
                    <a:lnTo>
                      <a:pt x="804" y="109"/>
                    </a:lnTo>
                    <a:lnTo>
                      <a:pt x="712" y="84"/>
                    </a:lnTo>
                    <a:lnTo>
                      <a:pt x="628" y="51"/>
                    </a:lnTo>
                    <a:lnTo>
                      <a:pt x="536" y="34"/>
                    </a:lnTo>
                    <a:lnTo>
                      <a:pt x="452" y="17"/>
                    </a:lnTo>
                    <a:lnTo>
                      <a:pt x="360"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162;p30">
                <a:extLst>
                  <a:ext uri="{FF2B5EF4-FFF2-40B4-BE49-F238E27FC236}">
                    <a16:creationId xmlns:a16="http://schemas.microsoft.com/office/drawing/2014/main" id="{42B046E3-579F-C6AF-FE1A-88FEAB2CD9C8}"/>
                  </a:ext>
                </a:extLst>
              </p:cNvPr>
              <p:cNvSpPr/>
              <p:nvPr/>
            </p:nvSpPr>
            <p:spPr>
              <a:xfrm>
                <a:off x="2272647" y="1897908"/>
                <a:ext cx="743500" cy="1040096"/>
              </a:xfrm>
              <a:custGeom>
                <a:avLst/>
                <a:gdLst/>
                <a:ahLst/>
                <a:cxnLst/>
                <a:rect l="l" t="t" r="r" b="b"/>
                <a:pathLst>
                  <a:path w="20395" h="28529" extrusionOk="0">
                    <a:moveTo>
                      <a:pt x="15817" y="1"/>
                    </a:moveTo>
                    <a:lnTo>
                      <a:pt x="15658" y="662"/>
                    </a:lnTo>
                    <a:lnTo>
                      <a:pt x="15490" y="1323"/>
                    </a:lnTo>
                    <a:lnTo>
                      <a:pt x="15306" y="1967"/>
                    </a:lnTo>
                    <a:lnTo>
                      <a:pt x="15105" y="2595"/>
                    </a:lnTo>
                    <a:lnTo>
                      <a:pt x="14896" y="3214"/>
                    </a:lnTo>
                    <a:lnTo>
                      <a:pt x="14679" y="3825"/>
                    </a:lnTo>
                    <a:lnTo>
                      <a:pt x="14444" y="4419"/>
                    </a:lnTo>
                    <a:lnTo>
                      <a:pt x="14210" y="5005"/>
                    </a:lnTo>
                    <a:lnTo>
                      <a:pt x="13959" y="5582"/>
                    </a:lnTo>
                    <a:lnTo>
                      <a:pt x="13700" y="6143"/>
                    </a:lnTo>
                    <a:lnTo>
                      <a:pt x="13432" y="6687"/>
                    </a:lnTo>
                    <a:lnTo>
                      <a:pt x="13156" y="7223"/>
                    </a:lnTo>
                    <a:lnTo>
                      <a:pt x="12871" y="7750"/>
                    </a:lnTo>
                    <a:lnTo>
                      <a:pt x="12578" y="8269"/>
                    </a:lnTo>
                    <a:lnTo>
                      <a:pt x="12285" y="8771"/>
                    </a:lnTo>
                    <a:lnTo>
                      <a:pt x="11976" y="9264"/>
                    </a:lnTo>
                    <a:lnTo>
                      <a:pt x="11666" y="9741"/>
                    </a:lnTo>
                    <a:lnTo>
                      <a:pt x="11357" y="10210"/>
                    </a:lnTo>
                    <a:lnTo>
                      <a:pt x="11039" y="10670"/>
                    </a:lnTo>
                    <a:lnTo>
                      <a:pt x="10712" y="11122"/>
                    </a:lnTo>
                    <a:lnTo>
                      <a:pt x="10386" y="11557"/>
                    </a:lnTo>
                    <a:lnTo>
                      <a:pt x="10059" y="11976"/>
                    </a:lnTo>
                    <a:lnTo>
                      <a:pt x="9725" y="12394"/>
                    </a:lnTo>
                    <a:lnTo>
                      <a:pt x="9390" y="12796"/>
                    </a:lnTo>
                    <a:lnTo>
                      <a:pt x="9055" y="13189"/>
                    </a:lnTo>
                    <a:lnTo>
                      <a:pt x="8712" y="13566"/>
                    </a:lnTo>
                    <a:lnTo>
                      <a:pt x="8377" y="13942"/>
                    </a:lnTo>
                    <a:lnTo>
                      <a:pt x="8043" y="14294"/>
                    </a:lnTo>
                    <a:lnTo>
                      <a:pt x="7700" y="14645"/>
                    </a:lnTo>
                    <a:lnTo>
                      <a:pt x="7365" y="14988"/>
                    </a:lnTo>
                    <a:lnTo>
                      <a:pt x="7030" y="15315"/>
                    </a:lnTo>
                    <a:lnTo>
                      <a:pt x="6695" y="15624"/>
                    </a:lnTo>
                    <a:lnTo>
                      <a:pt x="6361" y="15934"/>
                    </a:lnTo>
                    <a:lnTo>
                      <a:pt x="6034" y="16227"/>
                    </a:lnTo>
                    <a:lnTo>
                      <a:pt x="5708" y="16511"/>
                    </a:lnTo>
                    <a:lnTo>
                      <a:pt x="5390" y="16787"/>
                    </a:lnTo>
                    <a:lnTo>
                      <a:pt x="4762" y="17306"/>
                    </a:lnTo>
                    <a:lnTo>
                      <a:pt x="4151" y="17783"/>
                    </a:lnTo>
                    <a:lnTo>
                      <a:pt x="3574" y="18227"/>
                    </a:lnTo>
                    <a:lnTo>
                      <a:pt x="3022" y="18620"/>
                    </a:lnTo>
                    <a:lnTo>
                      <a:pt x="2503" y="18980"/>
                    </a:lnTo>
                    <a:lnTo>
                      <a:pt x="2018" y="19298"/>
                    </a:lnTo>
                    <a:lnTo>
                      <a:pt x="1582" y="19574"/>
                    </a:lnTo>
                    <a:lnTo>
                      <a:pt x="1189" y="19817"/>
                    </a:lnTo>
                    <a:lnTo>
                      <a:pt x="838" y="20018"/>
                    </a:lnTo>
                    <a:lnTo>
                      <a:pt x="553" y="20185"/>
                    </a:lnTo>
                    <a:lnTo>
                      <a:pt x="143" y="20403"/>
                    </a:lnTo>
                    <a:lnTo>
                      <a:pt x="1" y="20478"/>
                    </a:lnTo>
                    <a:lnTo>
                      <a:pt x="1741" y="28528"/>
                    </a:lnTo>
                    <a:lnTo>
                      <a:pt x="2151" y="28428"/>
                    </a:lnTo>
                    <a:lnTo>
                      <a:pt x="2562" y="28327"/>
                    </a:lnTo>
                    <a:lnTo>
                      <a:pt x="2955" y="28210"/>
                    </a:lnTo>
                    <a:lnTo>
                      <a:pt x="3348" y="28093"/>
                    </a:lnTo>
                    <a:lnTo>
                      <a:pt x="3741" y="27976"/>
                    </a:lnTo>
                    <a:lnTo>
                      <a:pt x="4118" y="27842"/>
                    </a:lnTo>
                    <a:lnTo>
                      <a:pt x="4495" y="27708"/>
                    </a:lnTo>
                    <a:lnTo>
                      <a:pt x="4863" y="27566"/>
                    </a:lnTo>
                    <a:lnTo>
                      <a:pt x="5231" y="27415"/>
                    </a:lnTo>
                    <a:lnTo>
                      <a:pt x="5582" y="27265"/>
                    </a:lnTo>
                    <a:lnTo>
                      <a:pt x="5934" y="27097"/>
                    </a:lnTo>
                    <a:lnTo>
                      <a:pt x="6285" y="26938"/>
                    </a:lnTo>
                    <a:lnTo>
                      <a:pt x="6628" y="26762"/>
                    </a:lnTo>
                    <a:lnTo>
                      <a:pt x="6963" y="26587"/>
                    </a:lnTo>
                    <a:lnTo>
                      <a:pt x="7290" y="26403"/>
                    </a:lnTo>
                    <a:lnTo>
                      <a:pt x="7616" y="26219"/>
                    </a:lnTo>
                    <a:lnTo>
                      <a:pt x="7934" y="26026"/>
                    </a:lnTo>
                    <a:lnTo>
                      <a:pt x="8252" y="25834"/>
                    </a:lnTo>
                    <a:lnTo>
                      <a:pt x="8562" y="25624"/>
                    </a:lnTo>
                    <a:lnTo>
                      <a:pt x="8863" y="25424"/>
                    </a:lnTo>
                    <a:lnTo>
                      <a:pt x="9164" y="25214"/>
                    </a:lnTo>
                    <a:lnTo>
                      <a:pt x="9457" y="24997"/>
                    </a:lnTo>
                    <a:lnTo>
                      <a:pt x="9741" y="24779"/>
                    </a:lnTo>
                    <a:lnTo>
                      <a:pt x="10026" y="24553"/>
                    </a:lnTo>
                    <a:lnTo>
                      <a:pt x="10302" y="24327"/>
                    </a:lnTo>
                    <a:lnTo>
                      <a:pt x="10578" y="24093"/>
                    </a:lnTo>
                    <a:lnTo>
                      <a:pt x="10846" y="23859"/>
                    </a:lnTo>
                    <a:lnTo>
                      <a:pt x="11105" y="23616"/>
                    </a:lnTo>
                    <a:lnTo>
                      <a:pt x="11365" y="23373"/>
                    </a:lnTo>
                    <a:lnTo>
                      <a:pt x="11616" y="23131"/>
                    </a:lnTo>
                    <a:lnTo>
                      <a:pt x="11867" y="22880"/>
                    </a:lnTo>
                    <a:lnTo>
                      <a:pt x="12110" y="22629"/>
                    </a:lnTo>
                    <a:lnTo>
                      <a:pt x="12352" y="22369"/>
                    </a:lnTo>
                    <a:lnTo>
                      <a:pt x="12587" y="22110"/>
                    </a:lnTo>
                    <a:lnTo>
                      <a:pt x="12813" y="21850"/>
                    </a:lnTo>
                    <a:lnTo>
                      <a:pt x="13039" y="21583"/>
                    </a:lnTo>
                    <a:lnTo>
                      <a:pt x="13264" y="21315"/>
                    </a:lnTo>
                    <a:lnTo>
                      <a:pt x="13474" y="21047"/>
                    </a:lnTo>
                    <a:lnTo>
                      <a:pt x="13900" y="20503"/>
                    </a:lnTo>
                    <a:lnTo>
                      <a:pt x="14302" y="19942"/>
                    </a:lnTo>
                    <a:lnTo>
                      <a:pt x="14687" y="19382"/>
                    </a:lnTo>
                    <a:lnTo>
                      <a:pt x="15055" y="18813"/>
                    </a:lnTo>
                    <a:lnTo>
                      <a:pt x="15407" y="18235"/>
                    </a:lnTo>
                    <a:lnTo>
                      <a:pt x="15750" y="17658"/>
                    </a:lnTo>
                    <a:lnTo>
                      <a:pt x="16068" y="17072"/>
                    </a:lnTo>
                    <a:lnTo>
                      <a:pt x="16377" y="16486"/>
                    </a:lnTo>
                    <a:lnTo>
                      <a:pt x="16670" y="15900"/>
                    </a:lnTo>
                    <a:lnTo>
                      <a:pt x="16947" y="15306"/>
                    </a:lnTo>
                    <a:lnTo>
                      <a:pt x="17206" y="14721"/>
                    </a:lnTo>
                    <a:lnTo>
                      <a:pt x="17457" y="14126"/>
                    </a:lnTo>
                    <a:lnTo>
                      <a:pt x="17691" y="13541"/>
                    </a:lnTo>
                    <a:lnTo>
                      <a:pt x="17917" y="12963"/>
                    </a:lnTo>
                    <a:lnTo>
                      <a:pt x="18126" y="12377"/>
                    </a:lnTo>
                    <a:lnTo>
                      <a:pt x="18327" y="11808"/>
                    </a:lnTo>
                    <a:lnTo>
                      <a:pt x="18511" y="11239"/>
                    </a:lnTo>
                    <a:lnTo>
                      <a:pt x="18687" y="10679"/>
                    </a:lnTo>
                    <a:lnTo>
                      <a:pt x="18854" y="10118"/>
                    </a:lnTo>
                    <a:lnTo>
                      <a:pt x="19005" y="9574"/>
                    </a:lnTo>
                    <a:lnTo>
                      <a:pt x="19156" y="9038"/>
                    </a:lnTo>
                    <a:lnTo>
                      <a:pt x="19281" y="8511"/>
                    </a:lnTo>
                    <a:lnTo>
                      <a:pt x="19407" y="8001"/>
                    </a:lnTo>
                    <a:lnTo>
                      <a:pt x="19524" y="7499"/>
                    </a:lnTo>
                    <a:lnTo>
                      <a:pt x="19624" y="7013"/>
                    </a:lnTo>
                    <a:lnTo>
                      <a:pt x="19725" y="6536"/>
                    </a:lnTo>
                    <a:lnTo>
                      <a:pt x="19808" y="6076"/>
                    </a:lnTo>
                    <a:lnTo>
                      <a:pt x="19967" y="5214"/>
                    </a:lnTo>
                    <a:lnTo>
                      <a:pt x="20093" y="4419"/>
                    </a:lnTo>
                    <a:lnTo>
                      <a:pt x="20185" y="3708"/>
                    </a:lnTo>
                    <a:lnTo>
                      <a:pt x="20260" y="3080"/>
                    </a:lnTo>
                    <a:lnTo>
                      <a:pt x="20319" y="2553"/>
                    </a:lnTo>
                    <a:lnTo>
                      <a:pt x="20352" y="2135"/>
                    </a:lnTo>
                    <a:lnTo>
                      <a:pt x="20377" y="1825"/>
                    </a:lnTo>
                    <a:lnTo>
                      <a:pt x="20394" y="1566"/>
                    </a:lnTo>
                    <a:lnTo>
                      <a:pt x="20336" y="1499"/>
                    </a:lnTo>
                    <a:lnTo>
                      <a:pt x="20260" y="1432"/>
                    </a:lnTo>
                    <a:lnTo>
                      <a:pt x="20160" y="1365"/>
                    </a:lnTo>
                    <a:lnTo>
                      <a:pt x="20051" y="1298"/>
                    </a:lnTo>
                    <a:lnTo>
                      <a:pt x="19917" y="1231"/>
                    </a:lnTo>
                    <a:lnTo>
                      <a:pt x="19783" y="1156"/>
                    </a:lnTo>
                    <a:lnTo>
                      <a:pt x="19457" y="1022"/>
                    </a:lnTo>
                    <a:lnTo>
                      <a:pt x="19106" y="888"/>
                    </a:lnTo>
                    <a:lnTo>
                      <a:pt x="18721" y="762"/>
                    </a:lnTo>
                    <a:lnTo>
                      <a:pt x="18319" y="637"/>
                    </a:lnTo>
                    <a:lnTo>
                      <a:pt x="17909" y="520"/>
                    </a:lnTo>
                    <a:lnTo>
                      <a:pt x="17516" y="411"/>
                    </a:lnTo>
                    <a:lnTo>
                      <a:pt x="17131" y="310"/>
                    </a:lnTo>
                    <a:lnTo>
                      <a:pt x="16461" y="143"/>
                    </a:lnTo>
                    <a:lnTo>
                      <a:pt x="15993" y="34"/>
                    </a:lnTo>
                    <a:lnTo>
                      <a:pt x="15817" y="1"/>
                    </a:lnTo>
                    <a:close/>
                  </a:path>
                </a:pathLst>
              </a:custGeom>
              <a:solidFill>
                <a:srgbClr val="5492C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163;p30">
                <a:extLst>
                  <a:ext uri="{FF2B5EF4-FFF2-40B4-BE49-F238E27FC236}">
                    <a16:creationId xmlns:a16="http://schemas.microsoft.com/office/drawing/2014/main" id="{627997DB-0ABF-9475-F9DD-F1C277636321}"/>
                  </a:ext>
                </a:extLst>
              </p:cNvPr>
              <p:cNvSpPr/>
              <p:nvPr/>
            </p:nvSpPr>
            <p:spPr>
              <a:xfrm>
                <a:off x="2272647" y="1897908"/>
                <a:ext cx="743500" cy="1040096"/>
              </a:xfrm>
              <a:custGeom>
                <a:avLst/>
                <a:gdLst/>
                <a:ahLst/>
                <a:cxnLst/>
                <a:rect l="l" t="t" r="r" b="b"/>
                <a:pathLst>
                  <a:path w="20395" h="28529" fill="none" extrusionOk="0">
                    <a:moveTo>
                      <a:pt x="1" y="20478"/>
                    </a:moveTo>
                    <a:lnTo>
                      <a:pt x="1" y="20478"/>
                    </a:lnTo>
                    <a:lnTo>
                      <a:pt x="143" y="20403"/>
                    </a:lnTo>
                    <a:lnTo>
                      <a:pt x="553" y="20185"/>
                    </a:lnTo>
                    <a:lnTo>
                      <a:pt x="838" y="20018"/>
                    </a:lnTo>
                    <a:lnTo>
                      <a:pt x="1189" y="19817"/>
                    </a:lnTo>
                    <a:lnTo>
                      <a:pt x="1582" y="19574"/>
                    </a:lnTo>
                    <a:lnTo>
                      <a:pt x="2018" y="19298"/>
                    </a:lnTo>
                    <a:lnTo>
                      <a:pt x="2503" y="18980"/>
                    </a:lnTo>
                    <a:lnTo>
                      <a:pt x="3022" y="18620"/>
                    </a:lnTo>
                    <a:lnTo>
                      <a:pt x="3574" y="18227"/>
                    </a:lnTo>
                    <a:lnTo>
                      <a:pt x="4151" y="17783"/>
                    </a:lnTo>
                    <a:lnTo>
                      <a:pt x="4762" y="17306"/>
                    </a:lnTo>
                    <a:lnTo>
                      <a:pt x="5390" y="16787"/>
                    </a:lnTo>
                    <a:lnTo>
                      <a:pt x="5708" y="16511"/>
                    </a:lnTo>
                    <a:lnTo>
                      <a:pt x="6034" y="16227"/>
                    </a:lnTo>
                    <a:lnTo>
                      <a:pt x="6361" y="15934"/>
                    </a:lnTo>
                    <a:lnTo>
                      <a:pt x="6695" y="15624"/>
                    </a:lnTo>
                    <a:lnTo>
                      <a:pt x="7030" y="15315"/>
                    </a:lnTo>
                    <a:lnTo>
                      <a:pt x="7365" y="14988"/>
                    </a:lnTo>
                    <a:lnTo>
                      <a:pt x="7700" y="14645"/>
                    </a:lnTo>
                    <a:lnTo>
                      <a:pt x="8043" y="14294"/>
                    </a:lnTo>
                    <a:lnTo>
                      <a:pt x="8377" y="13942"/>
                    </a:lnTo>
                    <a:lnTo>
                      <a:pt x="8712" y="13566"/>
                    </a:lnTo>
                    <a:lnTo>
                      <a:pt x="9055" y="13189"/>
                    </a:lnTo>
                    <a:lnTo>
                      <a:pt x="9390" y="12796"/>
                    </a:lnTo>
                    <a:lnTo>
                      <a:pt x="9725" y="12394"/>
                    </a:lnTo>
                    <a:lnTo>
                      <a:pt x="10059" y="11976"/>
                    </a:lnTo>
                    <a:lnTo>
                      <a:pt x="10386" y="11557"/>
                    </a:lnTo>
                    <a:lnTo>
                      <a:pt x="10712" y="11122"/>
                    </a:lnTo>
                    <a:lnTo>
                      <a:pt x="11039" y="10670"/>
                    </a:lnTo>
                    <a:lnTo>
                      <a:pt x="11357" y="10210"/>
                    </a:lnTo>
                    <a:lnTo>
                      <a:pt x="11666" y="9741"/>
                    </a:lnTo>
                    <a:lnTo>
                      <a:pt x="11976" y="9264"/>
                    </a:lnTo>
                    <a:lnTo>
                      <a:pt x="12285" y="8771"/>
                    </a:lnTo>
                    <a:lnTo>
                      <a:pt x="12578" y="8269"/>
                    </a:lnTo>
                    <a:lnTo>
                      <a:pt x="12871" y="7750"/>
                    </a:lnTo>
                    <a:lnTo>
                      <a:pt x="13156" y="7223"/>
                    </a:lnTo>
                    <a:lnTo>
                      <a:pt x="13432" y="6687"/>
                    </a:lnTo>
                    <a:lnTo>
                      <a:pt x="13700" y="6143"/>
                    </a:lnTo>
                    <a:lnTo>
                      <a:pt x="13959" y="5582"/>
                    </a:lnTo>
                    <a:lnTo>
                      <a:pt x="14210" y="5005"/>
                    </a:lnTo>
                    <a:lnTo>
                      <a:pt x="14444" y="4419"/>
                    </a:lnTo>
                    <a:lnTo>
                      <a:pt x="14679" y="3825"/>
                    </a:lnTo>
                    <a:lnTo>
                      <a:pt x="14896" y="3214"/>
                    </a:lnTo>
                    <a:lnTo>
                      <a:pt x="15105" y="2595"/>
                    </a:lnTo>
                    <a:lnTo>
                      <a:pt x="15306" y="1967"/>
                    </a:lnTo>
                    <a:lnTo>
                      <a:pt x="15490" y="1323"/>
                    </a:lnTo>
                    <a:lnTo>
                      <a:pt x="15658" y="662"/>
                    </a:lnTo>
                    <a:lnTo>
                      <a:pt x="15817" y="1"/>
                    </a:lnTo>
                    <a:lnTo>
                      <a:pt x="15817" y="1"/>
                    </a:lnTo>
                    <a:lnTo>
                      <a:pt x="15993" y="34"/>
                    </a:lnTo>
                    <a:lnTo>
                      <a:pt x="16461" y="143"/>
                    </a:lnTo>
                    <a:lnTo>
                      <a:pt x="17131" y="310"/>
                    </a:lnTo>
                    <a:lnTo>
                      <a:pt x="17516" y="411"/>
                    </a:lnTo>
                    <a:lnTo>
                      <a:pt x="17909" y="520"/>
                    </a:lnTo>
                    <a:lnTo>
                      <a:pt x="18319" y="637"/>
                    </a:lnTo>
                    <a:lnTo>
                      <a:pt x="18721" y="762"/>
                    </a:lnTo>
                    <a:lnTo>
                      <a:pt x="19106" y="888"/>
                    </a:lnTo>
                    <a:lnTo>
                      <a:pt x="19457" y="1022"/>
                    </a:lnTo>
                    <a:lnTo>
                      <a:pt x="19783" y="1156"/>
                    </a:lnTo>
                    <a:lnTo>
                      <a:pt x="19917" y="1231"/>
                    </a:lnTo>
                    <a:lnTo>
                      <a:pt x="20051" y="1298"/>
                    </a:lnTo>
                    <a:lnTo>
                      <a:pt x="20160" y="1365"/>
                    </a:lnTo>
                    <a:lnTo>
                      <a:pt x="20260" y="1432"/>
                    </a:lnTo>
                    <a:lnTo>
                      <a:pt x="20336" y="1499"/>
                    </a:lnTo>
                    <a:lnTo>
                      <a:pt x="20394" y="1566"/>
                    </a:lnTo>
                    <a:lnTo>
                      <a:pt x="20394" y="1566"/>
                    </a:lnTo>
                    <a:lnTo>
                      <a:pt x="20377" y="1825"/>
                    </a:lnTo>
                    <a:lnTo>
                      <a:pt x="20352" y="2135"/>
                    </a:lnTo>
                    <a:lnTo>
                      <a:pt x="20319" y="2553"/>
                    </a:lnTo>
                    <a:lnTo>
                      <a:pt x="20260" y="3080"/>
                    </a:lnTo>
                    <a:lnTo>
                      <a:pt x="20185" y="3708"/>
                    </a:lnTo>
                    <a:lnTo>
                      <a:pt x="20093" y="4419"/>
                    </a:lnTo>
                    <a:lnTo>
                      <a:pt x="19967" y="5214"/>
                    </a:lnTo>
                    <a:lnTo>
                      <a:pt x="19808" y="6076"/>
                    </a:lnTo>
                    <a:lnTo>
                      <a:pt x="19725" y="6536"/>
                    </a:lnTo>
                    <a:lnTo>
                      <a:pt x="19624" y="7013"/>
                    </a:lnTo>
                    <a:lnTo>
                      <a:pt x="19524" y="7499"/>
                    </a:lnTo>
                    <a:lnTo>
                      <a:pt x="19407" y="8001"/>
                    </a:lnTo>
                    <a:lnTo>
                      <a:pt x="19281" y="8511"/>
                    </a:lnTo>
                    <a:lnTo>
                      <a:pt x="19156" y="9038"/>
                    </a:lnTo>
                    <a:lnTo>
                      <a:pt x="19005" y="9574"/>
                    </a:lnTo>
                    <a:lnTo>
                      <a:pt x="18854" y="10118"/>
                    </a:lnTo>
                    <a:lnTo>
                      <a:pt x="18687" y="10679"/>
                    </a:lnTo>
                    <a:lnTo>
                      <a:pt x="18511" y="11239"/>
                    </a:lnTo>
                    <a:lnTo>
                      <a:pt x="18327" y="11808"/>
                    </a:lnTo>
                    <a:lnTo>
                      <a:pt x="18126" y="12377"/>
                    </a:lnTo>
                    <a:lnTo>
                      <a:pt x="17917" y="12963"/>
                    </a:lnTo>
                    <a:lnTo>
                      <a:pt x="17691" y="13541"/>
                    </a:lnTo>
                    <a:lnTo>
                      <a:pt x="17457" y="14126"/>
                    </a:lnTo>
                    <a:lnTo>
                      <a:pt x="17206" y="14721"/>
                    </a:lnTo>
                    <a:lnTo>
                      <a:pt x="16947" y="15306"/>
                    </a:lnTo>
                    <a:lnTo>
                      <a:pt x="16670" y="15900"/>
                    </a:lnTo>
                    <a:lnTo>
                      <a:pt x="16377" y="16486"/>
                    </a:lnTo>
                    <a:lnTo>
                      <a:pt x="16068" y="17072"/>
                    </a:lnTo>
                    <a:lnTo>
                      <a:pt x="15750" y="17658"/>
                    </a:lnTo>
                    <a:lnTo>
                      <a:pt x="15407" y="18235"/>
                    </a:lnTo>
                    <a:lnTo>
                      <a:pt x="15055" y="18813"/>
                    </a:lnTo>
                    <a:lnTo>
                      <a:pt x="14687" y="19382"/>
                    </a:lnTo>
                    <a:lnTo>
                      <a:pt x="14302" y="19942"/>
                    </a:lnTo>
                    <a:lnTo>
                      <a:pt x="13900" y="20503"/>
                    </a:lnTo>
                    <a:lnTo>
                      <a:pt x="13474" y="21047"/>
                    </a:lnTo>
                    <a:lnTo>
                      <a:pt x="13264" y="21315"/>
                    </a:lnTo>
                    <a:lnTo>
                      <a:pt x="13039" y="21583"/>
                    </a:lnTo>
                    <a:lnTo>
                      <a:pt x="12813" y="21850"/>
                    </a:lnTo>
                    <a:lnTo>
                      <a:pt x="12587" y="22110"/>
                    </a:lnTo>
                    <a:lnTo>
                      <a:pt x="12352" y="22369"/>
                    </a:lnTo>
                    <a:lnTo>
                      <a:pt x="12110" y="22629"/>
                    </a:lnTo>
                    <a:lnTo>
                      <a:pt x="11867" y="22880"/>
                    </a:lnTo>
                    <a:lnTo>
                      <a:pt x="11616" y="23131"/>
                    </a:lnTo>
                    <a:lnTo>
                      <a:pt x="11365" y="23373"/>
                    </a:lnTo>
                    <a:lnTo>
                      <a:pt x="11105" y="23616"/>
                    </a:lnTo>
                    <a:lnTo>
                      <a:pt x="10846" y="23859"/>
                    </a:lnTo>
                    <a:lnTo>
                      <a:pt x="10578" y="24093"/>
                    </a:lnTo>
                    <a:lnTo>
                      <a:pt x="10302" y="24327"/>
                    </a:lnTo>
                    <a:lnTo>
                      <a:pt x="10026" y="24553"/>
                    </a:lnTo>
                    <a:lnTo>
                      <a:pt x="9741" y="24779"/>
                    </a:lnTo>
                    <a:lnTo>
                      <a:pt x="9457" y="24997"/>
                    </a:lnTo>
                    <a:lnTo>
                      <a:pt x="9164" y="25214"/>
                    </a:lnTo>
                    <a:lnTo>
                      <a:pt x="8863" y="25424"/>
                    </a:lnTo>
                    <a:lnTo>
                      <a:pt x="8562" y="25624"/>
                    </a:lnTo>
                    <a:lnTo>
                      <a:pt x="8252" y="25834"/>
                    </a:lnTo>
                    <a:lnTo>
                      <a:pt x="7934" y="26026"/>
                    </a:lnTo>
                    <a:lnTo>
                      <a:pt x="7616" y="26219"/>
                    </a:lnTo>
                    <a:lnTo>
                      <a:pt x="7290" y="26403"/>
                    </a:lnTo>
                    <a:lnTo>
                      <a:pt x="6963" y="26587"/>
                    </a:lnTo>
                    <a:lnTo>
                      <a:pt x="6628" y="26762"/>
                    </a:lnTo>
                    <a:lnTo>
                      <a:pt x="6285" y="26938"/>
                    </a:lnTo>
                    <a:lnTo>
                      <a:pt x="5934" y="27097"/>
                    </a:lnTo>
                    <a:lnTo>
                      <a:pt x="5582" y="27265"/>
                    </a:lnTo>
                    <a:lnTo>
                      <a:pt x="5231" y="27415"/>
                    </a:lnTo>
                    <a:lnTo>
                      <a:pt x="4863" y="27566"/>
                    </a:lnTo>
                    <a:lnTo>
                      <a:pt x="4495" y="27708"/>
                    </a:lnTo>
                    <a:lnTo>
                      <a:pt x="4118" y="27842"/>
                    </a:lnTo>
                    <a:lnTo>
                      <a:pt x="3741" y="27976"/>
                    </a:lnTo>
                    <a:lnTo>
                      <a:pt x="3348" y="28093"/>
                    </a:lnTo>
                    <a:lnTo>
                      <a:pt x="2955" y="28210"/>
                    </a:lnTo>
                    <a:lnTo>
                      <a:pt x="2562" y="28327"/>
                    </a:lnTo>
                    <a:lnTo>
                      <a:pt x="2151" y="28428"/>
                    </a:lnTo>
                    <a:lnTo>
                      <a:pt x="1741" y="28528"/>
                    </a:lnTo>
                    <a:lnTo>
                      <a:pt x="1" y="20478"/>
                    </a:lnTo>
                  </a:path>
                </a:pathLst>
              </a:cu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164;p30">
                <a:extLst>
                  <a:ext uri="{FF2B5EF4-FFF2-40B4-BE49-F238E27FC236}">
                    <a16:creationId xmlns:a16="http://schemas.microsoft.com/office/drawing/2014/main" id="{C72D90AA-C04C-016F-5D4A-1BFC49B4FC21}"/>
                  </a:ext>
                </a:extLst>
              </p:cNvPr>
              <p:cNvSpPr/>
              <p:nvPr/>
            </p:nvSpPr>
            <p:spPr>
              <a:xfrm>
                <a:off x="2854119" y="1935458"/>
                <a:ext cx="134592" cy="50676"/>
              </a:xfrm>
              <a:custGeom>
                <a:avLst/>
                <a:gdLst/>
                <a:ahLst/>
                <a:cxnLst/>
                <a:rect l="l" t="t" r="r" b="b"/>
                <a:pathLst>
                  <a:path w="3692" h="1390" extrusionOk="0">
                    <a:moveTo>
                      <a:pt x="1" y="0"/>
                    </a:moveTo>
                    <a:lnTo>
                      <a:pt x="210" y="126"/>
                    </a:lnTo>
                    <a:lnTo>
                      <a:pt x="427" y="251"/>
                    </a:lnTo>
                    <a:lnTo>
                      <a:pt x="653" y="360"/>
                    </a:lnTo>
                    <a:lnTo>
                      <a:pt x="871" y="469"/>
                    </a:lnTo>
                    <a:lnTo>
                      <a:pt x="1097" y="577"/>
                    </a:lnTo>
                    <a:lnTo>
                      <a:pt x="1323" y="669"/>
                    </a:lnTo>
                    <a:lnTo>
                      <a:pt x="1783" y="854"/>
                    </a:lnTo>
                    <a:lnTo>
                      <a:pt x="2252" y="1021"/>
                    </a:lnTo>
                    <a:lnTo>
                      <a:pt x="2486" y="1096"/>
                    </a:lnTo>
                    <a:lnTo>
                      <a:pt x="2720" y="1172"/>
                    </a:lnTo>
                    <a:lnTo>
                      <a:pt x="2963" y="1230"/>
                    </a:lnTo>
                    <a:lnTo>
                      <a:pt x="3197" y="1289"/>
                    </a:lnTo>
                    <a:lnTo>
                      <a:pt x="3448" y="1347"/>
                    </a:lnTo>
                    <a:lnTo>
                      <a:pt x="3691" y="1389"/>
                    </a:lnTo>
                    <a:lnTo>
                      <a:pt x="3482" y="1255"/>
                    </a:lnTo>
                    <a:lnTo>
                      <a:pt x="3264" y="1138"/>
                    </a:lnTo>
                    <a:lnTo>
                      <a:pt x="3038" y="1021"/>
                    </a:lnTo>
                    <a:lnTo>
                      <a:pt x="2821" y="912"/>
                    </a:lnTo>
                    <a:lnTo>
                      <a:pt x="2595" y="812"/>
                    </a:lnTo>
                    <a:lnTo>
                      <a:pt x="2369" y="711"/>
                    </a:lnTo>
                    <a:lnTo>
                      <a:pt x="1909" y="527"/>
                    </a:lnTo>
                    <a:lnTo>
                      <a:pt x="1440" y="368"/>
                    </a:lnTo>
                    <a:lnTo>
                      <a:pt x="1206" y="285"/>
                    </a:lnTo>
                    <a:lnTo>
                      <a:pt x="971" y="218"/>
                    </a:lnTo>
                    <a:lnTo>
                      <a:pt x="729" y="151"/>
                    </a:lnTo>
                    <a:lnTo>
                      <a:pt x="494" y="92"/>
                    </a:lnTo>
                    <a:lnTo>
                      <a:pt x="243" y="42"/>
                    </a:lnTo>
                    <a:lnTo>
                      <a:pt x="1" y="0"/>
                    </a:lnTo>
                    <a:close/>
                  </a:path>
                </a:pathLst>
              </a:custGeom>
              <a:solidFill>
                <a:srgbClr val="021E6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165;p30">
                <a:extLst>
                  <a:ext uri="{FF2B5EF4-FFF2-40B4-BE49-F238E27FC236}">
                    <a16:creationId xmlns:a16="http://schemas.microsoft.com/office/drawing/2014/main" id="{851FA198-88C3-2372-0D82-FD07CD7B70D9}"/>
                  </a:ext>
                </a:extLst>
              </p:cNvPr>
              <p:cNvSpPr/>
              <p:nvPr/>
            </p:nvSpPr>
            <p:spPr>
              <a:xfrm>
                <a:off x="2854119" y="1935458"/>
                <a:ext cx="134592" cy="50676"/>
              </a:xfrm>
              <a:custGeom>
                <a:avLst/>
                <a:gdLst/>
                <a:ahLst/>
                <a:cxnLst/>
                <a:rect l="l" t="t" r="r" b="b"/>
                <a:pathLst>
                  <a:path w="3692" h="1390" fill="none" extrusionOk="0">
                    <a:moveTo>
                      <a:pt x="1" y="0"/>
                    </a:moveTo>
                    <a:lnTo>
                      <a:pt x="1" y="0"/>
                    </a:lnTo>
                    <a:lnTo>
                      <a:pt x="210" y="126"/>
                    </a:lnTo>
                    <a:lnTo>
                      <a:pt x="427" y="251"/>
                    </a:lnTo>
                    <a:lnTo>
                      <a:pt x="653" y="360"/>
                    </a:lnTo>
                    <a:lnTo>
                      <a:pt x="871" y="469"/>
                    </a:lnTo>
                    <a:lnTo>
                      <a:pt x="1097" y="577"/>
                    </a:lnTo>
                    <a:lnTo>
                      <a:pt x="1323" y="669"/>
                    </a:lnTo>
                    <a:lnTo>
                      <a:pt x="1783" y="854"/>
                    </a:lnTo>
                    <a:lnTo>
                      <a:pt x="1783" y="854"/>
                    </a:lnTo>
                    <a:lnTo>
                      <a:pt x="2252" y="1021"/>
                    </a:lnTo>
                    <a:lnTo>
                      <a:pt x="2486" y="1096"/>
                    </a:lnTo>
                    <a:lnTo>
                      <a:pt x="2720" y="1172"/>
                    </a:lnTo>
                    <a:lnTo>
                      <a:pt x="2963" y="1230"/>
                    </a:lnTo>
                    <a:lnTo>
                      <a:pt x="3197" y="1289"/>
                    </a:lnTo>
                    <a:lnTo>
                      <a:pt x="3448" y="1347"/>
                    </a:lnTo>
                    <a:lnTo>
                      <a:pt x="3691" y="1389"/>
                    </a:lnTo>
                    <a:lnTo>
                      <a:pt x="3691" y="1389"/>
                    </a:lnTo>
                    <a:lnTo>
                      <a:pt x="3482" y="1255"/>
                    </a:lnTo>
                    <a:lnTo>
                      <a:pt x="3264" y="1138"/>
                    </a:lnTo>
                    <a:lnTo>
                      <a:pt x="3038" y="1021"/>
                    </a:lnTo>
                    <a:lnTo>
                      <a:pt x="2821" y="912"/>
                    </a:lnTo>
                    <a:lnTo>
                      <a:pt x="2595" y="812"/>
                    </a:lnTo>
                    <a:lnTo>
                      <a:pt x="2369" y="711"/>
                    </a:lnTo>
                    <a:lnTo>
                      <a:pt x="1909" y="527"/>
                    </a:lnTo>
                    <a:lnTo>
                      <a:pt x="1909" y="527"/>
                    </a:lnTo>
                    <a:lnTo>
                      <a:pt x="1440" y="368"/>
                    </a:lnTo>
                    <a:lnTo>
                      <a:pt x="1206" y="285"/>
                    </a:lnTo>
                    <a:lnTo>
                      <a:pt x="971" y="218"/>
                    </a:lnTo>
                    <a:lnTo>
                      <a:pt x="729" y="151"/>
                    </a:lnTo>
                    <a:lnTo>
                      <a:pt x="494" y="92"/>
                    </a:lnTo>
                    <a:lnTo>
                      <a:pt x="243" y="42"/>
                    </a:lnTo>
                    <a:lnTo>
                      <a:pt x="1" y="0"/>
                    </a:lnTo>
                  </a:path>
                </a:pathLst>
              </a:cu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1166;p30">
                <a:extLst>
                  <a:ext uri="{FF2B5EF4-FFF2-40B4-BE49-F238E27FC236}">
                    <a16:creationId xmlns:a16="http://schemas.microsoft.com/office/drawing/2014/main" id="{A2C1282A-040B-4D08-6054-90CF13C40D4B}"/>
                  </a:ext>
                </a:extLst>
              </p:cNvPr>
              <p:cNvSpPr/>
              <p:nvPr/>
            </p:nvSpPr>
            <p:spPr>
              <a:xfrm>
                <a:off x="1357748" y="1393611"/>
                <a:ext cx="1159889" cy="1173713"/>
              </a:xfrm>
              <a:custGeom>
                <a:avLst/>
                <a:gdLst/>
                <a:ahLst/>
                <a:cxnLst/>
                <a:rect l="l" t="t" r="r" b="b"/>
                <a:pathLst>
                  <a:path w="31817" h="32194" extrusionOk="0">
                    <a:moveTo>
                      <a:pt x="15674" y="1"/>
                    </a:moveTo>
                    <a:lnTo>
                      <a:pt x="15063" y="9"/>
                    </a:lnTo>
                    <a:lnTo>
                      <a:pt x="14461" y="34"/>
                    </a:lnTo>
                    <a:lnTo>
                      <a:pt x="13883" y="76"/>
                    </a:lnTo>
                    <a:lnTo>
                      <a:pt x="13314" y="126"/>
                    </a:lnTo>
                    <a:lnTo>
                      <a:pt x="12762" y="193"/>
                    </a:lnTo>
                    <a:lnTo>
                      <a:pt x="12226" y="260"/>
                    </a:lnTo>
                    <a:lnTo>
                      <a:pt x="11699" y="352"/>
                    </a:lnTo>
                    <a:lnTo>
                      <a:pt x="11197" y="453"/>
                    </a:lnTo>
                    <a:lnTo>
                      <a:pt x="10695" y="562"/>
                    </a:lnTo>
                    <a:lnTo>
                      <a:pt x="10218" y="679"/>
                    </a:lnTo>
                    <a:lnTo>
                      <a:pt x="9749" y="813"/>
                    </a:lnTo>
                    <a:lnTo>
                      <a:pt x="9298" y="955"/>
                    </a:lnTo>
                    <a:lnTo>
                      <a:pt x="8854" y="1114"/>
                    </a:lnTo>
                    <a:lnTo>
                      <a:pt x="8427" y="1273"/>
                    </a:lnTo>
                    <a:lnTo>
                      <a:pt x="8009" y="1449"/>
                    </a:lnTo>
                    <a:lnTo>
                      <a:pt x="7607" y="1633"/>
                    </a:lnTo>
                    <a:lnTo>
                      <a:pt x="7214" y="1825"/>
                    </a:lnTo>
                    <a:lnTo>
                      <a:pt x="6837" y="2026"/>
                    </a:lnTo>
                    <a:lnTo>
                      <a:pt x="6478" y="2244"/>
                    </a:lnTo>
                    <a:lnTo>
                      <a:pt x="6118" y="2461"/>
                    </a:lnTo>
                    <a:lnTo>
                      <a:pt x="5783" y="2687"/>
                    </a:lnTo>
                    <a:lnTo>
                      <a:pt x="5448" y="2930"/>
                    </a:lnTo>
                    <a:lnTo>
                      <a:pt x="5130" y="3173"/>
                    </a:lnTo>
                    <a:lnTo>
                      <a:pt x="4829" y="3432"/>
                    </a:lnTo>
                    <a:lnTo>
                      <a:pt x="4528" y="3691"/>
                    </a:lnTo>
                    <a:lnTo>
                      <a:pt x="4243" y="3959"/>
                    </a:lnTo>
                    <a:lnTo>
                      <a:pt x="3975" y="4244"/>
                    </a:lnTo>
                    <a:lnTo>
                      <a:pt x="3708" y="4528"/>
                    </a:lnTo>
                    <a:lnTo>
                      <a:pt x="3457" y="4813"/>
                    </a:lnTo>
                    <a:lnTo>
                      <a:pt x="3222" y="5114"/>
                    </a:lnTo>
                    <a:lnTo>
                      <a:pt x="2988" y="5424"/>
                    </a:lnTo>
                    <a:lnTo>
                      <a:pt x="2770" y="5733"/>
                    </a:lnTo>
                    <a:lnTo>
                      <a:pt x="2553" y="6051"/>
                    </a:lnTo>
                    <a:lnTo>
                      <a:pt x="2352" y="6369"/>
                    </a:lnTo>
                    <a:lnTo>
                      <a:pt x="2160" y="6704"/>
                    </a:lnTo>
                    <a:lnTo>
                      <a:pt x="1984" y="7039"/>
                    </a:lnTo>
                    <a:lnTo>
                      <a:pt x="1808" y="7373"/>
                    </a:lnTo>
                    <a:lnTo>
                      <a:pt x="1641" y="7717"/>
                    </a:lnTo>
                    <a:lnTo>
                      <a:pt x="1490" y="8068"/>
                    </a:lnTo>
                    <a:lnTo>
                      <a:pt x="1339" y="8419"/>
                    </a:lnTo>
                    <a:lnTo>
                      <a:pt x="1206" y="8779"/>
                    </a:lnTo>
                    <a:lnTo>
                      <a:pt x="1072" y="9139"/>
                    </a:lnTo>
                    <a:lnTo>
                      <a:pt x="954" y="9507"/>
                    </a:lnTo>
                    <a:lnTo>
                      <a:pt x="846" y="9876"/>
                    </a:lnTo>
                    <a:lnTo>
                      <a:pt x="737" y="10252"/>
                    </a:lnTo>
                    <a:lnTo>
                      <a:pt x="636" y="10629"/>
                    </a:lnTo>
                    <a:lnTo>
                      <a:pt x="553" y="11005"/>
                    </a:lnTo>
                    <a:lnTo>
                      <a:pt x="469" y="11390"/>
                    </a:lnTo>
                    <a:lnTo>
                      <a:pt x="394" y="11775"/>
                    </a:lnTo>
                    <a:lnTo>
                      <a:pt x="327" y="12160"/>
                    </a:lnTo>
                    <a:lnTo>
                      <a:pt x="268" y="12545"/>
                    </a:lnTo>
                    <a:lnTo>
                      <a:pt x="210" y="12938"/>
                    </a:lnTo>
                    <a:lnTo>
                      <a:pt x="160" y="13332"/>
                    </a:lnTo>
                    <a:lnTo>
                      <a:pt x="118" y="13725"/>
                    </a:lnTo>
                    <a:lnTo>
                      <a:pt x="84" y="14118"/>
                    </a:lnTo>
                    <a:lnTo>
                      <a:pt x="59" y="14512"/>
                    </a:lnTo>
                    <a:lnTo>
                      <a:pt x="34" y="14913"/>
                    </a:lnTo>
                    <a:lnTo>
                      <a:pt x="17" y="15307"/>
                    </a:lnTo>
                    <a:lnTo>
                      <a:pt x="9" y="15708"/>
                    </a:lnTo>
                    <a:lnTo>
                      <a:pt x="1" y="16102"/>
                    </a:lnTo>
                    <a:lnTo>
                      <a:pt x="1" y="16503"/>
                    </a:lnTo>
                    <a:lnTo>
                      <a:pt x="1" y="16897"/>
                    </a:lnTo>
                    <a:lnTo>
                      <a:pt x="26" y="17691"/>
                    </a:lnTo>
                    <a:lnTo>
                      <a:pt x="42" y="18001"/>
                    </a:lnTo>
                    <a:lnTo>
                      <a:pt x="67" y="18319"/>
                    </a:lnTo>
                    <a:lnTo>
                      <a:pt x="93" y="18629"/>
                    </a:lnTo>
                    <a:lnTo>
                      <a:pt x="126" y="18947"/>
                    </a:lnTo>
                    <a:lnTo>
                      <a:pt x="168" y="19248"/>
                    </a:lnTo>
                    <a:lnTo>
                      <a:pt x="218" y="19558"/>
                    </a:lnTo>
                    <a:lnTo>
                      <a:pt x="277" y="19867"/>
                    </a:lnTo>
                    <a:lnTo>
                      <a:pt x="335" y="20169"/>
                    </a:lnTo>
                    <a:lnTo>
                      <a:pt x="402" y="20461"/>
                    </a:lnTo>
                    <a:lnTo>
                      <a:pt x="477" y="20763"/>
                    </a:lnTo>
                    <a:lnTo>
                      <a:pt x="553" y="21056"/>
                    </a:lnTo>
                    <a:lnTo>
                      <a:pt x="636" y="21348"/>
                    </a:lnTo>
                    <a:lnTo>
                      <a:pt x="729" y="21641"/>
                    </a:lnTo>
                    <a:lnTo>
                      <a:pt x="829" y="21926"/>
                    </a:lnTo>
                    <a:lnTo>
                      <a:pt x="929" y="22210"/>
                    </a:lnTo>
                    <a:lnTo>
                      <a:pt x="1038" y="22495"/>
                    </a:lnTo>
                    <a:lnTo>
                      <a:pt x="1155" y="22779"/>
                    </a:lnTo>
                    <a:lnTo>
                      <a:pt x="1272" y="23056"/>
                    </a:lnTo>
                    <a:lnTo>
                      <a:pt x="1406" y="23332"/>
                    </a:lnTo>
                    <a:lnTo>
                      <a:pt x="1532" y="23608"/>
                    </a:lnTo>
                    <a:lnTo>
                      <a:pt x="1674" y="23876"/>
                    </a:lnTo>
                    <a:lnTo>
                      <a:pt x="1816" y="24143"/>
                    </a:lnTo>
                    <a:lnTo>
                      <a:pt x="1967" y="24411"/>
                    </a:lnTo>
                    <a:lnTo>
                      <a:pt x="2118" y="24671"/>
                    </a:lnTo>
                    <a:lnTo>
                      <a:pt x="2277" y="24930"/>
                    </a:lnTo>
                    <a:lnTo>
                      <a:pt x="2436" y="25181"/>
                    </a:lnTo>
                    <a:lnTo>
                      <a:pt x="2611" y="25432"/>
                    </a:lnTo>
                    <a:lnTo>
                      <a:pt x="2779" y="25683"/>
                    </a:lnTo>
                    <a:lnTo>
                      <a:pt x="2963" y="25926"/>
                    </a:lnTo>
                    <a:lnTo>
                      <a:pt x="3147" y="26169"/>
                    </a:lnTo>
                    <a:lnTo>
                      <a:pt x="3331" y="26403"/>
                    </a:lnTo>
                    <a:lnTo>
                      <a:pt x="3524" y="26637"/>
                    </a:lnTo>
                    <a:lnTo>
                      <a:pt x="3724" y="26871"/>
                    </a:lnTo>
                    <a:lnTo>
                      <a:pt x="3925" y="27089"/>
                    </a:lnTo>
                    <a:lnTo>
                      <a:pt x="4134" y="27315"/>
                    </a:lnTo>
                    <a:lnTo>
                      <a:pt x="4344" y="27533"/>
                    </a:lnTo>
                    <a:lnTo>
                      <a:pt x="4561" y="27742"/>
                    </a:lnTo>
                    <a:lnTo>
                      <a:pt x="4779" y="27951"/>
                    </a:lnTo>
                    <a:lnTo>
                      <a:pt x="5005" y="28160"/>
                    </a:lnTo>
                    <a:lnTo>
                      <a:pt x="5231" y="28361"/>
                    </a:lnTo>
                    <a:lnTo>
                      <a:pt x="5465" y="28554"/>
                    </a:lnTo>
                    <a:lnTo>
                      <a:pt x="5699" y="28746"/>
                    </a:lnTo>
                    <a:lnTo>
                      <a:pt x="5942" y="28930"/>
                    </a:lnTo>
                    <a:lnTo>
                      <a:pt x="6185" y="29114"/>
                    </a:lnTo>
                    <a:lnTo>
                      <a:pt x="6436" y="29298"/>
                    </a:lnTo>
                    <a:lnTo>
                      <a:pt x="6687" y="29466"/>
                    </a:lnTo>
                    <a:lnTo>
                      <a:pt x="6946" y="29633"/>
                    </a:lnTo>
                    <a:lnTo>
                      <a:pt x="7206" y="29800"/>
                    </a:lnTo>
                    <a:lnTo>
                      <a:pt x="7457" y="29951"/>
                    </a:lnTo>
                    <a:lnTo>
                      <a:pt x="7708" y="30102"/>
                    </a:lnTo>
                    <a:lnTo>
                      <a:pt x="7967" y="30244"/>
                    </a:lnTo>
                    <a:lnTo>
                      <a:pt x="8226" y="30386"/>
                    </a:lnTo>
                    <a:lnTo>
                      <a:pt x="8494" y="30520"/>
                    </a:lnTo>
                    <a:lnTo>
                      <a:pt x="8762" y="30646"/>
                    </a:lnTo>
                    <a:lnTo>
                      <a:pt x="9030" y="30771"/>
                    </a:lnTo>
                    <a:lnTo>
                      <a:pt x="9306" y="30888"/>
                    </a:lnTo>
                    <a:lnTo>
                      <a:pt x="9582" y="31005"/>
                    </a:lnTo>
                    <a:lnTo>
                      <a:pt x="9858" y="31114"/>
                    </a:lnTo>
                    <a:lnTo>
                      <a:pt x="10143" y="31223"/>
                    </a:lnTo>
                    <a:lnTo>
                      <a:pt x="10427" y="31315"/>
                    </a:lnTo>
                    <a:lnTo>
                      <a:pt x="10712" y="31415"/>
                    </a:lnTo>
                    <a:lnTo>
                      <a:pt x="10996" y="31508"/>
                    </a:lnTo>
                    <a:lnTo>
                      <a:pt x="11289" y="31591"/>
                    </a:lnTo>
                    <a:lnTo>
                      <a:pt x="11582" y="31667"/>
                    </a:lnTo>
                    <a:lnTo>
                      <a:pt x="11875" y="31742"/>
                    </a:lnTo>
                    <a:lnTo>
                      <a:pt x="12176" y="31809"/>
                    </a:lnTo>
                    <a:lnTo>
                      <a:pt x="12469" y="31876"/>
                    </a:lnTo>
                    <a:lnTo>
                      <a:pt x="12770" y="31926"/>
                    </a:lnTo>
                    <a:lnTo>
                      <a:pt x="13080" y="31985"/>
                    </a:lnTo>
                    <a:lnTo>
                      <a:pt x="13381" y="32026"/>
                    </a:lnTo>
                    <a:lnTo>
                      <a:pt x="13691" y="32068"/>
                    </a:lnTo>
                    <a:lnTo>
                      <a:pt x="14001" y="32102"/>
                    </a:lnTo>
                    <a:lnTo>
                      <a:pt x="14310" y="32135"/>
                    </a:lnTo>
                    <a:lnTo>
                      <a:pt x="14620" y="32152"/>
                    </a:lnTo>
                    <a:lnTo>
                      <a:pt x="14938" y="32177"/>
                    </a:lnTo>
                    <a:lnTo>
                      <a:pt x="15256" y="32185"/>
                    </a:lnTo>
                    <a:lnTo>
                      <a:pt x="15574" y="32194"/>
                    </a:lnTo>
                    <a:lnTo>
                      <a:pt x="15892" y="32185"/>
                    </a:lnTo>
                    <a:lnTo>
                      <a:pt x="16210" y="32185"/>
                    </a:lnTo>
                    <a:lnTo>
                      <a:pt x="16528" y="32169"/>
                    </a:lnTo>
                    <a:lnTo>
                      <a:pt x="17072" y="32135"/>
                    </a:lnTo>
                    <a:lnTo>
                      <a:pt x="17607" y="32085"/>
                    </a:lnTo>
                    <a:lnTo>
                      <a:pt x="18143" y="32018"/>
                    </a:lnTo>
                    <a:lnTo>
                      <a:pt x="18670" y="31926"/>
                    </a:lnTo>
                    <a:lnTo>
                      <a:pt x="19189" y="31826"/>
                    </a:lnTo>
                    <a:lnTo>
                      <a:pt x="19708" y="31708"/>
                    </a:lnTo>
                    <a:lnTo>
                      <a:pt x="20210" y="31574"/>
                    </a:lnTo>
                    <a:lnTo>
                      <a:pt x="20712" y="31424"/>
                    </a:lnTo>
                    <a:lnTo>
                      <a:pt x="21206" y="31265"/>
                    </a:lnTo>
                    <a:lnTo>
                      <a:pt x="21691" y="31089"/>
                    </a:lnTo>
                    <a:lnTo>
                      <a:pt x="22168" y="30888"/>
                    </a:lnTo>
                    <a:lnTo>
                      <a:pt x="22637" y="30687"/>
                    </a:lnTo>
                    <a:lnTo>
                      <a:pt x="23105" y="30461"/>
                    </a:lnTo>
                    <a:lnTo>
                      <a:pt x="23557" y="30227"/>
                    </a:lnTo>
                    <a:lnTo>
                      <a:pt x="24001" y="29984"/>
                    </a:lnTo>
                    <a:lnTo>
                      <a:pt x="24436" y="29717"/>
                    </a:lnTo>
                    <a:lnTo>
                      <a:pt x="24695" y="29549"/>
                    </a:lnTo>
                    <a:lnTo>
                      <a:pt x="24955" y="29382"/>
                    </a:lnTo>
                    <a:lnTo>
                      <a:pt x="25214" y="29206"/>
                    </a:lnTo>
                    <a:lnTo>
                      <a:pt x="25465" y="29022"/>
                    </a:lnTo>
                    <a:lnTo>
                      <a:pt x="25716" y="28838"/>
                    </a:lnTo>
                    <a:lnTo>
                      <a:pt x="25959" y="28646"/>
                    </a:lnTo>
                    <a:lnTo>
                      <a:pt x="26193" y="28453"/>
                    </a:lnTo>
                    <a:lnTo>
                      <a:pt x="26436" y="28252"/>
                    </a:lnTo>
                    <a:lnTo>
                      <a:pt x="26662" y="28051"/>
                    </a:lnTo>
                    <a:lnTo>
                      <a:pt x="26896" y="27842"/>
                    </a:lnTo>
                    <a:lnTo>
                      <a:pt x="27122" y="27625"/>
                    </a:lnTo>
                    <a:lnTo>
                      <a:pt x="27340" y="27415"/>
                    </a:lnTo>
                    <a:lnTo>
                      <a:pt x="27549" y="27189"/>
                    </a:lnTo>
                    <a:lnTo>
                      <a:pt x="27766" y="26972"/>
                    </a:lnTo>
                    <a:lnTo>
                      <a:pt x="27967" y="26738"/>
                    </a:lnTo>
                    <a:lnTo>
                      <a:pt x="28168" y="26512"/>
                    </a:lnTo>
                    <a:lnTo>
                      <a:pt x="28369" y="26277"/>
                    </a:lnTo>
                    <a:lnTo>
                      <a:pt x="28561" y="26035"/>
                    </a:lnTo>
                    <a:lnTo>
                      <a:pt x="28745" y="25792"/>
                    </a:lnTo>
                    <a:lnTo>
                      <a:pt x="28929" y="25549"/>
                    </a:lnTo>
                    <a:lnTo>
                      <a:pt x="29105" y="25298"/>
                    </a:lnTo>
                    <a:lnTo>
                      <a:pt x="29281" y="25047"/>
                    </a:lnTo>
                    <a:lnTo>
                      <a:pt x="29448" y="24788"/>
                    </a:lnTo>
                    <a:lnTo>
                      <a:pt x="29607" y="24528"/>
                    </a:lnTo>
                    <a:lnTo>
                      <a:pt x="29766" y="24261"/>
                    </a:lnTo>
                    <a:lnTo>
                      <a:pt x="29917" y="24001"/>
                    </a:lnTo>
                    <a:lnTo>
                      <a:pt x="30068" y="23725"/>
                    </a:lnTo>
                    <a:lnTo>
                      <a:pt x="30210" y="23457"/>
                    </a:lnTo>
                    <a:lnTo>
                      <a:pt x="30344" y="23181"/>
                    </a:lnTo>
                    <a:lnTo>
                      <a:pt x="30469" y="22905"/>
                    </a:lnTo>
                    <a:lnTo>
                      <a:pt x="30595" y="22620"/>
                    </a:lnTo>
                    <a:lnTo>
                      <a:pt x="30712" y="22336"/>
                    </a:lnTo>
                    <a:lnTo>
                      <a:pt x="30854" y="21976"/>
                    </a:lnTo>
                    <a:lnTo>
                      <a:pt x="30988" y="21616"/>
                    </a:lnTo>
                    <a:lnTo>
                      <a:pt x="31114" y="21248"/>
                    </a:lnTo>
                    <a:lnTo>
                      <a:pt x="31222" y="20871"/>
                    </a:lnTo>
                    <a:lnTo>
                      <a:pt x="31331" y="20495"/>
                    </a:lnTo>
                    <a:lnTo>
                      <a:pt x="31423" y="20118"/>
                    </a:lnTo>
                    <a:lnTo>
                      <a:pt x="31507" y="19733"/>
                    </a:lnTo>
                    <a:lnTo>
                      <a:pt x="31582" y="19340"/>
                    </a:lnTo>
                    <a:lnTo>
                      <a:pt x="31649" y="18955"/>
                    </a:lnTo>
                    <a:lnTo>
                      <a:pt x="31699" y="18562"/>
                    </a:lnTo>
                    <a:lnTo>
                      <a:pt x="31750" y="18168"/>
                    </a:lnTo>
                    <a:lnTo>
                      <a:pt x="31783" y="17767"/>
                    </a:lnTo>
                    <a:lnTo>
                      <a:pt x="31800" y="17365"/>
                    </a:lnTo>
                    <a:lnTo>
                      <a:pt x="31817" y="16963"/>
                    </a:lnTo>
                    <a:lnTo>
                      <a:pt x="31817" y="16562"/>
                    </a:lnTo>
                    <a:lnTo>
                      <a:pt x="31800" y="16152"/>
                    </a:lnTo>
                    <a:lnTo>
                      <a:pt x="31766" y="15365"/>
                    </a:lnTo>
                    <a:lnTo>
                      <a:pt x="31708" y="14579"/>
                    </a:lnTo>
                    <a:lnTo>
                      <a:pt x="31666" y="14194"/>
                    </a:lnTo>
                    <a:lnTo>
                      <a:pt x="31624" y="13800"/>
                    </a:lnTo>
                    <a:lnTo>
                      <a:pt x="31582" y="13415"/>
                    </a:lnTo>
                    <a:lnTo>
                      <a:pt x="31524" y="13030"/>
                    </a:lnTo>
                    <a:lnTo>
                      <a:pt x="31465" y="12654"/>
                    </a:lnTo>
                    <a:lnTo>
                      <a:pt x="31406" y="12269"/>
                    </a:lnTo>
                    <a:lnTo>
                      <a:pt x="31340" y="11892"/>
                    </a:lnTo>
                    <a:lnTo>
                      <a:pt x="31264" y="11524"/>
                    </a:lnTo>
                    <a:lnTo>
                      <a:pt x="31181" y="11148"/>
                    </a:lnTo>
                    <a:lnTo>
                      <a:pt x="31097" y="10779"/>
                    </a:lnTo>
                    <a:lnTo>
                      <a:pt x="30996" y="10419"/>
                    </a:lnTo>
                    <a:lnTo>
                      <a:pt x="30904" y="10060"/>
                    </a:lnTo>
                    <a:lnTo>
                      <a:pt x="30796" y="9700"/>
                    </a:lnTo>
                    <a:lnTo>
                      <a:pt x="30678" y="9340"/>
                    </a:lnTo>
                    <a:lnTo>
                      <a:pt x="30561" y="8997"/>
                    </a:lnTo>
                    <a:lnTo>
                      <a:pt x="30436" y="8645"/>
                    </a:lnTo>
                    <a:lnTo>
                      <a:pt x="30302" y="8302"/>
                    </a:lnTo>
                    <a:lnTo>
                      <a:pt x="30160" y="7968"/>
                    </a:lnTo>
                    <a:lnTo>
                      <a:pt x="30009" y="7633"/>
                    </a:lnTo>
                    <a:lnTo>
                      <a:pt x="29850" y="7306"/>
                    </a:lnTo>
                    <a:lnTo>
                      <a:pt x="29691" y="6980"/>
                    </a:lnTo>
                    <a:lnTo>
                      <a:pt x="29515" y="6662"/>
                    </a:lnTo>
                    <a:lnTo>
                      <a:pt x="29331" y="6352"/>
                    </a:lnTo>
                    <a:lnTo>
                      <a:pt x="29147" y="6043"/>
                    </a:lnTo>
                    <a:lnTo>
                      <a:pt x="28946" y="5742"/>
                    </a:lnTo>
                    <a:lnTo>
                      <a:pt x="28745" y="5449"/>
                    </a:lnTo>
                    <a:lnTo>
                      <a:pt x="28528" y="5156"/>
                    </a:lnTo>
                    <a:lnTo>
                      <a:pt x="28310" y="4871"/>
                    </a:lnTo>
                    <a:lnTo>
                      <a:pt x="28076" y="4595"/>
                    </a:lnTo>
                    <a:lnTo>
                      <a:pt x="27833" y="4319"/>
                    </a:lnTo>
                    <a:lnTo>
                      <a:pt x="27582" y="4060"/>
                    </a:lnTo>
                    <a:lnTo>
                      <a:pt x="27323" y="3800"/>
                    </a:lnTo>
                    <a:lnTo>
                      <a:pt x="27055" y="3549"/>
                    </a:lnTo>
                    <a:lnTo>
                      <a:pt x="26779" y="3298"/>
                    </a:lnTo>
                    <a:lnTo>
                      <a:pt x="26486" y="3064"/>
                    </a:lnTo>
                    <a:lnTo>
                      <a:pt x="26193" y="2838"/>
                    </a:lnTo>
                    <a:lnTo>
                      <a:pt x="25883" y="2612"/>
                    </a:lnTo>
                    <a:lnTo>
                      <a:pt x="25565" y="2403"/>
                    </a:lnTo>
                    <a:lnTo>
                      <a:pt x="25239" y="2193"/>
                    </a:lnTo>
                    <a:lnTo>
                      <a:pt x="24896" y="1993"/>
                    </a:lnTo>
                    <a:lnTo>
                      <a:pt x="24545" y="1809"/>
                    </a:lnTo>
                    <a:lnTo>
                      <a:pt x="24185" y="1624"/>
                    </a:lnTo>
                    <a:lnTo>
                      <a:pt x="23816" y="1449"/>
                    </a:lnTo>
                    <a:lnTo>
                      <a:pt x="23432" y="1290"/>
                    </a:lnTo>
                    <a:lnTo>
                      <a:pt x="23038" y="1131"/>
                    </a:lnTo>
                    <a:lnTo>
                      <a:pt x="22628" y="988"/>
                    </a:lnTo>
                    <a:lnTo>
                      <a:pt x="22210" y="855"/>
                    </a:lnTo>
                    <a:lnTo>
                      <a:pt x="21783" y="721"/>
                    </a:lnTo>
                    <a:lnTo>
                      <a:pt x="21339" y="603"/>
                    </a:lnTo>
                    <a:lnTo>
                      <a:pt x="20888" y="495"/>
                    </a:lnTo>
                    <a:lnTo>
                      <a:pt x="20427" y="403"/>
                    </a:lnTo>
                    <a:lnTo>
                      <a:pt x="19950" y="311"/>
                    </a:lnTo>
                    <a:lnTo>
                      <a:pt x="19457" y="235"/>
                    </a:lnTo>
                    <a:lnTo>
                      <a:pt x="18955" y="168"/>
                    </a:lnTo>
                    <a:lnTo>
                      <a:pt x="18444" y="110"/>
                    </a:lnTo>
                    <a:lnTo>
                      <a:pt x="17917" y="68"/>
                    </a:lnTo>
                    <a:lnTo>
                      <a:pt x="17373" y="34"/>
                    </a:lnTo>
                    <a:lnTo>
                      <a:pt x="16821" y="9"/>
                    </a:lnTo>
                    <a:lnTo>
                      <a:pt x="16252" y="1"/>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167;p30">
                <a:extLst>
                  <a:ext uri="{FF2B5EF4-FFF2-40B4-BE49-F238E27FC236}">
                    <a16:creationId xmlns:a16="http://schemas.microsoft.com/office/drawing/2014/main" id="{D3DFDADF-5BF5-0C4E-371B-B4F62691E194}"/>
                  </a:ext>
                </a:extLst>
              </p:cNvPr>
              <p:cNvSpPr/>
              <p:nvPr/>
            </p:nvSpPr>
            <p:spPr>
              <a:xfrm>
                <a:off x="1194535" y="1938812"/>
                <a:ext cx="288323" cy="288342"/>
              </a:xfrm>
              <a:custGeom>
                <a:avLst/>
                <a:gdLst/>
                <a:ahLst/>
                <a:cxnLst/>
                <a:rect l="l" t="t" r="r" b="b"/>
                <a:pathLst>
                  <a:path w="7909" h="7909" extrusionOk="0">
                    <a:moveTo>
                      <a:pt x="3749" y="0"/>
                    </a:moveTo>
                    <a:lnTo>
                      <a:pt x="3549" y="17"/>
                    </a:lnTo>
                    <a:lnTo>
                      <a:pt x="3348" y="42"/>
                    </a:lnTo>
                    <a:lnTo>
                      <a:pt x="3155" y="75"/>
                    </a:lnTo>
                    <a:lnTo>
                      <a:pt x="2963" y="126"/>
                    </a:lnTo>
                    <a:lnTo>
                      <a:pt x="2779" y="176"/>
                    </a:lnTo>
                    <a:lnTo>
                      <a:pt x="2595" y="234"/>
                    </a:lnTo>
                    <a:lnTo>
                      <a:pt x="2411" y="310"/>
                    </a:lnTo>
                    <a:lnTo>
                      <a:pt x="2243" y="385"/>
                    </a:lnTo>
                    <a:lnTo>
                      <a:pt x="2067" y="477"/>
                    </a:lnTo>
                    <a:lnTo>
                      <a:pt x="1900" y="569"/>
                    </a:lnTo>
                    <a:lnTo>
                      <a:pt x="1741" y="678"/>
                    </a:lnTo>
                    <a:lnTo>
                      <a:pt x="1590" y="787"/>
                    </a:lnTo>
                    <a:lnTo>
                      <a:pt x="1440" y="904"/>
                    </a:lnTo>
                    <a:lnTo>
                      <a:pt x="1298" y="1029"/>
                    </a:lnTo>
                    <a:lnTo>
                      <a:pt x="1155" y="1155"/>
                    </a:lnTo>
                    <a:lnTo>
                      <a:pt x="1030" y="1297"/>
                    </a:lnTo>
                    <a:lnTo>
                      <a:pt x="904" y="1439"/>
                    </a:lnTo>
                    <a:lnTo>
                      <a:pt x="787" y="1590"/>
                    </a:lnTo>
                    <a:lnTo>
                      <a:pt x="678" y="1741"/>
                    </a:lnTo>
                    <a:lnTo>
                      <a:pt x="570" y="1900"/>
                    </a:lnTo>
                    <a:lnTo>
                      <a:pt x="477" y="2067"/>
                    </a:lnTo>
                    <a:lnTo>
                      <a:pt x="385" y="2243"/>
                    </a:lnTo>
                    <a:lnTo>
                      <a:pt x="310" y="2410"/>
                    </a:lnTo>
                    <a:lnTo>
                      <a:pt x="243" y="2594"/>
                    </a:lnTo>
                    <a:lnTo>
                      <a:pt x="176" y="2778"/>
                    </a:lnTo>
                    <a:lnTo>
                      <a:pt x="126" y="2962"/>
                    </a:lnTo>
                    <a:lnTo>
                      <a:pt x="76" y="3155"/>
                    </a:lnTo>
                    <a:lnTo>
                      <a:pt x="42" y="3347"/>
                    </a:lnTo>
                    <a:lnTo>
                      <a:pt x="17" y="3548"/>
                    </a:lnTo>
                    <a:lnTo>
                      <a:pt x="1" y="3749"/>
                    </a:lnTo>
                    <a:lnTo>
                      <a:pt x="1" y="3950"/>
                    </a:lnTo>
                    <a:lnTo>
                      <a:pt x="1" y="4159"/>
                    </a:lnTo>
                    <a:lnTo>
                      <a:pt x="17" y="4360"/>
                    </a:lnTo>
                    <a:lnTo>
                      <a:pt x="42" y="4552"/>
                    </a:lnTo>
                    <a:lnTo>
                      <a:pt x="76" y="4753"/>
                    </a:lnTo>
                    <a:lnTo>
                      <a:pt x="126" y="4946"/>
                    </a:lnTo>
                    <a:lnTo>
                      <a:pt x="176" y="5130"/>
                    </a:lnTo>
                    <a:lnTo>
                      <a:pt x="243" y="5314"/>
                    </a:lnTo>
                    <a:lnTo>
                      <a:pt x="310" y="5490"/>
                    </a:lnTo>
                    <a:lnTo>
                      <a:pt x="385" y="5665"/>
                    </a:lnTo>
                    <a:lnTo>
                      <a:pt x="477" y="5841"/>
                    </a:lnTo>
                    <a:lnTo>
                      <a:pt x="570" y="6008"/>
                    </a:lnTo>
                    <a:lnTo>
                      <a:pt x="678" y="6167"/>
                    </a:lnTo>
                    <a:lnTo>
                      <a:pt x="787" y="6318"/>
                    </a:lnTo>
                    <a:lnTo>
                      <a:pt x="904" y="6469"/>
                    </a:lnTo>
                    <a:lnTo>
                      <a:pt x="1030" y="6611"/>
                    </a:lnTo>
                    <a:lnTo>
                      <a:pt x="1155" y="6753"/>
                    </a:lnTo>
                    <a:lnTo>
                      <a:pt x="1298" y="6879"/>
                    </a:lnTo>
                    <a:lnTo>
                      <a:pt x="1440" y="7004"/>
                    </a:lnTo>
                    <a:lnTo>
                      <a:pt x="1590" y="7121"/>
                    </a:lnTo>
                    <a:lnTo>
                      <a:pt x="1741" y="7230"/>
                    </a:lnTo>
                    <a:lnTo>
                      <a:pt x="1900" y="7339"/>
                    </a:lnTo>
                    <a:lnTo>
                      <a:pt x="2067" y="7431"/>
                    </a:lnTo>
                    <a:lnTo>
                      <a:pt x="2243" y="7515"/>
                    </a:lnTo>
                    <a:lnTo>
                      <a:pt x="2411" y="7598"/>
                    </a:lnTo>
                    <a:lnTo>
                      <a:pt x="2595" y="7665"/>
                    </a:lnTo>
                    <a:lnTo>
                      <a:pt x="2779" y="7732"/>
                    </a:lnTo>
                    <a:lnTo>
                      <a:pt x="2963" y="7783"/>
                    </a:lnTo>
                    <a:lnTo>
                      <a:pt x="3155" y="7824"/>
                    </a:lnTo>
                    <a:lnTo>
                      <a:pt x="3348" y="7866"/>
                    </a:lnTo>
                    <a:lnTo>
                      <a:pt x="3549" y="7891"/>
                    </a:lnTo>
                    <a:lnTo>
                      <a:pt x="3749" y="7900"/>
                    </a:lnTo>
                    <a:lnTo>
                      <a:pt x="3950" y="7908"/>
                    </a:lnTo>
                    <a:lnTo>
                      <a:pt x="4160" y="7900"/>
                    </a:lnTo>
                    <a:lnTo>
                      <a:pt x="4360" y="7891"/>
                    </a:lnTo>
                    <a:lnTo>
                      <a:pt x="4553" y="7866"/>
                    </a:lnTo>
                    <a:lnTo>
                      <a:pt x="4754" y="7824"/>
                    </a:lnTo>
                    <a:lnTo>
                      <a:pt x="4946" y="7783"/>
                    </a:lnTo>
                    <a:lnTo>
                      <a:pt x="5130" y="7732"/>
                    </a:lnTo>
                    <a:lnTo>
                      <a:pt x="5314" y="7665"/>
                    </a:lnTo>
                    <a:lnTo>
                      <a:pt x="5490" y="7598"/>
                    </a:lnTo>
                    <a:lnTo>
                      <a:pt x="5666" y="7515"/>
                    </a:lnTo>
                    <a:lnTo>
                      <a:pt x="5842" y="7431"/>
                    </a:lnTo>
                    <a:lnTo>
                      <a:pt x="6009" y="7339"/>
                    </a:lnTo>
                    <a:lnTo>
                      <a:pt x="6168" y="7230"/>
                    </a:lnTo>
                    <a:lnTo>
                      <a:pt x="6319" y="7121"/>
                    </a:lnTo>
                    <a:lnTo>
                      <a:pt x="6469" y="7004"/>
                    </a:lnTo>
                    <a:lnTo>
                      <a:pt x="6611" y="6879"/>
                    </a:lnTo>
                    <a:lnTo>
                      <a:pt x="6754" y="6753"/>
                    </a:lnTo>
                    <a:lnTo>
                      <a:pt x="6879" y="6611"/>
                    </a:lnTo>
                    <a:lnTo>
                      <a:pt x="7005" y="6469"/>
                    </a:lnTo>
                    <a:lnTo>
                      <a:pt x="7122" y="6318"/>
                    </a:lnTo>
                    <a:lnTo>
                      <a:pt x="7231" y="6167"/>
                    </a:lnTo>
                    <a:lnTo>
                      <a:pt x="7339" y="6008"/>
                    </a:lnTo>
                    <a:lnTo>
                      <a:pt x="7431" y="5841"/>
                    </a:lnTo>
                    <a:lnTo>
                      <a:pt x="7515" y="5665"/>
                    </a:lnTo>
                    <a:lnTo>
                      <a:pt x="7599" y="5490"/>
                    </a:lnTo>
                    <a:lnTo>
                      <a:pt x="7666" y="5314"/>
                    </a:lnTo>
                    <a:lnTo>
                      <a:pt x="7733" y="5130"/>
                    </a:lnTo>
                    <a:lnTo>
                      <a:pt x="7783" y="4946"/>
                    </a:lnTo>
                    <a:lnTo>
                      <a:pt x="7833" y="4753"/>
                    </a:lnTo>
                    <a:lnTo>
                      <a:pt x="7867" y="4552"/>
                    </a:lnTo>
                    <a:lnTo>
                      <a:pt x="7892" y="4360"/>
                    </a:lnTo>
                    <a:lnTo>
                      <a:pt x="7900" y="4159"/>
                    </a:lnTo>
                    <a:lnTo>
                      <a:pt x="7908" y="3950"/>
                    </a:lnTo>
                    <a:lnTo>
                      <a:pt x="7900" y="3749"/>
                    </a:lnTo>
                    <a:lnTo>
                      <a:pt x="7892" y="3548"/>
                    </a:lnTo>
                    <a:lnTo>
                      <a:pt x="7867" y="3347"/>
                    </a:lnTo>
                    <a:lnTo>
                      <a:pt x="7833" y="3155"/>
                    </a:lnTo>
                    <a:lnTo>
                      <a:pt x="7783" y="2962"/>
                    </a:lnTo>
                    <a:lnTo>
                      <a:pt x="7733" y="2778"/>
                    </a:lnTo>
                    <a:lnTo>
                      <a:pt x="7666" y="2594"/>
                    </a:lnTo>
                    <a:lnTo>
                      <a:pt x="7599" y="2410"/>
                    </a:lnTo>
                    <a:lnTo>
                      <a:pt x="7515" y="2243"/>
                    </a:lnTo>
                    <a:lnTo>
                      <a:pt x="7431" y="2067"/>
                    </a:lnTo>
                    <a:lnTo>
                      <a:pt x="7339" y="1900"/>
                    </a:lnTo>
                    <a:lnTo>
                      <a:pt x="7231" y="1741"/>
                    </a:lnTo>
                    <a:lnTo>
                      <a:pt x="7122" y="1590"/>
                    </a:lnTo>
                    <a:lnTo>
                      <a:pt x="7005" y="1439"/>
                    </a:lnTo>
                    <a:lnTo>
                      <a:pt x="6879" y="1297"/>
                    </a:lnTo>
                    <a:lnTo>
                      <a:pt x="6754" y="1155"/>
                    </a:lnTo>
                    <a:lnTo>
                      <a:pt x="6611" y="1029"/>
                    </a:lnTo>
                    <a:lnTo>
                      <a:pt x="6469" y="904"/>
                    </a:lnTo>
                    <a:lnTo>
                      <a:pt x="6319" y="787"/>
                    </a:lnTo>
                    <a:lnTo>
                      <a:pt x="6168" y="678"/>
                    </a:lnTo>
                    <a:lnTo>
                      <a:pt x="6009" y="569"/>
                    </a:lnTo>
                    <a:lnTo>
                      <a:pt x="5842" y="477"/>
                    </a:lnTo>
                    <a:lnTo>
                      <a:pt x="5666" y="385"/>
                    </a:lnTo>
                    <a:lnTo>
                      <a:pt x="5490" y="310"/>
                    </a:lnTo>
                    <a:lnTo>
                      <a:pt x="5314" y="234"/>
                    </a:lnTo>
                    <a:lnTo>
                      <a:pt x="5130" y="176"/>
                    </a:lnTo>
                    <a:lnTo>
                      <a:pt x="4946" y="126"/>
                    </a:lnTo>
                    <a:lnTo>
                      <a:pt x="4754" y="75"/>
                    </a:lnTo>
                    <a:lnTo>
                      <a:pt x="4553" y="42"/>
                    </a:lnTo>
                    <a:lnTo>
                      <a:pt x="4360" y="17"/>
                    </a:lnTo>
                    <a:lnTo>
                      <a:pt x="4160"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168;p30">
                <a:extLst>
                  <a:ext uri="{FF2B5EF4-FFF2-40B4-BE49-F238E27FC236}">
                    <a16:creationId xmlns:a16="http://schemas.microsoft.com/office/drawing/2014/main" id="{FADE3478-15E1-9F74-8A92-F7595303F938}"/>
                  </a:ext>
                </a:extLst>
              </p:cNvPr>
              <p:cNvSpPr/>
              <p:nvPr/>
            </p:nvSpPr>
            <p:spPr>
              <a:xfrm>
                <a:off x="2392259" y="1938812"/>
                <a:ext cx="288323" cy="288342"/>
              </a:xfrm>
              <a:custGeom>
                <a:avLst/>
                <a:gdLst/>
                <a:ahLst/>
                <a:cxnLst/>
                <a:rect l="l" t="t" r="r" b="b"/>
                <a:pathLst>
                  <a:path w="7909" h="7909" extrusionOk="0">
                    <a:moveTo>
                      <a:pt x="3749" y="0"/>
                    </a:moveTo>
                    <a:lnTo>
                      <a:pt x="3548" y="17"/>
                    </a:lnTo>
                    <a:lnTo>
                      <a:pt x="3347" y="42"/>
                    </a:lnTo>
                    <a:lnTo>
                      <a:pt x="3155" y="75"/>
                    </a:lnTo>
                    <a:lnTo>
                      <a:pt x="2963" y="126"/>
                    </a:lnTo>
                    <a:lnTo>
                      <a:pt x="2778" y="176"/>
                    </a:lnTo>
                    <a:lnTo>
                      <a:pt x="2594" y="234"/>
                    </a:lnTo>
                    <a:lnTo>
                      <a:pt x="2410" y="310"/>
                    </a:lnTo>
                    <a:lnTo>
                      <a:pt x="2243" y="385"/>
                    </a:lnTo>
                    <a:lnTo>
                      <a:pt x="2067" y="477"/>
                    </a:lnTo>
                    <a:lnTo>
                      <a:pt x="1900" y="569"/>
                    </a:lnTo>
                    <a:lnTo>
                      <a:pt x="1741" y="678"/>
                    </a:lnTo>
                    <a:lnTo>
                      <a:pt x="1590" y="787"/>
                    </a:lnTo>
                    <a:lnTo>
                      <a:pt x="1440" y="904"/>
                    </a:lnTo>
                    <a:lnTo>
                      <a:pt x="1297" y="1029"/>
                    </a:lnTo>
                    <a:lnTo>
                      <a:pt x="1155" y="1155"/>
                    </a:lnTo>
                    <a:lnTo>
                      <a:pt x="1029" y="1297"/>
                    </a:lnTo>
                    <a:lnTo>
                      <a:pt x="904" y="1439"/>
                    </a:lnTo>
                    <a:lnTo>
                      <a:pt x="787" y="1590"/>
                    </a:lnTo>
                    <a:lnTo>
                      <a:pt x="678" y="1741"/>
                    </a:lnTo>
                    <a:lnTo>
                      <a:pt x="569" y="1900"/>
                    </a:lnTo>
                    <a:lnTo>
                      <a:pt x="477" y="2067"/>
                    </a:lnTo>
                    <a:lnTo>
                      <a:pt x="385" y="2243"/>
                    </a:lnTo>
                    <a:lnTo>
                      <a:pt x="310" y="2410"/>
                    </a:lnTo>
                    <a:lnTo>
                      <a:pt x="234" y="2594"/>
                    </a:lnTo>
                    <a:lnTo>
                      <a:pt x="176" y="2778"/>
                    </a:lnTo>
                    <a:lnTo>
                      <a:pt x="126" y="2962"/>
                    </a:lnTo>
                    <a:lnTo>
                      <a:pt x="75" y="3155"/>
                    </a:lnTo>
                    <a:lnTo>
                      <a:pt x="42" y="3347"/>
                    </a:lnTo>
                    <a:lnTo>
                      <a:pt x="17" y="3548"/>
                    </a:lnTo>
                    <a:lnTo>
                      <a:pt x="0" y="3749"/>
                    </a:lnTo>
                    <a:lnTo>
                      <a:pt x="0" y="3950"/>
                    </a:lnTo>
                    <a:lnTo>
                      <a:pt x="0" y="4159"/>
                    </a:lnTo>
                    <a:lnTo>
                      <a:pt x="17" y="4360"/>
                    </a:lnTo>
                    <a:lnTo>
                      <a:pt x="42" y="4552"/>
                    </a:lnTo>
                    <a:lnTo>
                      <a:pt x="75" y="4753"/>
                    </a:lnTo>
                    <a:lnTo>
                      <a:pt x="126" y="4946"/>
                    </a:lnTo>
                    <a:lnTo>
                      <a:pt x="176" y="5130"/>
                    </a:lnTo>
                    <a:lnTo>
                      <a:pt x="234" y="5314"/>
                    </a:lnTo>
                    <a:lnTo>
                      <a:pt x="310" y="5490"/>
                    </a:lnTo>
                    <a:lnTo>
                      <a:pt x="385" y="5665"/>
                    </a:lnTo>
                    <a:lnTo>
                      <a:pt x="477" y="5841"/>
                    </a:lnTo>
                    <a:lnTo>
                      <a:pt x="569" y="6008"/>
                    </a:lnTo>
                    <a:lnTo>
                      <a:pt x="678" y="6167"/>
                    </a:lnTo>
                    <a:lnTo>
                      <a:pt x="787" y="6318"/>
                    </a:lnTo>
                    <a:lnTo>
                      <a:pt x="904" y="6469"/>
                    </a:lnTo>
                    <a:lnTo>
                      <a:pt x="1029" y="6611"/>
                    </a:lnTo>
                    <a:lnTo>
                      <a:pt x="1155" y="6753"/>
                    </a:lnTo>
                    <a:lnTo>
                      <a:pt x="1297" y="6879"/>
                    </a:lnTo>
                    <a:lnTo>
                      <a:pt x="1440" y="7004"/>
                    </a:lnTo>
                    <a:lnTo>
                      <a:pt x="1590" y="7121"/>
                    </a:lnTo>
                    <a:lnTo>
                      <a:pt x="1741" y="7230"/>
                    </a:lnTo>
                    <a:lnTo>
                      <a:pt x="1900" y="7339"/>
                    </a:lnTo>
                    <a:lnTo>
                      <a:pt x="2067" y="7431"/>
                    </a:lnTo>
                    <a:lnTo>
                      <a:pt x="2243" y="7515"/>
                    </a:lnTo>
                    <a:lnTo>
                      <a:pt x="2410" y="7598"/>
                    </a:lnTo>
                    <a:lnTo>
                      <a:pt x="2594" y="7665"/>
                    </a:lnTo>
                    <a:lnTo>
                      <a:pt x="2778" y="7732"/>
                    </a:lnTo>
                    <a:lnTo>
                      <a:pt x="2963" y="7783"/>
                    </a:lnTo>
                    <a:lnTo>
                      <a:pt x="3155" y="7824"/>
                    </a:lnTo>
                    <a:lnTo>
                      <a:pt x="3347" y="7866"/>
                    </a:lnTo>
                    <a:lnTo>
                      <a:pt x="3548" y="7891"/>
                    </a:lnTo>
                    <a:lnTo>
                      <a:pt x="3749" y="7900"/>
                    </a:lnTo>
                    <a:lnTo>
                      <a:pt x="3950" y="7908"/>
                    </a:lnTo>
                    <a:lnTo>
                      <a:pt x="4159" y="7900"/>
                    </a:lnTo>
                    <a:lnTo>
                      <a:pt x="4360" y="7891"/>
                    </a:lnTo>
                    <a:lnTo>
                      <a:pt x="4552" y="7866"/>
                    </a:lnTo>
                    <a:lnTo>
                      <a:pt x="4753" y="7824"/>
                    </a:lnTo>
                    <a:lnTo>
                      <a:pt x="4946" y="7783"/>
                    </a:lnTo>
                    <a:lnTo>
                      <a:pt x="5130" y="7732"/>
                    </a:lnTo>
                    <a:lnTo>
                      <a:pt x="5314" y="7665"/>
                    </a:lnTo>
                    <a:lnTo>
                      <a:pt x="5490" y="7598"/>
                    </a:lnTo>
                    <a:lnTo>
                      <a:pt x="5665" y="7515"/>
                    </a:lnTo>
                    <a:lnTo>
                      <a:pt x="5841" y="7431"/>
                    </a:lnTo>
                    <a:lnTo>
                      <a:pt x="6009" y="7339"/>
                    </a:lnTo>
                    <a:lnTo>
                      <a:pt x="6168" y="7230"/>
                    </a:lnTo>
                    <a:lnTo>
                      <a:pt x="6318" y="7121"/>
                    </a:lnTo>
                    <a:lnTo>
                      <a:pt x="6469" y="7004"/>
                    </a:lnTo>
                    <a:lnTo>
                      <a:pt x="6611" y="6879"/>
                    </a:lnTo>
                    <a:lnTo>
                      <a:pt x="6753" y="6753"/>
                    </a:lnTo>
                    <a:lnTo>
                      <a:pt x="6879" y="6611"/>
                    </a:lnTo>
                    <a:lnTo>
                      <a:pt x="7004" y="6469"/>
                    </a:lnTo>
                    <a:lnTo>
                      <a:pt x="7122" y="6318"/>
                    </a:lnTo>
                    <a:lnTo>
                      <a:pt x="7230" y="6167"/>
                    </a:lnTo>
                    <a:lnTo>
                      <a:pt x="7339" y="6008"/>
                    </a:lnTo>
                    <a:lnTo>
                      <a:pt x="7431" y="5841"/>
                    </a:lnTo>
                    <a:lnTo>
                      <a:pt x="7515" y="5665"/>
                    </a:lnTo>
                    <a:lnTo>
                      <a:pt x="7599" y="5490"/>
                    </a:lnTo>
                    <a:lnTo>
                      <a:pt x="7665" y="5314"/>
                    </a:lnTo>
                    <a:lnTo>
                      <a:pt x="7732" y="5130"/>
                    </a:lnTo>
                    <a:lnTo>
                      <a:pt x="7783" y="4946"/>
                    </a:lnTo>
                    <a:lnTo>
                      <a:pt x="7824" y="4753"/>
                    </a:lnTo>
                    <a:lnTo>
                      <a:pt x="7866" y="4552"/>
                    </a:lnTo>
                    <a:lnTo>
                      <a:pt x="7891" y="4360"/>
                    </a:lnTo>
                    <a:lnTo>
                      <a:pt x="7900" y="4159"/>
                    </a:lnTo>
                    <a:lnTo>
                      <a:pt x="7908" y="3950"/>
                    </a:lnTo>
                    <a:lnTo>
                      <a:pt x="7900" y="3749"/>
                    </a:lnTo>
                    <a:lnTo>
                      <a:pt x="7891" y="3548"/>
                    </a:lnTo>
                    <a:lnTo>
                      <a:pt x="7866" y="3347"/>
                    </a:lnTo>
                    <a:lnTo>
                      <a:pt x="7824" y="3155"/>
                    </a:lnTo>
                    <a:lnTo>
                      <a:pt x="7783" y="2962"/>
                    </a:lnTo>
                    <a:lnTo>
                      <a:pt x="7732" y="2778"/>
                    </a:lnTo>
                    <a:lnTo>
                      <a:pt x="7665" y="2594"/>
                    </a:lnTo>
                    <a:lnTo>
                      <a:pt x="7599" y="2410"/>
                    </a:lnTo>
                    <a:lnTo>
                      <a:pt x="7515" y="2243"/>
                    </a:lnTo>
                    <a:lnTo>
                      <a:pt x="7431" y="2067"/>
                    </a:lnTo>
                    <a:lnTo>
                      <a:pt x="7339" y="1900"/>
                    </a:lnTo>
                    <a:lnTo>
                      <a:pt x="7230" y="1741"/>
                    </a:lnTo>
                    <a:lnTo>
                      <a:pt x="7122" y="1590"/>
                    </a:lnTo>
                    <a:lnTo>
                      <a:pt x="7004" y="1439"/>
                    </a:lnTo>
                    <a:lnTo>
                      <a:pt x="6879" y="1297"/>
                    </a:lnTo>
                    <a:lnTo>
                      <a:pt x="6753" y="1155"/>
                    </a:lnTo>
                    <a:lnTo>
                      <a:pt x="6611" y="1029"/>
                    </a:lnTo>
                    <a:lnTo>
                      <a:pt x="6469" y="904"/>
                    </a:lnTo>
                    <a:lnTo>
                      <a:pt x="6318" y="787"/>
                    </a:lnTo>
                    <a:lnTo>
                      <a:pt x="6168" y="678"/>
                    </a:lnTo>
                    <a:lnTo>
                      <a:pt x="6009" y="569"/>
                    </a:lnTo>
                    <a:lnTo>
                      <a:pt x="5841" y="477"/>
                    </a:lnTo>
                    <a:lnTo>
                      <a:pt x="5665" y="385"/>
                    </a:lnTo>
                    <a:lnTo>
                      <a:pt x="5490" y="310"/>
                    </a:lnTo>
                    <a:lnTo>
                      <a:pt x="5314" y="234"/>
                    </a:lnTo>
                    <a:lnTo>
                      <a:pt x="5130" y="176"/>
                    </a:lnTo>
                    <a:lnTo>
                      <a:pt x="4946" y="126"/>
                    </a:lnTo>
                    <a:lnTo>
                      <a:pt x="4753" y="75"/>
                    </a:lnTo>
                    <a:lnTo>
                      <a:pt x="4552" y="42"/>
                    </a:lnTo>
                    <a:lnTo>
                      <a:pt x="4360" y="17"/>
                    </a:lnTo>
                    <a:lnTo>
                      <a:pt x="4159" y="0"/>
                    </a:lnTo>
                    <a:close/>
                  </a:path>
                </a:pathLst>
              </a:custGeom>
              <a:solidFill>
                <a:srgbClr val="F3D67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169;p30">
                <a:extLst>
                  <a:ext uri="{FF2B5EF4-FFF2-40B4-BE49-F238E27FC236}">
                    <a16:creationId xmlns:a16="http://schemas.microsoft.com/office/drawing/2014/main" id="{87E9E5C7-910D-7AA2-D369-7F8088BB0031}"/>
                  </a:ext>
                </a:extLst>
              </p:cNvPr>
              <p:cNvSpPr/>
              <p:nvPr/>
            </p:nvSpPr>
            <p:spPr>
              <a:xfrm>
                <a:off x="1254651" y="2011396"/>
                <a:ext cx="154387" cy="100732"/>
              </a:xfrm>
              <a:custGeom>
                <a:avLst/>
                <a:gdLst/>
                <a:ahLst/>
                <a:cxnLst/>
                <a:rect l="l" t="t" r="r" b="b"/>
                <a:pathLst>
                  <a:path w="4235" h="2763" extrusionOk="0">
                    <a:moveTo>
                      <a:pt x="1381" y="1"/>
                    </a:moveTo>
                    <a:lnTo>
                      <a:pt x="1205" y="9"/>
                    </a:lnTo>
                    <a:lnTo>
                      <a:pt x="1021" y="26"/>
                    </a:lnTo>
                    <a:lnTo>
                      <a:pt x="845" y="59"/>
                    </a:lnTo>
                    <a:lnTo>
                      <a:pt x="670" y="101"/>
                    </a:lnTo>
                    <a:lnTo>
                      <a:pt x="494" y="151"/>
                    </a:lnTo>
                    <a:lnTo>
                      <a:pt x="326" y="210"/>
                    </a:lnTo>
                    <a:lnTo>
                      <a:pt x="159" y="285"/>
                    </a:lnTo>
                    <a:lnTo>
                      <a:pt x="0" y="369"/>
                    </a:lnTo>
                    <a:lnTo>
                      <a:pt x="352" y="411"/>
                    </a:lnTo>
                    <a:lnTo>
                      <a:pt x="686" y="453"/>
                    </a:lnTo>
                    <a:lnTo>
                      <a:pt x="1021" y="511"/>
                    </a:lnTo>
                    <a:lnTo>
                      <a:pt x="1339" y="570"/>
                    </a:lnTo>
                    <a:lnTo>
                      <a:pt x="1640" y="645"/>
                    </a:lnTo>
                    <a:lnTo>
                      <a:pt x="1941" y="737"/>
                    </a:lnTo>
                    <a:lnTo>
                      <a:pt x="2084" y="787"/>
                    </a:lnTo>
                    <a:lnTo>
                      <a:pt x="2226" y="838"/>
                    </a:lnTo>
                    <a:lnTo>
                      <a:pt x="2368" y="904"/>
                    </a:lnTo>
                    <a:lnTo>
                      <a:pt x="2502" y="963"/>
                    </a:lnTo>
                    <a:lnTo>
                      <a:pt x="2636" y="1030"/>
                    </a:lnTo>
                    <a:lnTo>
                      <a:pt x="2762" y="1105"/>
                    </a:lnTo>
                    <a:lnTo>
                      <a:pt x="2887" y="1189"/>
                    </a:lnTo>
                    <a:lnTo>
                      <a:pt x="3004" y="1273"/>
                    </a:lnTo>
                    <a:lnTo>
                      <a:pt x="3121" y="1373"/>
                    </a:lnTo>
                    <a:lnTo>
                      <a:pt x="3239" y="1474"/>
                    </a:lnTo>
                    <a:lnTo>
                      <a:pt x="3347" y="1574"/>
                    </a:lnTo>
                    <a:lnTo>
                      <a:pt x="3448" y="1691"/>
                    </a:lnTo>
                    <a:lnTo>
                      <a:pt x="3557" y="1800"/>
                    </a:lnTo>
                    <a:lnTo>
                      <a:pt x="3657" y="1925"/>
                    </a:lnTo>
                    <a:lnTo>
                      <a:pt x="3757" y="2051"/>
                    </a:lnTo>
                    <a:lnTo>
                      <a:pt x="3849" y="2185"/>
                    </a:lnTo>
                    <a:lnTo>
                      <a:pt x="4034" y="2469"/>
                    </a:lnTo>
                    <a:lnTo>
                      <a:pt x="4234" y="2762"/>
                    </a:lnTo>
                    <a:lnTo>
                      <a:pt x="4234" y="2578"/>
                    </a:lnTo>
                    <a:lnTo>
                      <a:pt x="4226" y="2402"/>
                    </a:lnTo>
                    <a:lnTo>
                      <a:pt x="4209" y="2227"/>
                    </a:lnTo>
                    <a:lnTo>
                      <a:pt x="4184" y="2043"/>
                    </a:lnTo>
                    <a:lnTo>
                      <a:pt x="4134" y="1867"/>
                    </a:lnTo>
                    <a:lnTo>
                      <a:pt x="4075" y="1691"/>
                    </a:lnTo>
                    <a:lnTo>
                      <a:pt x="4008" y="1524"/>
                    </a:lnTo>
                    <a:lnTo>
                      <a:pt x="3916" y="1356"/>
                    </a:lnTo>
                    <a:lnTo>
                      <a:pt x="3875" y="1273"/>
                    </a:lnTo>
                    <a:lnTo>
                      <a:pt x="3824" y="1189"/>
                    </a:lnTo>
                    <a:lnTo>
                      <a:pt x="3774" y="1114"/>
                    </a:lnTo>
                    <a:lnTo>
                      <a:pt x="3716" y="1038"/>
                    </a:lnTo>
                    <a:lnTo>
                      <a:pt x="3590" y="896"/>
                    </a:lnTo>
                    <a:lnTo>
                      <a:pt x="3464" y="745"/>
                    </a:lnTo>
                    <a:lnTo>
                      <a:pt x="3314" y="628"/>
                    </a:lnTo>
                    <a:lnTo>
                      <a:pt x="3163" y="511"/>
                    </a:lnTo>
                    <a:lnTo>
                      <a:pt x="3004" y="402"/>
                    </a:lnTo>
                    <a:lnTo>
                      <a:pt x="2829" y="310"/>
                    </a:lnTo>
                    <a:lnTo>
                      <a:pt x="2661" y="235"/>
                    </a:lnTo>
                    <a:lnTo>
                      <a:pt x="2477" y="168"/>
                    </a:lnTo>
                    <a:lnTo>
                      <a:pt x="2301" y="110"/>
                    </a:lnTo>
                    <a:lnTo>
                      <a:pt x="2117" y="68"/>
                    </a:lnTo>
                    <a:lnTo>
                      <a:pt x="1933" y="34"/>
                    </a:lnTo>
                    <a:lnTo>
                      <a:pt x="1749" y="9"/>
                    </a:lnTo>
                    <a:lnTo>
                      <a:pt x="1565"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170;p30">
                <a:extLst>
                  <a:ext uri="{FF2B5EF4-FFF2-40B4-BE49-F238E27FC236}">
                    <a16:creationId xmlns:a16="http://schemas.microsoft.com/office/drawing/2014/main" id="{8FB28AF8-B0FF-D7A7-656F-F8C4F2379E75}"/>
                  </a:ext>
                </a:extLst>
              </p:cNvPr>
              <p:cNvSpPr/>
              <p:nvPr/>
            </p:nvSpPr>
            <p:spPr>
              <a:xfrm>
                <a:off x="1306819" y="2041618"/>
                <a:ext cx="59823" cy="133033"/>
              </a:xfrm>
              <a:custGeom>
                <a:avLst/>
                <a:gdLst/>
                <a:ahLst/>
                <a:cxnLst/>
                <a:rect l="l" t="t" r="r" b="b"/>
                <a:pathLst>
                  <a:path w="1641" h="3649" extrusionOk="0">
                    <a:moveTo>
                      <a:pt x="1640" y="0"/>
                    </a:moveTo>
                    <a:lnTo>
                      <a:pt x="1498" y="25"/>
                    </a:lnTo>
                    <a:lnTo>
                      <a:pt x="1347" y="59"/>
                    </a:lnTo>
                    <a:lnTo>
                      <a:pt x="1213" y="101"/>
                    </a:lnTo>
                    <a:lnTo>
                      <a:pt x="1071" y="159"/>
                    </a:lnTo>
                    <a:lnTo>
                      <a:pt x="937" y="226"/>
                    </a:lnTo>
                    <a:lnTo>
                      <a:pt x="803" y="301"/>
                    </a:lnTo>
                    <a:lnTo>
                      <a:pt x="686" y="393"/>
                    </a:lnTo>
                    <a:lnTo>
                      <a:pt x="569" y="494"/>
                    </a:lnTo>
                    <a:lnTo>
                      <a:pt x="452" y="603"/>
                    </a:lnTo>
                    <a:lnTo>
                      <a:pt x="343" y="728"/>
                    </a:lnTo>
                    <a:lnTo>
                      <a:pt x="251" y="862"/>
                    </a:lnTo>
                    <a:lnTo>
                      <a:pt x="176" y="1004"/>
                    </a:lnTo>
                    <a:lnTo>
                      <a:pt x="109" y="1155"/>
                    </a:lnTo>
                    <a:lnTo>
                      <a:pt x="59" y="1314"/>
                    </a:lnTo>
                    <a:lnTo>
                      <a:pt x="25" y="1481"/>
                    </a:lnTo>
                    <a:lnTo>
                      <a:pt x="8" y="1640"/>
                    </a:lnTo>
                    <a:lnTo>
                      <a:pt x="0" y="1808"/>
                    </a:lnTo>
                    <a:lnTo>
                      <a:pt x="17" y="1967"/>
                    </a:lnTo>
                    <a:lnTo>
                      <a:pt x="42" y="2126"/>
                    </a:lnTo>
                    <a:lnTo>
                      <a:pt x="75" y="2285"/>
                    </a:lnTo>
                    <a:lnTo>
                      <a:pt x="126" y="2435"/>
                    </a:lnTo>
                    <a:lnTo>
                      <a:pt x="176" y="2578"/>
                    </a:lnTo>
                    <a:lnTo>
                      <a:pt x="251" y="2720"/>
                    </a:lnTo>
                    <a:lnTo>
                      <a:pt x="326" y="2845"/>
                    </a:lnTo>
                    <a:lnTo>
                      <a:pt x="410" y="2971"/>
                    </a:lnTo>
                    <a:lnTo>
                      <a:pt x="494" y="3088"/>
                    </a:lnTo>
                    <a:lnTo>
                      <a:pt x="594" y="3205"/>
                    </a:lnTo>
                    <a:lnTo>
                      <a:pt x="695" y="3314"/>
                    </a:lnTo>
                    <a:lnTo>
                      <a:pt x="803" y="3406"/>
                    </a:lnTo>
                    <a:lnTo>
                      <a:pt x="921" y="3498"/>
                    </a:lnTo>
                    <a:lnTo>
                      <a:pt x="1046" y="3573"/>
                    </a:lnTo>
                    <a:lnTo>
                      <a:pt x="1180" y="3649"/>
                    </a:lnTo>
                    <a:lnTo>
                      <a:pt x="996" y="3113"/>
                    </a:lnTo>
                    <a:lnTo>
                      <a:pt x="921" y="2862"/>
                    </a:lnTo>
                    <a:lnTo>
                      <a:pt x="845" y="2611"/>
                    </a:lnTo>
                    <a:lnTo>
                      <a:pt x="795" y="2377"/>
                    </a:lnTo>
                    <a:lnTo>
                      <a:pt x="753" y="2142"/>
                    </a:lnTo>
                    <a:lnTo>
                      <a:pt x="736" y="2025"/>
                    </a:lnTo>
                    <a:lnTo>
                      <a:pt x="736" y="1917"/>
                    </a:lnTo>
                    <a:lnTo>
                      <a:pt x="736" y="1808"/>
                    </a:lnTo>
                    <a:lnTo>
                      <a:pt x="736" y="1691"/>
                    </a:lnTo>
                    <a:lnTo>
                      <a:pt x="745" y="1590"/>
                    </a:lnTo>
                    <a:lnTo>
                      <a:pt x="762" y="1481"/>
                    </a:lnTo>
                    <a:lnTo>
                      <a:pt x="787" y="1381"/>
                    </a:lnTo>
                    <a:lnTo>
                      <a:pt x="812" y="1272"/>
                    </a:lnTo>
                    <a:lnTo>
                      <a:pt x="854" y="1172"/>
                    </a:lnTo>
                    <a:lnTo>
                      <a:pt x="895" y="1063"/>
                    </a:lnTo>
                    <a:lnTo>
                      <a:pt x="946" y="963"/>
                    </a:lnTo>
                    <a:lnTo>
                      <a:pt x="1004" y="862"/>
                    </a:lnTo>
                    <a:lnTo>
                      <a:pt x="1071" y="753"/>
                    </a:lnTo>
                    <a:lnTo>
                      <a:pt x="1138" y="653"/>
                    </a:lnTo>
                    <a:lnTo>
                      <a:pt x="1289" y="444"/>
                    </a:lnTo>
                    <a:lnTo>
                      <a:pt x="1464" y="226"/>
                    </a:lnTo>
                    <a:lnTo>
                      <a:pt x="1640"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171;p30">
                <a:extLst>
                  <a:ext uri="{FF2B5EF4-FFF2-40B4-BE49-F238E27FC236}">
                    <a16:creationId xmlns:a16="http://schemas.microsoft.com/office/drawing/2014/main" id="{AF6906D7-EB1B-A0C9-5A68-5F620C2DF8AE}"/>
                  </a:ext>
                </a:extLst>
              </p:cNvPr>
              <p:cNvSpPr/>
              <p:nvPr/>
            </p:nvSpPr>
            <p:spPr>
              <a:xfrm>
                <a:off x="2466082" y="2011396"/>
                <a:ext cx="154095" cy="100732"/>
              </a:xfrm>
              <a:custGeom>
                <a:avLst/>
                <a:gdLst/>
                <a:ahLst/>
                <a:cxnLst/>
                <a:rect l="l" t="t" r="r" b="b"/>
                <a:pathLst>
                  <a:path w="4227" h="2763" extrusionOk="0">
                    <a:moveTo>
                      <a:pt x="2670" y="1"/>
                    </a:moveTo>
                    <a:lnTo>
                      <a:pt x="2486" y="9"/>
                    </a:lnTo>
                    <a:lnTo>
                      <a:pt x="2302" y="34"/>
                    </a:lnTo>
                    <a:lnTo>
                      <a:pt x="2117" y="68"/>
                    </a:lnTo>
                    <a:lnTo>
                      <a:pt x="1933" y="110"/>
                    </a:lnTo>
                    <a:lnTo>
                      <a:pt x="1749" y="168"/>
                    </a:lnTo>
                    <a:lnTo>
                      <a:pt x="1574" y="235"/>
                    </a:lnTo>
                    <a:lnTo>
                      <a:pt x="1398" y="310"/>
                    </a:lnTo>
                    <a:lnTo>
                      <a:pt x="1230" y="402"/>
                    </a:lnTo>
                    <a:lnTo>
                      <a:pt x="1071" y="511"/>
                    </a:lnTo>
                    <a:lnTo>
                      <a:pt x="921" y="628"/>
                    </a:lnTo>
                    <a:lnTo>
                      <a:pt x="770" y="745"/>
                    </a:lnTo>
                    <a:lnTo>
                      <a:pt x="645" y="896"/>
                    </a:lnTo>
                    <a:lnTo>
                      <a:pt x="519" y="1038"/>
                    </a:lnTo>
                    <a:lnTo>
                      <a:pt x="461" y="1114"/>
                    </a:lnTo>
                    <a:lnTo>
                      <a:pt x="410" y="1189"/>
                    </a:lnTo>
                    <a:lnTo>
                      <a:pt x="360" y="1273"/>
                    </a:lnTo>
                    <a:lnTo>
                      <a:pt x="318" y="1356"/>
                    </a:lnTo>
                    <a:lnTo>
                      <a:pt x="226" y="1524"/>
                    </a:lnTo>
                    <a:lnTo>
                      <a:pt x="159" y="1691"/>
                    </a:lnTo>
                    <a:lnTo>
                      <a:pt x="101" y="1867"/>
                    </a:lnTo>
                    <a:lnTo>
                      <a:pt x="51" y="2043"/>
                    </a:lnTo>
                    <a:lnTo>
                      <a:pt x="25" y="2227"/>
                    </a:lnTo>
                    <a:lnTo>
                      <a:pt x="0" y="2402"/>
                    </a:lnTo>
                    <a:lnTo>
                      <a:pt x="0" y="2578"/>
                    </a:lnTo>
                    <a:lnTo>
                      <a:pt x="0" y="2762"/>
                    </a:lnTo>
                    <a:lnTo>
                      <a:pt x="201" y="2469"/>
                    </a:lnTo>
                    <a:lnTo>
                      <a:pt x="385" y="2185"/>
                    </a:lnTo>
                    <a:lnTo>
                      <a:pt x="477" y="2051"/>
                    </a:lnTo>
                    <a:lnTo>
                      <a:pt x="578" y="1925"/>
                    </a:lnTo>
                    <a:lnTo>
                      <a:pt x="678" y="1800"/>
                    </a:lnTo>
                    <a:lnTo>
                      <a:pt x="787" y="1691"/>
                    </a:lnTo>
                    <a:lnTo>
                      <a:pt x="887" y="1574"/>
                    </a:lnTo>
                    <a:lnTo>
                      <a:pt x="996" y="1474"/>
                    </a:lnTo>
                    <a:lnTo>
                      <a:pt x="1113" y="1373"/>
                    </a:lnTo>
                    <a:lnTo>
                      <a:pt x="1230" y="1273"/>
                    </a:lnTo>
                    <a:lnTo>
                      <a:pt x="1348" y="1189"/>
                    </a:lnTo>
                    <a:lnTo>
                      <a:pt x="1473" y="1105"/>
                    </a:lnTo>
                    <a:lnTo>
                      <a:pt x="1599" y="1030"/>
                    </a:lnTo>
                    <a:lnTo>
                      <a:pt x="1733" y="963"/>
                    </a:lnTo>
                    <a:lnTo>
                      <a:pt x="1866" y="904"/>
                    </a:lnTo>
                    <a:lnTo>
                      <a:pt x="2009" y="838"/>
                    </a:lnTo>
                    <a:lnTo>
                      <a:pt x="2151" y="787"/>
                    </a:lnTo>
                    <a:lnTo>
                      <a:pt x="2293" y="737"/>
                    </a:lnTo>
                    <a:lnTo>
                      <a:pt x="2586" y="645"/>
                    </a:lnTo>
                    <a:lnTo>
                      <a:pt x="2896" y="570"/>
                    </a:lnTo>
                    <a:lnTo>
                      <a:pt x="3214" y="511"/>
                    </a:lnTo>
                    <a:lnTo>
                      <a:pt x="3548" y="453"/>
                    </a:lnTo>
                    <a:lnTo>
                      <a:pt x="3883" y="411"/>
                    </a:lnTo>
                    <a:lnTo>
                      <a:pt x="4226" y="369"/>
                    </a:lnTo>
                    <a:lnTo>
                      <a:pt x="4076" y="285"/>
                    </a:lnTo>
                    <a:lnTo>
                      <a:pt x="3908" y="210"/>
                    </a:lnTo>
                    <a:lnTo>
                      <a:pt x="3741" y="151"/>
                    </a:lnTo>
                    <a:lnTo>
                      <a:pt x="3565" y="101"/>
                    </a:lnTo>
                    <a:lnTo>
                      <a:pt x="3389" y="59"/>
                    </a:lnTo>
                    <a:lnTo>
                      <a:pt x="3214" y="26"/>
                    </a:lnTo>
                    <a:lnTo>
                      <a:pt x="3030" y="9"/>
                    </a:lnTo>
                    <a:lnTo>
                      <a:pt x="2854"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172;p30">
                <a:extLst>
                  <a:ext uri="{FF2B5EF4-FFF2-40B4-BE49-F238E27FC236}">
                    <a16:creationId xmlns:a16="http://schemas.microsoft.com/office/drawing/2014/main" id="{97133828-80D6-6254-CDA3-91465A68135E}"/>
                  </a:ext>
                </a:extLst>
              </p:cNvPr>
              <p:cNvSpPr/>
              <p:nvPr/>
            </p:nvSpPr>
            <p:spPr>
              <a:xfrm>
                <a:off x="2508480" y="2041618"/>
                <a:ext cx="59823" cy="133033"/>
              </a:xfrm>
              <a:custGeom>
                <a:avLst/>
                <a:gdLst/>
                <a:ahLst/>
                <a:cxnLst/>
                <a:rect l="l" t="t" r="r" b="b"/>
                <a:pathLst>
                  <a:path w="1641" h="3649" extrusionOk="0">
                    <a:moveTo>
                      <a:pt x="0" y="0"/>
                    </a:moveTo>
                    <a:lnTo>
                      <a:pt x="176" y="226"/>
                    </a:lnTo>
                    <a:lnTo>
                      <a:pt x="344" y="444"/>
                    </a:lnTo>
                    <a:lnTo>
                      <a:pt x="503" y="653"/>
                    </a:lnTo>
                    <a:lnTo>
                      <a:pt x="570" y="753"/>
                    </a:lnTo>
                    <a:lnTo>
                      <a:pt x="636" y="862"/>
                    </a:lnTo>
                    <a:lnTo>
                      <a:pt x="695" y="963"/>
                    </a:lnTo>
                    <a:lnTo>
                      <a:pt x="745" y="1063"/>
                    </a:lnTo>
                    <a:lnTo>
                      <a:pt x="787" y="1172"/>
                    </a:lnTo>
                    <a:lnTo>
                      <a:pt x="829" y="1272"/>
                    </a:lnTo>
                    <a:lnTo>
                      <a:pt x="854" y="1381"/>
                    </a:lnTo>
                    <a:lnTo>
                      <a:pt x="879" y="1481"/>
                    </a:lnTo>
                    <a:lnTo>
                      <a:pt x="896" y="1590"/>
                    </a:lnTo>
                    <a:lnTo>
                      <a:pt x="904" y="1691"/>
                    </a:lnTo>
                    <a:lnTo>
                      <a:pt x="904" y="1808"/>
                    </a:lnTo>
                    <a:lnTo>
                      <a:pt x="904" y="1917"/>
                    </a:lnTo>
                    <a:lnTo>
                      <a:pt x="896" y="2025"/>
                    </a:lnTo>
                    <a:lnTo>
                      <a:pt x="888" y="2142"/>
                    </a:lnTo>
                    <a:lnTo>
                      <a:pt x="846" y="2377"/>
                    </a:lnTo>
                    <a:lnTo>
                      <a:pt x="795" y="2611"/>
                    </a:lnTo>
                    <a:lnTo>
                      <a:pt x="720" y="2862"/>
                    </a:lnTo>
                    <a:lnTo>
                      <a:pt x="645" y="3113"/>
                    </a:lnTo>
                    <a:lnTo>
                      <a:pt x="461" y="3649"/>
                    </a:lnTo>
                    <a:lnTo>
                      <a:pt x="595" y="3573"/>
                    </a:lnTo>
                    <a:lnTo>
                      <a:pt x="712" y="3498"/>
                    </a:lnTo>
                    <a:lnTo>
                      <a:pt x="829" y="3406"/>
                    </a:lnTo>
                    <a:lnTo>
                      <a:pt x="946" y="3314"/>
                    </a:lnTo>
                    <a:lnTo>
                      <a:pt x="1047" y="3205"/>
                    </a:lnTo>
                    <a:lnTo>
                      <a:pt x="1147" y="3088"/>
                    </a:lnTo>
                    <a:lnTo>
                      <a:pt x="1231" y="2971"/>
                    </a:lnTo>
                    <a:lnTo>
                      <a:pt x="1314" y="2845"/>
                    </a:lnTo>
                    <a:lnTo>
                      <a:pt x="1390" y="2720"/>
                    </a:lnTo>
                    <a:lnTo>
                      <a:pt x="1457" y="2578"/>
                    </a:lnTo>
                    <a:lnTo>
                      <a:pt x="1515" y="2435"/>
                    </a:lnTo>
                    <a:lnTo>
                      <a:pt x="1565" y="2285"/>
                    </a:lnTo>
                    <a:lnTo>
                      <a:pt x="1599" y="2126"/>
                    </a:lnTo>
                    <a:lnTo>
                      <a:pt x="1624" y="1967"/>
                    </a:lnTo>
                    <a:lnTo>
                      <a:pt x="1641" y="1808"/>
                    </a:lnTo>
                    <a:lnTo>
                      <a:pt x="1632" y="1640"/>
                    </a:lnTo>
                    <a:lnTo>
                      <a:pt x="1616" y="1481"/>
                    </a:lnTo>
                    <a:lnTo>
                      <a:pt x="1582" y="1314"/>
                    </a:lnTo>
                    <a:lnTo>
                      <a:pt x="1532" y="1155"/>
                    </a:lnTo>
                    <a:lnTo>
                      <a:pt x="1465" y="1004"/>
                    </a:lnTo>
                    <a:lnTo>
                      <a:pt x="1390" y="862"/>
                    </a:lnTo>
                    <a:lnTo>
                      <a:pt x="1298" y="728"/>
                    </a:lnTo>
                    <a:lnTo>
                      <a:pt x="1189" y="603"/>
                    </a:lnTo>
                    <a:lnTo>
                      <a:pt x="1072" y="494"/>
                    </a:lnTo>
                    <a:lnTo>
                      <a:pt x="954" y="393"/>
                    </a:lnTo>
                    <a:lnTo>
                      <a:pt x="829" y="301"/>
                    </a:lnTo>
                    <a:lnTo>
                      <a:pt x="703" y="226"/>
                    </a:lnTo>
                    <a:lnTo>
                      <a:pt x="570" y="159"/>
                    </a:lnTo>
                    <a:lnTo>
                      <a:pt x="427" y="101"/>
                    </a:lnTo>
                    <a:lnTo>
                      <a:pt x="285" y="59"/>
                    </a:lnTo>
                    <a:lnTo>
                      <a:pt x="143" y="25"/>
                    </a:lnTo>
                    <a:lnTo>
                      <a:pt x="0"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173;p30">
                <a:extLst>
                  <a:ext uri="{FF2B5EF4-FFF2-40B4-BE49-F238E27FC236}">
                    <a16:creationId xmlns:a16="http://schemas.microsoft.com/office/drawing/2014/main" id="{A1396924-7494-E1A7-FD89-1350A067D49A}"/>
                  </a:ext>
                </a:extLst>
              </p:cNvPr>
              <p:cNvSpPr/>
              <p:nvPr/>
            </p:nvSpPr>
            <p:spPr>
              <a:xfrm>
                <a:off x="1861132" y="2070272"/>
                <a:ext cx="152856" cy="54650"/>
              </a:xfrm>
              <a:custGeom>
                <a:avLst/>
                <a:gdLst/>
                <a:ahLst/>
                <a:cxnLst/>
                <a:rect l="l" t="t" r="r" b="b"/>
                <a:pathLst>
                  <a:path w="4193" h="1499" extrusionOk="0">
                    <a:moveTo>
                      <a:pt x="2234" y="1"/>
                    </a:moveTo>
                    <a:lnTo>
                      <a:pt x="2084" y="9"/>
                    </a:lnTo>
                    <a:lnTo>
                      <a:pt x="1942" y="26"/>
                    </a:lnTo>
                    <a:lnTo>
                      <a:pt x="1799" y="43"/>
                    </a:lnTo>
                    <a:lnTo>
                      <a:pt x="1657" y="68"/>
                    </a:lnTo>
                    <a:lnTo>
                      <a:pt x="1523" y="101"/>
                    </a:lnTo>
                    <a:lnTo>
                      <a:pt x="1381" y="135"/>
                    </a:lnTo>
                    <a:lnTo>
                      <a:pt x="1247" y="177"/>
                    </a:lnTo>
                    <a:lnTo>
                      <a:pt x="1121" y="227"/>
                    </a:lnTo>
                    <a:lnTo>
                      <a:pt x="996" y="285"/>
                    </a:lnTo>
                    <a:lnTo>
                      <a:pt x="870" y="352"/>
                    </a:lnTo>
                    <a:lnTo>
                      <a:pt x="745" y="419"/>
                    </a:lnTo>
                    <a:lnTo>
                      <a:pt x="636" y="486"/>
                    </a:lnTo>
                    <a:lnTo>
                      <a:pt x="519" y="561"/>
                    </a:lnTo>
                    <a:lnTo>
                      <a:pt x="410" y="637"/>
                    </a:lnTo>
                    <a:lnTo>
                      <a:pt x="301" y="729"/>
                    </a:lnTo>
                    <a:lnTo>
                      <a:pt x="201" y="821"/>
                    </a:lnTo>
                    <a:lnTo>
                      <a:pt x="101" y="921"/>
                    </a:lnTo>
                    <a:lnTo>
                      <a:pt x="67" y="963"/>
                    </a:lnTo>
                    <a:lnTo>
                      <a:pt x="42" y="1005"/>
                    </a:lnTo>
                    <a:lnTo>
                      <a:pt x="25" y="1047"/>
                    </a:lnTo>
                    <a:lnTo>
                      <a:pt x="8" y="1097"/>
                    </a:lnTo>
                    <a:lnTo>
                      <a:pt x="0" y="1139"/>
                    </a:lnTo>
                    <a:lnTo>
                      <a:pt x="0" y="1189"/>
                    </a:lnTo>
                    <a:lnTo>
                      <a:pt x="8" y="1239"/>
                    </a:lnTo>
                    <a:lnTo>
                      <a:pt x="25" y="1290"/>
                    </a:lnTo>
                    <a:lnTo>
                      <a:pt x="59" y="1348"/>
                    </a:lnTo>
                    <a:lnTo>
                      <a:pt x="109" y="1407"/>
                    </a:lnTo>
                    <a:lnTo>
                      <a:pt x="159" y="1440"/>
                    </a:lnTo>
                    <a:lnTo>
                      <a:pt x="218" y="1474"/>
                    </a:lnTo>
                    <a:lnTo>
                      <a:pt x="276" y="1490"/>
                    </a:lnTo>
                    <a:lnTo>
                      <a:pt x="343" y="1499"/>
                    </a:lnTo>
                    <a:lnTo>
                      <a:pt x="410" y="1490"/>
                    </a:lnTo>
                    <a:lnTo>
                      <a:pt x="477" y="1474"/>
                    </a:lnTo>
                    <a:lnTo>
                      <a:pt x="519" y="1457"/>
                    </a:lnTo>
                    <a:lnTo>
                      <a:pt x="921" y="1298"/>
                    </a:lnTo>
                    <a:lnTo>
                      <a:pt x="1130" y="1223"/>
                    </a:lnTo>
                    <a:lnTo>
                      <a:pt x="1331" y="1156"/>
                    </a:lnTo>
                    <a:lnTo>
                      <a:pt x="1531" y="1105"/>
                    </a:lnTo>
                    <a:lnTo>
                      <a:pt x="1732" y="1064"/>
                    </a:lnTo>
                    <a:lnTo>
                      <a:pt x="1933" y="1030"/>
                    </a:lnTo>
                    <a:lnTo>
                      <a:pt x="2034" y="1022"/>
                    </a:lnTo>
                    <a:lnTo>
                      <a:pt x="2326" y="1022"/>
                    </a:lnTo>
                    <a:lnTo>
                      <a:pt x="2519" y="1038"/>
                    </a:lnTo>
                    <a:lnTo>
                      <a:pt x="2703" y="1064"/>
                    </a:lnTo>
                    <a:lnTo>
                      <a:pt x="2895" y="1114"/>
                    </a:lnTo>
                    <a:lnTo>
                      <a:pt x="2988" y="1139"/>
                    </a:lnTo>
                    <a:lnTo>
                      <a:pt x="3080" y="1172"/>
                    </a:lnTo>
                    <a:lnTo>
                      <a:pt x="3264" y="1248"/>
                    </a:lnTo>
                    <a:lnTo>
                      <a:pt x="3649" y="1440"/>
                    </a:lnTo>
                    <a:lnTo>
                      <a:pt x="3699" y="1465"/>
                    </a:lnTo>
                    <a:lnTo>
                      <a:pt x="3741" y="1482"/>
                    </a:lnTo>
                    <a:lnTo>
                      <a:pt x="3791" y="1490"/>
                    </a:lnTo>
                    <a:lnTo>
                      <a:pt x="3833" y="1499"/>
                    </a:lnTo>
                    <a:lnTo>
                      <a:pt x="3883" y="1490"/>
                    </a:lnTo>
                    <a:lnTo>
                      <a:pt x="3933" y="1482"/>
                    </a:lnTo>
                    <a:lnTo>
                      <a:pt x="3975" y="1474"/>
                    </a:lnTo>
                    <a:lnTo>
                      <a:pt x="4017" y="1449"/>
                    </a:lnTo>
                    <a:lnTo>
                      <a:pt x="4059" y="1423"/>
                    </a:lnTo>
                    <a:lnTo>
                      <a:pt x="4109" y="1373"/>
                    </a:lnTo>
                    <a:lnTo>
                      <a:pt x="4151" y="1315"/>
                    </a:lnTo>
                    <a:lnTo>
                      <a:pt x="4176" y="1256"/>
                    </a:lnTo>
                    <a:lnTo>
                      <a:pt x="4184" y="1189"/>
                    </a:lnTo>
                    <a:lnTo>
                      <a:pt x="4193" y="1131"/>
                    </a:lnTo>
                    <a:lnTo>
                      <a:pt x="4176" y="1064"/>
                    </a:lnTo>
                    <a:lnTo>
                      <a:pt x="4151" y="997"/>
                    </a:lnTo>
                    <a:lnTo>
                      <a:pt x="4117" y="938"/>
                    </a:lnTo>
                    <a:lnTo>
                      <a:pt x="4025" y="838"/>
                    </a:lnTo>
                    <a:lnTo>
                      <a:pt x="3933" y="729"/>
                    </a:lnTo>
                    <a:lnTo>
                      <a:pt x="3833" y="628"/>
                    </a:lnTo>
                    <a:lnTo>
                      <a:pt x="3724" y="536"/>
                    </a:lnTo>
                    <a:lnTo>
                      <a:pt x="3615" y="444"/>
                    </a:lnTo>
                    <a:lnTo>
                      <a:pt x="3498" y="369"/>
                    </a:lnTo>
                    <a:lnTo>
                      <a:pt x="3372" y="294"/>
                    </a:lnTo>
                    <a:lnTo>
                      <a:pt x="3239" y="227"/>
                    </a:lnTo>
                    <a:lnTo>
                      <a:pt x="3105" y="168"/>
                    </a:lnTo>
                    <a:lnTo>
                      <a:pt x="2962" y="118"/>
                    </a:lnTo>
                    <a:lnTo>
                      <a:pt x="2820" y="76"/>
                    </a:lnTo>
                    <a:lnTo>
                      <a:pt x="2678" y="43"/>
                    </a:lnTo>
                    <a:lnTo>
                      <a:pt x="2527" y="18"/>
                    </a:lnTo>
                    <a:lnTo>
                      <a:pt x="2377" y="9"/>
                    </a:lnTo>
                    <a:lnTo>
                      <a:pt x="2234" y="1"/>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174;p30">
                <a:extLst>
                  <a:ext uri="{FF2B5EF4-FFF2-40B4-BE49-F238E27FC236}">
                    <a16:creationId xmlns:a16="http://schemas.microsoft.com/office/drawing/2014/main" id="{EC3ACCB6-2A44-0626-21D2-0FBDA7427314}"/>
                  </a:ext>
                </a:extLst>
              </p:cNvPr>
              <p:cNvSpPr/>
              <p:nvPr/>
            </p:nvSpPr>
            <p:spPr>
              <a:xfrm>
                <a:off x="1481006" y="2097140"/>
                <a:ext cx="244394" cy="244411"/>
              </a:xfrm>
              <a:custGeom>
                <a:avLst/>
                <a:gdLst/>
                <a:ahLst/>
                <a:cxnLst/>
                <a:rect l="l" t="t" r="r" b="b"/>
                <a:pathLst>
                  <a:path w="6704" h="6704" extrusionOk="0">
                    <a:moveTo>
                      <a:pt x="3356" y="0"/>
                    </a:moveTo>
                    <a:lnTo>
                      <a:pt x="3180" y="9"/>
                    </a:lnTo>
                    <a:lnTo>
                      <a:pt x="3013" y="17"/>
                    </a:lnTo>
                    <a:lnTo>
                      <a:pt x="2845" y="42"/>
                    </a:lnTo>
                    <a:lnTo>
                      <a:pt x="2678" y="67"/>
                    </a:lnTo>
                    <a:lnTo>
                      <a:pt x="2519" y="109"/>
                    </a:lnTo>
                    <a:lnTo>
                      <a:pt x="2360" y="151"/>
                    </a:lnTo>
                    <a:lnTo>
                      <a:pt x="2201" y="209"/>
                    </a:lnTo>
                    <a:lnTo>
                      <a:pt x="2050" y="268"/>
                    </a:lnTo>
                    <a:lnTo>
                      <a:pt x="1900" y="335"/>
                    </a:lnTo>
                    <a:lnTo>
                      <a:pt x="1758" y="410"/>
                    </a:lnTo>
                    <a:lnTo>
                      <a:pt x="1615" y="486"/>
                    </a:lnTo>
                    <a:lnTo>
                      <a:pt x="1481" y="578"/>
                    </a:lnTo>
                    <a:lnTo>
                      <a:pt x="1348" y="670"/>
                    </a:lnTo>
                    <a:lnTo>
                      <a:pt x="1222" y="770"/>
                    </a:lnTo>
                    <a:lnTo>
                      <a:pt x="1105" y="871"/>
                    </a:lnTo>
                    <a:lnTo>
                      <a:pt x="988" y="988"/>
                    </a:lnTo>
                    <a:lnTo>
                      <a:pt x="871" y="1105"/>
                    </a:lnTo>
                    <a:lnTo>
                      <a:pt x="770" y="1222"/>
                    </a:lnTo>
                    <a:lnTo>
                      <a:pt x="670" y="1348"/>
                    </a:lnTo>
                    <a:lnTo>
                      <a:pt x="578" y="1481"/>
                    </a:lnTo>
                    <a:lnTo>
                      <a:pt x="486" y="1615"/>
                    </a:lnTo>
                    <a:lnTo>
                      <a:pt x="410" y="1758"/>
                    </a:lnTo>
                    <a:lnTo>
                      <a:pt x="335" y="1900"/>
                    </a:lnTo>
                    <a:lnTo>
                      <a:pt x="268" y="2050"/>
                    </a:lnTo>
                    <a:lnTo>
                      <a:pt x="209" y="2201"/>
                    </a:lnTo>
                    <a:lnTo>
                      <a:pt x="151" y="2360"/>
                    </a:lnTo>
                    <a:lnTo>
                      <a:pt x="109" y="2519"/>
                    </a:lnTo>
                    <a:lnTo>
                      <a:pt x="76" y="2678"/>
                    </a:lnTo>
                    <a:lnTo>
                      <a:pt x="42" y="2845"/>
                    </a:lnTo>
                    <a:lnTo>
                      <a:pt x="17" y="3013"/>
                    </a:lnTo>
                    <a:lnTo>
                      <a:pt x="9" y="3180"/>
                    </a:lnTo>
                    <a:lnTo>
                      <a:pt x="0" y="3356"/>
                    </a:lnTo>
                    <a:lnTo>
                      <a:pt x="9" y="3523"/>
                    </a:lnTo>
                    <a:lnTo>
                      <a:pt x="17" y="3699"/>
                    </a:lnTo>
                    <a:lnTo>
                      <a:pt x="42" y="3866"/>
                    </a:lnTo>
                    <a:lnTo>
                      <a:pt x="76" y="4025"/>
                    </a:lnTo>
                    <a:lnTo>
                      <a:pt x="109" y="4193"/>
                    </a:lnTo>
                    <a:lnTo>
                      <a:pt x="151" y="4352"/>
                    </a:lnTo>
                    <a:lnTo>
                      <a:pt x="209" y="4502"/>
                    </a:lnTo>
                    <a:lnTo>
                      <a:pt x="268" y="4661"/>
                    </a:lnTo>
                    <a:lnTo>
                      <a:pt x="335" y="4804"/>
                    </a:lnTo>
                    <a:lnTo>
                      <a:pt x="410" y="4954"/>
                    </a:lnTo>
                    <a:lnTo>
                      <a:pt x="486" y="5088"/>
                    </a:lnTo>
                    <a:lnTo>
                      <a:pt x="578" y="5230"/>
                    </a:lnTo>
                    <a:lnTo>
                      <a:pt x="670" y="5356"/>
                    </a:lnTo>
                    <a:lnTo>
                      <a:pt x="770" y="5481"/>
                    </a:lnTo>
                    <a:lnTo>
                      <a:pt x="871" y="5607"/>
                    </a:lnTo>
                    <a:lnTo>
                      <a:pt x="988" y="5724"/>
                    </a:lnTo>
                    <a:lnTo>
                      <a:pt x="1105" y="5833"/>
                    </a:lnTo>
                    <a:lnTo>
                      <a:pt x="1222" y="5942"/>
                    </a:lnTo>
                    <a:lnTo>
                      <a:pt x="1348" y="6042"/>
                    </a:lnTo>
                    <a:lnTo>
                      <a:pt x="1481" y="6134"/>
                    </a:lnTo>
                    <a:lnTo>
                      <a:pt x="1615" y="6218"/>
                    </a:lnTo>
                    <a:lnTo>
                      <a:pt x="1758" y="6302"/>
                    </a:lnTo>
                    <a:lnTo>
                      <a:pt x="1900" y="6377"/>
                    </a:lnTo>
                    <a:lnTo>
                      <a:pt x="2050" y="6444"/>
                    </a:lnTo>
                    <a:lnTo>
                      <a:pt x="2201" y="6502"/>
                    </a:lnTo>
                    <a:lnTo>
                      <a:pt x="2360" y="6553"/>
                    </a:lnTo>
                    <a:lnTo>
                      <a:pt x="2519" y="6603"/>
                    </a:lnTo>
                    <a:lnTo>
                      <a:pt x="2678" y="6636"/>
                    </a:lnTo>
                    <a:lnTo>
                      <a:pt x="2845" y="6670"/>
                    </a:lnTo>
                    <a:lnTo>
                      <a:pt x="3013" y="6686"/>
                    </a:lnTo>
                    <a:lnTo>
                      <a:pt x="3180" y="6703"/>
                    </a:lnTo>
                    <a:lnTo>
                      <a:pt x="3523" y="6703"/>
                    </a:lnTo>
                    <a:lnTo>
                      <a:pt x="3699" y="6686"/>
                    </a:lnTo>
                    <a:lnTo>
                      <a:pt x="3866" y="6670"/>
                    </a:lnTo>
                    <a:lnTo>
                      <a:pt x="4034" y="6636"/>
                    </a:lnTo>
                    <a:lnTo>
                      <a:pt x="4193" y="6603"/>
                    </a:lnTo>
                    <a:lnTo>
                      <a:pt x="4352" y="6553"/>
                    </a:lnTo>
                    <a:lnTo>
                      <a:pt x="4511" y="6502"/>
                    </a:lnTo>
                    <a:lnTo>
                      <a:pt x="4661" y="6444"/>
                    </a:lnTo>
                    <a:lnTo>
                      <a:pt x="4804" y="6377"/>
                    </a:lnTo>
                    <a:lnTo>
                      <a:pt x="4954" y="6302"/>
                    </a:lnTo>
                    <a:lnTo>
                      <a:pt x="5088" y="6218"/>
                    </a:lnTo>
                    <a:lnTo>
                      <a:pt x="5230" y="6134"/>
                    </a:lnTo>
                    <a:lnTo>
                      <a:pt x="5356" y="6042"/>
                    </a:lnTo>
                    <a:lnTo>
                      <a:pt x="5490" y="5942"/>
                    </a:lnTo>
                    <a:lnTo>
                      <a:pt x="5607" y="5833"/>
                    </a:lnTo>
                    <a:lnTo>
                      <a:pt x="5724" y="5724"/>
                    </a:lnTo>
                    <a:lnTo>
                      <a:pt x="5833" y="5607"/>
                    </a:lnTo>
                    <a:lnTo>
                      <a:pt x="5942" y="5481"/>
                    </a:lnTo>
                    <a:lnTo>
                      <a:pt x="6042" y="5356"/>
                    </a:lnTo>
                    <a:lnTo>
                      <a:pt x="6134" y="5230"/>
                    </a:lnTo>
                    <a:lnTo>
                      <a:pt x="6218" y="5088"/>
                    </a:lnTo>
                    <a:lnTo>
                      <a:pt x="6302" y="4954"/>
                    </a:lnTo>
                    <a:lnTo>
                      <a:pt x="6377" y="4804"/>
                    </a:lnTo>
                    <a:lnTo>
                      <a:pt x="6444" y="4661"/>
                    </a:lnTo>
                    <a:lnTo>
                      <a:pt x="6502" y="4502"/>
                    </a:lnTo>
                    <a:lnTo>
                      <a:pt x="6553" y="4352"/>
                    </a:lnTo>
                    <a:lnTo>
                      <a:pt x="6603" y="4193"/>
                    </a:lnTo>
                    <a:lnTo>
                      <a:pt x="6636" y="4025"/>
                    </a:lnTo>
                    <a:lnTo>
                      <a:pt x="6670" y="3866"/>
                    </a:lnTo>
                    <a:lnTo>
                      <a:pt x="6686" y="3699"/>
                    </a:lnTo>
                    <a:lnTo>
                      <a:pt x="6703" y="3523"/>
                    </a:lnTo>
                    <a:lnTo>
                      <a:pt x="6703" y="3356"/>
                    </a:lnTo>
                    <a:lnTo>
                      <a:pt x="6703" y="3180"/>
                    </a:lnTo>
                    <a:lnTo>
                      <a:pt x="6686" y="3013"/>
                    </a:lnTo>
                    <a:lnTo>
                      <a:pt x="6670" y="2845"/>
                    </a:lnTo>
                    <a:lnTo>
                      <a:pt x="6636" y="2678"/>
                    </a:lnTo>
                    <a:lnTo>
                      <a:pt x="6603" y="2519"/>
                    </a:lnTo>
                    <a:lnTo>
                      <a:pt x="6553" y="2360"/>
                    </a:lnTo>
                    <a:lnTo>
                      <a:pt x="6502" y="2201"/>
                    </a:lnTo>
                    <a:lnTo>
                      <a:pt x="6444" y="2050"/>
                    </a:lnTo>
                    <a:lnTo>
                      <a:pt x="6377" y="1900"/>
                    </a:lnTo>
                    <a:lnTo>
                      <a:pt x="6302" y="1758"/>
                    </a:lnTo>
                    <a:lnTo>
                      <a:pt x="6218" y="1615"/>
                    </a:lnTo>
                    <a:lnTo>
                      <a:pt x="6134" y="1481"/>
                    </a:lnTo>
                    <a:lnTo>
                      <a:pt x="6042" y="1348"/>
                    </a:lnTo>
                    <a:lnTo>
                      <a:pt x="5942" y="1222"/>
                    </a:lnTo>
                    <a:lnTo>
                      <a:pt x="5833" y="1105"/>
                    </a:lnTo>
                    <a:lnTo>
                      <a:pt x="5724" y="988"/>
                    </a:lnTo>
                    <a:lnTo>
                      <a:pt x="5607" y="871"/>
                    </a:lnTo>
                    <a:lnTo>
                      <a:pt x="5490" y="770"/>
                    </a:lnTo>
                    <a:lnTo>
                      <a:pt x="5356" y="670"/>
                    </a:lnTo>
                    <a:lnTo>
                      <a:pt x="5230" y="578"/>
                    </a:lnTo>
                    <a:lnTo>
                      <a:pt x="5088" y="486"/>
                    </a:lnTo>
                    <a:lnTo>
                      <a:pt x="4954" y="410"/>
                    </a:lnTo>
                    <a:lnTo>
                      <a:pt x="4804" y="335"/>
                    </a:lnTo>
                    <a:lnTo>
                      <a:pt x="4661" y="268"/>
                    </a:lnTo>
                    <a:lnTo>
                      <a:pt x="4511" y="209"/>
                    </a:lnTo>
                    <a:lnTo>
                      <a:pt x="4352" y="151"/>
                    </a:lnTo>
                    <a:lnTo>
                      <a:pt x="4193" y="109"/>
                    </a:lnTo>
                    <a:lnTo>
                      <a:pt x="4034" y="67"/>
                    </a:lnTo>
                    <a:lnTo>
                      <a:pt x="3866" y="42"/>
                    </a:lnTo>
                    <a:lnTo>
                      <a:pt x="3699" y="17"/>
                    </a:lnTo>
                    <a:lnTo>
                      <a:pt x="3523" y="9"/>
                    </a:lnTo>
                    <a:lnTo>
                      <a:pt x="3356"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175;p30">
                <a:extLst>
                  <a:ext uri="{FF2B5EF4-FFF2-40B4-BE49-F238E27FC236}">
                    <a16:creationId xmlns:a16="http://schemas.microsoft.com/office/drawing/2014/main" id="{83B298E6-283C-D7AD-D349-AFA256D1E0E8}"/>
                  </a:ext>
                </a:extLst>
              </p:cNvPr>
              <p:cNvSpPr/>
              <p:nvPr/>
            </p:nvSpPr>
            <p:spPr>
              <a:xfrm>
                <a:off x="2149717" y="2097140"/>
                <a:ext cx="244394" cy="244411"/>
              </a:xfrm>
              <a:custGeom>
                <a:avLst/>
                <a:gdLst/>
                <a:ahLst/>
                <a:cxnLst/>
                <a:rect l="l" t="t" r="r" b="b"/>
                <a:pathLst>
                  <a:path w="6704" h="6704" extrusionOk="0">
                    <a:moveTo>
                      <a:pt x="3348" y="0"/>
                    </a:moveTo>
                    <a:lnTo>
                      <a:pt x="3172" y="9"/>
                    </a:lnTo>
                    <a:lnTo>
                      <a:pt x="3005" y="17"/>
                    </a:lnTo>
                    <a:lnTo>
                      <a:pt x="2837" y="42"/>
                    </a:lnTo>
                    <a:lnTo>
                      <a:pt x="2670" y="67"/>
                    </a:lnTo>
                    <a:lnTo>
                      <a:pt x="2511" y="109"/>
                    </a:lnTo>
                    <a:lnTo>
                      <a:pt x="2352" y="151"/>
                    </a:lnTo>
                    <a:lnTo>
                      <a:pt x="2193" y="209"/>
                    </a:lnTo>
                    <a:lnTo>
                      <a:pt x="2042" y="268"/>
                    </a:lnTo>
                    <a:lnTo>
                      <a:pt x="1892" y="335"/>
                    </a:lnTo>
                    <a:lnTo>
                      <a:pt x="1749" y="410"/>
                    </a:lnTo>
                    <a:lnTo>
                      <a:pt x="1607" y="486"/>
                    </a:lnTo>
                    <a:lnTo>
                      <a:pt x="1473" y="578"/>
                    </a:lnTo>
                    <a:lnTo>
                      <a:pt x="1339" y="670"/>
                    </a:lnTo>
                    <a:lnTo>
                      <a:pt x="1214" y="770"/>
                    </a:lnTo>
                    <a:lnTo>
                      <a:pt x="1097" y="871"/>
                    </a:lnTo>
                    <a:lnTo>
                      <a:pt x="980" y="988"/>
                    </a:lnTo>
                    <a:lnTo>
                      <a:pt x="871" y="1105"/>
                    </a:lnTo>
                    <a:lnTo>
                      <a:pt x="762" y="1222"/>
                    </a:lnTo>
                    <a:lnTo>
                      <a:pt x="662" y="1348"/>
                    </a:lnTo>
                    <a:lnTo>
                      <a:pt x="569" y="1481"/>
                    </a:lnTo>
                    <a:lnTo>
                      <a:pt x="486" y="1615"/>
                    </a:lnTo>
                    <a:lnTo>
                      <a:pt x="402" y="1758"/>
                    </a:lnTo>
                    <a:lnTo>
                      <a:pt x="327" y="1900"/>
                    </a:lnTo>
                    <a:lnTo>
                      <a:pt x="260" y="2050"/>
                    </a:lnTo>
                    <a:lnTo>
                      <a:pt x="201" y="2201"/>
                    </a:lnTo>
                    <a:lnTo>
                      <a:pt x="151" y="2360"/>
                    </a:lnTo>
                    <a:lnTo>
                      <a:pt x="101" y="2519"/>
                    </a:lnTo>
                    <a:lnTo>
                      <a:pt x="67" y="2678"/>
                    </a:lnTo>
                    <a:lnTo>
                      <a:pt x="34" y="2845"/>
                    </a:lnTo>
                    <a:lnTo>
                      <a:pt x="17" y="3013"/>
                    </a:lnTo>
                    <a:lnTo>
                      <a:pt x="0" y="3180"/>
                    </a:lnTo>
                    <a:lnTo>
                      <a:pt x="0" y="3356"/>
                    </a:lnTo>
                    <a:lnTo>
                      <a:pt x="0" y="3523"/>
                    </a:lnTo>
                    <a:lnTo>
                      <a:pt x="17" y="3699"/>
                    </a:lnTo>
                    <a:lnTo>
                      <a:pt x="34" y="3866"/>
                    </a:lnTo>
                    <a:lnTo>
                      <a:pt x="67" y="4025"/>
                    </a:lnTo>
                    <a:lnTo>
                      <a:pt x="101" y="4193"/>
                    </a:lnTo>
                    <a:lnTo>
                      <a:pt x="151" y="4352"/>
                    </a:lnTo>
                    <a:lnTo>
                      <a:pt x="201" y="4502"/>
                    </a:lnTo>
                    <a:lnTo>
                      <a:pt x="260" y="4661"/>
                    </a:lnTo>
                    <a:lnTo>
                      <a:pt x="327" y="4804"/>
                    </a:lnTo>
                    <a:lnTo>
                      <a:pt x="402" y="4954"/>
                    </a:lnTo>
                    <a:lnTo>
                      <a:pt x="486" y="5088"/>
                    </a:lnTo>
                    <a:lnTo>
                      <a:pt x="569" y="5230"/>
                    </a:lnTo>
                    <a:lnTo>
                      <a:pt x="662" y="5356"/>
                    </a:lnTo>
                    <a:lnTo>
                      <a:pt x="762" y="5481"/>
                    </a:lnTo>
                    <a:lnTo>
                      <a:pt x="871" y="5607"/>
                    </a:lnTo>
                    <a:lnTo>
                      <a:pt x="980" y="5724"/>
                    </a:lnTo>
                    <a:lnTo>
                      <a:pt x="1097" y="5833"/>
                    </a:lnTo>
                    <a:lnTo>
                      <a:pt x="1214" y="5942"/>
                    </a:lnTo>
                    <a:lnTo>
                      <a:pt x="1339" y="6042"/>
                    </a:lnTo>
                    <a:lnTo>
                      <a:pt x="1473" y="6134"/>
                    </a:lnTo>
                    <a:lnTo>
                      <a:pt x="1607" y="6218"/>
                    </a:lnTo>
                    <a:lnTo>
                      <a:pt x="1749" y="6302"/>
                    </a:lnTo>
                    <a:lnTo>
                      <a:pt x="1892" y="6377"/>
                    </a:lnTo>
                    <a:lnTo>
                      <a:pt x="2042" y="6444"/>
                    </a:lnTo>
                    <a:lnTo>
                      <a:pt x="2193" y="6502"/>
                    </a:lnTo>
                    <a:lnTo>
                      <a:pt x="2352" y="6553"/>
                    </a:lnTo>
                    <a:lnTo>
                      <a:pt x="2511" y="6603"/>
                    </a:lnTo>
                    <a:lnTo>
                      <a:pt x="2670" y="6636"/>
                    </a:lnTo>
                    <a:lnTo>
                      <a:pt x="2837" y="6670"/>
                    </a:lnTo>
                    <a:lnTo>
                      <a:pt x="3005" y="6686"/>
                    </a:lnTo>
                    <a:lnTo>
                      <a:pt x="3172" y="6703"/>
                    </a:lnTo>
                    <a:lnTo>
                      <a:pt x="3523" y="6703"/>
                    </a:lnTo>
                    <a:lnTo>
                      <a:pt x="3691" y="6686"/>
                    </a:lnTo>
                    <a:lnTo>
                      <a:pt x="3858" y="6670"/>
                    </a:lnTo>
                    <a:lnTo>
                      <a:pt x="4026" y="6636"/>
                    </a:lnTo>
                    <a:lnTo>
                      <a:pt x="4185" y="6603"/>
                    </a:lnTo>
                    <a:lnTo>
                      <a:pt x="4344" y="6553"/>
                    </a:lnTo>
                    <a:lnTo>
                      <a:pt x="4503" y="6502"/>
                    </a:lnTo>
                    <a:lnTo>
                      <a:pt x="4653" y="6444"/>
                    </a:lnTo>
                    <a:lnTo>
                      <a:pt x="4804" y="6377"/>
                    </a:lnTo>
                    <a:lnTo>
                      <a:pt x="4946" y="6302"/>
                    </a:lnTo>
                    <a:lnTo>
                      <a:pt x="5088" y="6218"/>
                    </a:lnTo>
                    <a:lnTo>
                      <a:pt x="5222" y="6134"/>
                    </a:lnTo>
                    <a:lnTo>
                      <a:pt x="5356" y="6042"/>
                    </a:lnTo>
                    <a:lnTo>
                      <a:pt x="5482" y="5942"/>
                    </a:lnTo>
                    <a:lnTo>
                      <a:pt x="5599" y="5833"/>
                    </a:lnTo>
                    <a:lnTo>
                      <a:pt x="5716" y="5724"/>
                    </a:lnTo>
                    <a:lnTo>
                      <a:pt x="5825" y="5607"/>
                    </a:lnTo>
                    <a:lnTo>
                      <a:pt x="5934" y="5481"/>
                    </a:lnTo>
                    <a:lnTo>
                      <a:pt x="6034" y="5356"/>
                    </a:lnTo>
                    <a:lnTo>
                      <a:pt x="6126" y="5230"/>
                    </a:lnTo>
                    <a:lnTo>
                      <a:pt x="6218" y="5088"/>
                    </a:lnTo>
                    <a:lnTo>
                      <a:pt x="6293" y="4954"/>
                    </a:lnTo>
                    <a:lnTo>
                      <a:pt x="6369" y="4804"/>
                    </a:lnTo>
                    <a:lnTo>
                      <a:pt x="6436" y="4661"/>
                    </a:lnTo>
                    <a:lnTo>
                      <a:pt x="6494" y="4502"/>
                    </a:lnTo>
                    <a:lnTo>
                      <a:pt x="6553" y="4352"/>
                    </a:lnTo>
                    <a:lnTo>
                      <a:pt x="6595" y="4193"/>
                    </a:lnTo>
                    <a:lnTo>
                      <a:pt x="6628" y="4025"/>
                    </a:lnTo>
                    <a:lnTo>
                      <a:pt x="6662" y="3866"/>
                    </a:lnTo>
                    <a:lnTo>
                      <a:pt x="6678" y="3699"/>
                    </a:lnTo>
                    <a:lnTo>
                      <a:pt x="6695" y="3523"/>
                    </a:lnTo>
                    <a:lnTo>
                      <a:pt x="6703" y="3356"/>
                    </a:lnTo>
                    <a:lnTo>
                      <a:pt x="6695" y="3180"/>
                    </a:lnTo>
                    <a:lnTo>
                      <a:pt x="6678" y="3013"/>
                    </a:lnTo>
                    <a:lnTo>
                      <a:pt x="6662" y="2845"/>
                    </a:lnTo>
                    <a:lnTo>
                      <a:pt x="6628" y="2678"/>
                    </a:lnTo>
                    <a:lnTo>
                      <a:pt x="6595" y="2519"/>
                    </a:lnTo>
                    <a:lnTo>
                      <a:pt x="6553" y="2360"/>
                    </a:lnTo>
                    <a:lnTo>
                      <a:pt x="6494" y="2201"/>
                    </a:lnTo>
                    <a:lnTo>
                      <a:pt x="6436" y="2050"/>
                    </a:lnTo>
                    <a:lnTo>
                      <a:pt x="6369" y="1900"/>
                    </a:lnTo>
                    <a:lnTo>
                      <a:pt x="6293" y="1758"/>
                    </a:lnTo>
                    <a:lnTo>
                      <a:pt x="6218" y="1615"/>
                    </a:lnTo>
                    <a:lnTo>
                      <a:pt x="6126" y="1481"/>
                    </a:lnTo>
                    <a:lnTo>
                      <a:pt x="6034" y="1348"/>
                    </a:lnTo>
                    <a:lnTo>
                      <a:pt x="5934" y="1222"/>
                    </a:lnTo>
                    <a:lnTo>
                      <a:pt x="5825" y="1105"/>
                    </a:lnTo>
                    <a:lnTo>
                      <a:pt x="5716" y="988"/>
                    </a:lnTo>
                    <a:lnTo>
                      <a:pt x="5599" y="871"/>
                    </a:lnTo>
                    <a:lnTo>
                      <a:pt x="5482" y="770"/>
                    </a:lnTo>
                    <a:lnTo>
                      <a:pt x="5356" y="670"/>
                    </a:lnTo>
                    <a:lnTo>
                      <a:pt x="5222" y="578"/>
                    </a:lnTo>
                    <a:lnTo>
                      <a:pt x="5088" y="486"/>
                    </a:lnTo>
                    <a:lnTo>
                      <a:pt x="4946" y="410"/>
                    </a:lnTo>
                    <a:lnTo>
                      <a:pt x="4804" y="335"/>
                    </a:lnTo>
                    <a:lnTo>
                      <a:pt x="4653" y="268"/>
                    </a:lnTo>
                    <a:lnTo>
                      <a:pt x="4503" y="209"/>
                    </a:lnTo>
                    <a:lnTo>
                      <a:pt x="4344" y="151"/>
                    </a:lnTo>
                    <a:lnTo>
                      <a:pt x="4185" y="109"/>
                    </a:lnTo>
                    <a:lnTo>
                      <a:pt x="4026" y="67"/>
                    </a:lnTo>
                    <a:lnTo>
                      <a:pt x="3858" y="42"/>
                    </a:lnTo>
                    <a:lnTo>
                      <a:pt x="3691" y="17"/>
                    </a:lnTo>
                    <a:lnTo>
                      <a:pt x="3523" y="9"/>
                    </a:lnTo>
                    <a:lnTo>
                      <a:pt x="3348"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176;p30">
                <a:extLst>
                  <a:ext uri="{FF2B5EF4-FFF2-40B4-BE49-F238E27FC236}">
                    <a16:creationId xmlns:a16="http://schemas.microsoft.com/office/drawing/2014/main" id="{A561BFA1-EC20-8BFE-ABC4-FDF6F1E1B199}"/>
                  </a:ext>
                </a:extLst>
              </p:cNvPr>
              <p:cNvSpPr/>
              <p:nvPr/>
            </p:nvSpPr>
            <p:spPr>
              <a:xfrm>
                <a:off x="1791246" y="2168521"/>
                <a:ext cx="292588" cy="83014"/>
              </a:xfrm>
              <a:custGeom>
                <a:avLst/>
                <a:gdLst/>
                <a:ahLst/>
                <a:cxnLst/>
                <a:rect l="l" t="t" r="r" b="b"/>
                <a:pathLst>
                  <a:path w="8026" h="2277" extrusionOk="0">
                    <a:moveTo>
                      <a:pt x="135" y="0"/>
                    </a:moveTo>
                    <a:lnTo>
                      <a:pt x="93" y="9"/>
                    </a:lnTo>
                    <a:lnTo>
                      <a:pt x="59" y="25"/>
                    </a:lnTo>
                    <a:lnTo>
                      <a:pt x="34" y="42"/>
                    </a:lnTo>
                    <a:lnTo>
                      <a:pt x="17" y="67"/>
                    </a:lnTo>
                    <a:lnTo>
                      <a:pt x="9" y="92"/>
                    </a:lnTo>
                    <a:lnTo>
                      <a:pt x="1" y="118"/>
                    </a:lnTo>
                    <a:lnTo>
                      <a:pt x="1" y="143"/>
                    </a:lnTo>
                    <a:lnTo>
                      <a:pt x="1" y="168"/>
                    </a:lnTo>
                    <a:lnTo>
                      <a:pt x="9" y="193"/>
                    </a:lnTo>
                    <a:lnTo>
                      <a:pt x="26" y="218"/>
                    </a:lnTo>
                    <a:lnTo>
                      <a:pt x="202" y="444"/>
                    </a:lnTo>
                    <a:lnTo>
                      <a:pt x="386" y="661"/>
                    </a:lnTo>
                    <a:lnTo>
                      <a:pt x="587" y="862"/>
                    </a:lnTo>
                    <a:lnTo>
                      <a:pt x="796" y="1055"/>
                    </a:lnTo>
                    <a:lnTo>
                      <a:pt x="1022" y="1231"/>
                    </a:lnTo>
                    <a:lnTo>
                      <a:pt x="1256" y="1398"/>
                    </a:lnTo>
                    <a:lnTo>
                      <a:pt x="1499" y="1549"/>
                    </a:lnTo>
                    <a:lnTo>
                      <a:pt x="1750" y="1691"/>
                    </a:lnTo>
                    <a:lnTo>
                      <a:pt x="2009" y="1825"/>
                    </a:lnTo>
                    <a:lnTo>
                      <a:pt x="2277" y="1933"/>
                    </a:lnTo>
                    <a:lnTo>
                      <a:pt x="2553" y="2034"/>
                    </a:lnTo>
                    <a:lnTo>
                      <a:pt x="2838" y="2118"/>
                    </a:lnTo>
                    <a:lnTo>
                      <a:pt x="3130" y="2185"/>
                    </a:lnTo>
                    <a:lnTo>
                      <a:pt x="3423" y="2235"/>
                    </a:lnTo>
                    <a:lnTo>
                      <a:pt x="3716" y="2260"/>
                    </a:lnTo>
                    <a:lnTo>
                      <a:pt x="3867" y="2268"/>
                    </a:lnTo>
                    <a:lnTo>
                      <a:pt x="4009" y="2277"/>
                    </a:lnTo>
                    <a:lnTo>
                      <a:pt x="4310" y="2268"/>
                    </a:lnTo>
                    <a:lnTo>
                      <a:pt x="4603" y="2235"/>
                    </a:lnTo>
                    <a:lnTo>
                      <a:pt x="4905" y="2193"/>
                    </a:lnTo>
                    <a:lnTo>
                      <a:pt x="5189" y="2126"/>
                    </a:lnTo>
                    <a:lnTo>
                      <a:pt x="5474" y="2042"/>
                    </a:lnTo>
                    <a:lnTo>
                      <a:pt x="5750" y="1942"/>
                    </a:lnTo>
                    <a:lnTo>
                      <a:pt x="6026" y="1825"/>
                    </a:lnTo>
                    <a:lnTo>
                      <a:pt x="6285" y="1699"/>
                    </a:lnTo>
                    <a:lnTo>
                      <a:pt x="6536" y="1549"/>
                    </a:lnTo>
                    <a:lnTo>
                      <a:pt x="6771" y="1390"/>
                    </a:lnTo>
                    <a:lnTo>
                      <a:pt x="7005" y="1222"/>
                    </a:lnTo>
                    <a:lnTo>
                      <a:pt x="7223" y="1046"/>
                    </a:lnTo>
                    <a:lnTo>
                      <a:pt x="7440" y="854"/>
                    </a:lnTo>
                    <a:lnTo>
                      <a:pt x="7633" y="653"/>
                    </a:lnTo>
                    <a:lnTo>
                      <a:pt x="7825" y="444"/>
                    </a:lnTo>
                    <a:lnTo>
                      <a:pt x="8001" y="226"/>
                    </a:lnTo>
                    <a:lnTo>
                      <a:pt x="8018" y="184"/>
                    </a:lnTo>
                    <a:lnTo>
                      <a:pt x="8026" y="143"/>
                    </a:lnTo>
                    <a:lnTo>
                      <a:pt x="8018" y="101"/>
                    </a:lnTo>
                    <a:lnTo>
                      <a:pt x="8001" y="67"/>
                    </a:lnTo>
                    <a:lnTo>
                      <a:pt x="7984" y="42"/>
                    </a:lnTo>
                    <a:lnTo>
                      <a:pt x="7967" y="25"/>
                    </a:lnTo>
                    <a:lnTo>
                      <a:pt x="7942" y="9"/>
                    </a:lnTo>
                    <a:lnTo>
                      <a:pt x="7917" y="0"/>
                    </a:lnTo>
                    <a:lnTo>
                      <a:pt x="7859" y="0"/>
                    </a:lnTo>
                    <a:lnTo>
                      <a:pt x="7833" y="9"/>
                    </a:lnTo>
                    <a:lnTo>
                      <a:pt x="7808" y="25"/>
                    </a:lnTo>
                    <a:lnTo>
                      <a:pt x="7356" y="302"/>
                    </a:lnTo>
                    <a:lnTo>
                      <a:pt x="7122" y="436"/>
                    </a:lnTo>
                    <a:lnTo>
                      <a:pt x="6896" y="561"/>
                    </a:lnTo>
                    <a:lnTo>
                      <a:pt x="6662" y="687"/>
                    </a:lnTo>
                    <a:lnTo>
                      <a:pt x="6428" y="795"/>
                    </a:lnTo>
                    <a:lnTo>
                      <a:pt x="6193" y="904"/>
                    </a:lnTo>
                    <a:lnTo>
                      <a:pt x="5959" y="996"/>
                    </a:lnTo>
                    <a:lnTo>
                      <a:pt x="5725" y="1080"/>
                    </a:lnTo>
                    <a:lnTo>
                      <a:pt x="5482" y="1155"/>
                    </a:lnTo>
                    <a:lnTo>
                      <a:pt x="5239" y="1214"/>
                    </a:lnTo>
                    <a:lnTo>
                      <a:pt x="4997" y="1264"/>
                    </a:lnTo>
                    <a:lnTo>
                      <a:pt x="4754" y="1306"/>
                    </a:lnTo>
                    <a:lnTo>
                      <a:pt x="4511" y="1331"/>
                    </a:lnTo>
                    <a:lnTo>
                      <a:pt x="4269" y="1348"/>
                    </a:lnTo>
                    <a:lnTo>
                      <a:pt x="4026" y="1348"/>
                    </a:lnTo>
                    <a:lnTo>
                      <a:pt x="3775" y="1339"/>
                    </a:lnTo>
                    <a:lnTo>
                      <a:pt x="3532" y="1314"/>
                    </a:lnTo>
                    <a:lnTo>
                      <a:pt x="3289" y="1281"/>
                    </a:lnTo>
                    <a:lnTo>
                      <a:pt x="3047" y="1239"/>
                    </a:lnTo>
                    <a:lnTo>
                      <a:pt x="2804" y="1189"/>
                    </a:lnTo>
                    <a:lnTo>
                      <a:pt x="2561" y="1122"/>
                    </a:lnTo>
                    <a:lnTo>
                      <a:pt x="2319" y="1046"/>
                    </a:lnTo>
                    <a:lnTo>
                      <a:pt x="2076" y="963"/>
                    </a:lnTo>
                    <a:lnTo>
                      <a:pt x="1842" y="871"/>
                    </a:lnTo>
                    <a:lnTo>
                      <a:pt x="1607" y="770"/>
                    </a:lnTo>
                    <a:lnTo>
                      <a:pt x="1373" y="661"/>
                    </a:lnTo>
                    <a:lnTo>
                      <a:pt x="1139" y="553"/>
                    </a:lnTo>
                    <a:lnTo>
                      <a:pt x="905" y="427"/>
                    </a:lnTo>
                    <a:lnTo>
                      <a:pt x="670" y="302"/>
                    </a:lnTo>
                    <a:lnTo>
                      <a:pt x="444" y="168"/>
                    </a:lnTo>
                    <a:lnTo>
                      <a:pt x="218" y="25"/>
                    </a:lnTo>
                    <a:lnTo>
                      <a:pt x="210" y="17"/>
                    </a:lnTo>
                    <a:lnTo>
                      <a:pt x="176" y="9"/>
                    </a:lnTo>
                    <a:lnTo>
                      <a:pt x="135"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177;p30">
                <a:extLst>
                  <a:ext uri="{FF2B5EF4-FFF2-40B4-BE49-F238E27FC236}">
                    <a16:creationId xmlns:a16="http://schemas.microsoft.com/office/drawing/2014/main" id="{EF5D276D-F2A3-622B-91A8-9796996BB857}"/>
                  </a:ext>
                </a:extLst>
              </p:cNvPr>
              <p:cNvSpPr/>
              <p:nvPr/>
            </p:nvSpPr>
            <p:spPr>
              <a:xfrm>
                <a:off x="2056973" y="2148069"/>
                <a:ext cx="40903" cy="58004"/>
              </a:xfrm>
              <a:custGeom>
                <a:avLst/>
                <a:gdLst/>
                <a:ahLst/>
                <a:cxnLst/>
                <a:rect l="l" t="t" r="r" b="b"/>
                <a:pathLst>
                  <a:path w="1122" h="1591" extrusionOk="0">
                    <a:moveTo>
                      <a:pt x="134" y="1"/>
                    </a:moveTo>
                    <a:lnTo>
                      <a:pt x="93" y="9"/>
                    </a:lnTo>
                    <a:lnTo>
                      <a:pt x="51" y="34"/>
                    </a:lnTo>
                    <a:lnTo>
                      <a:pt x="17" y="68"/>
                    </a:lnTo>
                    <a:lnTo>
                      <a:pt x="9" y="93"/>
                    </a:lnTo>
                    <a:lnTo>
                      <a:pt x="0" y="118"/>
                    </a:lnTo>
                    <a:lnTo>
                      <a:pt x="0" y="143"/>
                    </a:lnTo>
                    <a:lnTo>
                      <a:pt x="9" y="176"/>
                    </a:lnTo>
                    <a:lnTo>
                      <a:pt x="17" y="193"/>
                    </a:lnTo>
                    <a:lnTo>
                      <a:pt x="34" y="218"/>
                    </a:lnTo>
                    <a:lnTo>
                      <a:pt x="51" y="235"/>
                    </a:lnTo>
                    <a:lnTo>
                      <a:pt x="76" y="252"/>
                    </a:lnTo>
                    <a:lnTo>
                      <a:pt x="93" y="268"/>
                    </a:lnTo>
                    <a:lnTo>
                      <a:pt x="159" y="310"/>
                    </a:lnTo>
                    <a:lnTo>
                      <a:pt x="235" y="361"/>
                    </a:lnTo>
                    <a:lnTo>
                      <a:pt x="302" y="419"/>
                    </a:lnTo>
                    <a:lnTo>
                      <a:pt x="369" y="478"/>
                    </a:lnTo>
                    <a:lnTo>
                      <a:pt x="436" y="545"/>
                    </a:lnTo>
                    <a:lnTo>
                      <a:pt x="494" y="612"/>
                    </a:lnTo>
                    <a:lnTo>
                      <a:pt x="553" y="687"/>
                    </a:lnTo>
                    <a:lnTo>
                      <a:pt x="603" y="762"/>
                    </a:lnTo>
                    <a:lnTo>
                      <a:pt x="645" y="846"/>
                    </a:lnTo>
                    <a:lnTo>
                      <a:pt x="687" y="930"/>
                    </a:lnTo>
                    <a:lnTo>
                      <a:pt x="729" y="1013"/>
                    </a:lnTo>
                    <a:lnTo>
                      <a:pt x="754" y="1097"/>
                    </a:lnTo>
                    <a:lnTo>
                      <a:pt x="804" y="1281"/>
                    </a:lnTo>
                    <a:lnTo>
                      <a:pt x="846" y="1474"/>
                    </a:lnTo>
                    <a:lnTo>
                      <a:pt x="846" y="1482"/>
                    </a:lnTo>
                    <a:lnTo>
                      <a:pt x="862" y="1524"/>
                    </a:lnTo>
                    <a:lnTo>
                      <a:pt x="896" y="1566"/>
                    </a:lnTo>
                    <a:lnTo>
                      <a:pt x="938" y="1582"/>
                    </a:lnTo>
                    <a:lnTo>
                      <a:pt x="988" y="1591"/>
                    </a:lnTo>
                    <a:lnTo>
                      <a:pt x="1013" y="1591"/>
                    </a:lnTo>
                    <a:lnTo>
                      <a:pt x="1038" y="1582"/>
                    </a:lnTo>
                    <a:lnTo>
                      <a:pt x="1063" y="1566"/>
                    </a:lnTo>
                    <a:lnTo>
                      <a:pt x="1080" y="1549"/>
                    </a:lnTo>
                    <a:lnTo>
                      <a:pt x="1097" y="1532"/>
                    </a:lnTo>
                    <a:lnTo>
                      <a:pt x="1105" y="1507"/>
                    </a:lnTo>
                    <a:lnTo>
                      <a:pt x="1113" y="1482"/>
                    </a:lnTo>
                    <a:lnTo>
                      <a:pt x="1122" y="1457"/>
                    </a:lnTo>
                    <a:lnTo>
                      <a:pt x="1113" y="1340"/>
                    </a:lnTo>
                    <a:lnTo>
                      <a:pt x="1105" y="1231"/>
                    </a:lnTo>
                    <a:lnTo>
                      <a:pt x="1088" y="1122"/>
                    </a:lnTo>
                    <a:lnTo>
                      <a:pt x="1063" y="1013"/>
                    </a:lnTo>
                    <a:lnTo>
                      <a:pt x="1038" y="904"/>
                    </a:lnTo>
                    <a:lnTo>
                      <a:pt x="996" y="796"/>
                    </a:lnTo>
                    <a:lnTo>
                      <a:pt x="946" y="687"/>
                    </a:lnTo>
                    <a:lnTo>
                      <a:pt x="888" y="586"/>
                    </a:lnTo>
                    <a:lnTo>
                      <a:pt x="829" y="494"/>
                    </a:lnTo>
                    <a:lnTo>
                      <a:pt x="754" y="402"/>
                    </a:lnTo>
                    <a:lnTo>
                      <a:pt x="678" y="319"/>
                    </a:lnTo>
                    <a:lnTo>
                      <a:pt x="595" y="235"/>
                    </a:lnTo>
                    <a:lnTo>
                      <a:pt x="503" y="168"/>
                    </a:lnTo>
                    <a:lnTo>
                      <a:pt x="402" y="101"/>
                    </a:lnTo>
                    <a:lnTo>
                      <a:pt x="293" y="51"/>
                    </a:lnTo>
                    <a:lnTo>
                      <a:pt x="176" y="9"/>
                    </a:lnTo>
                    <a:lnTo>
                      <a:pt x="134"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1178;p30">
                <a:extLst>
                  <a:ext uri="{FF2B5EF4-FFF2-40B4-BE49-F238E27FC236}">
                    <a16:creationId xmlns:a16="http://schemas.microsoft.com/office/drawing/2014/main" id="{728C3B1F-9DD0-F59D-E76D-2242EC99BE82}"/>
                  </a:ext>
                </a:extLst>
              </p:cNvPr>
              <p:cNvSpPr/>
              <p:nvPr/>
            </p:nvSpPr>
            <p:spPr>
              <a:xfrm>
                <a:off x="1777210" y="2148069"/>
                <a:ext cx="40939" cy="58004"/>
              </a:xfrm>
              <a:custGeom>
                <a:avLst/>
                <a:gdLst/>
                <a:ahLst/>
                <a:cxnLst/>
                <a:rect l="l" t="t" r="r" b="b"/>
                <a:pathLst>
                  <a:path w="1123" h="1591" extrusionOk="0">
                    <a:moveTo>
                      <a:pt x="972" y="1"/>
                    </a:moveTo>
                    <a:lnTo>
                      <a:pt x="938" y="9"/>
                    </a:lnTo>
                    <a:lnTo>
                      <a:pt x="829" y="51"/>
                    </a:lnTo>
                    <a:lnTo>
                      <a:pt x="720" y="101"/>
                    </a:lnTo>
                    <a:lnTo>
                      <a:pt x="620" y="168"/>
                    </a:lnTo>
                    <a:lnTo>
                      <a:pt x="528" y="235"/>
                    </a:lnTo>
                    <a:lnTo>
                      <a:pt x="444" y="319"/>
                    </a:lnTo>
                    <a:lnTo>
                      <a:pt x="369" y="402"/>
                    </a:lnTo>
                    <a:lnTo>
                      <a:pt x="294" y="494"/>
                    </a:lnTo>
                    <a:lnTo>
                      <a:pt x="235" y="586"/>
                    </a:lnTo>
                    <a:lnTo>
                      <a:pt x="177" y="687"/>
                    </a:lnTo>
                    <a:lnTo>
                      <a:pt x="126" y="796"/>
                    </a:lnTo>
                    <a:lnTo>
                      <a:pt x="85" y="904"/>
                    </a:lnTo>
                    <a:lnTo>
                      <a:pt x="59" y="1013"/>
                    </a:lnTo>
                    <a:lnTo>
                      <a:pt x="34" y="1122"/>
                    </a:lnTo>
                    <a:lnTo>
                      <a:pt x="18" y="1231"/>
                    </a:lnTo>
                    <a:lnTo>
                      <a:pt x="9" y="1340"/>
                    </a:lnTo>
                    <a:lnTo>
                      <a:pt x="1" y="1457"/>
                    </a:lnTo>
                    <a:lnTo>
                      <a:pt x="9" y="1499"/>
                    </a:lnTo>
                    <a:lnTo>
                      <a:pt x="34" y="1540"/>
                    </a:lnTo>
                    <a:lnTo>
                      <a:pt x="76" y="1574"/>
                    </a:lnTo>
                    <a:lnTo>
                      <a:pt x="118" y="1591"/>
                    </a:lnTo>
                    <a:lnTo>
                      <a:pt x="177" y="1591"/>
                    </a:lnTo>
                    <a:lnTo>
                      <a:pt x="202" y="1582"/>
                    </a:lnTo>
                    <a:lnTo>
                      <a:pt x="218" y="1566"/>
                    </a:lnTo>
                    <a:lnTo>
                      <a:pt x="244" y="1549"/>
                    </a:lnTo>
                    <a:lnTo>
                      <a:pt x="260" y="1532"/>
                    </a:lnTo>
                    <a:lnTo>
                      <a:pt x="269" y="1507"/>
                    </a:lnTo>
                    <a:lnTo>
                      <a:pt x="277" y="1482"/>
                    </a:lnTo>
                    <a:lnTo>
                      <a:pt x="277" y="1474"/>
                    </a:lnTo>
                    <a:lnTo>
                      <a:pt x="310" y="1281"/>
                    </a:lnTo>
                    <a:lnTo>
                      <a:pt x="369" y="1097"/>
                    </a:lnTo>
                    <a:lnTo>
                      <a:pt x="394" y="1013"/>
                    </a:lnTo>
                    <a:lnTo>
                      <a:pt x="436" y="930"/>
                    </a:lnTo>
                    <a:lnTo>
                      <a:pt x="478" y="846"/>
                    </a:lnTo>
                    <a:lnTo>
                      <a:pt x="520" y="762"/>
                    </a:lnTo>
                    <a:lnTo>
                      <a:pt x="570" y="687"/>
                    </a:lnTo>
                    <a:lnTo>
                      <a:pt x="628" y="612"/>
                    </a:lnTo>
                    <a:lnTo>
                      <a:pt x="687" y="545"/>
                    </a:lnTo>
                    <a:lnTo>
                      <a:pt x="746" y="478"/>
                    </a:lnTo>
                    <a:lnTo>
                      <a:pt x="813" y="419"/>
                    </a:lnTo>
                    <a:lnTo>
                      <a:pt x="888" y="361"/>
                    </a:lnTo>
                    <a:lnTo>
                      <a:pt x="963" y="310"/>
                    </a:lnTo>
                    <a:lnTo>
                      <a:pt x="1030" y="268"/>
                    </a:lnTo>
                    <a:lnTo>
                      <a:pt x="1047" y="252"/>
                    </a:lnTo>
                    <a:lnTo>
                      <a:pt x="1089" y="227"/>
                    </a:lnTo>
                    <a:lnTo>
                      <a:pt x="1114" y="185"/>
                    </a:lnTo>
                    <a:lnTo>
                      <a:pt x="1122" y="143"/>
                    </a:lnTo>
                    <a:lnTo>
                      <a:pt x="1114" y="93"/>
                    </a:lnTo>
                    <a:lnTo>
                      <a:pt x="1105" y="68"/>
                    </a:lnTo>
                    <a:lnTo>
                      <a:pt x="1089" y="51"/>
                    </a:lnTo>
                    <a:lnTo>
                      <a:pt x="1072" y="26"/>
                    </a:lnTo>
                    <a:lnTo>
                      <a:pt x="1047" y="17"/>
                    </a:lnTo>
                    <a:lnTo>
                      <a:pt x="1022"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1179;p30">
                <a:extLst>
                  <a:ext uri="{FF2B5EF4-FFF2-40B4-BE49-F238E27FC236}">
                    <a16:creationId xmlns:a16="http://schemas.microsoft.com/office/drawing/2014/main" id="{7227D840-E935-8955-12E1-4F2E3F370270}"/>
                  </a:ext>
                </a:extLst>
              </p:cNvPr>
              <p:cNvSpPr/>
              <p:nvPr/>
            </p:nvSpPr>
            <p:spPr>
              <a:xfrm>
                <a:off x="1884609" y="2259443"/>
                <a:ext cx="105902" cy="21984"/>
              </a:xfrm>
              <a:custGeom>
                <a:avLst/>
                <a:gdLst/>
                <a:ahLst/>
                <a:cxnLst/>
                <a:rect l="l" t="t" r="r" b="b"/>
                <a:pathLst>
                  <a:path w="2905" h="603" extrusionOk="0">
                    <a:moveTo>
                      <a:pt x="76" y="0"/>
                    </a:moveTo>
                    <a:lnTo>
                      <a:pt x="42" y="17"/>
                    </a:lnTo>
                    <a:lnTo>
                      <a:pt x="17" y="42"/>
                    </a:lnTo>
                    <a:lnTo>
                      <a:pt x="0" y="84"/>
                    </a:lnTo>
                    <a:lnTo>
                      <a:pt x="0" y="126"/>
                    </a:lnTo>
                    <a:lnTo>
                      <a:pt x="17" y="159"/>
                    </a:lnTo>
                    <a:lnTo>
                      <a:pt x="42" y="184"/>
                    </a:lnTo>
                    <a:lnTo>
                      <a:pt x="210" y="285"/>
                    </a:lnTo>
                    <a:lnTo>
                      <a:pt x="369" y="368"/>
                    </a:lnTo>
                    <a:lnTo>
                      <a:pt x="544" y="444"/>
                    </a:lnTo>
                    <a:lnTo>
                      <a:pt x="720" y="494"/>
                    </a:lnTo>
                    <a:lnTo>
                      <a:pt x="896" y="544"/>
                    </a:lnTo>
                    <a:lnTo>
                      <a:pt x="1080" y="578"/>
                    </a:lnTo>
                    <a:lnTo>
                      <a:pt x="1264" y="594"/>
                    </a:lnTo>
                    <a:lnTo>
                      <a:pt x="1448" y="603"/>
                    </a:lnTo>
                    <a:lnTo>
                      <a:pt x="1641" y="594"/>
                    </a:lnTo>
                    <a:lnTo>
                      <a:pt x="1825" y="578"/>
                    </a:lnTo>
                    <a:lnTo>
                      <a:pt x="2009" y="544"/>
                    </a:lnTo>
                    <a:lnTo>
                      <a:pt x="2185" y="494"/>
                    </a:lnTo>
                    <a:lnTo>
                      <a:pt x="2360" y="435"/>
                    </a:lnTo>
                    <a:lnTo>
                      <a:pt x="2528" y="368"/>
                    </a:lnTo>
                    <a:lnTo>
                      <a:pt x="2695" y="285"/>
                    </a:lnTo>
                    <a:lnTo>
                      <a:pt x="2854" y="193"/>
                    </a:lnTo>
                    <a:lnTo>
                      <a:pt x="2879" y="167"/>
                    </a:lnTo>
                    <a:lnTo>
                      <a:pt x="2896" y="134"/>
                    </a:lnTo>
                    <a:lnTo>
                      <a:pt x="2904" y="92"/>
                    </a:lnTo>
                    <a:lnTo>
                      <a:pt x="2896" y="59"/>
                    </a:lnTo>
                    <a:lnTo>
                      <a:pt x="2871" y="25"/>
                    </a:lnTo>
                    <a:lnTo>
                      <a:pt x="2837" y="8"/>
                    </a:lnTo>
                    <a:lnTo>
                      <a:pt x="2795" y="0"/>
                    </a:lnTo>
                    <a:lnTo>
                      <a:pt x="2754" y="8"/>
                    </a:lnTo>
                    <a:lnTo>
                      <a:pt x="2595" y="84"/>
                    </a:lnTo>
                    <a:lnTo>
                      <a:pt x="2436" y="142"/>
                    </a:lnTo>
                    <a:lnTo>
                      <a:pt x="2277" y="201"/>
                    </a:lnTo>
                    <a:lnTo>
                      <a:pt x="2118" y="251"/>
                    </a:lnTo>
                    <a:lnTo>
                      <a:pt x="1950" y="285"/>
                    </a:lnTo>
                    <a:lnTo>
                      <a:pt x="1783" y="310"/>
                    </a:lnTo>
                    <a:lnTo>
                      <a:pt x="1624" y="326"/>
                    </a:lnTo>
                    <a:lnTo>
                      <a:pt x="1281" y="326"/>
                    </a:lnTo>
                    <a:lnTo>
                      <a:pt x="1113" y="310"/>
                    </a:lnTo>
                    <a:lnTo>
                      <a:pt x="954" y="285"/>
                    </a:lnTo>
                    <a:lnTo>
                      <a:pt x="787" y="243"/>
                    </a:lnTo>
                    <a:lnTo>
                      <a:pt x="628" y="201"/>
                    </a:lnTo>
                    <a:lnTo>
                      <a:pt x="461" y="151"/>
                    </a:lnTo>
                    <a:lnTo>
                      <a:pt x="310" y="84"/>
                    </a:lnTo>
                    <a:lnTo>
                      <a:pt x="159" y="17"/>
                    </a:lnTo>
                    <a:lnTo>
                      <a:pt x="151" y="8"/>
                    </a:lnTo>
                    <a:lnTo>
                      <a:pt x="118" y="0"/>
                    </a:lnTo>
                    <a:close/>
                  </a:path>
                </a:pathLst>
              </a:custGeom>
              <a:solidFill>
                <a:srgbClr val="E3C45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1180;p30">
                <a:extLst>
                  <a:ext uri="{FF2B5EF4-FFF2-40B4-BE49-F238E27FC236}">
                    <a16:creationId xmlns:a16="http://schemas.microsoft.com/office/drawing/2014/main" id="{287A4A40-A363-275A-E43D-5766CD9C7AE0}"/>
                  </a:ext>
                </a:extLst>
              </p:cNvPr>
              <p:cNvSpPr/>
              <p:nvPr/>
            </p:nvSpPr>
            <p:spPr>
              <a:xfrm>
                <a:off x="2029522" y="1896705"/>
                <a:ext cx="290437" cy="93076"/>
              </a:xfrm>
              <a:custGeom>
                <a:avLst/>
                <a:gdLst/>
                <a:ahLst/>
                <a:cxnLst/>
                <a:rect l="l" t="t" r="r" b="b"/>
                <a:pathLst>
                  <a:path w="7967" h="2553" extrusionOk="0">
                    <a:moveTo>
                      <a:pt x="4034" y="0"/>
                    </a:moveTo>
                    <a:lnTo>
                      <a:pt x="3883" y="9"/>
                    </a:lnTo>
                    <a:lnTo>
                      <a:pt x="3590" y="34"/>
                    </a:lnTo>
                    <a:lnTo>
                      <a:pt x="3306" y="84"/>
                    </a:lnTo>
                    <a:lnTo>
                      <a:pt x="3021" y="151"/>
                    </a:lnTo>
                    <a:lnTo>
                      <a:pt x="2745" y="226"/>
                    </a:lnTo>
                    <a:lnTo>
                      <a:pt x="2477" y="318"/>
                    </a:lnTo>
                    <a:lnTo>
                      <a:pt x="2218" y="427"/>
                    </a:lnTo>
                    <a:lnTo>
                      <a:pt x="1959" y="544"/>
                    </a:lnTo>
                    <a:lnTo>
                      <a:pt x="1707" y="670"/>
                    </a:lnTo>
                    <a:lnTo>
                      <a:pt x="1473" y="812"/>
                    </a:lnTo>
                    <a:lnTo>
                      <a:pt x="1239" y="963"/>
                    </a:lnTo>
                    <a:lnTo>
                      <a:pt x="1013" y="1122"/>
                    </a:lnTo>
                    <a:lnTo>
                      <a:pt x="795" y="1289"/>
                    </a:lnTo>
                    <a:lnTo>
                      <a:pt x="594" y="1465"/>
                    </a:lnTo>
                    <a:lnTo>
                      <a:pt x="394" y="1657"/>
                    </a:lnTo>
                    <a:lnTo>
                      <a:pt x="210" y="1858"/>
                    </a:lnTo>
                    <a:lnTo>
                      <a:pt x="126" y="1967"/>
                    </a:lnTo>
                    <a:lnTo>
                      <a:pt x="34" y="2076"/>
                    </a:lnTo>
                    <a:lnTo>
                      <a:pt x="17" y="2117"/>
                    </a:lnTo>
                    <a:lnTo>
                      <a:pt x="0" y="2159"/>
                    </a:lnTo>
                    <a:lnTo>
                      <a:pt x="0" y="2201"/>
                    </a:lnTo>
                    <a:lnTo>
                      <a:pt x="17" y="2243"/>
                    </a:lnTo>
                    <a:lnTo>
                      <a:pt x="34" y="2276"/>
                    </a:lnTo>
                    <a:lnTo>
                      <a:pt x="51" y="2302"/>
                    </a:lnTo>
                    <a:lnTo>
                      <a:pt x="76" y="2327"/>
                    </a:lnTo>
                    <a:lnTo>
                      <a:pt x="109" y="2343"/>
                    </a:lnTo>
                    <a:lnTo>
                      <a:pt x="143" y="2352"/>
                    </a:lnTo>
                    <a:lnTo>
                      <a:pt x="176" y="2360"/>
                    </a:lnTo>
                    <a:lnTo>
                      <a:pt x="210" y="2360"/>
                    </a:lnTo>
                    <a:lnTo>
                      <a:pt x="243" y="2343"/>
                    </a:lnTo>
                    <a:lnTo>
                      <a:pt x="260" y="2343"/>
                    </a:lnTo>
                    <a:lnTo>
                      <a:pt x="318" y="2318"/>
                    </a:lnTo>
                    <a:lnTo>
                      <a:pt x="377" y="2293"/>
                    </a:lnTo>
                    <a:lnTo>
                      <a:pt x="494" y="2243"/>
                    </a:lnTo>
                    <a:lnTo>
                      <a:pt x="728" y="2143"/>
                    </a:lnTo>
                    <a:lnTo>
                      <a:pt x="963" y="2050"/>
                    </a:lnTo>
                    <a:lnTo>
                      <a:pt x="1197" y="1967"/>
                    </a:lnTo>
                    <a:lnTo>
                      <a:pt x="1423" y="1891"/>
                    </a:lnTo>
                    <a:lnTo>
                      <a:pt x="1657" y="1816"/>
                    </a:lnTo>
                    <a:lnTo>
                      <a:pt x="1892" y="1741"/>
                    </a:lnTo>
                    <a:lnTo>
                      <a:pt x="2126" y="1682"/>
                    </a:lnTo>
                    <a:lnTo>
                      <a:pt x="2352" y="1624"/>
                    </a:lnTo>
                    <a:lnTo>
                      <a:pt x="2586" y="1573"/>
                    </a:lnTo>
                    <a:lnTo>
                      <a:pt x="2812" y="1532"/>
                    </a:lnTo>
                    <a:lnTo>
                      <a:pt x="3038" y="1498"/>
                    </a:lnTo>
                    <a:lnTo>
                      <a:pt x="3264" y="1473"/>
                    </a:lnTo>
                    <a:lnTo>
                      <a:pt x="3490" y="1456"/>
                    </a:lnTo>
                    <a:lnTo>
                      <a:pt x="3716" y="1448"/>
                    </a:lnTo>
                    <a:lnTo>
                      <a:pt x="3942" y="1440"/>
                    </a:lnTo>
                    <a:lnTo>
                      <a:pt x="4159" y="1448"/>
                    </a:lnTo>
                    <a:lnTo>
                      <a:pt x="4377" y="1456"/>
                    </a:lnTo>
                    <a:lnTo>
                      <a:pt x="4595" y="1473"/>
                    </a:lnTo>
                    <a:lnTo>
                      <a:pt x="4812" y="1498"/>
                    </a:lnTo>
                    <a:lnTo>
                      <a:pt x="5021" y="1532"/>
                    </a:lnTo>
                    <a:lnTo>
                      <a:pt x="5239" y="1573"/>
                    </a:lnTo>
                    <a:lnTo>
                      <a:pt x="5456" y="1624"/>
                    </a:lnTo>
                    <a:lnTo>
                      <a:pt x="5666" y="1682"/>
                    </a:lnTo>
                    <a:lnTo>
                      <a:pt x="5875" y="1758"/>
                    </a:lnTo>
                    <a:lnTo>
                      <a:pt x="6084" y="1841"/>
                    </a:lnTo>
                    <a:lnTo>
                      <a:pt x="6293" y="1942"/>
                    </a:lnTo>
                    <a:lnTo>
                      <a:pt x="6502" y="2042"/>
                    </a:lnTo>
                    <a:lnTo>
                      <a:pt x="6603" y="2101"/>
                    </a:lnTo>
                    <a:lnTo>
                      <a:pt x="6712" y="2151"/>
                    </a:lnTo>
                    <a:lnTo>
                      <a:pt x="6812" y="2209"/>
                    </a:lnTo>
                    <a:lnTo>
                      <a:pt x="6913" y="2268"/>
                    </a:lnTo>
                    <a:lnTo>
                      <a:pt x="6971" y="2293"/>
                    </a:lnTo>
                    <a:lnTo>
                      <a:pt x="7021" y="2327"/>
                    </a:lnTo>
                    <a:lnTo>
                      <a:pt x="7130" y="2385"/>
                    </a:lnTo>
                    <a:lnTo>
                      <a:pt x="7348" y="2502"/>
                    </a:lnTo>
                    <a:lnTo>
                      <a:pt x="7373" y="2511"/>
                    </a:lnTo>
                    <a:lnTo>
                      <a:pt x="7423" y="2536"/>
                    </a:lnTo>
                    <a:lnTo>
                      <a:pt x="7473" y="2544"/>
                    </a:lnTo>
                    <a:lnTo>
                      <a:pt x="7523" y="2553"/>
                    </a:lnTo>
                    <a:lnTo>
                      <a:pt x="7582" y="2553"/>
                    </a:lnTo>
                    <a:lnTo>
                      <a:pt x="7632" y="2544"/>
                    </a:lnTo>
                    <a:lnTo>
                      <a:pt x="7682" y="2536"/>
                    </a:lnTo>
                    <a:lnTo>
                      <a:pt x="7733" y="2511"/>
                    </a:lnTo>
                    <a:lnTo>
                      <a:pt x="7783" y="2486"/>
                    </a:lnTo>
                    <a:lnTo>
                      <a:pt x="7841" y="2435"/>
                    </a:lnTo>
                    <a:lnTo>
                      <a:pt x="7892" y="2368"/>
                    </a:lnTo>
                    <a:lnTo>
                      <a:pt x="7933" y="2302"/>
                    </a:lnTo>
                    <a:lnTo>
                      <a:pt x="7959" y="2226"/>
                    </a:lnTo>
                    <a:lnTo>
                      <a:pt x="7967" y="2143"/>
                    </a:lnTo>
                    <a:lnTo>
                      <a:pt x="7959" y="2067"/>
                    </a:lnTo>
                    <a:lnTo>
                      <a:pt x="7933" y="1992"/>
                    </a:lnTo>
                    <a:lnTo>
                      <a:pt x="7892" y="1917"/>
                    </a:lnTo>
                    <a:lnTo>
                      <a:pt x="7816" y="1799"/>
                    </a:lnTo>
                    <a:lnTo>
                      <a:pt x="7733" y="1691"/>
                    </a:lnTo>
                    <a:lnTo>
                      <a:pt x="7641" y="1582"/>
                    </a:lnTo>
                    <a:lnTo>
                      <a:pt x="7548" y="1473"/>
                    </a:lnTo>
                    <a:lnTo>
                      <a:pt x="7456" y="1373"/>
                    </a:lnTo>
                    <a:lnTo>
                      <a:pt x="7356" y="1272"/>
                    </a:lnTo>
                    <a:lnTo>
                      <a:pt x="7247" y="1180"/>
                    </a:lnTo>
                    <a:lnTo>
                      <a:pt x="7138" y="1088"/>
                    </a:lnTo>
                    <a:lnTo>
                      <a:pt x="7030" y="1004"/>
                    </a:lnTo>
                    <a:lnTo>
                      <a:pt x="6913" y="912"/>
                    </a:lnTo>
                    <a:lnTo>
                      <a:pt x="6795" y="837"/>
                    </a:lnTo>
                    <a:lnTo>
                      <a:pt x="6670" y="762"/>
                    </a:lnTo>
                    <a:lnTo>
                      <a:pt x="6427" y="611"/>
                    </a:lnTo>
                    <a:lnTo>
                      <a:pt x="6168" y="477"/>
                    </a:lnTo>
                    <a:lnTo>
                      <a:pt x="5900" y="360"/>
                    </a:lnTo>
                    <a:lnTo>
                      <a:pt x="5624" y="251"/>
                    </a:lnTo>
                    <a:lnTo>
                      <a:pt x="5490" y="201"/>
                    </a:lnTo>
                    <a:lnTo>
                      <a:pt x="5348" y="159"/>
                    </a:lnTo>
                    <a:lnTo>
                      <a:pt x="5055" y="92"/>
                    </a:lnTo>
                    <a:lnTo>
                      <a:pt x="4913" y="59"/>
                    </a:lnTo>
                    <a:lnTo>
                      <a:pt x="4770" y="34"/>
                    </a:lnTo>
                    <a:lnTo>
                      <a:pt x="4620" y="17"/>
                    </a:lnTo>
                    <a:lnTo>
                      <a:pt x="4469" y="9"/>
                    </a:lnTo>
                    <a:lnTo>
                      <a:pt x="4327"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1181;p30">
                <a:extLst>
                  <a:ext uri="{FF2B5EF4-FFF2-40B4-BE49-F238E27FC236}">
                    <a16:creationId xmlns:a16="http://schemas.microsoft.com/office/drawing/2014/main" id="{5E9B6C66-0126-523B-EB86-7D6D442A6A31}"/>
                  </a:ext>
                </a:extLst>
              </p:cNvPr>
              <p:cNvSpPr/>
              <p:nvPr/>
            </p:nvSpPr>
            <p:spPr>
              <a:xfrm>
                <a:off x="1555121" y="1896705"/>
                <a:ext cx="290473" cy="93076"/>
              </a:xfrm>
              <a:custGeom>
                <a:avLst/>
                <a:gdLst/>
                <a:ahLst/>
                <a:cxnLst/>
                <a:rect l="l" t="t" r="r" b="b"/>
                <a:pathLst>
                  <a:path w="7968" h="2553" extrusionOk="0">
                    <a:moveTo>
                      <a:pt x="3641" y="0"/>
                    </a:moveTo>
                    <a:lnTo>
                      <a:pt x="3499" y="9"/>
                    </a:lnTo>
                    <a:lnTo>
                      <a:pt x="3348" y="17"/>
                    </a:lnTo>
                    <a:lnTo>
                      <a:pt x="3197" y="34"/>
                    </a:lnTo>
                    <a:lnTo>
                      <a:pt x="3055" y="59"/>
                    </a:lnTo>
                    <a:lnTo>
                      <a:pt x="2913" y="92"/>
                    </a:lnTo>
                    <a:lnTo>
                      <a:pt x="2620" y="159"/>
                    </a:lnTo>
                    <a:lnTo>
                      <a:pt x="2478" y="201"/>
                    </a:lnTo>
                    <a:lnTo>
                      <a:pt x="2344" y="251"/>
                    </a:lnTo>
                    <a:lnTo>
                      <a:pt x="2068" y="360"/>
                    </a:lnTo>
                    <a:lnTo>
                      <a:pt x="1800" y="477"/>
                    </a:lnTo>
                    <a:lnTo>
                      <a:pt x="1541" y="611"/>
                    </a:lnTo>
                    <a:lnTo>
                      <a:pt x="1289" y="762"/>
                    </a:lnTo>
                    <a:lnTo>
                      <a:pt x="1172" y="837"/>
                    </a:lnTo>
                    <a:lnTo>
                      <a:pt x="1055" y="912"/>
                    </a:lnTo>
                    <a:lnTo>
                      <a:pt x="938" y="1004"/>
                    </a:lnTo>
                    <a:lnTo>
                      <a:pt x="829" y="1088"/>
                    </a:lnTo>
                    <a:lnTo>
                      <a:pt x="720" y="1180"/>
                    </a:lnTo>
                    <a:lnTo>
                      <a:pt x="612" y="1272"/>
                    </a:lnTo>
                    <a:lnTo>
                      <a:pt x="511" y="1373"/>
                    </a:lnTo>
                    <a:lnTo>
                      <a:pt x="419" y="1473"/>
                    </a:lnTo>
                    <a:lnTo>
                      <a:pt x="327" y="1582"/>
                    </a:lnTo>
                    <a:lnTo>
                      <a:pt x="235" y="1691"/>
                    </a:lnTo>
                    <a:lnTo>
                      <a:pt x="151" y="1799"/>
                    </a:lnTo>
                    <a:lnTo>
                      <a:pt x="68" y="1917"/>
                    </a:lnTo>
                    <a:lnTo>
                      <a:pt x="43" y="1958"/>
                    </a:lnTo>
                    <a:lnTo>
                      <a:pt x="26" y="2009"/>
                    </a:lnTo>
                    <a:lnTo>
                      <a:pt x="9" y="2059"/>
                    </a:lnTo>
                    <a:lnTo>
                      <a:pt x="1" y="2109"/>
                    </a:lnTo>
                    <a:lnTo>
                      <a:pt x="1" y="2168"/>
                    </a:lnTo>
                    <a:lnTo>
                      <a:pt x="9" y="2218"/>
                    </a:lnTo>
                    <a:lnTo>
                      <a:pt x="26" y="2268"/>
                    </a:lnTo>
                    <a:lnTo>
                      <a:pt x="43" y="2318"/>
                    </a:lnTo>
                    <a:lnTo>
                      <a:pt x="84" y="2394"/>
                    </a:lnTo>
                    <a:lnTo>
                      <a:pt x="143" y="2452"/>
                    </a:lnTo>
                    <a:lnTo>
                      <a:pt x="210" y="2494"/>
                    </a:lnTo>
                    <a:lnTo>
                      <a:pt x="277" y="2527"/>
                    </a:lnTo>
                    <a:lnTo>
                      <a:pt x="352" y="2553"/>
                    </a:lnTo>
                    <a:lnTo>
                      <a:pt x="436" y="2553"/>
                    </a:lnTo>
                    <a:lnTo>
                      <a:pt x="511" y="2544"/>
                    </a:lnTo>
                    <a:lnTo>
                      <a:pt x="595" y="2511"/>
                    </a:lnTo>
                    <a:lnTo>
                      <a:pt x="620" y="2502"/>
                    </a:lnTo>
                    <a:lnTo>
                      <a:pt x="838" y="2385"/>
                    </a:lnTo>
                    <a:lnTo>
                      <a:pt x="946" y="2327"/>
                    </a:lnTo>
                    <a:lnTo>
                      <a:pt x="997" y="2293"/>
                    </a:lnTo>
                    <a:lnTo>
                      <a:pt x="1047" y="2268"/>
                    </a:lnTo>
                    <a:lnTo>
                      <a:pt x="1156" y="2209"/>
                    </a:lnTo>
                    <a:lnTo>
                      <a:pt x="1256" y="2151"/>
                    </a:lnTo>
                    <a:lnTo>
                      <a:pt x="1365" y="2101"/>
                    </a:lnTo>
                    <a:lnTo>
                      <a:pt x="1465" y="2042"/>
                    </a:lnTo>
                    <a:lnTo>
                      <a:pt x="1674" y="1942"/>
                    </a:lnTo>
                    <a:lnTo>
                      <a:pt x="1884" y="1841"/>
                    </a:lnTo>
                    <a:lnTo>
                      <a:pt x="2084" y="1758"/>
                    </a:lnTo>
                    <a:lnTo>
                      <a:pt x="2302" y="1682"/>
                    </a:lnTo>
                    <a:lnTo>
                      <a:pt x="2511" y="1624"/>
                    </a:lnTo>
                    <a:lnTo>
                      <a:pt x="2729" y="1573"/>
                    </a:lnTo>
                    <a:lnTo>
                      <a:pt x="2946" y="1532"/>
                    </a:lnTo>
                    <a:lnTo>
                      <a:pt x="3156" y="1498"/>
                    </a:lnTo>
                    <a:lnTo>
                      <a:pt x="3373" y="1473"/>
                    </a:lnTo>
                    <a:lnTo>
                      <a:pt x="3591" y="1456"/>
                    </a:lnTo>
                    <a:lnTo>
                      <a:pt x="3808" y="1448"/>
                    </a:lnTo>
                    <a:lnTo>
                      <a:pt x="4026" y="1440"/>
                    </a:lnTo>
                    <a:lnTo>
                      <a:pt x="4252" y="1448"/>
                    </a:lnTo>
                    <a:lnTo>
                      <a:pt x="4478" y="1456"/>
                    </a:lnTo>
                    <a:lnTo>
                      <a:pt x="4695" y="1473"/>
                    </a:lnTo>
                    <a:lnTo>
                      <a:pt x="4930" y="1498"/>
                    </a:lnTo>
                    <a:lnTo>
                      <a:pt x="5156" y="1532"/>
                    </a:lnTo>
                    <a:lnTo>
                      <a:pt x="5382" y="1573"/>
                    </a:lnTo>
                    <a:lnTo>
                      <a:pt x="5616" y="1624"/>
                    </a:lnTo>
                    <a:lnTo>
                      <a:pt x="5842" y="1682"/>
                    </a:lnTo>
                    <a:lnTo>
                      <a:pt x="6076" y="1741"/>
                    </a:lnTo>
                    <a:lnTo>
                      <a:pt x="6310" y="1816"/>
                    </a:lnTo>
                    <a:lnTo>
                      <a:pt x="6536" y="1891"/>
                    </a:lnTo>
                    <a:lnTo>
                      <a:pt x="6771" y="1967"/>
                    </a:lnTo>
                    <a:lnTo>
                      <a:pt x="7005" y="2050"/>
                    </a:lnTo>
                    <a:lnTo>
                      <a:pt x="7239" y="2143"/>
                    </a:lnTo>
                    <a:lnTo>
                      <a:pt x="7474" y="2243"/>
                    </a:lnTo>
                    <a:lnTo>
                      <a:pt x="7591" y="2293"/>
                    </a:lnTo>
                    <a:lnTo>
                      <a:pt x="7649" y="2318"/>
                    </a:lnTo>
                    <a:lnTo>
                      <a:pt x="7708" y="2343"/>
                    </a:lnTo>
                    <a:lnTo>
                      <a:pt x="7725" y="2343"/>
                    </a:lnTo>
                    <a:lnTo>
                      <a:pt x="7766" y="2360"/>
                    </a:lnTo>
                    <a:lnTo>
                      <a:pt x="7808" y="2360"/>
                    </a:lnTo>
                    <a:lnTo>
                      <a:pt x="7850" y="2343"/>
                    </a:lnTo>
                    <a:lnTo>
                      <a:pt x="7892" y="2327"/>
                    </a:lnTo>
                    <a:lnTo>
                      <a:pt x="7917" y="2302"/>
                    </a:lnTo>
                    <a:lnTo>
                      <a:pt x="7942" y="2268"/>
                    </a:lnTo>
                    <a:lnTo>
                      <a:pt x="7959" y="2243"/>
                    </a:lnTo>
                    <a:lnTo>
                      <a:pt x="7967" y="2209"/>
                    </a:lnTo>
                    <a:lnTo>
                      <a:pt x="7967" y="2176"/>
                    </a:lnTo>
                    <a:lnTo>
                      <a:pt x="7959" y="2143"/>
                    </a:lnTo>
                    <a:lnTo>
                      <a:pt x="7951" y="2109"/>
                    </a:lnTo>
                    <a:lnTo>
                      <a:pt x="7934" y="2076"/>
                    </a:lnTo>
                    <a:lnTo>
                      <a:pt x="7842" y="1967"/>
                    </a:lnTo>
                    <a:lnTo>
                      <a:pt x="7758" y="1858"/>
                    </a:lnTo>
                    <a:lnTo>
                      <a:pt x="7574" y="1657"/>
                    </a:lnTo>
                    <a:lnTo>
                      <a:pt x="7373" y="1465"/>
                    </a:lnTo>
                    <a:lnTo>
                      <a:pt x="7172" y="1289"/>
                    </a:lnTo>
                    <a:lnTo>
                      <a:pt x="6955" y="1122"/>
                    </a:lnTo>
                    <a:lnTo>
                      <a:pt x="6729" y="963"/>
                    </a:lnTo>
                    <a:lnTo>
                      <a:pt x="6494" y="812"/>
                    </a:lnTo>
                    <a:lnTo>
                      <a:pt x="6260" y="670"/>
                    </a:lnTo>
                    <a:lnTo>
                      <a:pt x="6009" y="544"/>
                    </a:lnTo>
                    <a:lnTo>
                      <a:pt x="5750" y="427"/>
                    </a:lnTo>
                    <a:lnTo>
                      <a:pt x="5490" y="318"/>
                    </a:lnTo>
                    <a:lnTo>
                      <a:pt x="5223" y="226"/>
                    </a:lnTo>
                    <a:lnTo>
                      <a:pt x="4946" y="151"/>
                    </a:lnTo>
                    <a:lnTo>
                      <a:pt x="4662" y="84"/>
                    </a:lnTo>
                    <a:lnTo>
                      <a:pt x="4377" y="34"/>
                    </a:lnTo>
                    <a:lnTo>
                      <a:pt x="4084" y="9"/>
                    </a:lnTo>
                    <a:lnTo>
                      <a:pt x="3934"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1182;p30">
                <a:extLst>
                  <a:ext uri="{FF2B5EF4-FFF2-40B4-BE49-F238E27FC236}">
                    <a16:creationId xmlns:a16="http://schemas.microsoft.com/office/drawing/2014/main" id="{DB6D09AC-3252-DF2F-33D1-07395078675E}"/>
                  </a:ext>
                </a:extLst>
              </p:cNvPr>
              <p:cNvSpPr/>
              <p:nvPr/>
            </p:nvSpPr>
            <p:spPr>
              <a:xfrm>
                <a:off x="2051796" y="1735314"/>
                <a:ext cx="281615" cy="115643"/>
              </a:xfrm>
              <a:custGeom>
                <a:avLst/>
                <a:gdLst/>
                <a:ahLst/>
                <a:cxnLst/>
                <a:rect l="l" t="t" r="r" b="b"/>
                <a:pathLst>
                  <a:path w="7725" h="3172" extrusionOk="0">
                    <a:moveTo>
                      <a:pt x="2519" y="0"/>
                    </a:moveTo>
                    <a:lnTo>
                      <a:pt x="2260" y="9"/>
                    </a:lnTo>
                    <a:lnTo>
                      <a:pt x="2000" y="34"/>
                    </a:lnTo>
                    <a:lnTo>
                      <a:pt x="1749" y="59"/>
                    </a:lnTo>
                    <a:lnTo>
                      <a:pt x="1498" y="92"/>
                    </a:lnTo>
                    <a:lnTo>
                      <a:pt x="1239" y="143"/>
                    </a:lnTo>
                    <a:lnTo>
                      <a:pt x="988" y="201"/>
                    </a:lnTo>
                    <a:lnTo>
                      <a:pt x="737" y="268"/>
                    </a:lnTo>
                    <a:lnTo>
                      <a:pt x="477" y="360"/>
                    </a:lnTo>
                    <a:lnTo>
                      <a:pt x="377" y="402"/>
                    </a:lnTo>
                    <a:lnTo>
                      <a:pt x="285" y="461"/>
                    </a:lnTo>
                    <a:lnTo>
                      <a:pt x="209" y="528"/>
                    </a:lnTo>
                    <a:lnTo>
                      <a:pt x="134" y="611"/>
                    </a:lnTo>
                    <a:lnTo>
                      <a:pt x="76" y="703"/>
                    </a:lnTo>
                    <a:lnTo>
                      <a:pt x="34" y="804"/>
                    </a:lnTo>
                    <a:lnTo>
                      <a:pt x="9" y="913"/>
                    </a:lnTo>
                    <a:lnTo>
                      <a:pt x="0" y="1030"/>
                    </a:lnTo>
                    <a:lnTo>
                      <a:pt x="0" y="1105"/>
                    </a:lnTo>
                    <a:lnTo>
                      <a:pt x="9" y="1172"/>
                    </a:lnTo>
                    <a:lnTo>
                      <a:pt x="25" y="1247"/>
                    </a:lnTo>
                    <a:lnTo>
                      <a:pt x="50" y="1314"/>
                    </a:lnTo>
                    <a:lnTo>
                      <a:pt x="76" y="1373"/>
                    </a:lnTo>
                    <a:lnTo>
                      <a:pt x="117" y="1440"/>
                    </a:lnTo>
                    <a:lnTo>
                      <a:pt x="151" y="1498"/>
                    </a:lnTo>
                    <a:lnTo>
                      <a:pt x="201" y="1549"/>
                    </a:lnTo>
                    <a:lnTo>
                      <a:pt x="251" y="1599"/>
                    </a:lnTo>
                    <a:lnTo>
                      <a:pt x="310" y="1641"/>
                    </a:lnTo>
                    <a:lnTo>
                      <a:pt x="368" y="1674"/>
                    </a:lnTo>
                    <a:lnTo>
                      <a:pt x="427" y="1708"/>
                    </a:lnTo>
                    <a:lnTo>
                      <a:pt x="494" y="1733"/>
                    </a:lnTo>
                    <a:lnTo>
                      <a:pt x="569" y="1749"/>
                    </a:lnTo>
                    <a:lnTo>
                      <a:pt x="636" y="1766"/>
                    </a:lnTo>
                    <a:lnTo>
                      <a:pt x="762" y="1766"/>
                    </a:lnTo>
                    <a:lnTo>
                      <a:pt x="2519" y="1800"/>
                    </a:lnTo>
                    <a:lnTo>
                      <a:pt x="2954" y="1816"/>
                    </a:lnTo>
                    <a:lnTo>
                      <a:pt x="3389" y="1833"/>
                    </a:lnTo>
                    <a:lnTo>
                      <a:pt x="3816" y="1867"/>
                    </a:lnTo>
                    <a:lnTo>
                      <a:pt x="4025" y="1892"/>
                    </a:lnTo>
                    <a:lnTo>
                      <a:pt x="4243" y="1917"/>
                    </a:lnTo>
                    <a:lnTo>
                      <a:pt x="4653" y="1984"/>
                    </a:lnTo>
                    <a:lnTo>
                      <a:pt x="5063" y="2067"/>
                    </a:lnTo>
                    <a:lnTo>
                      <a:pt x="5473" y="2168"/>
                    </a:lnTo>
                    <a:lnTo>
                      <a:pt x="5674" y="2218"/>
                    </a:lnTo>
                    <a:lnTo>
                      <a:pt x="5875" y="2285"/>
                    </a:lnTo>
                    <a:lnTo>
                      <a:pt x="6067" y="2360"/>
                    </a:lnTo>
                    <a:lnTo>
                      <a:pt x="6260" y="2444"/>
                    </a:lnTo>
                    <a:lnTo>
                      <a:pt x="6452" y="2536"/>
                    </a:lnTo>
                    <a:lnTo>
                      <a:pt x="6645" y="2636"/>
                    </a:lnTo>
                    <a:lnTo>
                      <a:pt x="6837" y="2745"/>
                    </a:lnTo>
                    <a:lnTo>
                      <a:pt x="7030" y="2862"/>
                    </a:lnTo>
                    <a:lnTo>
                      <a:pt x="7230" y="2988"/>
                    </a:lnTo>
                    <a:lnTo>
                      <a:pt x="7423" y="3130"/>
                    </a:lnTo>
                    <a:lnTo>
                      <a:pt x="7440" y="3139"/>
                    </a:lnTo>
                    <a:lnTo>
                      <a:pt x="7473" y="3155"/>
                    </a:lnTo>
                    <a:lnTo>
                      <a:pt x="7515" y="3164"/>
                    </a:lnTo>
                    <a:lnTo>
                      <a:pt x="7557" y="3172"/>
                    </a:lnTo>
                    <a:lnTo>
                      <a:pt x="7590" y="3164"/>
                    </a:lnTo>
                    <a:lnTo>
                      <a:pt x="7624" y="3147"/>
                    </a:lnTo>
                    <a:lnTo>
                      <a:pt x="7657" y="3130"/>
                    </a:lnTo>
                    <a:lnTo>
                      <a:pt x="7682" y="3105"/>
                    </a:lnTo>
                    <a:lnTo>
                      <a:pt x="7699" y="3080"/>
                    </a:lnTo>
                    <a:lnTo>
                      <a:pt x="7716" y="3046"/>
                    </a:lnTo>
                    <a:lnTo>
                      <a:pt x="7724" y="3013"/>
                    </a:lnTo>
                    <a:lnTo>
                      <a:pt x="7724" y="2971"/>
                    </a:lnTo>
                    <a:lnTo>
                      <a:pt x="7716" y="2938"/>
                    </a:lnTo>
                    <a:lnTo>
                      <a:pt x="7682" y="2812"/>
                    </a:lnTo>
                    <a:lnTo>
                      <a:pt x="7632" y="2687"/>
                    </a:lnTo>
                    <a:lnTo>
                      <a:pt x="7582" y="2569"/>
                    </a:lnTo>
                    <a:lnTo>
                      <a:pt x="7532" y="2444"/>
                    </a:lnTo>
                    <a:lnTo>
                      <a:pt x="7473" y="2327"/>
                    </a:lnTo>
                    <a:lnTo>
                      <a:pt x="7406" y="2210"/>
                    </a:lnTo>
                    <a:lnTo>
                      <a:pt x="7331" y="2101"/>
                    </a:lnTo>
                    <a:lnTo>
                      <a:pt x="7255" y="1984"/>
                    </a:lnTo>
                    <a:lnTo>
                      <a:pt x="7096" y="1766"/>
                    </a:lnTo>
                    <a:lnTo>
                      <a:pt x="6921" y="1565"/>
                    </a:lnTo>
                    <a:lnTo>
                      <a:pt x="6728" y="1364"/>
                    </a:lnTo>
                    <a:lnTo>
                      <a:pt x="6519" y="1189"/>
                    </a:lnTo>
                    <a:lnTo>
                      <a:pt x="6302" y="1021"/>
                    </a:lnTo>
                    <a:lnTo>
                      <a:pt x="6067" y="871"/>
                    </a:lnTo>
                    <a:lnTo>
                      <a:pt x="5833" y="737"/>
                    </a:lnTo>
                    <a:lnTo>
                      <a:pt x="5590" y="611"/>
                    </a:lnTo>
                    <a:lnTo>
                      <a:pt x="5348" y="503"/>
                    </a:lnTo>
                    <a:lnTo>
                      <a:pt x="5096" y="402"/>
                    </a:lnTo>
                    <a:lnTo>
                      <a:pt x="4845" y="318"/>
                    </a:lnTo>
                    <a:lnTo>
                      <a:pt x="4586" y="243"/>
                    </a:lnTo>
                    <a:lnTo>
                      <a:pt x="4327" y="176"/>
                    </a:lnTo>
                    <a:lnTo>
                      <a:pt x="4076" y="118"/>
                    </a:lnTo>
                    <a:lnTo>
                      <a:pt x="3816" y="76"/>
                    </a:lnTo>
                    <a:lnTo>
                      <a:pt x="3557" y="42"/>
                    </a:lnTo>
                    <a:lnTo>
                      <a:pt x="3289" y="17"/>
                    </a:lnTo>
                    <a:lnTo>
                      <a:pt x="3030" y="9"/>
                    </a:lnTo>
                    <a:lnTo>
                      <a:pt x="2778"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1183;p30">
                <a:extLst>
                  <a:ext uri="{FF2B5EF4-FFF2-40B4-BE49-F238E27FC236}">
                    <a16:creationId xmlns:a16="http://schemas.microsoft.com/office/drawing/2014/main" id="{BBE71145-2C3A-E0A9-88E5-344A0FD83D5D}"/>
                  </a:ext>
                </a:extLst>
              </p:cNvPr>
              <p:cNvSpPr/>
              <p:nvPr/>
            </p:nvSpPr>
            <p:spPr>
              <a:xfrm>
                <a:off x="1541705" y="1735314"/>
                <a:ext cx="281615" cy="115643"/>
              </a:xfrm>
              <a:custGeom>
                <a:avLst/>
                <a:gdLst/>
                <a:ahLst/>
                <a:cxnLst/>
                <a:rect l="l" t="t" r="r" b="b"/>
                <a:pathLst>
                  <a:path w="7725" h="3172" extrusionOk="0">
                    <a:moveTo>
                      <a:pt x="4946" y="0"/>
                    </a:moveTo>
                    <a:lnTo>
                      <a:pt x="4687" y="9"/>
                    </a:lnTo>
                    <a:lnTo>
                      <a:pt x="4427" y="17"/>
                    </a:lnTo>
                    <a:lnTo>
                      <a:pt x="4168" y="42"/>
                    </a:lnTo>
                    <a:lnTo>
                      <a:pt x="3909" y="76"/>
                    </a:lnTo>
                    <a:lnTo>
                      <a:pt x="3649" y="118"/>
                    </a:lnTo>
                    <a:lnTo>
                      <a:pt x="3390" y="176"/>
                    </a:lnTo>
                    <a:lnTo>
                      <a:pt x="3139" y="243"/>
                    </a:lnTo>
                    <a:lnTo>
                      <a:pt x="2879" y="318"/>
                    </a:lnTo>
                    <a:lnTo>
                      <a:pt x="2628" y="402"/>
                    </a:lnTo>
                    <a:lnTo>
                      <a:pt x="2377" y="503"/>
                    </a:lnTo>
                    <a:lnTo>
                      <a:pt x="2126" y="611"/>
                    </a:lnTo>
                    <a:lnTo>
                      <a:pt x="1892" y="737"/>
                    </a:lnTo>
                    <a:lnTo>
                      <a:pt x="1657" y="871"/>
                    </a:lnTo>
                    <a:lnTo>
                      <a:pt x="1423" y="1021"/>
                    </a:lnTo>
                    <a:lnTo>
                      <a:pt x="1206" y="1189"/>
                    </a:lnTo>
                    <a:lnTo>
                      <a:pt x="996" y="1364"/>
                    </a:lnTo>
                    <a:lnTo>
                      <a:pt x="804" y="1565"/>
                    </a:lnTo>
                    <a:lnTo>
                      <a:pt x="628" y="1766"/>
                    </a:lnTo>
                    <a:lnTo>
                      <a:pt x="461" y="1984"/>
                    </a:lnTo>
                    <a:lnTo>
                      <a:pt x="394" y="2101"/>
                    </a:lnTo>
                    <a:lnTo>
                      <a:pt x="319" y="2210"/>
                    </a:lnTo>
                    <a:lnTo>
                      <a:pt x="252" y="2327"/>
                    </a:lnTo>
                    <a:lnTo>
                      <a:pt x="193" y="2444"/>
                    </a:lnTo>
                    <a:lnTo>
                      <a:pt x="143" y="2569"/>
                    </a:lnTo>
                    <a:lnTo>
                      <a:pt x="93" y="2687"/>
                    </a:lnTo>
                    <a:lnTo>
                      <a:pt x="42" y="2812"/>
                    </a:lnTo>
                    <a:lnTo>
                      <a:pt x="9" y="2938"/>
                    </a:lnTo>
                    <a:lnTo>
                      <a:pt x="1" y="2971"/>
                    </a:lnTo>
                    <a:lnTo>
                      <a:pt x="1" y="3013"/>
                    </a:lnTo>
                    <a:lnTo>
                      <a:pt x="9" y="3046"/>
                    </a:lnTo>
                    <a:lnTo>
                      <a:pt x="26" y="3080"/>
                    </a:lnTo>
                    <a:lnTo>
                      <a:pt x="42" y="3105"/>
                    </a:lnTo>
                    <a:lnTo>
                      <a:pt x="67" y="3130"/>
                    </a:lnTo>
                    <a:lnTo>
                      <a:pt x="93" y="3147"/>
                    </a:lnTo>
                    <a:lnTo>
                      <a:pt x="134" y="3164"/>
                    </a:lnTo>
                    <a:lnTo>
                      <a:pt x="168" y="3172"/>
                    </a:lnTo>
                    <a:lnTo>
                      <a:pt x="210" y="3164"/>
                    </a:lnTo>
                    <a:lnTo>
                      <a:pt x="252" y="3155"/>
                    </a:lnTo>
                    <a:lnTo>
                      <a:pt x="285" y="3139"/>
                    </a:lnTo>
                    <a:lnTo>
                      <a:pt x="293" y="3130"/>
                    </a:lnTo>
                    <a:lnTo>
                      <a:pt x="494" y="2988"/>
                    </a:lnTo>
                    <a:lnTo>
                      <a:pt x="695" y="2862"/>
                    </a:lnTo>
                    <a:lnTo>
                      <a:pt x="888" y="2745"/>
                    </a:lnTo>
                    <a:lnTo>
                      <a:pt x="1080" y="2636"/>
                    </a:lnTo>
                    <a:lnTo>
                      <a:pt x="1273" y="2536"/>
                    </a:lnTo>
                    <a:lnTo>
                      <a:pt x="1465" y="2444"/>
                    </a:lnTo>
                    <a:lnTo>
                      <a:pt x="1657" y="2360"/>
                    </a:lnTo>
                    <a:lnTo>
                      <a:pt x="1850" y="2285"/>
                    </a:lnTo>
                    <a:lnTo>
                      <a:pt x="2051" y="2218"/>
                    </a:lnTo>
                    <a:lnTo>
                      <a:pt x="2252" y="2168"/>
                    </a:lnTo>
                    <a:lnTo>
                      <a:pt x="2662" y="2067"/>
                    </a:lnTo>
                    <a:lnTo>
                      <a:pt x="3072" y="1984"/>
                    </a:lnTo>
                    <a:lnTo>
                      <a:pt x="3482" y="1917"/>
                    </a:lnTo>
                    <a:lnTo>
                      <a:pt x="3691" y="1892"/>
                    </a:lnTo>
                    <a:lnTo>
                      <a:pt x="3909" y="1867"/>
                    </a:lnTo>
                    <a:lnTo>
                      <a:pt x="4335" y="1833"/>
                    </a:lnTo>
                    <a:lnTo>
                      <a:pt x="4770" y="1816"/>
                    </a:lnTo>
                    <a:lnTo>
                      <a:pt x="5206" y="1800"/>
                    </a:lnTo>
                    <a:lnTo>
                      <a:pt x="6963" y="1766"/>
                    </a:lnTo>
                    <a:lnTo>
                      <a:pt x="7088" y="1766"/>
                    </a:lnTo>
                    <a:lnTo>
                      <a:pt x="7155" y="1749"/>
                    </a:lnTo>
                    <a:lnTo>
                      <a:pt x="7231" y="1733"/>
                    </a:lnTo>
                    <a:lnTo>
                      <a:pt x="7298" y="1708"/>
                    </a:lnTo>
                    <a:lnTo>
                      <a:pt x="7356" y="1674"/>
                    </a:lnTo>
                    <a:lnTo>
                      <a:pt x="7415" y="1641"/>
                    </a:lnTo>
                    <a:lnTo>
                      <a:pt x="7473" y="1599"/>
                    </a:lnTo>
                    <a:lnTo>
                      <a:pt x="7524" y="1549"/>
                    </a:lnTo>
                    <a:lnTo>
                      <a:pt x="7565" y="1498"/>
                    </a:lnTo>
                    <a:lnTo>
                      <a:pt x="7607" y="1440"/>
                    </a:lnTo>
                    <a:lnTo>
                      <a:pt x="7649" y="1373"/>
                    </a:lnTo>
                    <a:lnTo>
                      <a:pt x="7674" y="1314"/>
                    </a:lnTo>
                    <a:lnTo>
                      <a:pt x="7699" y="1247"/>
                    </a:lnTo>
                    <a:lnTo>
                      <a:pt x="7716" y="1172"/>
                    </a:lnTo>
                    <a:lnTo>
                      <a:pt x="7724" y="1105"/>
                    </a:lnTo>
                    <a:lnTo>
                      <a:pt x="7724" y="1030"/>
                    </a:lnTo>
                    <a:lnTo>
                      <a:pt x="7716" y="913"/>
                    </a:lnTo>
                    <a:lnTo>
                      <a:pt x="7691" y="804"/>
                    </a:lnTo>
                    <a:lnTo>
                      <a:pt x="7649" y="703"/>
                    </a:lnTo>
                    <a:lnTo>
                      <a:pt x="7591" y="611"/>
                    </a:lnTo>
                    <a:lnTo>
                      <a:pt x="7515" y="528"/>
                    </a:lnTo>
                    <a:lnTo>
                      <a:pt x="7440" y="461"/>
                    </a:lnTo>
                    <a:lnTo>
                      <a:pt x="7348" y="402"/>
                    </a:lnTo>
                    <a:lnTo>
                      <a:pt x="7247" y="360"/>
                    </a:lnTo>
                    <a:lnTo>
                      <a:pt x="6988" y="268"/>
                    </a:lnTo>
                    <a:lnTo>
                      <a:pt x="6737" y="201"/>
                    </a:lnTo>
                    <a:lnTo>
                      <a:pt x="6478" y="143"/>
                    </a:lnTo>
                    <a:lnTo>
                      <a:pt x="6227" y="92"/>
                    </a:lnTo>
                    <a:lnTo>
                      <a:pt x="5975" y="59"/>
                    </a:lnTo>
                    <a:lnTo>
                      <a:pt x="5724" y="34"/>
                    </a:lnTo>
                    <a:lnTo>
                      <a:pt x="5465" y="9"/>
                    </a:lnTo>
                    <a:lnTo>
                      <a:pt x="5206" y="0"/>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1184;p30">
                <a:extLst>
                  <a:ext uri="{FF2B5EF4-FFF2-40B4-BE49-F238E27FC236}">
                    <a16:creationId xmlns:a16="http://schemas.microsoft.com/office/drawing/2014/main" id="{4D9F035F-8CC2-E680-F052-D4D743B622AB}"/>
                  </a:ext>
                </a:extLst>
              </p:cNvPr>
              <p:cNvSpPr/>
              <p:nvPr/>
            </p:nvSpPr>
            <p:spPr>
              <a:xfrm>
                <a:off x="1193623" y="1174875"/>
                <a:ext cx="1497899" cy="888761"/>
              </a:xfrm>
              <a:custGeom>
                <a:avLst/>
                <a:gdLst/>
                <a:ahLst/>
                <a:cxnLst/>
                <a:rect l="l" t="t" r="r" b="b"/>
                <a:pathLst>
                  <a:path w="41089" h="24378" extrusionOk="0">
                    <a:moveTo>
                      <a:pt x="22611" y="1"/>
                    </a:moveTo>
                    <a:lnTo>
                      <a:pt x="22277" y="9"/>
                    </a:lnTo>
                    <a:lnTo>
                      <a:pt x="21934" y="26"/>
                    </a:lnTo>
                    <a:lnTo>
                      <a:pt x="21607" y="51"/>
                    </a:lnTo>
                    <a:lnTo>
                      <a:pt x="21272" y="85"/>
                    </a:lnTo>
                    <a:lnTo>
                      <a:pt x="20946" y="126"/>
                    </a:lnTo>
                    <a:lnTo>
                      <a:pt x="20620" y="177"/>
                    </a:lnTo>
                    <a:lnTo>
                      <a:pt x="20302" y="235"/>
                    </a:lnTo>
                    <a:lnTo>
                      <a:pt x="19992" y="294"/>
                    </a:lnTo>
                    <a:lnTo>
                      <a:pt x="19682" y="361"/>
                    </a:lnTo>
                    <a:lnTo>
                      <a:pt x="19381" y="428"/>
                    </a:lnTo>
                    <a:lnTo>
                      <a:pt x="19088" y="503"/>
                    </a:lnTo>
                    <a:lnTo>
                      <a:pt x="18795" y="587"/>
                    </a:lnTo>
                    <a:lnTo>
                      <a:pt x="18511" y="670"/>
                    </a:lnTo>
                    <a:lnTo>
                      <a:pt x="17959" y="846"/>
                    </a:lnTo>
                    <a:lnTo>
                      <a:pt x="17440" y="1030"/>
                    </a:lnTo>
                    <a:lnTo>
                      <a:pt x="16954" y="1214"/>
                    </a:lnTo>
                    <a:lnTo>
                      <a:pt x="16503" y="1407"/>
                    </a:lnTo>
                    <a:lnTo>
                      <a:pt x="16084" y="1591"/>
                    </a:lnTo>
                    <a:lnTo>
                      <a:pt x="15716" y="1767"/>
                    </a:lnTo>
                    <a:lnTo>
                      <a:pt x="15381" y="1934"/>
                    </a:lnTo>
                    <a:lnTo>
                      <a:pt x="15088" y="2085"/>
                    </a:lnTo>
                    <a:lnTo>
                      <a:pt x="14846" y="2218"/>
                    </a:lnTo>
                    <a:lnTo>
                      <a:pt x="14511" y="2411"/>
                    </a:lnTo>
                    <a:lnTo>
                      <a:pt x="14394" y="2478"/>
                    </a:lnTo>
                    <a:lnTo>
                      <a:pt x="13883" y="2444"/>
                    </a:lnTo>
                    <a:lnTo>
                      <a:pt x="13381" y="2436"/>
                    </a:lnTo>
                    <a:lnTo>
                      <a:pt x="12896" y="2436"/>
                    </a:lnTo>
                    <a:lnTo>
                      <a:pt x="12427" y="2453"/>
                    </a:lnTo>
                    <a:lnTo>
                      <a:pt x="11975" y="2486"/>
                    </a:lnTo>
                    <a:lnTo>
                      <a:pt x="11532" y="2536"/>
                    </a:lnTo>
                    <a:lnTo>
                      <a:pt x="11105" y="2595"/>
                    </a:lnTo>
                    <a:lnTo>
                      <a:pt x="10695" y="2679"/>
                    </a:lnTo>
                    <a:lnTo>
                      <a:pt x="10293" y="2762"/>
                    </a:lnTo>
                    <a:lnTo>
                      <a:pt x="9900" y="2871"/>
                    </a:lnTo>
                    <a:lnTo>
                      <a:pt x="9532" y="2988"/>
                    </a:lnTo>
                    <a:lnTo>
                      <a:pt x="9172" y="3114"/>
                    </a:lnTo>
                    <a:lnTo>
                      <a:pt x="8821" y="3248"/>
                    </a:lnTo>
                    <a:lnTo>
                      <a:pt x="8486" y="3398"/>
                    </a:lnTo>
                    <a:lnTo>
                      <a:pt x="8159" y="3557"/>
                    </a:lnTo>
                    <a:lnTo>
                      <a:pt x="7841" y="3733"/>
                    </a:lnTo>
                    <a:lnTo>
                      <a:pt x="7540" y="3909"/>
                    </a:lnTo>
                    <a:lnTo>
                      <a:pt x="7256" y="4093"/>
                    </a:lnTo>
                    <a:lnTo>
                      <a:pt x="6971" y="4294"/>
                    </a:lnTo>
                    <a:lnTo>
                      <a:pt x="6703" y="4495"/>
                    </a:lnTo>
                    <a:lnTo>
                      <a:pt x="6452" y="4704"/>
                    </a:lnTo>
                    <a:lnTo>
                      <a:pt x="6201" y="4921"/>
                    </a:lnTo>
                    <a:lnTo>
                      <a:pt x="5967" y="5139"/>
                    </a:lnTo>
                    <a:lnTo>
                      <a:pt x="5741" y="5373"/>
                    </a:lnTo>
                    <a:lnTo>
                      <a:pt x="5523" y="5599"/>
                    </a:lnTo>
                    <a:lnTo>
                      <a:pt x="5323" y="5842"/>
                    </a:lnTo>
                    <a:lnTo>
                      <a:pt x="5122" y="6085"/>
                    </a:lnTo>
                    <a:lnTo>
                      <a:pt x="4938" y="6327"/>
                    </a:lnTo>
                    <a:lnTo>
                      <a:pt x="4754" y="6570"/>
                    </a:lnTo>
                    <a:lnTo>
                      <a:pt x="4586" y="6821"/>
                    </a:lnTo>
                    <a:lnTo>
                      <a:pt x="4427" y="7072"/>
                    </a:lnTo>
                    <a:lnTo>
                      <a:pt x="4277" y="7323"/>
                    </a:lnTo>
                    <a:lnTo>
                      <a:pt x="4126" y="7574"/>
                    </a:lnTo>
                    <a:lnTo>
                      <a:pt x="3992" y="7834"/>
                    </a:lnTo>
                    <a:lnTo>
                      <a:pt x="3867" y="8085"/>
                    </a:lnTo>
                    <a:lnTo>
                      <a:pt x="3741" y="8336"/>
                    </a:lnTo>
                    <a:lnTo>
                      <a:pt x="3624" y="8587"/>
                    </a:lnTo>
                    <a:lnTo>
                      <a:pt x="3523" y="8829"/>
                    </a:lnTo>
                    <a:lnTo>
                      <a:pt x="3423" y="9080"/>
                    </a:lnTo>
                    <a:lnTo>
                      <a:pt x="3323" y="9323"/>
                    </a:lnTo>
                    <a:lnTo>
                      <a:pt x="3155" y="9792"/>
                    </a:lnTo>
                    <a:lnTo>
                      <a:pt x="3013" y="10244"/>
                    </a:lnTo>
                    <a:lnTo>
                      <a:pt x="2887" y="10679"/>
                    </a:lnTo>
                    <a:lnTo>
                      <a:pt x="2787" y="11081"/>
                    </a:lnTo>
                    <a:lnTo>
                      <a:pt x="2703" y="11457"/>
                    </a:lnTo>
                    <a:lnTo>
                      <a:pt x="2636" y="11792"/>
                    </a:lnTo>
                    <a:lnTo>
                      <a:pt x="2586" y="12085"/>
                    </a:lnTo>
                    <a:lnTo>
                      <a:pt x="2544" y="12344"/>
                    </a:lnTo>
                    <a:lnTo>
                      <a:pt x="2502" y="12696"/>
                    </a:lnTo>
                    <a:lnTo>
                      <a:pt x="2494" y="12821"/>
                    </a:lnTo>
                    <a:lnTo>
                      <a:pt x="2302" y="13014"/>
                    </a:lnTo>
                    <a:lnTo>
                      <a:pt x="2109" y="13206"/>
                    </a:lnTo>
                    <a:lnTo>
                      <a:pt x="1933" y="13407"/>
                    </a:lnTo>
                    <a:lnTo>
                      <a:pt x="1774" y="13608"/>
                    </a:lnTo>
                    <a:lnTo>
                      <a:pt x="1615" y="13809"/>
                    </a:lnTo>
                    <a:lnTo>
                      <a:pt x="1465" y="14009"/>
                    </a:lnTo>
                    <a:lnTo>
                      <a:pt x="1323" y="14210"/>
                    </a:lnTo>
                    <a:lnTo>
                      <a:pt x="1197" y="14419"/>
                    </a:lnTo>
                    <a:lnTo>
                      <a:pt x="1072" y="14620"/>
                    </a:lnTo>
                    <a:lnTo>
                      <a:pt x="954" y="14829"/>
                    </a:lnTo>
                    <a:lnTo>
                      <a:pt x="846" y="15039"/>
                    </a:lnTo>
                    <a:lnTo>
                      <a:pt x="745" y="15248"/>
                    </a:lnTo>
                    <a:lnTo>
                      <a:pt x="653" y="15457"/>
                    </a:lnTo>
                    <a:lnTo>
                      <a:pt x="569" y="15666"/>
                    </a:lnTo>
                    <a:lnTo>
                      <a:pt x="494" y="15876"/>
                    </a:lnTo>
                    <a:lnTo>
                      <a:pt x="419" y="16085"/>
                    </a:lnTo>
                    <a:lnTo>
                      <a:pt x="352" y="16294"/>
                    </a:lnTo>
                    <a:lnTo>
                      <a:pt x="293" y="16503"/>
                    </a:lnTo>
                    <a:lnTo>
                      <a:pt x="243" y="16704"/>
                    </a:lnTo>
                    <a:lnTo>
                      <a:pt x="193" y="16913"/>
                    </a:lnTo>
                    <a:lnTo>
                      <a:pt x="151" y="17122"/>
                    </a:lnTo>
                    <a:lnTo>
                      <a:pt x="118" y="17323"/>
                    </a:lnTo>
                    <a:lnTo>
                      <a:pt x="59" y="17733"/>
                    </a:lnTo>
                    <a:lnTo>
                      <a:pt x="26" y="18127"/>
                    </a:lnTo>
                    <a:lnTo>
                      <a:pt x="9" y="18520"/>
                    </a:lnTo>
                    <a:lnTo>
                      <a:pt x="0" y="18905"/>
                    </a:lnTo>
                    <a:lnTo>
                      <a:pt x="9" y="19273"/>
                    </a:lnTo>
                    <a:lnTo>
                      <a:pt x="34" y="19633"/>
                    </a:lnTo>
                    <a:lnTo>
                      <a:pt x="67" y="19984"/>
                    </a:lnTo>
                    <a:lnTo>
                      <a:pt x="109" y="20311"/>
                    </a:lnTo>
                    <a:lnTo>
                      <a:pt x="159" y="20629"/>
                    </a:lnTo>
                    <a:lnTo>
                      <a:pt x="218" y="20930"/>
                    </a:lnTo>
                    <a:lnTo>
                      <a:pt x="277" y="21206"/>
                    </a:lnTo>
                    <a:lnTo>
                      <a:pt x="343" y="21466"/>
                    </a:lnTo>
                    <a:lnTo>
                      <a:pt x="402" y="21700"/>
                    </a:lnTo>
                    <a:lnTo>
                      <a:pt x="528" y="22110"/>
                    </a:lnTo>
                    <a:lnTo>
                      <a:pt x="628" y="22411"/>
                    </a:lnTo>
                    <a:lnTo>
                      <a:pt x="695" y="22604"/>
                    </a:lnTo>
                    <a:lnTo>
                      <a:pt x="728" y="22671"/>
                    </a:lnTo>
                    <a:lnTo>
                      <a:pt x="879" y="22486"/>
                    </a:lnTo>
                    <a:lnTo>
                      <a:pt x="1038" y="22311"/>
                    </a:lnTo>
                    <a:lnTo>
                      <a:pt x="1197" y="22152"/>
                    </a:lnTo>
                    <a:lnTo>
                      <a:pt x="1356" y="22009"/>
                    </a:lnTo>
                    <a:lnTo>
                      <a:pt x="1515" y="21876"/>
                    </a:lnTo>
                    <a:lnTo>
                      <a:pt x="1674" y="21750"/>
                    </a:lnTo>
                    <a:lnTo>
                      <a:pt x="1833" y="21641"/>
                    </a:lnTo>
                    <a:lnTo>
                      <a:pt x="2000" y="21541"/>
                    </a:lnTo>
                    <a:lnTo>
                      <a:pt x="2159" y="21449"/>
                    </a:lnTo>
                    <a:lnTo>
                      <a:pt x="2318" y="21365"/>
                    </a:lnTo>
                    <a:lnTo>
                      <a:pt x="2477" y="21298"/>
                    </a:lnTo>
                    <a:lnTo>
                      <a:pt x="2628" y="21231"/>
                    </a:lnTo>
                    <a:lnTo>
                      <a:pt x="2779" y="21181"/>
                    </a:lnTo>
                    <a:lnTo>
                      <a:pt x="2929" y="21131"/>
                    </a:lnTo>
                    <a:lnTo>
                      <a:pt x="3072" y="21089"/>
                    </a:lnTo>
                    <a:lnTo>
                      <a:pt x="3214" y="21055"/>
                    </a:lnTo>
                    <a:lnTo>
                      <a:pt x="3482" y="21005"/>
                    </a:lnTo>
                    <a:lnTo>
                      <a:pt x="3724" y="20980"/>
                    </a:lnTo>
                    <a:lnTo>
                      <a:pt x="3942" y="20963"/>
                    </a:lnTo>
                    <a:lnTo>
                      <a:pt x="4285" y="20963"/>
                    </a:lnTo>
                    <a:lnTo>
                      <a:pt x="4394" y="20980"/>
                    </a:lnTo>
                    <a:lnTo>
                      <a:pt x="4494" y="20989"/>
                    </a:lnTo>
                    <a:lnTo>
                      <a:pt x="7013" y="24378"/>
                    </a:lnTo>
                    <a:lnTo>
                      <a:pt x="7356" y="17951"/>
                    </a:lnTo>
                    <a:lnTo>
                      <a:pt x="7875" y="17901"/>
                    </a:lnTo>
                    <a:lnTo>
                      <a:pt x="8385" y="17850"/>
                    </a:lnTo>
                    <a:lnTo>
                      <a:pt x="8871" y="17792"/>
                    </a:lnTo>
                    <a:lnTo>
                      <a:pt x="9339" y="17725"/>
                    </a:lnTo>
                    <a:lnTo>
                      <a:pt x="9791" y="17658"/>
                    </a:lnTo>
                    <a:lnTo>
                      <a:pt x="10226" y="17574"/>
                    </a:lnTo>
                    <a:lnTo>
                      <a:pt x="10645" y="17491"/>
                    </a:lnTo>
                    <a:lnTo>
                      <a:pt x="11046" y="17399"/>
                    </a:lnTo>
                    <a:lnTo>
                      <a:pt x="11440" y="17307"/>
                    </a:lnTo>
                    <a:lnTo>
                      <a:pt x="11808" y="17206"/>
                    </a:lnTo>
                    <a:lnTo>
                      <a:pt x="12168" y="17097"/>
                    </a:lnTo>
                    <a:lnTo>
                      <a:pt x="12519" y="16989"/>
                    </a:lnTo>
                    <a:lnTo>
                      <a:pt x="12846" y="16880"/>
                    </a:lnTo>
                    <a:lnTo>
                      <a:pt x="13164" y="16754"/>
                    </a:lnTo>
                    <a:lnTo>
                      <a:pt x="13465" y="16637"/>
                    </a:lnTo>
                    <a:lnTo>
                      <a:pt x="13749" y="16512"/>
                    </a:lnTo>
                    <a:lnTo>
                      <a:pt x="14026" y="16378"/>
                    </a:lnTo>
                    <a:lnTo>
                      <a:pt x="14293" y="16244"/>
                    </a:lnTo>
                    <a:lnTo>
                      <a:pt x="14544" y="16110"/>
                    </a:lnTo>
                    <a:lnTo>
                      <a:pt x="14779" y="15968"/>
                    </a:lnTo>
                    <a:lnTo>
                      <a:pt x="15013" y="15825"/>
                    </a:lnTo>
                    <a:lnTo>
                      <a:pt x="15222" y="15683"/>
                    </a:lnTo>
                    <a:lnTo>
                      <a:pt x="15431" y="15541"/>
                    </a:lnTo>
                    <a:lnTo>
                      <a:pt x="15624" y="15390"/>
                    </a:lnTo>
                    <a:lnTo>
                      <a:pt x="15808" y="15248"/>
                    </a:lnTo>
                    <a:lnTo>
                      <a:pt x="15975" y="15097"/>
                    </a:lnTo>
                    <a:lnTo>
                      <a:pt x="16134" y="14947"/>
                    </a:lnTo>
                    <a:lnTo>
                      <a:pt x="16293" y="14796"/>
                    </a:lnTo>
                    <a:lnTo>
                      <a:pt x="16436" y="14645"/>
                    </a:lnTo>
                    <a:lnTo>
                      <a:pt x="16569" y="14495"/>
                    </a:lnTo>
                    <a:lnTo>
                      <a:pt x="16695" y="14336"/>
                    </a:lnTo>
                    <a:lnTo>
                      <a:pt x="16804" y="14185"/>
                    </a:lnTo>
                    <a:lnTo>
                      <a:pt x="16913" y="14035"/>
                    </a:lnTo>
                    <a:lnTo>
                      <a:pt x="17013" y="13892"/>
                    </a:lnTo>
                    <a:lnTo>
                      <a:pt x="17105" y="13742"/>
                    </a:lnTo>
                    <a:lnTo>
                      <a:pt x="17189" y="13591"/>
                    </a:lnTo>
                    <a:lnTo>
                      <a:pt x="17272" y="13449"/>
                    </a:lnTo>
                    <a:lnTo>
                      <a:pt x="17339" y="13306"/>
                    </a:lnTo>
                    <a:lnTo>
                      <a:pt x="17465" y="13022"/>
                    </a:lnTo>
                    <a:lnTo>
                      <a:pt x="17565" y="12754"/>
                    </a:lnTo>
                    <a:lnTo>
                      <a:pt x="17641" y="12503"/>
                    </a:lnTo>
                    <a:lnTo>
                      <a:pt x="17699" y="12260"/>
                    </a:lnTo>
                    <a:lnTo>
                      <a:pt x="17741" y="12034"/>
                    </a:lnTo>
                    <a:lnTo>
                      <a:pt x="17775" y="11825"/>
                    </a:lnTo>
                    <a:lnTo>
                      <a:pt x="17791" y="11641"/>
                    </a:lnTo>
                    <a:lnTo>
                      <a:pt x="17800" y="11482"/>
                    </a:lnTo>
                    <a:lnTo>
                      <a:pt x="17800" y="11340"/>
                    </a:lnTo>
                    <a:lnTo>
                      <a:pt x="17791" y="11147"/>
                    </a:lnTo>
                    <a:lnTo>
                      <a:pt x="17783" y="11081"/>
                    </a:lnTo>
                    <a:lnTo>
                      <a:pt x="17783" y="11081"/>
                    </a:lnTo>
                    <a:lnTo>
                      <a:pt x="17975" y="11206"/>
                    </a:lnTo>
                    <a:lnTo>
                      <a:pt x="18168" y="11332"/>
                    </a:lnTo>
                    <a:lnTo>
                      <a:pt x="18360" y="11440"/>
                    </a:lnTo>
                    <a:lnTo>
                      <a:pt x="18553" y="11549"/>
                    </a:lnTo>
                    <a:lnTo>
                      <a:pt x="18737" y="11650"/>
                    </a:lnTo>
                    <a:lnTo>
                      <a:pt x="18929" y="11742"/>
                    </a:lnTo>
                    <a:lnTo>
                      <a:pt x="19122" y="11825"/>
                    </a:lnTo>
                    <a:lnTo>
                      <a:pt x="19306" y="11909"/>
                    </a:lnTo>
                    <a:lnTo>
                      <a:pt x="19498" y="11984"/>
                    </a:lnTo>
                    <a:lnTo>
                      <a:pt x="19682" y="12051"/>
                    </a:lnTo>
                    <a:lnTo>
                      <a:pt x="20059" y="12168"/>
                    </a:lnTo>
                    <a:lnTo>
                      <a:pt x="20419" y="12269"/>
                    </a:lnTo>
                    <a:lnTo>
                      <a:pt x="20787" y="12352"/>
                    </a:lnTo>
                    <a:lnTo>
                      <a:pt x="21139" y="12411"/>
                    </a:lnTo>
                    <a:lnTo>
                      <a:pt x="21490" y="12453"/>
                    </a:lnTo>
                    <a:lnTo>
                      <a:pt x="21833" y="12486"/>
                    </a:lnTo>
                    <a:lnTo>
                      <a:pt x="22168" y="12495"/>
                    </a:lnTo>
                    <a:lnTo>
                      <a:pt x="22486" y="12495"/>
                    </a:lnTo>
                    <a:lnTo>
                      <a:pt x="22804" y="12486"/>
                    </a:lnTo>
                    <a:lnTo>
                      <a:pt x="23105" y="12461"/>
                    </a:lnTo>
                    <a:lnTo>
                      <a:pt x="23398" y="12428"/>
                    </a:lnTo>
                    <a:lnTo>
                      <a:pt x="23682" y="12386"/>
                    </a:lnTo>
                    <a:lnTo>
                      <a:pt x="23950" y="12344"/>
                    </a:lnTo>
                    <a:lnTo>
                      <a:pt x="24201" y="12286"/>
                    </a:lnTo>
                    <a:lnTo>
                      <a:pt x="24444" y="12235"/>
                    </a:lnTo>
                    <a:lnTo>
                      <a:pt x="24670" y="12168"/>
                    </a:lnTo>
                    <a:lnTo>
                      <a:pt x="24879" y="12110"/>
                    </a:lnTo>
                    <a:lnTo>
                      <a:pt x="25247" y="11984"/>
                    </a:lnTo>
                    <a:lnTo>
                      <a:pt x="25549" y="11875"/>
                    </a:lnTo>
                    <a:lnTo>
                      <a:pt x="25766" y="11775"/>
                    </a:lnTo>
                    <a:lnTo>
                      <a:pt x="25950" y="11691"/>
                    </a:lnTo>
                    <a:lnTo>
                      <a:pt x="26042" y="11901"/>
                    </a:lnTo>
                    <a:lnTo>
                      <a:pt x="26134" y="12110"/>
                    </a:lnTo>
                    <a:lnTo>
                      <a:pt x="26235" y="12302"/>
                    </a:lnTo>
                    <a:lnTo>
                      <a:pt x="26335" y="12503"/>
                    </a:lnTo>
                    <a:lnTo>
                      <a:pt x="26444" y="12687"/>
                    </a:lnTo>
                    <a:lnTo>
                      <a:pt x="26553" y="12871"/>
                    </a:lnTo>
                    <a:lnTo>
                      <a:pt x="26670" y="13047"/>
                    </a:lnTo>
                    <a:lnTo>
                      <a:pt x="26787" y="13223"/>
                    </a:lnTo>
                    <a:lnTo>
                      <a:pt x="26904" y="13382"/>
                    </a:lnTo>
                    <a:lnTo>
                      <a:pt x="27030" y="13549"/>
                    </a:lnTo>
                    <a:lnTo>
                      <a:pt x="27164" y="13700"/>
                    </a:lnTo>
                    <a:lnTo>
                      <a:pt x="27289" y="13850"/>
                    </a:lnTo>
                    <a:lnTo>
                      <a:pt x="27423" y="14001"/>
                    </a:lnTo>
                    <a:lnTo>
                      <a:pt x="27565" y="14143"/>
                    </a:lnTo>
                    <a:lnTo>
                      <a:pt x="27842" y="14411"/>
                    </a:lnTo>
                    <a:lnTo>
                      <a:pt x="28134" y="14662"/>
                    </a:lnTo>
                    <a:lnTo>
                      <a:pt x="28427" y="14888"/>
                    </a:lnTo>
                    <a:lnTo>
                      <a:pt x="28720" y="15106"/>
                    </a:lnTo>
                    <a:lnTo>
                      <a:pt x="29021" y="15306"/>
                    </a:lnTo>
                    <a:lnTo>
                      <a:pt x="29323" y="15482"/>
                    </a:lnTo>
                    <a:lnTo>
                      <a:pt x="29624" y="15650"/>
                    </a:lnTo>
                    <a:lnTo>
                      <a:pt x="29925" y="15809"/>
                    </a:lnTo>
                    <a:lnTo>
                      <a:pt x="30218" y="15942"/>
                    </a:lnTo>
                    <a:lnTo>
                      <a:pt x="30511" y="16068"/>
                    </a:lnTo>
                    <a:lnTo>
                      <a:pt x="30795" y="16177"/>
                    </a:lnTo>
                    <a:lnTo>
                      <a:pt x="31072" y="16277"/>
                    </a:lnTo>
                    <a:lnTo>
                      <a:pt x="31331" y="16369"/>
                    </a:lnTo>
                    <a:lnTo>
                      <a:pt x="31590" y="16445"/>
                    </a:lnTo>
                    <a:lnTo>
                      <a:pt x="31825" y="16512"/>
                    </a:lnTo>
                    <a:lnTo>
                      <a:pt x="32260" y="16620"/>
                    </a:lnTo>
                    <a:lnTo>
                      <a:pt x="32620" y="16696"/>
                    </a:lnTo>
                    <a:lnTo>
                      <a:pt x="32888" y="16746"/>
                    </a:lnTo>
                    <a:lnTo>
                      <a:pt x="33122" y="16771"/>
                    </a:lnTo>
                    <a:lnTo>
                      <a:pt x="33515" y="23507"/>
                    </a:lnTo>
                    <a:lnTo>
                      <a:pt x="36210" y="21030"/>
                    </a:lnTo>
                    <a:lnTo>
                      <a:pt x="36486" y="21014"/>
                    </a:lnTo>
                    <a:lnTo>
                      <a:pt x="36754" y="21005"/>
                    </a:lnTo>
                    <a:lnTo>
                      <a:pt x="37013" y="21014"/>
                    </a:lnTo>
                    <a:lnTo>
                      <a:pt x="37256" y="21039"/>
                    </a:lnTo>
                    <a:lnTo>
                      <a:pt x="37498" y="21072"/>
                    </a:lnTo>
                    <a:lnTo>
                      <a:pt x="37724" y="21114"/>
                    </a:lnTo>
                    <a:lnTo>
                      <a:pt x="37934" y="21173"/>
                    </a:lnTo>
                    <a:lnTo>
                      <a:pt x="38143" y="21240"/>
                    </a:lnTo>
                    <a:lnTo>
                      <a:pt x="38335" y="21307"/>
                    </a:lnTo>
                    <a:lnTo>
                      <a:pt x="38519" y="21390"/>
                    </a:lnTo>
                    <a:lnTo>
                      <a:pt x="38695" y="21482"/>
                    </a:lnTo>
                    <a:lnTo>
                      <a:pt x="38862" y="21574"/>
                    </a:lnTo>
                    <a:lnTo>
                      <a:pt x="39021" y="21666"/>
                    </a:lnTo>
                    <a:lnTo>
                      <a:pt x="39164" y="21775"/>
                    </a:lnTo>
                    <a:lnTo>
                      <a:pt x="39306" y="21876"/>
                    </a:lnTo>
                    <a:lnTo>
                      <a:pt x="39432" y="21984"/>
                    </a:lnTo>
                    <a:lnTo>
                      <a:pt x="39549" y="22093"/>
                    </a:lnTo>
                    <a:lnTo>
                      <a:pt x="39666" y="22194"/>
                    </a:lnTo>
                    <a:lnTo>
                      <a:pt x="39766" y="22302"/>
                    </a:lnTo>
                    <a:lnTo>
                      <a:pt x="39858" y="22403"/>
                    </a:lnTo>
                    <a:lnTo>
                      <a:pt x="40026" y="22604"/>
                    </a:lnTo>
                    <a:lnTo>
                      <a:pt x="40151" y="22788"/>
                    </a:lnTo>
                    <a:lnTo>
                      <a:pt x="40252" y="22938"/>
                    </a:lnTo>
                    <a:lnTo>
                      <a:pt x="40319" y="23056"/>
                    </a:lnTo>
                    <a:lnTo>
                      <a:pt x="40377" y="23164"/>
                    </a:lnTo>
                    <a:lnTo>
                      <a:pt x="40478" y="22913"/>
                    </a:lnTo>
                    <a:lnTo>
                      <a:pt x="40561" y="22662"/>
                    </a:lnTo>
                    <a:lnTo>
                      <a:pt x="40645" y="22428"/>
                    </a:lnTo>
                    <a:lnTo>
                      <a:pt x="40720" y="22185"/>
                    </a:lnTo>
                    <a:lnTo>
                      <a:pt x="40787" y="21959"/>
                    </a:lnTo>
                    <a:lnTo>
                      <a:pt x="40846" y="21733"/>
                    </a:lnTo>
                    <a:lnTo>
                      <a:pt x="40896" y="21507"/>
                    </a:lnTo>
                    <a:lnTo>
                      <a:pt x="40946" y="21290"/>
                    </a:lnTo>
                    <a:lnTo>
                      <a:pt x="40988" y="21072"/>
                    </a:lnTo>
                    <a:lnTo>
                      <a:pt x="41013" y="20863"/>
                    </a:lnTo>
                    <a:lnTo>
                      <a:pt x="41047" y="20662"/>
                    </a:lnTo>
                    <a:lnTo>
                      <a:pt x="41063" y="20461"/>
                    </a:lnTo>
                    <a:lnTo>
                      <a:pt x="41080" y="20269"/>
                    </a:lnTo>
                    <a:lnTo>
                      <a:pt x="41088" y="20076"/>
                    </a:lnTo>
                    <a:lnTo>
                      <a:pt x="41088" y="19892"/>
                    </a:lnTo>
                    <a:lnTo>
                      <a:pt x="41088" y="19708"/>
                    </a:lnTo>
                    <a:lnTo>
                      <a:pt x="41072" y="19357"/>
                    </a:lnTo>
                    <a:lnTo>
                      <a:pt x="41038" y="19022"/>
                    </a:lnTo>
                    <a:lnTo>
                      <a:pt x="40988" y="18704"/>
                    </a:lnTo>
                    <a:lnTo>
                      <a:pt x="40921" y="18403"/>
                    </a:lnTo>
                    <a:lnTo>
                      <a:pt x="40837" y="18118"/>
                    </a:lnTo>
                    <a:lnTo>
                      <a:pt x="40745" y="17850"/>
                    </a:lnTo>
                    <a:lnTo>
                      <a:pt x="40645" y="17599"/>
                    </a:lnTo>
                    <a:lnTo>
                      <a:pt x="40536" y="17357"/>
                    </a:lnTo>
                    <a:lnTo>
                      <a:pt x="40427" y="17139"/>
                    </a:lnTo>
                    <a:lnTo>
                      <a:pt x="40302" y="16938"/>
                    </a:lnTo>
                    <a:lnTo>
                      <a:pt x="40185" y="16746"/>
                    </a:lnTo>
                    <a:lnTo>
                      <a:pt x="40059" y="16570"/>
                    </a:lnTo>
                    <a:lnTo>
                      <a:pt x="39934" y="16411"/>
                    </a:lnTo>
                    <a:lnTo>
                      <a:pt x="39816" y="16269"/>
                    </a:lnTo>
                    <a:lnTo>
                      <a:pt x="39699" y="16143"/>
                    </a:lnTo>
                    <a:lnTo>
                      <a:pt x="39582" y="16026"/>
                    </a:lnTo>
                    <a:lnTo>
                      <a:pt x="39381" y="15834"/>
                    </a:lnTo>
                    <a:lnTo>
                      <a:pt x="39222" y="15708"/>
                    </a:lnTo>
                    <a:lnTo>
                      <a:pt x="39114" y="15624"/>
                    </a:lnTo>
                    <a:lnTo>
                      <a:pt x="39072" y="15599"/>
                    </a:lnTo>
                    <a:lnTo>
                      <a:pt x="39063" y="15181"/>
                    </a:lnTo>
                    <a:lnTo>
                      <a:pt x="39047" y="14763"/>
                    </a:lnTo>
                    <a:lnTo>
                      <a:pt x="39013" y="14361"/>
                    </a:lnTo>
                    <a:lnTo>
                      <a:pt x="38971" y="13968"/>
                    </a:lnTo>
                    <a:lnTo>
                      <a:pt x="38921" y="13583"/>
                    </a:lnTo>
                    <a:lnTo>
                      <a:pt x="38854" y="13206"/>
                    </a:lnTo>
                    <a:lnTo>
                      <a:pt x="38787" y="12838"/>
                    </a:lnTo>
                    <a:lnTo>
                      <a:pt x="38712" y="12486"/>
                    </a:lnTo>
                    <a:lnTo>
                      <a:pt x="38620" y="12135"/>
                    </a:lnTo>
                    <a:lnTo>
                      <a:pt x="38528" y="11800"/>
                    </a:lnTo>
                    <a:lnTo>
                      <a:pt x="38419" y="11465"/>
                    </a:lnTo>
                    <a:lnTo>
                      <a:pt x="38310" y="11147"/>
                    </a:lnTo>
                    <a:lnTo>
                      <a:pt x="38193" y="10838"/>
                    </a:lnTo>
                    <a:lnTo>
                      <a:pt x="38067" y="10528"/>
                    </a:lnTo>
                    <a:lnTo>
                      <a:pt x="37942" y="10235"/>
                    </a:lnTo>
                    <a:lnTo>
                      <a:pt x="37800" y="9942"/>
                    </a:lnTo>
                    <a:lnTo>
                      <a:pt x="37657" y="9666"/>
                    </a:lnTo>
                    <a:lnTo>
                      <a:pt x="37515" y="9398"/>
                    </a:lnTo>
                    <a:lnTo>
                      <a:pt x="37356" y="9131"/>
                    </a:lnTo>
                    <a:lnTo>
                      <a:pt x="37197" y="8880"/>
                    </a:lnTo>
                    <a:lnTo>
                      <a:pt x="37038" y="8629"/>
                    </a:lnTo>
                    <a:lnTo>
                      <a:pt x="36871" y="8394"/>
                    </a:lnTo>
                    <a:lnTo>
                      <a:pt x="36703" y="8160"/>
                    </a:lnTo>
                    <a:lnTo>
                      <a:pt x="36536" y="7934"/>
                    </a:lnTo>
                    <a:lnTo>
                      <a:pt x="36360" y="7716"/>
                    </a:lnTo>
                    <a:lnTo>
                      <a:pt x="36185" y="7507"/>
                    </a:lnTo>
                    <a:lnTo>
                      <a:pt x="36001" y="7306"/>
                    </a:lnTo>
                    <a:lnTo>
                      <a:pt x="35825" y="7114"/>
                    </a:lnTo>
                    <a:lnTo>
                      <a:pt x="35641" y="6921"/>
                    </a:lnTo>
                    <a:lnTo>
                      <a:pt x="35457" y="6746"/>
                    </a:lnTo>
                    <a:lnTo>
                      <a:pt x="35272" y="6570"/>
                    </a:lnTo>
                    <a:lnTo>
                      <a:pt x="35088" y="6403"/>
                    </a:lnTo>
                    <a:lnTo>
                      <a:pt x="34720" y="6085"/>
                    </a:lnTo>
                    <a:lnTo>
                      <a:pt x="34352" y="5800"/>
                    </a:lnTo>
                    <a:lnTo>
                      <a:pt x="33992" y="5532"/>
                    </a:lnTo>
                    <a:lnTo>
                      <a:pt x="33649" y="5298"/>
                    </a:lnTo>
                    <a:lnTo>
                      <a:pt x="33306" y="5080"/>
                    </a:lnTo>
                    <a:lnTo>
                      <a:pt x="32980" y="4888"/>
                    </a:lnTo>
                    <a:lnTo>
                      <a:pt x="32678" y="4712"/>
                    </a:lnTo>
                    <a:lnTo>
                      <a:pt x="32394" y="4570"/>
                    </a:lnTo>
                    <a:lnTo>
                      <a:pt x="32126" y="4436"/>
                    </a:lnTo>
                    <a:lnTo>
                      <a:pt x="31892" y="4327"/>
                    </a:lnTo>
                    <a:lnTo>
                      <a:pt x="31683" y="4235"/>
                    </a:lnTo>
                    <a:lnTo>
                      <a:pt x="31507" y="4168"/>
                    </a:lnTo>
                    <a:lnTo>
                      <a:pt x="31256" y="4076"/>
                    </a:lnTo>
                    <a:lnTo>
                      <a:pt x="31164" y="4043"/>
                    </a:lnTo>
                    <a:lnTo>
                      <a:pt x="30854" y="3675"/>
                    </a:lnTo>
                    <a:lnTo>
                      <a:pt x="30536" y="3331"/>
                    </a:lnTo>
                    <a:lnTo>
                      <a:pt x="30218" y="3005"/>
                    </a:lnTo>
                    <a:lnTo>
                      <a:pt x="29892" y="2695"/>
                    </a:lnTo>
                    <a:lnTo>
                      <a:pt x="29557" y="2411"/>
                    </a:lnTo>
                    <a:lnTo>
                      <a:pt x="29231" y="2135"/>
                    </a:lnTo>
                    <a:lnTo>
                      <a:pt x="28888" y="1892"/>
                    </a:lnTo>
                    <a:lnTo>
                      <a:pt x="28553" y="1658"/>
                    </a:lnTo>
                    <a:lnTo>
                      <a:pt x="28210" y="1440"/>
                    </a:lnTo>
                    <a:lnTo>
                      <a:pt x="27867" y="1248"/>
                    </a:lnTo>
                    <a:lnTo>
                      <a:pt x="27515" y="1064"/>
                    </a:lnTo>
                    <a:lnTo>
                      <a:pt x="27164" y="896"/>
                    </a:lnTo>
                    <a:lnTo>
                      <a:pt x="26821" y="754"/>
                    </a:lnTo>
                    <a:lnTo>
                      <a:pt x="26469" y="612"/>
                    </a:lnTo>
                    <a:lnTo>
                      <a:pt x="26109" y="495"/>
                    </a:lnTo>
                    <a:lnTo>
                      <a:pt x="25758" y="394"/>
                    </a:lnTo>
                    <a:lnTo>
                      <a:pt x="25406" y="302"/>
                    </a:lnTo>
                    <a:lnTo>
                      <a:pt x="25055" y="218"/>
                    </a:lnTo>
                    <a:lnTo>
                      <a:pt x="24703" y="152"/>
                    </a:lnTo>
                    <a:lnTo>
                      <a:pt x="24352" y="101"/>
                    </a:lnTo>
                    <a:lnTo>
                      <a:pt x="24000" y="59"/>
                    </a:lnTo>
                    <a:lnTo>
                      <a:pt x="23649" y="26"/>
                    </a:lnTo>
                    <a:lnTo>
                      <a:pt x="23306" y="9"/>
                    </a:lnTo>
                    <a:lnTo>
                      <a:pt x="22954" y="1"/>
                    </a:ln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0" name="Google Shape;1185;p30">
              <a:extLst>
                <a:ext uri="{FF2B5EF4-FFF2-40B4-BE49-F238E27FC236}">
                  <a16:creationId xmlns:a16="http://schemas.microsoft.com/office/drawing/2014/main" id="{35536900-271E-DEFB-FECB-1E3D359C052A}"/>
                </a:ext>
              </a:extLst>
            </p:cNvPr>
            <p:cNvSpPr/>
            <p:nvPr/>
          </p:nvSpPr>
          <p:spPr>
            <a:xfrm>
              <a:off x="6876601" y="2173494"/>
              <a:ext cx="285900" cy="285900"/>
            </a:xfrm>
            <a:prstGeom prst="ellipse">
              <a:avLst/>
            </a:prstGeom>
            <a:no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cxnSp>
        <p:nvCxnSpPr>
          <p:cNvPr id="62" name="Google Shape;1186;p30">
            <a:extLst>
              <a:ext uri="{FF2B5EF4-FFF2-40B4-BE49-F238E27FC236}">
                <a16:creationId xmlns:a16="http://schemas.microsoft.com/office/drawing/2014/main" id="{CDABC91F-4ACC-6270-1708-F7971EF95CAD}"/>
              </a:ext>
            </a:extLst>
          </p:cNvPr>
          <p:cNvCxnSpPr>
            <a:cxnSpLocks/>
            <a:stCxn id="7" idx="6"/>
          </p:cNvCxnSpPr>
          <p:nvPr/>
        </p:nvCxnSpPr>
        <p:spPr>
          <a:xfrm>
            <a:off x="8100206" y="2594958"/>
            <a:ext cx="1995508" cy="961228"/>
          </a:xfrm>
          <a:prstGeom prst="straightConnector1">
            <a:avLst/>
          </a:prstGeom>
          <a:noFill/>
          <a:ln w="9525" cap="flat" cmpd="sng">
            <a:solidFill>
              <a:srgbClr val="666666"/>
            </a:solidFill>
            <a:prstDash val="solid"/>
            <a:round/>
            <a:headEnd type="none" w="med" len="med"/>
            <a:tailEnd type="stealth" w="med" len="med"/>
          </a:ln>
        </p:spPr>
      </p:cxnSp>
      <p:cxnSp>
        <p:nvCxnSpPr>
          <p:cNvPr id="63" name="Google Shape;1187;p30">
            <a:extLst>
              <a:ext uri="{FF2B5EF4-FFF2-40B4-BE49-F238E27FC236}">
                <a16:creationId xmlns:a16="http://schemas.microsoft.com/office/drawing/2014/main" id="{D2B9029B-9B9B-74BE-6CB6-0D8715D51325}"/>
              </a:ext>
            </a:extLst>
          </p:cNvPr>
          <p:cNvCxnSpPr>
            <a:stCxn id="4" idx="6"/>
            <a:endCxn id="6" idx="2"/>
          </p:cNvCxnSpPr>
          <p:nvPr/>
        </p:nvCxnSpPr>
        <p:spPr>
          <a:xfrm>
            <a:off x="2633339" y="2594957"/>
            <a:ext cx="1218000" cy="0"/>
          </a:xfrm>
          <a:prstGeom prst="straightConnector1">
            <a:avLst/>
          </a:prstGeom>
          <a:noFill/>
          <a:ln w="9525" cap="flat" cmpd="sng">
            <a:solidFill>
              <a:srgbClr val="666666"/>
            </a:solidFill>
            <a:prstDash val="solid"/>
            <a:round/>
            <a:headEnd type="none" w="med" len="med"/>
            <a:tailEnd type="stealth" w="med" len="med"/>
          </a:ln>
        </p:spPr>
      </p:cxnSp>
      <p:cxnSp>
        <p:nvCxnSpPr>
          <p:cNvPr id="64" name="Google Shape;1188;p30">
            <a:extLst>
              <a:ext uri="{FF2B5EF4-FFF2-40B4-BE49-F238E27FC236}">
                <a16:creationId xmlns:a16="http://schemas.microsoft.com/office/drawing/2014/main" id="{8F0304E1-0A95-593B-D393-84E2C3664443}"/>
              </a:ext>
            </a:extLst>
          </p:cNvPr>
          <p:cNvCxnSpPr>
            <a:stCxn id="6" idx="6"/>
            <a:endCxn id="7" idx="2"/>
          </p:cNvCxnSpPr>
          <p:nvPr/>
        </p:nvCxnSpPr>
        <p:spPr>
          <a:xfrm>
            <a:off x="5350189" y="2594957"/>
            <a:ext cx="1251200" cy="0"/>
          </a:xfrm>
          <a:prstGeom prst="straightConnector1">
            <a:avLst/>
          </a:prstGeom>
          <a:noFill/>
          <a:ln w="9525" cap="flat" cmpd="sng">
            <a:solidFill>
              <a:srgbClr val="666666"/>
            </a:solidFill>
            <a:prstDash val="solid"/>
            <a:round/>
            <a:headEnd type="none" w="med" len="med"/>
            <a:tailEnd type="stealth" w="med" len="med"/>
          </a:ln>
        </p:spPr>
      </p:cxnSp>
      <p:grpSp>
        <p:nvGrpSpPr>
          <p:cNvPr id="65" name="Google Shape;1189;p30">
            <a:extLst>
              <a:ext uri="{FF2B5EF4-FFF2-40B4-BE49-F238E27FC236}">
                <a16:creationId xmlns:a16="http://schemas.microsoft.com/office/drawing/2014/main" id="{62750B23-62A7-D1BE-17E8-6DC8C5986EDB}"/>
              </a:ext>
            </a:extLst>
          </p:cNvPr>
          <p:cNvGrpSpPr/>
          <p:nvPr/>
        </p:nvGrpSpPr>
        <p:grpSpPr>
          <a:xfrm>
            <a:off x="4369877" y="2368555"/>
            <a:ext cx="461796" cy="452831"/>
            <a:chOff x="1490050" y="3805975"/>
            <a:chExt cx="491900" cy="482350"/>
          </a:xfrm>
        </p:grpSpPr>
        <p:sp>
          <p:nvSpPr>
            <p:cNvPr id="66" name="Google Shape;1190;p30">
              <a:extLst>
                <a:ext uri="{FF2B5EF4-FFF2-40B4-BE49-F238E27FC236}">
                  <a16:creationId xmlns:a16="http://schemas.microsoft.com/office/drawing/2014/main" id="{D0F06A22-25B5-D7AA-4211-38DE13E7414F}"/>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67" name="Google Shape;1191;p30">
              <a:extLst>
                <a:ext uri="{FF2B5EF4-FFF2-40B4-BE49-F238E27FC236}">
                  <a16:creationId xmlns:a16="http://schemas.microsoft.com/office/drawing/2014/main" id="{BC1A8CE9-5CAC-E17A-B662-567064F49A25}"/>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68" name="Google Shape;1192;p30">
              <a:extLst>
                <a:ext uri="{FF2B5EF4-FFF2-40B4-BE49-F238E27FC236}">
                  <a16:creationId xmlns:a16="http://schemas.microsoft.com/office/drawing/2014/main" id="{C051F745-4A96-952B-317F-A11468871A47}"/>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69" name="Google Shape;1193;p30">
              <a:extLst>
                <a:ext uri="{FF2B5EF4-FFF2-40B4-BE49-F238E27FC236}">
                  <a16:creationId xmlns:a16="http://schemas.microsoft.com/office/drawing/2014/main" id="{B92B7E5D-DD50-1BE7-163A-B285054DD253}"/>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grpSp>
      <p:grpSp>
        <p:nvGrpSpPr>
          <p:cNvPr id="70" name="Google Shape;1194;p30">
            <a:extLst>
              <a:ext uri="{FF2B5EF4-FFF2-40B4-BE49-F238E27FC236}">
                <a16:creationId xmlns:a16="http://schemas.microsoft.com/office/drawing/2014/main" id="{A24BB050-D481-C326-F581-763011DF4555}"/>
              </a:ext>
            </a:extLst>
          </p:cNvPr>
          <p:cNvGrpSpPr/>
          <p:nvPr/>
        </p:nvGrpSpPr>
        <p:grpSpPr>
          <a:xfrm>
            <a:off x="1657778" y="2368785"/>
            <a:ext cx="452337" cy="452337"/>
            <a:chOff x="5049725" y="3806450"/>
            <a:chExt cx="481825" cy="481825"/>
          </a:xfrm>
        </p:grpSpPr>
        <p:sp>
          <p:nvSpPr>
            <p:cNvPr id="71" name="Google Shape;1195;p30">
              <a:extLst>
                <a:ext uri="{FF2B5EF4-FFF2-40B4-BE49-F238E27FC236}">
                  <a16:creationId xmlns:a16="http://schemas.microsoft.com/office/drawing/2014/main" id="{772305D6-AE67-4FC8-884E-8B68068384D0}"/>
                </a:ext>
              </a:extLst>
            </p:cNvPr>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72" name="Google Shape;1196;p30">
              <a:extLst>
                <a:ext uri="{FF2B5EF4-FFF2-40B4-BE49-F238E27FC236}">
                  <a16:creationId xmlns:a16="http://schemas.microsoft.com/office/drawing/2014/main" id="{EB3F2139-C0D4-642D-932A-EDC42A14F5DF}"/>
                </a:ext>
              </a:extLst>
            </p:cNvPr>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sp>
          <p:nvSpPr>
            <p:cNvPr id="73" name="Google Shape;1197;p30">
              <a:extLst>
                <a:ext uri="{FF2B5EF4-FFF2-40B4-BE49-F238E27FC236}">
                  <a16:creationId xmlns:a16="http://schemas.microsoft.com/office/drawing/2014/main" id="{E62B3120-184A-EF72-4AB0-7E7AB0D3C6C6}"/>
                </a:ext>
              </a:extLst>
            </p:cNvPr>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rgbClr val="435D74"/>
                </a:solidFill>
                <a:latin typeface="Arial"/>
                <a:cs typeface="Arial"/>
                <a:sym typeface="Arial"/>
              </a:endParaRPr>
            </a:p>
          </p:txBody>
        </p:sp>
      </p:grpSp>
      <p:sp>
        <p:nvSpPr>
          <p:cNvPr id="74" name="Google Shape;1198;p30">
            <a:extLst>
              <a:ext uri="{FF2B5EF4-FFF2-40B4-BE49-F238E27FC236}">
                <a16:creationId xmlns:a16="http://schemas.microsoft.com/office/drawing/2014/main" id="{CEAFB940-2F22-6D1F-37B1-05F2BC355767}"/>
              </a:ext>
            </a:extLst>
          </p:cNvPr>
          <p:cNvSpPr/>
          <p:nvPr/>
        </p:nvSpPr>
        <p:spPr>
          <a:xfrm>
            <a:off x="7140954" y="2347083"/>
            <a:ext cx="419689" cy="495752"/>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TextBox 76">
            <a:extLst>
              <a:ext uri="{FF2B5EF4-FFF2-40B4-BE49-F238E27FC236}">
                <a16:creationId xmlns:a16="http://schemas.microsoft.com/office/drawing/2014/main" id="{CB6B1DEF-39ED-2303-7DF2-53A4A589A07A}"/>
              </a:ext>
            </a:extLst>
          </p:cNvPr>
          <p:cNvSpPr txBox="1"/>
          <p:nvPr/>
        </p:nvSpPr>
        <p:spPr>
          <a:xfrm>
            <a:off x="2907750" y="3507455"/>
            <a:ext cx="3589345" cy="3108543"/>
          </a:xfrm>
          <a:prstGeom prst="rect">
            <a:avLst/>
          </a:prstGeom>
          <a:noFill/>
        </p:spPr>
        <p:txBody>
          <a:bodyPr wrap="square">
            <a:spAutoFit/>
          </a:bodyPr>
          <a:lstStyle/>
          <a:p>
            <a:pPr algn="just"/>
            <a:r>
              <a:rPr lang="vi-VN" sz="2800" b="1" dirty="0">
                <a:latin typeface="+mj-lt"/>
              </a:rPr>
              <a:t>Ý nghĩa của vấn đề</a:t>
            </a:r>
            <a:r>
              <a:rPr lang="vi-VN" sz="2800" dirty="0">
                <a:latin typeface="+mj-lt"/>
              </a:rPr>
              <a:t>: vấn đề bàn luận rất có ý nghĩa vì liên quan đến sự phát triển và bảo vệ sự trong sáng của tiếng Việt, một thứ của cải vô giá của cha ông để lại.</a:t>
            </a:r>
            <a:endParaRPr lang="en-US" sz="2800" dirty="0">
              <a:latin typeface="+mj-lt"/>
            </a:endParaRPr>
          </a:p>
        </p:txBody>
      </p:sp>
    </p:spTree>
    <p:extLst>
      <p:ext uri="{BB962C8B-B14F-4D97-AF65-F5344CB8AC3E}">
        <p14:creationId xmlns:p14="http://schemas.microsoft.com/office/powerpoint/2010/main" val="238461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barn(inVertical)">
                                      <p:cBhvr>
                                        <p:cTn id="15" dur="500"/>
                                        <p:tgtEl>
                                          <p:spTgt spid="6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down)">
                                      <p:cBhvr>
                                        <p:cTn id="26" dur="500"/>
                                        <p:tgtEl>
                                          <p:spTgt spid="6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wipe(down)">
                                      <p:cBhvr>
                                        <p:cTn id="32" dur="500"/>
                                        <p:tgtEl>
                                          <p:spTgt spid="7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wipe(down)">
                                      <p:cBhvr>
                                        <p:cTn id="35" dur="500"/>
                                        <p:tgtEl>
                                          <p:spTgt spid="77"/>
                                        </p:tgtEl>
                                      </p:cBhvr>
                                    </p:animEffect>
                                  </p:childTnLst>
                                </p:cTn>
                              </p:par>
                              <p:par>
                                <p:cTn id="36" presetID="22" presetClass="entr" presetSubtype="4" fill="hold"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down)">
                                      <p:cBhvr>
                                        <p:cTn id="38" dur="500"/>
                                        <p:tgtEl>
                                          <p:spTgt spid="62"/>
                                        </p:tgtEl>
                                      </p:cBhvr>
                                    </p:animEffect>
                                  </p:childTnLst>
                                </p:cTn>
                              </p:par>
                              <p:par>
                                <p:cTn id="39" presetID="2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74" grpId="0" animBg="1"/>
      <p:bldP spid="7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E8CBF-05B6-2F9F-312E-F75F217E2EAE}"/>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1123344" y="4238108"/>
            <a:ext cx="5704955"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latin typeface="Times New Roman" panose="02020603050405020304" pitchFamily="18" charset="0"/>
              </a:rPr>
              <a:t>Thái độ của người viết</a:t>
            </a:r>
            <a:endParaRPr lang="en-US" sz="66000" kern="0"/>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1089602"/>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887973"/>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03</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grpSp>
        <p:nvGrpSpPr>
          <p:cNvPr id="30" name="Google Shape;1838;p32">
            <a:extLst>
              <a:ext uri="{FF2B5EF4-FFF2-40B4-BE49-F238E27FC236}">
                <a16:creationId xmlns:a16="http://schemas.microsoft.com/office/drawing/2014/main" id="{16809B0B-4B38-47F2-ED75-8A3CFE1A82B6}"/>
              </a:ext>
            </a:extLst>
          </p:cNvPr>
          <p:cNvGrpSpPr/>
          <p:nvPr/>
        </p:nvGrpSpPr>
        <p:grpSpPr>
          <a:xfrm>
            <a:off x="-708815" y="-283123"/>
            <a:ext cx="2556692" cy="1964652"/>
            <a:chOff x="3147471" y="1138214"/>
            <a:chExt cx="1438139" cy="1105117"/>
          </a:xfrm>
        </p:grpSpPr>
        <p:sp>
          <p:nvSpPr>
            <p:cNvPr id="31" name="Google Shape;1839;p32">
              <a:extLst>
                <a:ext uri="{FF2B5EF4-FFF2-40B4-BE49-F238E27FC236}">
                  <a16:creationId xmlns:a16="http://schemas.microsoft.com/office/drawing/2014/main" id="{24D767C5-A9CF-B1EB-81F4-51EE3C8323CF}"/>
                </a:ext>
              </a:extLst>
            </p:cNvPr>
            <p:cNvSpPr/>
            <p:nvPr/>
          </p:nvSpPr>
          <p:spPr>
            <a:xfrm>
              <a:off x="3164422" y="1146325"/>
              <a:ext cx="1275318" cy="556844"/>
            </a:xfrm>
            <a:custGeom>
              <a:avLst/>
              <a:gdLst/>
              <a:ahLst/>
              <a:cxnLst/>
              <a:rect l="l" t="t" r="r" b="b"/>
              <a:pathLst>
                <a:path w="33179" h="14487" extrusionOk="0">
                  <a:moveTo>
                    <a:pt x="33108" y="1"/>
                  </a:moveTo>
                  <a:cubicBezTo>
                    <a:pt x="33108" y="1"/>
                    <a:pt x="29198" y="2148"/>
                    <a:pt x="27432" y="2255"/>
                  </a:cubicBezTo>
                  <a:cubicBezTo>
                    <a:pt x="25664" y="2360"/>
                    <a:pt x="17943" y="2850"/>
                    <a:pt x="17524" y="9015"/>
                  </a:cubicBezTo>
                  <a:cubicBezTo>
                    <a:pt x="16215" y="7803"/>
                    <a:pt x="14787" y="7352"/>
                    <a:pt x="13386" y="7352"/>
                  </a:cubicBezTo>
                  <a:cubicBezTo>
                    <a:pt x="9935" y="7352"/>
                    <a:pt x="6644" y="10084"/>
                    <a:pt x="5678" y="10891"/>
                  </a:cubicBezTo>
                  <a:cubicBezTo>
                    <a:pt x="4319" y="12025"/>
                    <a:pt x="0" y="13147"/>
                    <a:pt x="0" y="13147"/>
                  </a:cubicBezTo>
                  <a:lnTo>
                    <a:pt x="1166" y="14486"/>
                  </a:lnTo>
                  <a:lnTo>
                    <a:pt x="14746" y="10767"/>
                  </a:lnTo>
                  <a:cubicBezTo>
                    <a:pt x="15163" y="10858"/>
                    <a:pt x="15562" y="10898"/>
                    <a:pt x="15942" y="10898"/>
                  </a:cubicBezTo>
                  <a:cubicBezTo>
                    <a:pt x="17130" y="10898"/>
                    <a:pt x="18130" y="10504"/>
                    <a:pt x="18905" y="10027"/>
                  </a:cubicBezTo>
                  <a:cubicBezTo>
                    <a:pt x="20088" y="9302"/>
                    <a:pt x="20746" y="8383"/>
                    <a:pt x="20746" y="8383"/>
                  </a:cubicBezTo>
                  <a:lnTo>
                    <a:pt x="33179" y="1775"/>
                  </a:lnTo>
                  <a:lnTo>
                    <a:pt x="33108" y="1"/>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2" name="Google Shape;1840;p32">
              <a:extLst>
                <a:ext uri="{FF2B5EF4-FFF2-40B4-BE49-F238E27FC236}">
                  <a16:creationId xmlns:a16="http://schemas.microsoft.com/office/drawing/2014/main" id="{2A4F1C0A-74C5-0441-3AD7-4C29322E8A89}"/>
                </a:ext>
              </a:extLst>
            </p:cNvPr>
            <p:cNvSpPr/>
            <p:nvPr/>
          </p:nvSpPr>
          <p:spPr>
            <a:xfrm>
              <a:off x="3156043" y="1188683"/>
              <a:ext cx="1420957" cy="1046615"/>
            </a:xfrm>
            <a:custGeom>
              <a:avLst/>
              <a:gdLst/>
              <a:ahLst/>
              <a:cxnLst/>
              <a:rect l="l" t="t" r="r" b="b"/>
              <a:pathLst>
                <a:path w="36968" h="27229" extrusionOk="0">
                  <a:moveTo>
                    <a:pt x="34665" y="0"/>
                  </a:moveTo>
                  <a:lnTo>
                    <a:pt x="33397" y="675"/>
                  </a:lnTo>
                  <a:lnTo>
                    <a:pt x="20964" y="7282"/>
                  </a:lnTo>
                  <a:cubicBezTo>
                    <a:pt x="20964" y="7282"/>
                    <a:pt x="20735" y="7603"/>
                    <a:pt x="20301" y="8017"/>
                  </a:cubicBezTo>
                  <a:cubicBezTo>
                    <a:pt x="20001" y="8301"/>
                    <a:pt x="19607" y="8630"/>
                    <a:pt x="19123" y="8926"/>
                  </a:cubicBezTo>
                  <a:cubicBezTo>
                    <a:pt x="18871" y="9081"/>
                    <a:pt x="18593" y="9229"/>
                    <a:pt x="18294" y="9356"/>
                  </a:cubicBezTo>
                  <a:cubicBezTo>
                    <a:pt x="17677" y="9619"/>
                    <a:pt x="16962" y="9797"/>
                    <a:pt x="16163" y="9797"/>
                  </a:cubicBezTo>
                  <a:cubicBezTo>
                    <a:pt x="15782" y="9797"/>
                    <a:pt x="15382" y="9757"/>
                    <a:pt x="14965" y="9666"/>
                  </a:cubicBezTo>
                  <a:lnTo>
                    <a:pt x="1386" y="13385"/>
                  </a:lnTo>
                  <a:lnTo>
                    <a:pt x="1" y="13766"/>
                  </a:lnTo>
                  <a:lnTo>
                    <a:pt x="9530" y="27229"/>
                  </a:lnTo>
                  <a:lnTo>
                    <a:pt x="20423" y="20378"/>
                  </a:lnTo>
                  <a:cubicBezTo>
                    <a:pt x="20858" y="20479"/>
                    <a:pt x="21247" y="20523"/>
                    <a:pt x="21595" y="20523"/>
                  </a:cubicBezTo>
                  <a:cubicBezTo>
                    <a:pt x="21805" y="20523"/>
                    <a:pt x="22001" y="20507"/>
                    <a:pt x="22182" y="20478"/>
                  </a:cubicBezTo>
                  <a:cubicBezTo>
                    <a:pt x="23120" y="20330"/>
                    <a:pt x="23681" y="19840"/>
                    <a:pt x="23995" y="19434"/>
                  </a:cubicBezTo>
                  <a:cubicBezTo>
                    <a:pt x="24249" y="19101"/>
                    <a:pt x="24342" y="18823"/>
                    <a:pt x="24342" y="18823"/>
                  </a:cubicBezTo>
                  <a:lnTo>
                    <a:pt x="36967" y="16336"/>
                  </a:lnTo>
                  <a:lnTo>
                    <a:pt x="34665"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3" name="Google Shape;1841;p32">
              <a:extLst>
                <a:ext uri="{FF2B5EF4-FFF2-40B4-BE49-F238E27FC236}">
                  <a16:creationId xmlns:a16="http://schemas.microsoft.com/office/drawing/2014/main" id="{E81D583B-9DD0-69A7-4328-9D722AD9A521}"/>
                </a:ext>
              </a:extLst>
            </p:cNvPr>
            <p:cNvSpPr/>
            <p:nvPr/>
          </p:nvSpPr>
          <p:spPr>
            <a:xfrm>
              <a:off x="3147471" y="1138214"/>
              <a:ext cx="1438139" cy="1105117"/>
            </a:xfrm>
            <a:custGeom>
              <a:avLst/>
              <a:gdLst/>
              <a:ahLst/>
              <a:cxnLst/>
              <a:rect l="l" t="t" r="r" b="b"/>
              <a:pathLst>
                <a:path w="37415" h="28751" extrusionOk="0">
                  <a:moveTo>
                    <a:pt x="33348" y="557"/>
                  </a:moveTo>
                  <a:lnTo>
                    <a:pt x="33399" y="1859"/>
                  </a:lnTo>
                  <a:lnTo>
                    <a:pt x="21085" y="8406"/>
                  </a:lnTo>
                  <a:cubicBezTo>
                    <a:pt x="21083" y="8407"/>
                    <a:pt x="21082" y="8408"/>
                    <a:pt x="21080" y="8409"/>
                  </a:cubicBezTo>
                  <a:cubicBezTo>
                    <a:pt x="21072" y="8413"/>
                    <a:pt x="21066" y="8422"/>
                    <a:pt x="21058" y="8427"/>
                  </a:cubicBezTo>
                  <a:cubicBezTo>
                    <a:pt x="21043" y="8437"/>
                    <a:pt x="21031" y="8449"/>
                    <a:pt x="21021" y="8461"/>
                  </a:cubicBezTo>
                  <a:cubicBezTo>
                    <a:pt x="21018" y="8464"/>
                    <a:pt x="21014" y="8465"/>
                    <a:pt x="21012" y="8469"/>
                  </a:cubicBezTo>
                  <a:cubicBezTo>
                    <a:pt x="21007" y="8477"/>
                    <a:pt x="20467" y="9216"/>
                    <a:pt x="19512" y="9872"/>
                  </a:cubicBezTo>
                  <a:cubicBezTo>
                    <a:pt x="19331" y="7315"/>
                    <a:pt x="22747" y="5475"/>
                    <a:pt x="22783" y="5455"/>
                  </a:cubicBezTo>
                  <a:cubicBezTo>
                    <a:pt x="22887" y="5401"/>
                    <a:pt x="22925" y="5273"/>
                    <a:pt x="22871" y="5170"/>
                  </a:cubicBezTo>
                  <a:cubicBezTo>
                    <a:pt x="22833" y="5098"/>
                    <a:pt x="22760" y="5056"/>
                    <a:pt x="22684" y="5056"/>
                  </a:cubicBezTo>
                  <a:cubicBezTo>
                    <a:pt x="22650" y="5056"/>
                    <a:pt x="22616" y="5064"/>
                    <a:pt x="22585" y="5082"/>
                  </a:cubicBezTo>
                  <a:cubicBezTo>
                    <a:pt x="22423" y="5166"/>
                    <a:pt x="18698" y="7173"/>
                    <a:pt x="19114" y="10121"/>
                  </a:cubicBezTo>
                  <a:cubicBezTo>
                    <a:pt x="18675" y="10379"/>
                    <a:pt x="18227" y="10576"/>
                    <a:pt x="17769" y="10705"/>
                  </a:cubicBezTo>
                  <a:cubicBezTo>
                    <a:pt x="16879" y="9409"/>
                    <a:pt x="15326" y="9092"/>
                    <a:pt x="14020" y="9092"/>
                  </a:cubicBezTo>
                  <a:cubicBezTo>
                    <a:pt x="12828" y="9092"/>
                    <a:pt x="11843" y="9356"/>
                    <a:pt x="11759" y="9380"/>
                  </a:cubicBezTo>
                  <a:cubicBezTo>
                    <a:pt x="11646" y="9411"/>
                    <a:pt x="11581" y="9526"/>
                    <a:pt x="11612" y="9640"/>
                  </a:cubicBezTo>
                  <a:cubicBezTo>
                    <a:pt x="11637" y="9734"/>
                    <a:pt x="11721" y="9796"/>
                    <a:pt x="11814" y="9796"/>
                  </a:cubicBezTo>
                  <a:cubicBezTo>
                    <a:pt x="11833" y="9796"/>
                    <a:pt x="11853" y="9794"/>
                    <a:pt x="11872" y="9788"/>
                  </a:cubicBezTo>
                  <a:cubicBezTo>
                    <a:pt x="11893" y="9783"/>
                    <a:pt x="12858" y="9523"/>
                    <a:pt x="14017" y="9523"/>
                  </a:cubicBezTo>
                  <a:cubicBezTo>
                    <a:pt x="15174" y="9523"/>
                    <a:pt x="16524" y="9781"/>
                    <a:pt x="17324" y="10808"/>
                  </a:cubicBezTo>
                  <a:cubicBezTo>
                    <a:pt x="17015" y="10866"/>
                    <a:pt x="16702" y="10895"/>
                    <a:pt x="16387" y="10895"/>
                  </a:cubicBezTo>
                  <a:cubicBezTo>
                    <a:pt x="16006" y="10895"/>
                    <a:pt x="15621" y="10853"/>
                    <a:pt x="15233" y="10768"/>
                  </a:cubicBezTo>
                  <a:cubicBezTo>
                    <a:pt x="15232" y="10767"/>
                    <a:pt x="15230" y="10767"/>
                    <a:pt x="15229" y="10767"/>
                  </a:cubicBezTo>
                  <a:cubicBezTo>
                    <a:pt x="15226" y="10767"/>
                    <a:pt x="15223" y="10768"/>
                    <a:pt x="15220" y="10768"/>
                  </a:cubicBezTo>
                  <a:cubicBezTo>
                    <a:pt x="15211" y="10767"/>
                    <a:pt x="15203" y="10766"/>
                    <a:pt x="15195" y="10766"/>
                  </a:cubicBezTo>
                  <a:cubicBezTo>
                    <a:pt x="15187" y="10766"/>
                    <a:pt x="15178" y="10767"/>
                    <a:pt x="15170" y="10768"/>
                  </a:cubicBezTo>
                  <a:cubicBezTo>
                    <a:pt x="15161" y="10769"/>
                    <a:pt x="15151" y="10768"/>
                    <a:pt x="15142" y="10771"/>
                  </a:cubicBezTo>
                  <a:cubicBezTo>
                    <a:pt x="15141" y="10771"/>
                    <a:pt x="15139" y="10771"/>
                    <a:pt x="15137" y="10771"/>
                  </a:cubicBezTo>
                  <a:cubicBezTo>
                    <a:pt x="15135" y="10771"/>
                    <a:pt x="15133" y="10771"/>
                    <a:pt x="15131" y="10772"/>
                  </a:cubicBezTo>
                  <a:lnTo>
                    <a:pt x="1679" y="14457"/>
                  </a:lnTo>
                  <a:lnTo>
                    <a:pt x="824" y="13475"/>
                  </a:lnTo>
                  <a:cubicBezTo>
                    <a:pt x="1871" y="13186"/>
                    <a:pt x="5081" y="12246"/>
                    <a:pt x="6255" y="11266"/>
                  </a:cubicBezTo>
                  <a:cubicBezTo>
                    <a:pt x="9043" y="8937"/>
                    <a:pt x="11591" y="7765"/>
                    <a:pt x="13806" y="7765"/>
                  </a:cubicBezTo>
                  <a:cubicBezTo>
                    <a:pt x="15307" y="7765"/>
                    <a:pt x="16655" y="8303"/>
                    <a:pt x="17821" y="9384"/>
                  </a:cubicBezTo>
                  <a:cubicBezTo>
                    <a:pt x="17829" y="9390"/>
                    <a:pt x="17839" y="9392"/>
                    <a:pt x="17846" y="9397"/>
                  </a:cubicBezTo>
                  <a:cubicBezTo>
                    <a:pt x="17857" y="9405"/>
                    <a:pt x="17870" y="9415"/>
                    <a:pt x="17882" y="9420"/>
                  </a:cubicBezTo>
                  <a:cubicBezTo>
                    <a:pt x="17897" y="9426"/>
                    <a:pt x="17911" y="9428"/>
                    <a:pt x="17925" y="9431"/>
                  </a:cubicBezTo>
                  <a:cubicBezTo>
                    <a:pt x="17934" y="9432"/>
                    <a:pt x="17942" y="9437"/>
                    <a:pt x="17951" y="9439"/>
                  </a:cubicBezTo>
                  <a:lnTo>
                    <a:pt x="17965" y="9439"/>
                  </a:lnTo>
                  <a:cubicBezTo>
                    <a:pt x="17966" y="9439"/>
                    <a:pt x="17968" y="9437"/>
                    <a:pt x="17969" y="9437"/>
                  </a:cubicBezTo>
                  <a:cubicBezTo>
                    <a:pt x="17981" y="9437"/>
                    <a:pt x="17992" y="9433"/>
                    <a:pt x="18002" y="9431"/>
                  </a:cubicBezTo>
                  <a:cubicBezTo>
                    <a:pt x="18018" y="9428"/>
                    <a:pt x="18033" y="9427"/>
                    <a:pt x="18047" y="9421"/>
                  </a:cubicBezTo>
                  <a:cubicBezTo>
                    <a:pt x="18056" y="9417"/>
                    <a:pt x="18062" y="9411"/>
                    <a:pt x="18069" y="9405"/>
                  </a:cubicBezTo>
                  <a:cubicBezTo>
                    <a:pt x="18085" y="9396"/>
                    <a:pt x="18099" y="9387"/>
                    <a:pt x="18113" y="9374"/>
                  </a:cubicBezTo>
                  <a:cubicBezTo>
                    <a:pt x="18114" y="9372"/>
                    <a:pt x="18116" y="9371"/>
                    <a:pt x="18119" y="9370"/>
                  </a:cubicBezTo>
                  <a:cubicBezTo>
                    <a:pt x="18125" y="9364"/>
                    <a:pt x="18126" y="9356"/>
                    <a:pt x="18132" y="9349"/>
                  </a:cubicBezTo>
                  <a:cubicBezTo>
                    <a:pt x="18141" y="9335"/>
                    <a:pt x="18151" y="9323"/>
                    <a:pt x="18156" y="9307"/>
                  </a:cubicBezTo>
                  <a:cubicBezTo>
                    <a:pt x="18162" y="9294"/>
                    <a:pt x="18165" y="9281"/>
                    <a:pt x="18167" y="9268"/>
                  </a:cubicBezTo>
                  <a:cubicBezTo>
                    <a:pt x="18170" y="9257"/>
                    <a:pt x="18173" y="9250"/>
                    <a:pt x="18175" y="9240"/>
                  </a:cubicBezTo>
                  <a:cubicBezTo>
                    <a:pt x="18442" y="5311"/>
                    <a:pt x="21799" y="3041"/>
                    <a:pt x="27883" y="2676"/>
                  </a:cubicBezTo>
                  <a:cubicBezTo>
                    <a:pt x="29407" y="2584"/>
                    <a:pt x="32389" y="1065"/>
                    <a:pt x="33348" y="557"/>
                  </a:cubicBezTo>
                  <a:close/>
                  <a:moveTo>
                    <a:pt x="34720" y="1642"/>
                  </a:moveTo>
                  <a:lnTo>
                    <a:pt x="36950" y="17476"/>
                  </a:lnTo>
                  <a:lnTo>
                    <a:pt x="24710" y="19888"/>
                  </a:lnTo>
                  <a:lnTo>
                    <a:pt x="21439" y="8702"/>
                  </a:lnTo>
                  <a:lnTo>
                    <a:pt x="34720" y="1642"/>
                  </a:lnTo>
                  <a:close/>
                  <a:moveTo>
                    <a:pt x="21097" y="9040"/>
                  </a:moveTo>
                  <a:lnTo>
                    <a:pt x="24340" y="20123"/>
                  </a:lnTo>
                  <a:cubicBezTo>
                    <a:pt x="24223" y="20405"/>
                    <a:pt x="23616" y="21618"/>
                    <a:pt x="21820" y="21618"/>
                  </a:cubicBezTo>
                  <a:cubicBezTo>
                    <a:pt x="21512" y="21618"/>
                    <a:pt x="21169" y="21582"/>
                    <a:pt x="20787" y="21500"/>
                  </a:cubicBezTo>
                  <a:lnTo>
                    <a:pt x="15569" y="11261"/>
                  </a:lnTo>
                  <a:lnTo>
                    <a:pt x="15569" y="11261"/>
                  </a:lnTo>
                  <a:cubicBezTo>
                    <a:pt x="15848" y="11300"/>
                    <a:pt x="16123" y="11323"/>
                    <a:pt x="16396" y="11323"/>
                  </a:cubicBezTo>
                  <a:cubicBezTo>
                    <a:pt x="17453" y="11323"/>
                    <a:pt x="18480" y="11020"/>
                    <a:pt x="19458" y="10419"/>
                  </a:cubicBezTo>
                  <a:cubicBezTo>
                    <a:pt x="19460" y="10418"/>
                    <a:pt x="19461" y="10416"/>
                    <a:pt x="19464" y="10415"/>
                  </a:cubicBezTo>
                  <a:cubicBezTo>
                    <a:pt x="20244" y="9935"/>
                    <a:pt x="20797" y="9382"/>
                    <a:pt x="21097" y="9040"/>
                  </a:cubicBezTo>
                  <a:close/>
                  <a:moveTo>
                    <a:pt x="15077" y="11227"/>
                  </a:moveTo>
                  <a:lnTo>
                    <a:pt x="20368" y="21612"/>
                  </a:lnTo>
                  <a:lnTo>
                    <a:pt x="9809" y="28253"/>
                  </a:lnTo>
                  <a:lnTo>
                    <a:pt x="570" y="15200"/>
                  </a:lnTo>
                  <a:lnTo>
                    <a:pt x="15077" y="11227"/>
                  </a:lnTo>
                  <a:close/>
                  <a:moveTo>
                    <a:pt x="33548" y="1"/>
                  </a:moveTo>
                  <a:cubicBezTo>
                    <a:pt x="33513" y="1"/>
                    <a:pt x="33478" y="9"/>
                    <a:pt x="33446" y="26"/>
                  </a:cubicBezTo>
                  <a:cubicBezTo>
                    <a:pt x="33408" y="47"/>
                    <a:pt x="29559" y="2152"/>
                    <a:pt x="27859" y="2255"/>
                  </a:cubicBezTo>
                  <a:cubicBezTo>
                    <a:pt x="21835" y="2617"/>
                    <a:pt x="18282" y="4935"/>
                    <a:pt x="17794" y="8799"/>
                  </a:cubicBezTo>
                  <a:cubicBezTo>
                    <a:pt x="16634" y="7843"/>
                    <a:pt x="15298" y="7368"/>
                    <a:pt x="13830" y="7368"/>
                  </a:cubicBezTo>
                  <a:cubicBezTo>
                    <a:pt x="11496" y="7368"/>
                    <a:pt x="8825" y="8567"/>
                    <a:pt x="5982" y="10942"/>
                  </a:cubicBezTo>
                  <a:cubicBezTo>
                    <a:pt x="4676" y="12033"/>
                    <a:pt x="431" y="13142"/>
                    <a:pt x="388" y="13152"/>
                  </a:cubicBezTo>
                  <a:cubicBezTo>
                    <a:pt x="317" y="13171"/>
                    <a:pt x="260" y="13224"/>
                    <a:pt x="239" y="13295"/>
                  </a:cubicBezTo>
                  <a:cubicBezTo>
                    <a:pt x="218" y="13364"/>
                    <a:pt x="234" y="13441"/>
                    <a:pt x="282" y="13496"/>
                  </a:cubicBezTo>
                  <a:lnTo>
                    <a:pt x="1227" y="14582"/>
                  </a:lnTo>
                  <a:lnTo>
                    <a:pt x="167" y="14872"/>
                  </a:lnTo>
                  <a:cubicBezTo>
                    <a:pt x="100" y="14890"/>
                    <a:pt x="47" y="14941"/>
                    <a:pt x="23" y="15006"/>
                  </a:cubicBezTo>
                  <a:cubicBezTo>
                    <a:pt x="0" y="15070"/>
                    <a:pt x="11" y="15142"/>
                    <a:pt x="49" y="15199"/>
                  </a:cubicBezTo>
                  <a:lnTo>
                    <a:pt x="9579" y="28662"/>
                  </a:lnTo>
                  <a:cubicBezTo>
                    <a:pt x="9620" y="28720"/>
                    <a:pt x="9685" y="28751"/>
                    <a:pt x="9752" y="28751"/>
                  </a:cubicBezTo>
                  <a:cubicBezTo>
                    <a:pt x="9791" y="28751"/>
                    <a:pt x="9829" y="28741"/>
                    <a:pt x="9865" y="28719"/>
                  </a:cubicBezTo>
                  <a:lnTo>
                    <a:pt x="20685" y="21913"/>
                  </a:lnTo>
                  <a:cubicBezTo>
                    <a:pt x="21098" y="22002"/>
                    <a:pt x="21475" y="22044"/>
                    <a:pt x="21812" y="22044"/>
                  </a:cubicBezTo>
                  <a:cubicBezTo>
                    <a:pt x="23776" y="22044"/>
                    <a:pt x="24528" y="20724"/>
                    <a:pt x="24713" y="20319"/>
                  </a:cubicBezTo>
                  <a:lnTo>
                    <a:pt x="37230" y="17853"/>
                  </a:lnTo>
                  <a:cubicBezTo>
                    <a:pt x="37340" y="17832"/>
                    <a:pt x="37415" y="17728"/>
                    <a:pt x="37399" y="17615"/>
                  </a:cubicBezTo>
                  <a:lnTo>
                    <a:pt x="35098" y="1284"/>
                  </a:lnTo>
                  <a:cubicBezTo>
                    <a:pt x="35089" y="1215"/>
                    <a:pt x="35046" y="1156"/>
                    <a:pt x="34984" y="1125"/>
                  </a:cubicBezTo>
                  <a:cubicBezTo>
                    <a:pt x="34954" y="1110"/>
                    <a:pt x="34921" y="1102"/>
                    <a:pt x="34888" y="1102"/>
                  </a:cubicBezTo>
                  <a:cubicBezTo>
                    <a:pt x="34854" y="1102"/>
                    <a:pt x="34820" y="1110"/>
                    <a:pt x="34789" y="1126"/>
                  </a:cubicBezTo>
                  <a:lnTo>
                    <a:pt x="33817" y="1642"/>
                  </a:lnTo>
                  <a:lnTo>
                    <a:pt x="33760" y="204"/>
                  </a:lnTo>
                  <a:cubicBezTo>
                    <a:pt x="33757" y="131"/>
                    <a:pt x="33718" y="65"/>
                    <a:pt x="33653" y="29"/>
                  </a:cubicBezTo>
                  <a:cubicBezTo>
                    <a:pt x="33621" y="10"/>
                    <a:pt x="33584" y="1"/>
                    <a:pt x="33548" y="1"/>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152619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D310A1-6E50-2D97-D29A-852CA1F6F5A3}"/>
              </a:ext>
            </a:extLst>
          </p:cNvPr>
          <p:cNvPicPr>
            <a:picLocks noChangeAspect="1"/>
          </p:cNvPicPr>
          <p:nvPr/>
        </p:nvPicPr>
        <p:blipFill>
          <a:blip r:embed="rId2"/>
          <a:stretch>
            <a:fillRect/>
          </a:stretch>
        </p:blipFill>
        <p:spPr>
          <a:xfrm>
            <a:off x="1806" y="0"/>
            <a:ext cx="12188389" cy="6858000"/>
          </a:xfrm>
          <a:prstGeom prst="rect">
            <a:avLst/>
          </a:prstGeom>
        </p:spPr>
      </p:pic>
      <p:pic>
        <p:nvPicPr>
          <p:cNvPr id="6" name="Picture 5">
            <a:extLst>
              <a:ext uri="{FF2B5EF4-FFF2-40B4-BE49-F238E27FC236}">
                <a16:creationId xmlns:a16="http://schemas.microsoft.com/office/drawing/2014/main" id="{F0E49AAE-4849-AB76-5337-2DEE7D2364D0}"/>
              </a:ext>
            </a:extLst>
          </p:cNvPr>
          <p:cNvPicPr>
            <a:picLocks noChangeAspect="1"/>
          </p:cNvPicPr>
          <p:nvPr/>
        </p:nvPicPr>
        <p:blipFill rotWithShape="1">
          <a:blip r:embed="rId3">
            <a:clrChange>
              <a:clrFrom>
                <a:srgbClr val="FFFFFF"/>
              </a:clrFrom>
              <a:clrTo>
                <a:srgbClr val="FFFFFF">
                  <a:alpha val="0"/>
                </a:srgbClr>
              </a:clrTo>
            </a:clrChange>
          </a:blip>
          <a:srcRect t="3599" r="9407"/>
          <a:stretch/>
        </p:blipFill>
        <p:spPr>
          <a:xfrm>
            <a:off x="1275905" y="960881"/>
            <a:ext cx="8250867" cy="4936239"/>
          </a:xfrm>
          <a:prstGeom prst="rect">
            <a:avLst/>
          </a:prstGeom>
        </p:spPr>
      </p:pic>
      <p:pic>
        <p:nvPicPr>
          <p:cNvPr id="2" name="Picture 1">
            <a:extLst>
              <a:ext uri="{FF2B5EF4-FFF2-40B4-BE49-F238E27FC236}">
                <a16:creationId xmlns:a16="http://schemas.microsoft.com/office/drawing/2014/main" id="{2AE3D591-7403-42C9-5513-C0A4E7259D2B}"/>
              </a:ext>
            </a:extLst>
          </p:cNvPr>
          <p:cNvPicPr>
            <a:picLocks noChangeAspect="1"/>
          </p:cNvPicPr>
          <p:nvPr/>
        </p:nvPicPr>
        <p:blipFill>
          <a:blip r:embed="rId4"/>
          <a:stretch>
            <a:fillRect/>
          </a:stretch>
        </p:blipFill>
        <p:spPr>
          <a:xfrm rot="21242270">
            <a:off x="9278632" y="3581086"/>
            <a:ext cx="3216493" cy="3836817"/>
          </a:xfrm>
          <a:prstGeom prst="rect">
            <a:avLst/>
          </a:prstGeom>
        </p:spPr>
      </p:pic>
      <p:pic>
        <p:nvPicPr>
          <p:cNvPr id="3" name="Picture 2">
            <a:extLst>
              <a:ext uri="{FF2B5EF4-FFF2-40B4-BE49-F238E27FC236}">
                <a16:creationId xmlns:a16="http://schemas.microsoft.com/office/drawing/2014/main" id="{62FAF053-BBAA-99A1-30F8-BF90CFB73DD0}"/>
              </a:ext>
            </a:extLst>
          </p:cNvPr>
          <p:cNvPicPr>
            <a:picLocks noChangeAspect="1"/>
          </p:cNvPicPr>
          <p:nvPr/>
        </p:nvPicPr>
        <p:blipFill>
          <a:blip r:embed="rId5"/>
          <a:stretch>
            <a:fillRect/>
          </a:stretch>
        </p:blipFill>
        <p:spPr>
          <a:xfrm rot="12712178">
            <a:off x="-128962" y="3632949"/>
            <a:ext cx="2809737" cy="4188099"/>
          </a:xfrm>
          <a:prstGeom prst="rect">
            <a:avLst/>
          </a:prstGeom>
        </p:spPr>
      </p:pic>
    </p:spTree>
    <p:extLst>
      <p:ext uri="{BB962C8B-B14F-4D97-AF65-F5344CB8AC3E}">
        <p14:creationId xmlns:p14="http://schemas.microsoft.com/office/powerpoint/2010/main" val="213427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444396" y="60652"/>
            <a:ext cx="707917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3. Thái độ của người viết</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图片 12">
            <a:extLst>
              <a:ext uri="{FF2B5EF4-FFF2-40B4-BE49-F238E27FC236}">
                <a16:creationId xmlns:a16="http://schemas.microsoft.com/office/drawing/2014/main" id="{E6C15BC5-4776-A799-6C70-9D5D2AEFB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348" y="401674"/>
            <a:ext cx="5567568" cy="6054652"/>
          </a:xfrm>
          <a:prstGeom prst="rect">
            <a:avLst/>
          </a:prstGeom>
        </p:spPr>
      </p:pic>
      <p:sp>
        <p:nvSpPr>
          <p:cNvPr id="6" name="文本框 13">
            <a:extLst>
              <a:ext uri="{FF2B5EF4-FFF2-40B4-BE49-F238E27FC236}">
                <a16:creationId xmlns:a16="http://schemas.microsoft.com/office/drawing/2014/main" id="{6B839A05-A2D7-1C05-C248-C5135BFB1D05}"/>
              </a:ext>
            </a:extLst>
          </p:cNvPr>
          <p:cNvSpPr txBox="1"/>
          <p:nvPr/>
        </p:nvSpPr>
        <p:spPr>
          <a:xfrm>
            <a:off x="6968536" y="2095741"/>
            <a:ext cx="4141191" cy="255454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i="1">
                <a:latin typeface="+mj-lt"/>
              </a:rPr>
              <a:t>Thái độ của người viết thể hiện trong văn bản như thế nào? Hãy phân tích thái độ ấy qua một số câu văn cụ thể</a:t>
            </a:r>
            <a:endParaRPr lang="en-US" sz="3200">
              <a:latin typeface="+mj-lt"/>
            </a:endParaRPr>
          </a:p>
        </p:txBody>
      </p:sp>
      <p:pic>
        <p:nvPicPr>
          <p:cNvPr id="7" name="Picture 6" descr="A cartoon of kids with school supplies around a book&#10;&#10;Description automatically generated">
            <a:extLst>
              <a:ext uri="{FF2B5EF4-FFF2-40B4-BE49-F238E27FC236}">
                <a16:creationId xmlns:a16="http://schemas.microsoft.com/office/drawing/2014/main" id="{02DBDC62-80F2-AE20-ECC8-844378066535}"/>
              </a:ext>
            </a:extLst>
          </p:cNvPr>
          <p:cNvPicPr>
            <a:picLocks noChangeAspect="1"/>
          </p:cNvPicPr>
          <p:nvPr/>
        </p:nvPicPr>
        <p:blipFill>
          <a:blip r:embed="rId5"/>
          <a:stretch>
            <a:fillRect/>
          </a:stretch>
        </p:blipFill>
        <p:spPr>
          <a:xfrm>
            <a:off x="2" y="3120971"/>
            <a:ext cx="4893501" cy="3737029"/>
          </a:xfrm>
          <a:prstGeom prst="rect">
            <a:avLst/>
          </a:prstGeom>
        </p:spPr>
      </p:pic>
    </p:spTree>
    <p:extLst>
      <p:ext uri="{BB962C8B-B14F-4D97-AF65-F5344CB8AC3E}">
        <p14:creationId xmlns:p14="http://schemas.microsoft.com/office/powerpoint/2010/main" val="135474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444396" y="60652"/>
            <a:ext cx="707917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3. Thái độ của người viết</a:t>
            </a:r>
            <a:endParaRPr sz="4267" b="1" kern="0">
              <a:solidFill>
                <a:srgbClr val="FFFFFF"/>
              </a:solidFill>
              <a:latin typeface="Times New Roman" panose="02020603050405020304" pitchFamily="18" charset="0"/>
              <a:cs typeface="Times New Roman" panose="02020603050405020304" pitchFamily="18" charset="0"/>
            </a:endParaRPr>
          </a:p>
        </p:txBody>
      </p:sp>
      <p:grpSp>
        <p:nvGrpSpPr>
          <p:cNvPr id="8" name="Google Shape;1449;p34">
            <a:extLst>
              <a:ext uri="{FF2B5EF4-FFF2-40B4-BE49-F238E27FC236}">
                <a16:creationId xmlns:a16="http://schemas.microsoft.com/office/drawing/2014/main" id="{DAEF58A6-CAB2-C5F7-C865-F304B4EBB936}"/>
              </a:ext>
            </a:extLst>
          </p:cNvPr>
          <p:cNvGrpSpPr/>
          <p:nvPr/>
        </p:nvGrpSpPr>
        <p:grpSpPr>
          <a:xfrm>
            <a:off x="345930" y="1856924"/>
            <a:ext cx="2820135" cy="4270000"/>
            <a:chOff x="3057125" y="1226625"/>
            <a:chExt cx="2115100" cy="3202500"/>
          </a:xfrm>
        </p:grpSpPr>
        <p:sp>
          <p:nvSpPr>
            <p:cNvPr id="9" name="Google Shape;1450;p34">
              <a:extLst>
                <a:ext uri="{FF2B5EF4-FFF2-40B4-BE49-F238E27FC236}">
                  <a16:creationId xmlns:a16="http://schemas.microsoft.com/office/drawing/2014/main" id="{D005B630-BEFD-7DD0-9E0F-E1AD582BDD87}"/>
                </a:ext>
              </a:extLst>
            </p:cNvPr>
            <p:cNvSpPr/>
            <p:nvPr/>
          </p:nvSpPr>
          <p:spPr>
            <a:xfrm>
              <a:off x="3057525" y="1226625"/>
              <a:ext cx="2114700" cy="3202500"/>
            </a:xfrm>
            <a:prstGeom prst="roundRect">
              <a:avLst>
                <a:gd name="adj" fmla="val 7663"/>
              </a:avLst>
            </a:prstGeom>
            <a:solidFill>
              <a:srgbClr val="ED7341">
                <a:alpha val="12549"/>
              </a:srgbClr>
            </a:solidFill>
            <a:ln>
              <a:noFill/>
            </a:ln>
          </p:spPr>
          <p:txBody>
            <a:bodyPr spcFirstLastPara="1" wrap="square" lIns="121900" tIns="121900" rIns="121900" bIns="121900" anchor="ctr" anchorCtr="0">
              <a:noAutofit/>
            </a:bodyPr>
            <a:lstStyle/>
            <a:p>
              <a:pPr algn="ctr" defTabSz="1219140">
                <a:buClr>
                  <a:srgbClr val="000000"/>
                </a:buClr>
              </a:pPr>
              <a:endParaRPr sz="1867" kern="0">
                <a:solidFill>
                  <a:srgbClr val="000000"/>
                </a:solidFill>
                <a:latin typeface="Roboto"/>
                <a:ea typeface="Roboto"/>
                <a:cs typeface="Roboto"/>
                <a:sym typeface="Roboto"/>
              </a:endParaRPr>
            </a:p>
          </p:txBody>
        </p:sp>
        <p:sp>
          <p:nvSpPr>
            <p:cNvPr id="10" name="Google Shape;1451;p34">
              <a:extLst>
                <a:ext uri="{FF2B5EF4-FFF2-40B4-BE49-F238E27FC236}">
                  <a16:creationId xmlns:a16="http://schemas.microsoft.com/office/drawing/2014/main" id="{6D11001E-11D1-FE54-04C7-619054FD384F}"/>
                </a:ext>
              </a:extLst>
            </p:cNvPr>
            <p:cNvSpPr/>
            <p:nvPr/>
          </p:nvSpPr>
          <p:spPr>
            <a:xfrm>
              <a:off x="3057125" y="1226625"/>
              <a:ext cx="2115000" cy="459281"/>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algn="ctr" defTabSz="1219140">
                <a:buClr>
                  <a:srgbClr val="000000"/>
                </a:buClr>
              </a:pPr>
              <a:endParaRPr sz="3200" b="1" kern="0">
                <a:solidFill>
                  <a:srgbClr val="FFFFFF"/>
                </a:solidFill>
                <a:latin typeface="Fira Sans Extra Condensed"/>
                <a:ea typeface="Fira Sans Extra Condensed"/>
                <a:cs typeface="Fira Sans Extra Condensed"/>
                <a:sym typeface="Fira Sans Extra Condensed"/>
              </a:endParaRPr>
            </a:p>
          </p:txBody>
        </p:sp>
      </p:grpSp>
      <p:sp>
        <p:nvSpPr>
          <p:cNvPr id="11" name="Google Shape;1454;p34">
            <a:extLst>
              <a:ext uri="{FF2B5EF4-FFF2-40B4-BE49-F238E27FC236}">
                <a16:creationId xmlns:a16="http://schemas.microsoft.com/office/drawing/2014/main" id="{6E011FE5-A508-E316-1652-4D89A7239DE0}"/>
              </a:ext>
            </a:extLst>
          </p:cNvPr>
          <p:cNvSpPr/>
          <p:nvPr/>
        </p:nvSpPr>
        <p:spPr>
          <a:xfrm>
            <a:off x="6695361" y="4325198"/>
            <a:ext cx="5059235" cy="1865741"/>
          </a:xfrm>
          <a:prstGeom prst="roundRect">
            <a:avLst>
              <a:gd name="adj" fmla="val 16667"/>
            </a:avLst>
          </a:prstGeom>
          <a:solidFill>
            <a:srgbClr val="7AB848">
              <a:alpha val="12549"/>
            </a:srgb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 name="Google Shape;1455;p34">
            <a:extLst>
              <a:ext uri="{FF2B5EF4-FFF2-40B4-BE49-F238E27FC236}">
                <a16:creationId xmlns:a16="http://schemas.microsoft.com/office/drawing/2014/main" id="{FE314D6F-DC37-EF6F-5739-F8C317F89A04}"/>
              </a:ext>
            </a:extLst>
          </p:cNvPr>
          <p:cNvSpPr/>
          <p:nvPr/>
        </p:nvSpPr>
        <p:spPr>
          <a:xfrm>
            <a:off x="6695361" y="1869509"/>
            <a:ext cx="5059235" cy="1559491"/>
          </a:xfrm>
          <a:prstGeom prst="roundRect">
            <a:avLst>
              <a:gd name="adj" fmla="val 16667"/>
            </a:avLst>
          </a:prstGeom>
          <a:solidFill>
            <a:srgbClr val="5492C4">
              <a:alpha val="12549"/>
            </a:srgb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cxnSp>
        <p:nvCxnSpPr>
          <p:cNvPr id="13" name="Google Shape;1523;p34">
            <a:extLst>
              <a:ext uri="{FF2B5EF4-FFF2-40B4-BE49-F238E27FC236}">
                <a16:creationId xmlns:a16="http://schemas.microsoft.com/office/drawing/2014/main" id="{386188F9-5890-AB9C-611D-95A10EC4F7E9}"/>
              </a:ext>
            </a:extLst>
          </p:cNvPr>
          <p:cNvCxnSpPr>
            <a:cxnSpLocks/>
            <a:stCxn id="18" idx="0"/>
            <a:endCxn id="9" idx="3"/>
          </p:cNvCxnSpPr>
          <p:nvPr/>
        </p:nvCxnSpPr>
        <p:spPr>
          <a:xfrm rot="16200000" flipV="1">
            <a:off x="4022727" y="3135260"/>
            <a:ext cx="577987" cy="2291315"/>
          </a:xfrm>
          <a:prstGeom prst="bentConnector2">
            <a:avLst/>
          </a:prstGeom>
          <a:noFill/>
          <a:ln w="9525" cap="flat" cmpd="sng">
            <a:solidFill>
              <a:schemeClr val="tx1"/>
            </a:solidFill>
            <a:prstDash val="solid"/>
            <a:round/>
            <a:headEnd type="none" w="med" len="med"/>
            <a:tailEnd type="none" w="med" len="med"/>
          </a:ln>
        </p:spPr>
      </p:cxnSp>
      <p:cxnSp>
        <p:nvCxnSpPr>
          <p:cNvPr id="14" name="Google Shape;1525;p34">
            <a:extLst>
              <a:ext uri="{FF2B5EF4-FFF2-40B4-BE49-F238E27FC236}">
                <a16:creationId xmlns:a16="http://schemas.microsoft.com/office/drawing/2014/main" id="{92A891FF-96DD-6713-BF24-DE94A4F2AC05}"/>
              </a:ext>
            </a:extLst>
          </p:cNvPr>
          <p:cNvCxnSpPr>
            <a:cxnSpLocks/>
            <a:stCxn id="9" idx="3"/>
            <a:endCxn id="16" idx="4"/>
          </p:cNvCxnSpPr>
          <p:nvPr/>
        </p:nvCxnSpPr>
        <p:spPr>
          <a:xfrm flipV="1">
            <a:off x="3166063" y="3302444"/>
            <a:ext cx="2252343" cy="689480"/>
          </a:xfrm>
          <a:prstGeom prst="bentConnector2">
            <a:avLst/>
          </a:prstGeom>
          <a:noFill/>
          <a:ln w="9525" cap="flat" cmpd="sng">
            <a:solidFill>
              <a:schemeClr val="tx1"/>
            </a:solidFill>
            <a:prstDash val="solid"/>
            <a:round/>
            <a:headEnd type="none" w="med" len="med"/>
            <a:tailEnd type="none" w="med" len="med"/>
          </a:ln>
        </p:spPr>
      </p:cxnSp>
      <p:sp>
        <p:nvSpPr>
          <p:cNvPr id="15" name="Google Shape;1528;p34">
            <a:extLst>
              <a:ext uri="{FF2B5EF4-FFF2-40B4-BE49-F238E27FC236}">
                <a16:creationId xmlns:a16="http://schemas.microsoft.com/office/drawing/2014/main" id="{D6F82416-4C31-DEEF-2568-F26155217BAF}"/>
              </a:ext>
            </a:extLst>
          </p:cNvPr>
          <p:cNvSpPr txBox="1"/>
          <p:nvPr/>
        </p:nvSpPr>
        <p:spPr>
          <a:xfrm>
            <a:off x="6791786" y="2021798"/>
            <a:ext cx="4858895" cy="1133708"/>
          </a:xfrm>
          <a:prstGeom prst="rect">
            <a:avLst/>
          </a:prstGeom>
          <a:noFill/>
          <a:ln>
            <a:noFill/>
          </a:ln>
        </p:spPr>
        <p:txBody>
          <a:bodyPr spcFirstLastPara="1" wrap="square" lIns="121900" tIns="121900" rIns="121900" bIns="121900" anchor="ctr" anchorCtr="0">
            <a:noAutofit/>
          </a:bodyPr>
          <a:lstStyle/>
          <a:p>
            <a:pPr marL="72389" marR="8890" indent="281933" defTabSz="914377">
              <a:spcAft>
                <a:spcPts val="240"/>
              </a:spcAft>
            </a:pPr>
            <a:r>
              <a:rPr lang="vi-VN" sz="2800">
                <a:latin typeface="+mj-lt"/>
              </a:rPr>
              <a:t>bình tĩnh, ôn hoà, nhìn nhận phân tích, đánh giá hiện tượng một cách khách quan, khoa học</a:t>
            </a:r>
            <a:endParaRPr lang="en-US" sz="6600">
              <a:solidFill>
                <a:srgbClr val="181717"/>
              </a:solidFill>
              <a:latin typeface="+mj-lt"/>
              <a:ea typeface="Times New Roman" panose="02020603050405020304" pitchFamily="18" charset="0"/>
              <a:cs typeface="Arial"/>
              <a:sym typeface="Arial"/>
            </a:endParaRPr>
          </a:p>
        </p:txBody>
      </p:sp>
      <p:sp>
        <p:nvSpPr>
          <p:cNvPr id="16" name="Google Shape;1526;p34">
            <a:extLst>
              <a:ext uri="{FF2B5EF4-FFF2-40B4-BE49-F238E27FC236}">
                <a16:creationId xmlns:a16="http://schemas.microsoft.com/office/drawing/2014/main" id="{1AED27C8-76C5-DC34-B728-4D8B7B3AC4E1}"/>
              </a:ext>
            </a:extLst>
          </p:cNvPr>
          <p:cNvSpPr/>
          <p:nvPr/>
        </p:nvSpPr>
        <p:spPr>
          <a:xfrm>
            <a:off x="4707679" y="1964417"/>
            <a:ext cx="1421452" cy="1338027"/>
          </a:xfrm>
          <a:prstGeom prst="ellipse">
            <a:avLst/>
          </a:prstGeom>
          <a:solidFill>
            <a:schemeClr val="accent6"/>
          </a:solidFill>
          <a:ln>
            <a:noFill/>
          </a:ln>
        </p:spPr>
        <p:txBody>
          <a:bodyPr spcFirstLastPara="1" wrap="square" lIns="121900" tIns="121900" rIns="121900" bIns="121900" anchor="ctr" anchorCtr="0">
            <a:noAutofit/>
          </a:bodyPr>
          <a:lstStyle/>
          <a:p>
            <a:pPr algn="ctr" defTabSz="1219140">
              <a:buClr>
                <a:srgbClr val="000000"/>
              </a:buClr>
            </a:pPr>
            <a:r>
              <a:rPr lang="fr" sz="2800" b="1" kern="0">
                <a:solidFill>
                  <a:srgbClr val="FFFFFF"/>
                </a:solidFill>
                <a:latin typeface="Fira Sans Extra Condensed"/>
                <a:ea typeface="Fira Sans Extra Condensed"/>
                <a:cs typeface="Fira Sans Extra Condensed"/>
                <a:sym typeface="Fira Sans Extra Condensed"/>
              </a:rPr>
              <a:t>01</a:t>
            </a:r>
            <a:endParaRPr sz="2800" kern="0">
              <a:solidFill>
                <a:srgbClr val="FFFFFF"/>
              </a:solidFill>
              <a:latin typeface="Arial"/>
              <a:cs typeface="Arial"/>
              <a:sym typeface="Arial"/>
            </a:endParaRPr>
          </a:p>
        </p:txBody>
      </p:sp>
      <p:sp>
        <p:nvSpPr>
          <p:cNvPr id="17" name="Google Shape;1530;p34">
            <a:extLst>
              <a:ext uri="{FF2B5EF4-FFF2-40B4-BE49-F238E27FC236}">
                <a16:creationId xmlns:a16="http://schemas.microsoft.com/office/drawing/2014/main" id="{7B0DA64A-A7E0-1859-9E37-3EA67F417DC0}"/>
              </a:ext>
            </a:extLst>
          </p:cNvPr>
          <p:cNvSpPr txBox="1"/>
          <p:nvPr/>
        </p:nvSpPr>
        <p:spPr>
          <a:xfrm>
            <a:off x="6751697" y="4824075"/>
            <a:ext cx="5059235" cy="812000"/>
          </a:xfrm>
          <a:prstGeom prst="rect">
            <a:avLst/>
          </a:prstGeom>
          <a:noFill/>
          <a:ln>
            <a:noFill/>
          </a:ln>
        </p:spPr>
        <p:txBody>
          <a:bodyPr spcFirstLastPara="1" wrap="square" lIns="121900" tIns="121900" rIns="121900" bIns="121900" anchor="ctr" anchorCtr="0">
            <a:noAutofit/>
          </a:bodyPr>
          <a:lstStyle/>
          <a:p>
            <a:pPr algn="just" defTabSz="1219140">
              <a:buClr>
                <a:srgbClr val="000000"/>
              </a:buClr>
            </a:pPr>
            <a:r>
              <a:rPr lang="vi-VN" sz="2800">
                <a:latin typeface="+mj-lt"/>
              </a:rPr>
              <a:t>Ví dụ ở đoạn </a:t>
            </a:r>
            <a:r>
              <a:rPr lang="vi-VN" sz="2800" i="1">
                <a:latin typeface="+mj-lt"/>
              </a:rPr>
              <a:t>“Tiếng Việt của giới trẻ đang là một tiếng Việt rất phức tạp, </a:t>
            </a:r>
            <a:r>
              <a:rPr lang="en-US" sz="2800" i="1">
                <a:latin typeface="+mj-lt"/>
              </a:rPr>
              <a:t>…</a:t>
            </a:r>
            <a:r>
              <a:rPr lang="vi-VN" sz="2800" i="1">
                <a:latin typeface="+mj-lt"/>
              </a:rPr>
              <a:t> chỉ là một trò chơi nhất thời, không hơn không kém” </a:t>
            </a:r>
            <a:endParaRPr sz="6600" i="1" kern="0">
              <a:solidFill>
                <a:srgbClr val="000000"/>
              </a:solidFill>
              <a:latin typeface="+mj-lt"/>
              <a:ea typeface="Roboto"/>
              <a:cs typeface="Roboto"/>
              <a:sym typeface="Roboto"/>
            </a:endParaRPr>
          </a:p>
        </p:txBody>
      </p:sp>
      <p:sp>
        <p:nvSpPr>
          <p:cNvPr id="18" name="Google Shape;1524;p34">
            <a:extLst>
              <a:ext uri="{FF2B5EF4-FFF2-40B4-BE49-F238E27FC236}">
                <a16:creationId xmlns:a16="http://schemas.microsoft.com/office/drawing/2014/main" id="{BF6CA621-62DA-661C-3170-58BC858F23B2}"/>
              </a:ext>
            </a:extLst>
          </p:cNvPr>
          <p:cNvSpPr/>
          <p:nvPr/>
        </p:nvSpPr>
        <p:spPr>
          <a:xfrm>
            <a:off x="4818754" y="4569911"/>
            <a:ext cx="1277247" cy="1365868"/>
          </a:xfrm>
          <a:prstGeom prst="ellipse">
            <a:avLst/>
          </a:prstGeom>
          <a:solidFill>
            <a:schemeClr val="accent4"/>
          </a:solidFill>
          <a:ln>
            <a:noFill/>
          </a:ln>
        </p:spPr>
        <p:txBody>
          <a:bodyPr spcFirstLastPara="1" wrap="square" lIns="121900" tIns="121900" rIns="121900" bIns="121900" anchor="ctr" anchorCtr="0">
            <a:noAutofit/>
          </a:bodyPr>
          <a:lstStyle/>
          <a:p>
            <a:pPr algn="ctr" defTabSz="1219140">
              <a:buClr>
                <a:srgbClr val="000000"/>
              </a:buClr>
            </a:pPr>
            <a:r>
              <a:rPr lang="fr" sz="2400" b="1" kern="0">
                <a:solidFill>
                  <a:srgbClr val="FFFFFF"/>
                </a:solidFill>
                <a:latin typeface="Fira Sans Extra Condensed"/>
                <a:ea typeface="Fira Sans Extra Condensed"/>
                <a:cs typeface="Fira Sans Extra Condensed"/>
                <a:sym typeface="Fira Sans Extra Condensed"/>
              </a:rPr>
              <a:t>02</a:t>
            </a:r>
            <a:endParaRPr sz="2400" kern="0">
              <a:solidFill>
                <a:srgbClr val="FFFFFF"/>
              </a:solidFill>
              <a:latin typeface="Arial"/>
              <a:cs typeface="Arial"/>
              <a:sym typeface="Arial"/>
            </a:endParaRPr>
          </a:p>
        </p:txBody>
      </p:sp>
      <p:cxnSp>
        <p:nvCxnSpPr>
          <p:cNvPr id="19" name="Google Shape;1531;p34">
            <a:extLst>
              <a:ext uri="{FF2B5EF4-FFF2-40B4-BE49-F238E27FC236}">
                <a16:creationId xmlns:a16="http://schemas.microsoft.com/office/drawing/2014/main" id="{B4C22DFD-EB36-9DD9-7CE3-14D83660FAC3}"/>
              </a:ext>
            </a:extLst>
          </p:cNvPr>
          <p:cNvCxnSpPr>
            <a:cxnSpLocks/>
            <a:stCxn id="16" idx="6"/>
            <a:endCxn id="12" idx="1"/>
          </p:cNvCxnSpPr>
          <p:nvPr/>
        </p:nvCxnSpPr>
        <p:spPr>
          <a:xfrm>
            <a:off x="6129131" y="2633433"/>
            <a:ext cx="566231" cy="15823"/>
          </a:xfrm>
          <a:prstGeom prst="straightConnector1">
            <a:avLst/>
          </a:prstGeom>
          <a:noFill/>
          <a:ln w="9525" cap="flat" cmpd="sng">
            <a:solidFill>
              <a:schemeClr val="tx1"/>
            </a:solidFill>
            <a:prstDash val="solid"/>
            <a:round/>
            <a:headEnd type="none" w="med" len="med"/>
            <a:tailEnd type="none" w="med" len="med"/>
          </a:ln>
        </p:spPr>
      </p:cxnSp>
      <p:cxnSp>
        <p:nvCxnSpPr>
          <p:cNvPr id="20" name="Google Shape;1532;p34">
            <a:extLst>
              <a:ext uri="{FF2B5EF4-FFF2-40B4-BE49-F238E27FC236}">
                <a16:creationId xmlns:a16="http://schemas.microsoft.com/office/drawing/2014/main" id="{DB1DF9CC-3EC0-5228-2D3D-E459A7FE4610}"/>
              </a:ext>
            </a:extLst>
          </p:cNvPr>
          <p:cNvCxnSpPr>
            <a:cxnSpLocks/>
            <a:stCxn id="18" idx="6"/>
            <a:endCxn id="11" idx="1"/>
          </p:cNvCxnSpPr>
          <p:nvPr/>
        </p:nvCxnSpPr>
        <p:spPr>
          <a:xfrm>
            <a:off x="6096001" y="5252844"/>
            <a:ext cx="599361" cy="5224"/>
          </a:xfrm>
          <a:prstGeom prst="straightConnector1">
            <a:avLst/>
          </a:prstGeom>
          <a:noFill/>
          <a:ln w="9525" cap="flat" cmpd="sng">
            <a:solidFill>
              <a:schemeClr val="tx1"/>
            </a:solidFill>
            <a:prstDash val="solid"/>
            <a:round/>
            <a:headEnd type="none" w="med" len="med"/>
            <a:tailEnd type="none" w="med" len="med"/>
          </a:ln>
        </p:spPr>
      </p:cxnSp>
      <p:sp>
        <p:nvSpPr>
          <p:cNvPr id="21" name="TextBox 20">
            <a:extLst>
              <a:ext uri="{FF2B5EF4-FFF2-40B4-BE49-F238E27FC236}">
                <a16:creationId xmlns:a16="http://schemas.microsoft.com/office/drawing/2014/main" id="{B980735E-59AF-736B-25F3-A23E8ED4070F}"/>
              </a:ext>
            </a:extLst>
          </p:cNvPr>
          <p:cNvSpPr txBox="1"/>
          <p:nvPr/>
        </p:nvSpPr>
        <p:spPr>
          <a:xfrm>
            <a:off x="625407" y="2487703"/>
            <a:ext cx="2301530" cy="2862322"/>
          </a:xfrm>
          <a:prstGeom prst="rect">
            <a:avLst/>
          </a:prstGeom>
          <a:noFill/>
        </p:spPr>
        <p:txBody>
          <a:bodyPr wrap="square">
            <a:spAutoFit/>
          </a:bodyPr>
          <a:lstStyle/>
          <a:p>
            <a:pPr algn="just" defTabSz="1219170">
              <a:buClr>
                <a:srgbClr val="000000"/>
              </a:buClr>
            </a:pPr>
            <a:r>
              <a:rPr lang="vi-VN" sz="3600" b="1" i="1">
                <a:latin typeface="+mj-lt"/>
              </a:rPr>
              <a:t>Thái độ của người viết thể hiện trong bài viết</a:t>
            </a:r>
            <a:endParaRPr lang="en-US" sz="6000" b="1" i="1" kern="0">
              <a:solidFill>
                <a:srgbClr val="000000"/>
              </a:solidFill>
              <a:latin typeface="+mj-lt"/>
              <a:cs typeface="Arial"/>
              <a:sym typeface="Arial"/>
            </a:endParaRPr>
          </a:p>
        </p:txBody>
      </p:sp>
      <p:grpSp>
        <p:nvGrpSpPr>
          <p:cNvPr id="22" name="Google Shape;1928;p52">
            <a:extLst>
              <a:ext uri="{FF2B5EF4-FFF2-40B4-BE49-F238E27FC236}">
                <a16:creationId xmlns:a16="http://schemas.microsoft.com/office/drawing/2014/main" id="{D8998398-CF29-AB64-BCC2-D281FD61E999}"/>
              </a:ext>
            </a:extLst>
          </p:cNvPr>
          <p:cNvGrpSpPr/>
          <p:nvPr/>
        </p:nvGrpSpPr>
        <p:grpSpPr>
          <a:xfrm>
            <a:off x="2610089" y="4532881"/>
            <a:ext cx="2252343" cy="2516728"/>
            <a:chOff x="1366929" y="170850"/>
            <a:chExt cx="2958495" cy="3505888"/>
          </a:xfrm>
        </p:grpSpPr>
        <p:sp>
          <p:nvSpPr>
            <p:cNvPr id="23" name="Google Shape;1929;p52">
              <a:extLst>
                <a:ext uri="{FF2B5EF4-FFF2-40B4-BE49-F238E27FC236}">
                  <a16:creationId xmlns:a16="http://schemas.microsoft.com/office/drawing/2014/main" id="{22B3ABBF-05C4-71DC-66DD-C4FC2B093C8D}"/>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930;p52">
              <a:extLst>
                <a:ext uri="{FF2B5EF4-FFF2-40B4-BE49-F238E27FC236}">
                  <a16:creationId xmlns:a16="http://schemas.microsoft.com/office/drawing/2014/main" id="{016D1A33-8961-0393-0310-805B412A2D5F}"/>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931;p52">
              <a:extLst>
                <a:ext uri="{FF2B5EF4-FFF2-40B4-BE49-F238E27FC236}">
                  <a16:creationId xmlns:a16="http://schemas.microsoft.com/office/drawing/2014/main" id="{9DC745B3-2100-6980-DBE1-A67BD57AA2B4}"/>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932;p52">
              <a:extLst>
                <a:ext uri="{FF2B5EF4-FFF2-40B4-BE49-F238E27FC236}">
                  <a16:creationId xmlns:a16="http://schemas.microsoft.com/office/drawing/2014/main" id="{27ABB915-E17B-35ED-B6BD-819E557C9B1D}"/>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933;p52">
              <a:extLst>
                <a:ext uri="{FF2B5EF4-FFF2-40B4-BE49-F238E27FC236}">
                  <a16:creationId xmlns:a16="http://schemas.microsoft.com/office/drawing/2014/main" id="{A15621F7-8DE2-0C46-BC78-197F7CBA1D81}"/>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934;p52">
              <a:extLst>
                <a:ext uri="{FF2B5EF4-FFF2-40B4-BE49-F238E27FC236}">
                  <a16:creationId xmlns:a16="http://schemas.microsoft.com/office/drawing/2014/main" id="{63C35144-E48B-F744-35D4-B0B36144268C}"/>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935;p52">
              <a:extLst>
                <a:ext uri="{FF2B5EF4-FFF2-40B4-BE49-F238E27FC236}">
                  <a16:creationId xmlns:a16="http://schemas.microsoft.com/office/drawing/2014/main" id="{F1C2794A-4A7C-4208-9509-B0B2FBBEEE21}"/>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936;p52">
              <a:extLst>
                <a:ext uri="{FF2B5EF4-FFF2-40B4-BE49-F238E27FC236}">
                  <a16:creationId xmlns:a16="http://schemas.microsoft.com/office/drawing/2014/main" id="{C8739820-28EF-AC21-5FFC-33800CB9EA05}"/>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937;p52">
              <a:extLst>
                <a:ext uri="{FF2B5EF4-FFF2-40B4-BE49-F238E27FC236}">
                  <a16:creationId xmlns:a16="http://schemas.microsoft.com/office/drawing/2014/main" id="{ACF16644-2CE6-2577-9799-0199DA8D7432}"/>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938;p52">
              <a:extLst>
                <a:ext uri="{FF2B5EF4-FFF2-40B4-BE49-F238E27FC236}">
                  <a16:creationId xmlns:a16="http://schemas.microsoft.com/office/drawing/2014/main" id="{8823630E-1965-7DD5-32A8-95B212152C23}"/>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939;p52">
              <a:extLst>
                <a:ext uri="{FF2B5EF4-FFF2-40B4-BE49-F238E27FC236}">
                  <a16:creationId xmlns:a16="http://schemas.microsoft.com/office/drawing/2014/main" id="{CC880DF9-FD1C-673E-FF52-5682503C5F53}"/>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940;p52">
              <a:extLst>
                <a:ext uri="{FF2B5EF4-FFF2-40B4-BE49-F238E27FC236}">
                  <a16:creationId xmlns:a16="http://schemas.microsoft.com/office/drawing/2014/main" id="{E05CB867-E771-0F18-2AD8-F7605F23AC3E}"/>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941;p52">
              <a:extLst>
                <a:ext uri="{FF2B5EF4-FFF2-40B4-BE49-F238E27FC236}">
                  <a16:creationId xmlns:a16="http://schemas.microsoft.com/office/drawing/2014/main" id="{723B4E23-3162-9B00-1FAE-3A85A3D49258}"/>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942;p52">
              <a:extLst>
                <a:ext uri="{FF2B5EF4-FFF2-40B4-BE49-F238E27FC236}">
                  <a16:creationId xmlns:a16="http://schemas.microsoft.com/office/drawing/2014/main" id="{ACA58B67-FEFA-00F8-6269-15B4B26626D9}"/>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943;p52">
              <a:extLst>
                <a:ext uri="{FF2B5EF4-FFF2-40B4-BE49-F238E27FC236}">
                  <a16:creationId xmlns:a16="http://schemas.microsoft.com/office/drawing/2014/main" id="{588CEB5A-96BE-23B0-3426-F518464C1265}"/>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944;p52">
              <a:extLst>
                <a:ext uri="{FF2B5EF4-FFF2-40B4-BE49-F238E27FC236}">
                  <a16:creationId xmlns:a16="http://schemas.microsoft.com/office/drawing/2014/main" id="{E108FAC1-CC7A-C764-4522-DA7338CD57E9}"/>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945;p52">
              <a:extLst>
                <a:ext uri="{FF2B5EF4-FFF2-40B4-BE49-F238E27FC236}">
                  <a16:creationId xmlns:a16="http://schemas.microsoft.com/office/drawing/2014/main" id="{7496496A-2508-4ED4-EE4A-E924D087C4B2}"/>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946;p52">
              <a:extLst>
                <a:ext uri="{FF2B5EF4-FFF2-40B4-BE49-F238E27FC236}">
                  <a16:creationId xmlns:a16="http://schemas.microsoft.com/office/drawing/2014/main" id="{D35DC398-FBA6-7C50-9954-6D20CD55B7BD}"/>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947;p52">
              <a:extLst>
                <a:ext uri="{FF2B5EF4-FFF2-40B4-BE49-F238E27FC236}">
                  <a16:creationId xmlns:a16="http://schemas.microsoft.com/office/drawing/2014/main" id="{17DE2BA1-A437-FB15-0E94-50E0380440B5}"/>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948;p52">
              <a:extLst>
                <a:ext uri="{FF2B5EF4-FFF2-40B4-BE49-F238E27FC236}">
                  <a16:creationId xmlns:a16="http://schemas.microsoft.com/office/drawing/2014/main" id="{96D1BAF2-202E-F7D3-50B9-FDCCCA319466}"/>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949;p52">
              <a:extLst>
                <a:ext uri="{FF2B5EF4-FFF2-40B4-BE49-F238E27FC236}">
                  <a16:creationId xmlns:a16="http://schemas.microsoft.com/office/drawing/2014/main" id="{E7B79949-62E4-0CEF-3D4B-8A7BC4128046}"/>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950;p52">
              <a:extLst>
                <a:ext uri="{FF2B5EF4-FFF2-40B4-BE49-F238E27FC236}">
                  <a16:creationId xmlns:a16="http://schemas.microsoft.com/office/drawing/2014/main" id="{43BB7928-850C-5C29-B537-3358A2F36D4E}"/>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951;p52">
              <a:extLst>
                <a:ext uri="{FF2B5EF4-FFF2-40B4-BE49-F238E27FC236}">
                  <a16:creationId xmlns:a16="http://schemas.microsoft.com/office/drawing/2014/main" id="{8D841921-A191-EC64-EB02-34DB22BF0AB5}"/>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952;p52">
              <a:extLst>
                <a:ext uri="{FF2B5EF4-FFF2-40B4-BE49-F238E27FC236}">
                  <a16:creationId xmlns:a16="http://schemas.microsoft.com/office/drawing/2014/main" id="{1B7ED3D5-8E57-A52F-7E29-7FD280BBC8CD}"/>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953;p52">
              <a:extLst>
                <a:ext uri="{FF2B5EF4-FFF2-40B4-BE49-F238E27FC236}">
                  <a16:creationId xmlns:a16="http://schemas.microsoft.com/office/drawing/2014/main" id="{C8BB7636-CDEC-C381-ADE5-A4914CA4E55F}"/>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954;p52">
              <a:extLst>
                <a:ext uri="{FF2B5EF4-FFF2-40B4-BE49-F238E27FC236}">
                  <a16:creationId xmlns:a16="http://schemas.microsoft.com/office/drawing/2014/main" id="{F386640E-6E3A-29E5-B103-C08CB700B3C7}"/>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955;p52">
              <a:extLst>
                <a:ext uri="{FF2B5EF4-FFF2-40B4-BE49-F238E27FC236}">
                  <a16:creationId xmlns:a16="http://schemas.microsoft.com/office/drawing/2014/main" id="{956AF2B4-6E91-5073-2E1F-C08FEE2F745E}"/>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956;p52">
              <a:extLst>
                <a:ext uri="{FF2B5EF4-FFF2-40B4-BE49-F238E27FC236}">
                  <a16:creationId xmlns:a16="http://schemas.microsoft.com/office/drawing/2014/main" id="{F9E3EA64-950E-4C21-2564-0EB8A39438B0}"/>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957;p52">
              <a:extLst>
                <a:ext uri="{FF2B5EF4-FFF2-40B4-BE49-F238E27FC236}">
                  <a16:creationId xmlns:a16="http://schemas.microsoft.com/office/drawing/2014/main" id="{6BE8820A-8406-E07E-9802-0C0B07D733CA}"/>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958;p52">
              <a:extLst>
                <a:ext uri="{FF2B5EF4-FFF2-40B4-BE49-F238E27FC236}">
                  <a16:creationId xmlns:a16="http://schemas.microsoft.com/office/drawing/2014/main" id="{208F96CD-0019-EAB4-8838-BC27CA392BC2}"/>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959;p52">
              <a:extLst>
                <a:ext uri="{FF2B5EF4-FFF2-40B4-BE49-F238E27FC236}">
                  <a16:creationId xmlns:a16="http://schemas.microsoft.com/office/drawing/2014/main" id="{9D18835C-E4B4-38F4-D98D-34CA7FA4E476}"/>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960;p52">
              <a:extLst>
                <a:ext uri="{FF2B5EF4-FFF2-40B4-BE49-F238E27FC236}">
                  <a16:creationId xmlns:a16="http://schemas.microsoft.com/office/drawing/2014/main" id="{E6E0178C-380E-6BC5-EA4A-49C04722034F}"/>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961;p52">
              <a:extLst>
                <a:ext uri="{FF2B5EF4-FFF2-40B4-BE49-F238E27FC236}">
                  <a16:creationId xmlns:a16="http://schemas.microsoft.com/office/drawing/2014/main" id="{A04987E7-DF51-8858-FBE2-075E35571C04}"/>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962;p52">
              <a:extLst>
                <a:ext uri="{FF2B5EF4-FFF2-40B4-BE49-F238E27FC236}">
                  <a16:creationId xmlns:a16="http://schemas.microsoft.com/office/drawing/2014/main" id="{5AC4AD4B-1F2D-3215-7E5E-A0EB4E31427D}"/>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963;p52">
              <a:extLst>
                <a:ext uri="{FF2B5EF4-FFF2-40B4-BE49-F238E27FC236}">
                  <a16:creationId xmlns:a16="http://schemas.microsoft.com/office/drawing/2014/main" id="{CE639612-4598-544F-C106-4BCD05DC9A98}"/>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964;p52">
              <a:extLst>
                <a:ext uri="{FF2B5EF4-FFF2-40B4-BE49-F238E27FC236}">
                  <a16:creationId xmlns:a16="http://schemas.microsoft.com/office/drawing/2014/main" id="{5462E851-7314-3849-6261-25975699F528}"/>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965;p52">
              <a:extLst>
                <a:ext uri="{FF2B5EF4-FFF2-40B4-BE49-F238E27FC236}">
                  <a16:creationId xmlns:a16="http://schemas.microsoft.com/office/drawing/2014/main" id="{9F4DAACB-2DC6-A0C6-C4DF-11A787CABEC7}"/>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966;p52">
              <a:extLst>
                <a:ext uri="{FF2B5EF4-FFF2-40B4-BE49-F238E27FC236}">
                  <a16:creationId xmlns:a16="http://schemas.microsoft.com/office/drawing/2014/main" id="{1DBC97AB-6895-113B-D08B-FFB300A17568}"/>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967;p52">
              <a:extLst>
                <a:ext uri="{FF2B5EF4-FFF2-40B4-BE49-F238E27FC236}">
                  <a16:creationId xmlns:a16="http://schemas.microsoft.com/office/drawing/2014/main" id="{CCB5F872-819E-34F2-5350-9EA6663D7CDD}"/>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968;p52">
              <a:extLst>
                <a:ext uri="{FF2B5EF4-FFF2-40B4-BE49-F238E27FC236}">
                  <a16:creationId xmlns:a16="http://schemas.microsoft.com/office/drawing/2014/main" id="{364608A9-C6A8-26E4-A3E0-58BCEAC65E62}"/>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969;p52">
              <a:extLst>
                <a:ext uri="{FF2B5EF4-FFF2-40B4-BE49-F238E27FC236}">
                  <a16:creationId xmlns:a16="http://schemas.microsoft.com/office/drawing/2014/main" id="{432480D8-5E4A-52BC-A767-931BCF27A289}"/>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970;p52">
              <a:extLst>
                <a:ext uri="{FF2B5EF4-FFF2-40B4-BE49-F238E27FC236}">
                  <a16:creationId xmlns:a16="http://schemas.microsoft.com/office/drawing/2014/main" id="{859D6823-9755-A930-2C85-740AC81A16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971;p52">
              <a:extLst>
                <a:ext uri="{FF2B5EF4-FFF2-40B4-BE49-F238E27FC236}">
                  <a16:creationId xmlns:a16="http://schemas.microsoft.com/office/drawing/2014/main" id="{0AB8258A-72CE-D29F-C2D6-4A070AFAA898}"/>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972;p52">
              <a:extLst>
                <a:ext uri="{FF2B5EF4-FFF2-40B4-BE49-F238E27FC236}">
                  <a16:creationId xmlns:a16="http://schemas.microsoft.com/office/drawing/2014/main" id="{787155EA-0522-D7F4-29ED-951CBD319365}"/>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973;p52">
              <a:extLst>
                <a:ext uri="{FF2B5EF4-FFF2-40B4-BE49-F238E27FC236}">
                  <a16:creationId xmlns:a16="http://schemas.microsoft.com/office/drawing/2014/main" id="{C086B681-266A-C87E-73E1-BB5B02653AD8}"/>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974;p52">
              <a:extLst>
                <a:ext uri="{FF2B5EF4-FFF2-40B4-BE49-F238E27FC236}">
                  <a16:creationId xmlns:a16="http://schemas.microsoft.com/office/drawing/2014/main" id="{C4610861-E72D-ED59-8FDB-71BA641B935F}"/>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75;p52">
              <a:extLst>
                <a:ext uri="{FF2B5EF4-FFF2-40B4-BE49-F238E27FC236}">
                  <a16:creationId xmlns:a16="http://schemas.microsoft.com/office/drawing/2014/main" id="{AD7BEE8C-1A05-83D7-D9BB-5A3578BB080E}"/>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976;p52">
              <a:extLst>
                <a:ext uri="{FF2B5EF4-FFF2-40B4-BE49-F238E27FC236}">
                  <a16:creationId xmlns:a16="http://schemas.microsoft.com/office/drawing/2014/main" id="{F00AB177-5D97-A427-54C2-9CC72193CA35}"/>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977;p52">
              <a:extLst>
                <a:ext uri="{FF2B5EF4-FFF2-40B4-BE49-F238E27FC236}">
                  <a16:creationId xmlns:a16="http://schemas.microsoft.com/office/drawing/2014/main" id="{33239441-8BA0-BF16-CB9E-C8E7A30B0AFB}"/>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978;p52">
              <a:extLst>
                <a:ext uri="{FF2B5EF4-FFF2-40B4-BE49-F238E27FC236}">
                  <a16:creationId xmlns:a16="http://schemas.microsoft.com/office/drawing/2014/main" id="{CD465F24-0FDC-E7A6-A8B5-4DD4034B9AF1}"/>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979;p52">
              <a:extLst>
                <a:ext uri="{FF2B5EF4-FFF2-40B4-BE49-F238E27FC236}">
                  <a16:creationId xmlns:a16="http://schemas.microsoft.com/office/drawing/2014/main" id="{7EA486D9-3B23-48FF-78AF-473A837E21DD}"/>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980;p52">
              <a:extLst>
                <a:ext uri="{FF2B5EF4-FFF2-40B4-BE49-F238E27FC236}">
                  <a16:creationId xmlns:a16="http://schemas.microsoft.com/office/drawing/2014/main" id="{692A01E9-2584-D127-FD41-2F23B78BD90A}"/>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68133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animBg="1"/>
      <p:bldP spid="17" grpId="0"/>
      <p:bldP spid="18"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444396" y="60652"/>
            <a:ext cx="707917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3. Thái độ của người viết</a:t>
            </a:r>
            <a:endParaRPr sz="4267" b="1" kern="0">
              <a:solidFill>
                <a:srgbClr val="FFFFFF"/>
              </a:solidFill>
              <a:latin typeface="Times New Roman" panose="02020603050405020304" pitchFamily="18" charset="0"/>
              <a:cs typeface="Times New Roman" panose="02020603050405020304" pitchFamily="18" charset="0"/>
            </a:endParaRPr>
          </a:p>
        </p:txBody>
      </p:sp>
      <p:grpSp>
        <p:nvGrpSpPr>
          <p:cNvPr id="8" name="Google Shape;2136;p40">
            <a:extLst>
              <a:ext uri="{FF2B5EF4-FFF2-40B4-BE49-F238E27FC236}">
                <a16:creationId xmlns:a16="http://schemas.microsoft.com/office/drawing/2014/main" id="{D4E724E4-83D4-D59B-6D62-A5CCADB1E4B6}"/>
              </a:ext>
            </a:extLst>
          </p:cNvPr>
          <p:cNvGrpSpPr/>
          <p:nvPr/>
        </p:nvGrpSpPr>
        <p:grpSpPr>
          <a:xfrm>
            <a:off x="3781621" y="2129477"/>
            <a:ext cx="8114467" cy="836400"/>
            <a:chOff x="3233738" y="1396088"/>
            <a:chExt cx="6085850" cy="627300"/>
          </a:xfrm>
        </p:grpSpPr>
        <p:sp>
          <p:nvSpPr>
            <p:cNvPr id="9" name="Google Shape;2137;p40">
              <a:extLst>
                <a:ext uri="{FF2B5EF4-FFF2-40B4-BE49-F238E27FC236}">
                  <a16:creationId xmlns:a16="http://schemas.microsoft.com/office/drawing/2014/main" id="{B67964D8-D9ED-E7F3-9562-31F1EF6B9309}"/>
                </a:ext>
              </a:extLst>
            </p:cNvPr>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0" name="Google Shape;2139;p40">
              <a:extLst>
                <a:ext uri="{FF2B5EF4-FFF2-40B4-BE49-F238E27FC236}">
                  <a16:creationId xmlns:a16="http://schemas.microsoft.com/office/drawing/2014/main" id="{F6A64DF7-5CEF-FB14-364A-DF58481FA955}"/>
                </a:ext>
              </a:extLst>
            </p:cNvPr>
            <p:cNvSpPr txBox="1"/>
            <p:nvPr/>
          </p:nvSpPr>
          <p:spPr>
            <a:xfrm>
              <a:off x="4021188" y="1624474"/>
              <a:ext cx="5298400" cy="331800"/>
            </a:xfrm>
            <a:prstGeom prst="rect">
              <a:avLst/>
            </a:prstGeom>
            <a:noFill/>
            <a:ln>
              <a:noFill/>
            </a:ln>
          </p:spPr>
          <p:txBody>
            <a:bodyPr spcFirstLastPara="1" wrap="square" lIns="121900" tIns="121900" rIns="121900" bIns="121900" anchor="ctr" anchorCtr="0">
              <a:noAutofit/>
            </a:bodyPr>
            <a:lstStyle/>
            <a:p>
              <a:pPr algn="just" defTabSz="1219170">
                <a:spcAft>
                  <a:spcPts val="1067"/>
                </a:spcAft>
                <a:buClr>
                  <a:srgbClr val="000000"/>
                </a:buClr>
              </a:pPr>
              <a:r>
                <a:rPr lang="vi-VN" sz="3200">
                  <a:effectLst/>
                  <a:latin typeface="Times New Roman" panose="02020603050405020304" pitchFamily="18" charset="0"/>
                  <a:ea typeface="Calibri" panose="020F0502020204030204" pitchFamily="34" charset="0"/>
                  <a:cs typeface="Times New Roman" panose="02020603050405020304" pitchFamily="18" charset="0"/>
                </a:rPr>
                <a:t>thái độ mềm mỏng nhưng rất kiên quyết</a:t>
              </a:r>
              <a:endParaRPr lang="en-US" sz="54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1" name="Google Shape;2141;p40">
            <a:extLst>
              <a:ext uri="{FF2B5EF4-FFF2-40B4-BE49-F238E27FC236}">
                <a16:creationId xmlns:a16="http://schemas.microsoft.com/office/drawing/2014/main" id="{EEA3D7B4-EB85-58CB-2599-FB33EB6D66B5}"/>
              </a:ext>
            </a:extLst>
          </p:cNvPr>
          <p:cNvGrpSpPr/>
          <p:nvPr/>
        </p:nvGrpSpPr>
        <p:grpSpPr>
          <a:xfrm>
            <a:off x="3781622" y="3754415"/>
            <a:ext cx="7588744" cy="836400"/>
            <a:chOff x="3233738" y="2614791"/>
            <a:chExt cx="5691558" cy="627300"/>
          </a:xfrm>
        </p:grpSpPr>
        <p:sp>
          <p:nvSpPr>
            <p:cNvPr id="12" name="Google Shape;2142;p40">
              <a:extLst>
                <a:ext uri="{FF2B5EF4-FFF2-40B4-BE49-F238E27FC236}">
                  <a16:creationId xmlns:a16="http://schemas.microsoft.com/office/drawing/2014/main" id="{C2F5C56A-7EA9-C9CA-0B9B-FF35E2740FEF}"/>
                </a:ext>
              </a:extLst>
            </p:cNvPr>
            <p:cNvSpPr/>
            <p:nvPr/>
          </p:nvSpPr>
          <p:spPr>
            <a:xfrm>
              <a:off x="3233738" y="2614791"/>
              <a:ext cx="627300" cy="627300"/>
            </a:xfrm>
            <a:prstGeom prst="ellipse">
              <a:avLst/>
            </a:prstGeom>
            <a:solidFill>
              <a:srgbClr val="E76C5F"/>
            </a:solidFill>
            <a:ln>
              <a:noFill/>
            </a:ln>
          </p:spPr>
          <p:txBody>
            <a:bodyPr spcFirstLastPara="1" wrap="square" lIns="121900" tIns="121900" rIns="121900" bIns="121900" anchor="ctr" anchorCtr="0">
              <a:noAutofit/>
            </a:bodyPr>
            <a:lstStyle/>
            <a:p>
              <a:pPr algn="ctr" defTabSz="1219170">
                <a:defRPr/>
              </a:pPr>
              <a:r>
                <a:rPr lang="f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3" name="Google Shape;2144;p40">
              <a:extLst>
                <a:ext uri="{FF2B5EF4-FFF2-40B4-BE49-F238E27FC236}">
                  <a16:creationId xmlns:a16="http://schemas.microsoft.com/office/drawing/2014/main" id="{575B7771-8C7C-BC14-0A3B-1BCC058AFBAB}"/>
                </a:ext>
              </a:extLst>
            </p:cNvPr>
            <p:cNvSpPr txBox="1"/>
            <p:nvPr/>
          </p:nvSpPr>
          <p:spPr>
            <a:xfrm>
              <a:off x="4015217" y="2736830"/>
              <a:ext cx="4910079" cy="331800"/>
            </a:xfrm>
            <a:prstGeom prst="rect">
              <a:avLst/>
            </a:prstGeom>
            <a:noFill/>
            <a:ln>
              <a:noFill/>
            </a:ln>
          </p:spPr>
          <p:txBody>
            <a:bodyPr spcFirstLastPara="1" wrap="square" lIns="121900" tIns="121900" rIns="121900" bIns="121900" anchor="ctr" anchorCtr="0">
              <a:noAutofit/>
            </a:bodyPr>
            <a:lstStyle/>
            <a:p>
              <a:pPr algn="just" defTabSz="1219170">
                <a:spcAft>
                  <a:spcPts val="1067"/>
                </a:spcAft>
                <a:buClr>
                  <a:srgbClr val="000000"/>
                </a:buClr>
              </a:pPr>
              <a:r>
                <a:rPr lang="vi-VN" sz="3200">
                  <a:effectLst/>
                  <a:latin typeface="Times New Roman" panose="02020603050405020304" pitchFamily="18" charset="0"/>
                  <a:ea typeface="Calibri" panose="020F0502020204030204" pitchFamily="34" charset="0"/>
                  <a:cs typeface="Times New Roman" panose="02020603050405020304" pitchFamily="18" charset="0"/>
                </a:rPr>
                <a:t>người viết vừa nêu lên những gì chưa được</a:t>
              </a: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a:effectLst/>
                  <a:latin typeface="Times New Roman" panose="02020603050405020304" pitchFamily="18" charset="0"/>
                  <a:ea typeface="Calibri" panose="020F0502020204030204" pitchFamily="34" charset="0"/>
                  <a:cs typeface="Times New Roman" panose="02020603050405020304" pitchFamily="18" charset="0"/>
                </a:rPr>
                <a:t>vừa chủ động đề xuất hướng giải quyết</a:t>
              </a:r>
              <a:endParaRPr lang="en-US" sz="54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4" name="Google Shape;2146;p40">
            <a:extLst>
              <a:ext uri="{FF2B5EF4-FFF2-40B4-BE49-F238E27FC236}">
                <a16:creationId xmlns:a16="http://schemas.microsoft.com/office/drawing/2014/main" id="{7E95AED7-DF5E-0B51-BAE0-502CB01675FC}"/>
              </a:ext>
            </a:extLst>
          </p:cNvPr>
          <p:cNvGrpSpPr/>
          <p:nvPr/>
        </p:nvGrpSpPr>
        <p:grpSpPr>
          <a:xfrm>
            <a:off x="3781622" y="5379427"/>
            <a:ext cx="6456483" cy="836400"/>
            <a:chOff x="3233738" y="3833550"/>
            <a:chExt cx="4842362" cy="627300"/>
          </a:xfrm>
        </p:grpSpPr>
        <p:sp>
          <p:nvSpPr>
            <p:cNvPr id="15" name="Google Shape;2147;p40">
              <a:extLst>
                <a:ext uri="{FF2B5EF4-FFF2-40B4-BE49-F238E27FC236}">
                  <a16:creationId xmlns:a16="http://schemas.microsoft.com/office/drawing/2014/main" id="{0566FBED-99AA-258C-1962-5C8402B01893}"/>
                </a:ext>
              </a:extLst>
            </p:cNvPr>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03</a:t>
              </a:r>
              <a:endParaRP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6" name="Google Shape;2149;p40">
              <a:extLst>
                <a:ext uri="{FF2B5EF4-FFF2-40B4-BE49-F238E27FC236}">
                  <a16:creationId xmlns:a16="http://schemas.microsoft.com/office/drawing/2014/main" id="{3DB29E23-70D4-32C8-C81A-8E0418F70ADA}"/>
                </a:ext>
              </a:extLst>
            </p:cNvPr>
            <p:cNvSpPr txBox="1"/>
            <p:nvPr/>
          </p:nvSpPr>
          <p:spPr>
            <a:xfrm>
              <a:off x="4040664" y="4126997"/>
              <a:ext cx="4035436" cy="331800"/>
            </a:xfrm>
            <a:prstGeom prst="rect">
              <a:avLst/>
            </a:prstGeom>
            <a:noFill/>
            <a:ln>
              <a:noFill/>
            </a:ln>
          </p:spPr>
          <p:txBody>
            <a:bodyPr spcFirstLastPara="1" wrap="square" lIns="121900" tIns="121900" rIns="121900" bIns="121900" anchor="ctr" anchorCtr="0">
              <a:noAutofit/>
            </a:bodyPr>
            <a:lstStyle/>
            <a:p>
              <a:pPr algn="just" defTabSz="1219170">
                <a:spcAft>
                  <a:spcPts val="1067"/>
                </a:spcAft>
                <a:buClr>
                  <a:srgbClr val="000000"/>
                </a:buClr>
              </a:pPr>
              <a:r>
                <a:rPr lang="vi-VN" sz="3200">
                  <a:effectLst/>
                  <a:latin typeface="Times New Roman" panose="02020603050405020304" pitchFamily="18" charset="0"/>
                  <a:ea typeface="Calibri" panose="020F0502020204030204" pitchFamily="34" charset="0"/>
                  <a:cs typeface="Times New Roman" panose="02020603050405020304" pitchFamily="18" charset="0"/>
                </a:rPr>
                <a:t>vừa thấy mặt được</a:t>
              </a: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a:effectLst/>
                  <a:latin typeface="Times New Roman" panose="02020603050405020304" pitchFamily="18" charset="0"/>
                  <a:ea typeface="Calibri" panose="020F0502020204030204" pitchFamily="34" charset="0"/>
                  <a:cs typeface="Times New Roman" panose="02020603050405020304" pitchFamily="18" charset="0"/>
                </a:rPr>
                <a:t>vừa chỉ ra hệ quả không ổn của tiếng Việt của lớp trẻ hiện nay</a:t>
              </a:r>
              <a:endParaRPr lang="en-US" sz="80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cxnSp>
        <p:nvCxnSpPr>
          <p:cNvPr id="17" name="Google Shape;2151;p40">
            <a:extLst>
              <a:ext uri="{FF2B5EF4-FFF2-40B4-BE49-F238E27FC236}">
                <a16:creationId xmlns:a16="http://schemas.microsoft.com/office/drawing/2014/main" id="{76A5D1DB-01B8-6898-B4BD-40910C7CF7F5}"/>
              </a:ext>
            </a:extLst>
          </p:cNvPr>
          <p:cNvCxnSpPr>
            <a:endCxn id="9" idx="2"/>
          </p:cNvCxnSpPr>
          <p:nvPr/>
        </p:nvCxnSpPr>
        <p:spPr>
          <a:xfrm rot="10800000" flipH="1">
            <a:off x="2510488" y="2547827"/>
            <a:ext cx="1271200" cy="1624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18" name="Google Shape;2152;p40">
            <a:extLst>
              <a:ext uri="{FF2B5EF4-FFF2-40B4-BE49-F238E27FC236}">
                <a16:creationId xmlns:a16="http://schemas.microsoft.com/office/drawing/2014/main" id="{1CDCE6BC-48A6-C856-7965-59EFCBE0583D}"/>
              </a:ext>
            </a:extLst>
          </p:cNvPr>
          <p:cNvCxnSpPr>
            <a:endCxn id="12" idx="2"/>
          </p:cNvCxnSpPr>
          <p:nvPr/>
        </p:nvCxnSpPr>
        <p:spPr>
          <a:xfrm>
            <a:off x="2510488" y="4172627"/>
            <a:ext cx="1271200" cy="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19" name="Google Shape;2153;p40">
            <a:extLst>
              <a:ext uri="{FF2B5EF4-FFF2-40B4-BE49-F238E27FC236}">
                <a16:creationId xmlns:a16="http://schemas.microsoft.com/office/drawing/2014/main" id="{BA7B1735-ED1A-B45D-0695-7CF8972AE4A5}"/>
              </a:ext>
            </a:extLst>
          </p:cNvPr>
          <p:cNvCxnSpPr>
            <a:endCxn id="15" idx="2"/>
          </p:cNvCxnSpPr>
          <p:nvPr/>
        </p:nvCxnSpPr>
        <p:spPr>
          <a:xfrm>
            <a:off x="2510488" y="4172627"/>
            <a:ext cx="1271200" cy="1625200"/>
          </a:xfrm>
          <a:prstGeom prst="curvedConnector3">
            <a:avLst>
              <a:gd name="adj1" fmla="val 49997"/>
            </a:avLst>
          </a:prstGeom>
          <a:noFill/>
          <a:ln w="9525" cap="flat" cmpd="sng">
            <a:solidFill>
              <a:srgbClr val="666666"/>
            </a:solidFill>
            <a:prstDash val="solid"/>
            <a:round/>
            <a:headEnd type="none" w="med" len="med"/>
            <a:tailEnd type="none" w="med" len="med"/>
          </a:ln>
        </p:spPr>
      </p:cxnSp>
      <p:grpSp>
        <p:nvGrpSpPr>
          <p:cNvPr id="20" name="Google Shape;2133;p40">
            <a:extLst>
              <a:ext uri="{FF2B5EF4-FFF2-40B4-BE49-F238E27FC236}">
                <a16:creationId xmlns:a16="http://schemas.microsoft.com/office/drawing/2014/main" id="{BB74E7FE-3B51-F023-884E-C408733D5E9A}"/>
              </a:ext>
            </a:extLst>
          </p:cNvPr>
          <p:cNvGrpSpPr/>
          <p:nvPr/>
        </p:nvGrpSpPr>
        <p:grpSpPr>
          <a:xfrm>
            <a:off x="295912" y="1670136"/>
            <a:ext cx="3098800" cy="4456531"/>
            <a:chOff x="457200" y="1389652"/>
            <a:chExt cx="2324100" cy="3342398"/>
          </a:xfrm>
        </p:grpSpPr>
        <p:sp>
          <p:nvSpPr>
            <p:cNvPr id="21" name="Google Shape;2134;p40">
              <a:extLst>
                <a:ext uri="{FF2B5EF4-FFF2-40B4-BE49-F238E27FC236}">
                  <a16:creationId xmlns:a16="http://schemas.microsoft.com/office/drawing/2014/main" id="{35DCD090-91EC-2E37-F09A-FC8AD4C83ABA}"/>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22" name="Google Shape;2135;p40">
              <a:extLst>
                <a:ext uri="{FF2B5EF4-FFF2-40B4-BE49-F238E27FC236}">
                  <a16:creationId xmlns:a16="http://schemas.microsoft.com/office/drawing/2014/main" id="{4FBF7AC7-7360-73C6-8324-6CA7629A2CED}"/>
                </a:ext>
              </a:extLst>
            </p:cNvPr>
            <p:cNvSpPr/>
            <p:nvPr/>
          </p:nvSpPr>
          <p:spPr>
            <a:xfrm>
              <a:off x="457200" y="1389652"/>
              <a:ext cx="2324100" cy="781996"/>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en-US" sz="3200" b="1" i="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Đoạn văn ví dụ </a:t>
              </a:r>
            </a:p>
          </p:txBody>
        </p:sp>
      </p:grpSp>
      <p:pic>
        <p:nvPicPr>
          <p:cNvPr id="23" name="Picture 22">
            <a:extLst>
              <a:ext uri="{FF2B5EF4-FFF2-40B4-BE49-F238E27FC236}">
                <a16:creationId xmlns:a16="http://schemas.microsoft.com/office/drawing/2014/main" id="{CDDFB363-96C9-EA6D-621F-F8AD8CD42407}"/>
              </a:ext>
            </a:extLst>
          </p:cNvPr>
          <p:cNvPicPr>
            <a:picLocks noChangeAspect="1"/>
          </p:cNvPicPr>
          <p:nvPr/>
        </p:nvPicPr>
        <p:blipFill>
          <a:blip r:embed="rId4"/>
          <a:stretch>
            <a:fillRect/>
          </a:stretch>
        </p:blipFill>
        <p:spPr>
          <a:xfrm>
            <a:off x="1" y="2857517"/>
            <a:ext cx="3348305" cy="3971476"/>
          </a:xfrm>
          <a:prstGeom prst="rect">
            <a:avLst/>
          </a:prstGeom>
        </p:spPr>
      </p:pic>
    </p:spTree>
    <p:extLst>
      <p:ext uri="{BB962C8B-B14F-4D97-AF65-F5344CB8AC3E}">
        <p14:creationId xmlns:p14="http://schemas.microsoft.com/office/powerpoint/2010/main" val="337206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E8CBF-05B6-2F9F-312E-F75F217E2EAE}"/>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64;p36">
            <a:extLst>
              <a:ext uri="{FF2B5EF4-FFF2-40B4-BE49-F238E27FC236}">
                <a16:creationId xmlns:a16="http://schemas.microsoft.com/office/drawing/2014/main" id="{DD4CD26F-5BB4-DA2F-A646-52A6AC417ABE}"/>
              </a:ext>
            </a:extLst>
          </p:cNvPr>
          <p:cNvSpPr txBox="1">
            <a:spLocks/>
          </p:cNvSpPr>
          <p:nvPr/>
        </p:nvSpPr>
        <p:spPr>
          <a:xfrm>
            <a:off x="1123344" y="4238108"/>
            <a:ext cx="5704955" cy="876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9600" b="1" kern="0">
                <a:latin typeface="Times New Roman" panose="02020603050405020304" pitchFamily="18" charset="0"/>
              </a:rPr>
              <a:t>Chia sẻ, mở rộng</a:t>
            </a:r>
            <a:endParaRPr lang="en-US" sz="95000" kern="0"/>
          </a:p>
        </p:txBody>
      </p:sp>
      <p:sp>
        <p:nvSpPr>
          <p:cNvPr id="19" name="Google Shape;1714;p32">
            <a:extLst>
              <a:ext uri="{FF2B5EF4-FFF2-40B4-BE49-F238E27FC236}">
                <a16:creationId xmlns:a16="http://schemas.microsoft.com/office/drawing/2014/main" id="{57D4D333-5B27-12C7-2F51-FBB4B6BF2692}"/>
              </a:ext>
            </a:extLst>
          </p:cNvPr>
          <p:cNvSpPr/>
          <p:nvPr/>
        </p:nvSpPr>
        <p:spPr>
          <a:xfrm>
            <a:off x="2873316" y="1089602"/>
            <a:ext cx="2104064" cy="1853812"/>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0" name="Google Shape;1717;p32">
            <a:extLst>
              <a:ext uri="{FF2B5EF4-FFF2-40B4-BE49-F238E27FC236}">
                <a16:creationId xmlns:a16="http://schemas.microsoft.com/office/drawing/2014/main" id="{CCB2B418-01CB-2C49-D412-B00B43D08EC4}"/>
              </a:ext>
            </a:extLst>
          </p:cNvPr>
          <p:cNvSpPr txBox="1">
            <a:spLocks/>
          </p:cNvSpPr>
          <p:nvPr/>
        </p:nvSpPr>
        <p:spPr>
          <a:xfrm>
            <a:off x="2797882" y="887973"/>
            <a:ext cx="2254933" cy="2257067"/>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defTabSz="1219170">
              <a:buClr>
                <a:srgbClr val="3F2210"/>
              </a:buClr>
              <a:defRPr/>
            </a:pPr>
            <a:r>
              <a:rPr lang="en" sz="10666" kern="0">
                <a:solidFill>
                  <a:srgbClr val="FFFFFF"/>
                </a:solidFill>
              </a:rPr>
              <a:t>04</a:t>
            </a:r>
          </a:p>
        </p:txBody>
      </p:sp>
      <p:grpSp>
        <p:nvGrpSpPr>
          <p:cNvPr id="21" name="Google Shape;1722;p32">
            <a:extLst>
              <a:ext uri="{FF2B5EF4-FFF2-40B4-BE49-F238E27FC236}">
                <a16:creationId xmlns:a16="http://schemas.microsoft.com/office/drawing/2014/main" id="{72C6D800-FF32-A0AF-017C-2800C5C511D6}"/>
              </a:ext>
            </a:extLst>
          </p:cNvPr>
          <p:cNvGrpSpPr/>
          <p:nvPr/>
        </p:nvGrpSpPr>
        <p:grpSpPr>
          <a:xfrm>
            <a:off x="6668810" y="226269"/>
            <a:ext cx="964457" cy="1486796"/>
            <a:chOff x="465956" y="2021470"/>
            <a:chExt cx="542507" cy="836323"/>
          </a:xfrm>
        </p:grpSpPr>
        <p:sp>
          <p:nvSpPr>
            <p:cNvPr id="22" name="Google Shape;1723;p32">
              <a:extLst>
                <a:ext uri="{FF2B5EF4-FFF2-40B4-BE49-F238E27FC236}">
                  <a16:creationId xmlns:a16="http://schemas.microsoft.com/office/drawing/2014/main" id="{FA7F6EB0-D8F0-A6F2-7551-75A76A60E79B}"/>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3" name="Google Shape;1724;p32">
              <a:extLst>
                <a:ext uri="{FF2B5EF4-FFF2-40B4-BE49-F238E27FC236}">
                  <a16:creationId xmlns:a16="http://schemas.microsoft.com/office/drawing/2014/main" id="{9AB3CDB3-6C0C-3B24-4B35-D55681D4D534}"/>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4" name="Google Shape;1725;p32">
              <a:extLst>
                <a:ext uri="{FF2B5EF4-FFF2-40B4-BE49-F238E27FC236}">
                  <a16:creationId xmlns:a16="http://schemas.microsoft.com/office/drawing/2014/main" id="{0C79FCFC-E385-056B-60CE-4F114F8CAAD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5" name="Google Shape;1726;p32">
              <a:extLst>
                <a:ext uri="{FF2B5EF4-FFF2-40B4-BE49-F238E27FC236}">
                  <a16:creationId xmlns:a16="http://schemas.microsoft.com/office/drawing/2014/main" id="{7381B024-2CE3-772A-2F3C-59AF93CCBB55}"/>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6" name="Google Shape;1727;p32">
              <a:extLst>
                <a:ext uri="{FF2B5EF4-FFF2-40B4-BE49-F238E27FC236}">
                  <a16:creationId xmlns:a16="http://schemas.microsoft.com/office/drawing/2014/main" id="{689A7D6C-6792-8F55-25C5-683821BF8947}"/>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7" name="Google Shape;1728;p32">
              <a:extLst>
                <a:ext uri="{FF2B5EF4-FFF2-40B4-BE49-F238E27FC236}">
                  <a16:creationId xmlns:a16="http://schemas.microsoft.com/office/drawing/2014/main" id="{53AA32D2-3981-4877-4A86-0012F055C219}"/>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8" name="Google Shape;1729;p32">
              <a:extLst>
                <a:ext uri="{FF2B5EF4-FFF2-40B4-BE49-F238E27FC236}">
                  <a16:creationId xmlns:a16="http://schemas.microsoft.com/office/drawing/2014/main" id="{EEE1567E-2244-397A-9747-8E0C16AD19DF}"/>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29" name="Google Shape;1730;p32">
              <a:extLst>
                <a:ext uri="{FF2B5EF4-FFF2-40B4-BE49-F238E27FC236}">
                  <a16:creationId xmlns:a16="http://schemas.microsoft.com/office/drawing/2014/main" id="{CE76EE05-B5A5-2153-94B3-A817F5F0BED1}"/>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grpSp>
        <p:nvGrpSpPr>
          <p:cNvPr id="30" name="Google Shape;1838;p32">
            <a:extLst>
              <a:ext uri="{FF2B5EF4-FFF2-40B4-BE49-F238E27FC236}">
                <a16:creationId xmlns:a16="http://schemas.microsoft.com/office/drawing/2014/main" id="{16809B0B-4B38-47F2-ED75-8A3CFE1A82B6}"/>
              </a:ext>
            </a:extLst>
          </p:cNvPr>
          <p:cNvGrpSpPr/>
          <p:nvPr/>
        </p:nvGrpSpPr>
        <p:grpSpPr>
          <a:xfrm>
            <a:off x="-708815" y="-283123"/>
            <a:ext cx="2556692" cy="1964652"/>
            <a:chOff x="3147471" y="1138214"/>
            <a:chExt cx="1438139" cy="1105117"/>
          </a:xfrm>
        </p:grpSpPr>
        <p:sp>
          <p:nvSpPr>
            <p:cNvPr id="31" name="Google Shape;1839;p32">
              <a:extLst>
                <a:ext uri="{FF2B5EF4-FFF2-40B4-BE49-F238E27FC236}">
                  <a16:creationId xmlns:a16="http://schemas.microsoft.com/office/drawing/2014/main" id="{24D767C5-A9CF-B1EB-81F4-51EE3C8323CF}"/>
                </a:ext>
              </a:extLst>
            </p:cNvPr>
            <p:cNvSpPr/>
            <p:nvPr/>
          </p:nvSpPr>
          <p:spPr>
            <a:xfrm>
              <a:off x="3164422" y="1146325"/>
              <a:ext cx="1275318" cy="556844"/>
            </a:xfrm>
            <a:custGeom>
              <a:avLst/>
              <a:gdLst/>
              <a:ahLst/>
              <a:cxnLst/>
              <a:rect l="l" t="t" r="r" b="b"/>
              <a:pathLst>
                <a:path w="33179" h="14487" extrusionOk="0">
                  <a:moveTo>
                    <a:pt x="33108" y="1"/>
                  </a:moveTo>
                  <a:cubicBezTo>
                    <a:pt x="33108" y="1"/>
                    <a:pt x="29198" y="2148"/>
                    <a:pt x="27432" y="2255"/>
                  </a:cubicBezTo>
                  <a:cubicBezTo>
                    <a:pt x="25664" y="2360"/>
                    <a:pt x="17943" y="2850"/>
                    <a:pt x="17524" y="9015"/>
                  </a:cubicBezTo>
                  <a:cubicBezTo>
                    <a:pt x="16215" y="7803"/>
                    <a:pt x="14787" y="7352"/>
                    <a:pt x="13386" y="7352"/>
                  </a:cubicBezTo>
                  <a:cubicBezTo>
                    <a:pt x="9935" y="7352"/>
                    <a:pt x="6644" y="10084"/>
                    <a:pt x="5678" y="10891"/>
                  </a:cubicBezTo>
                  <a:cubicBezTo>
                    <a:pt x="4319" y="12025"/>
                    <a:pt x="0" y="13147"/>
                    <a:pt x="0" y="13147"/>
                  </a:cubicBezTo>
                  <a:lnTo>
                    <a:pt x="1166" y="14486"/>
                  </a:lnTo>
                  <a:lnTo>
                    <a:pt x="14746" y="10767"/>
                  </a:lnTo>
                  <a:cubicBezTo>
                    <a:pt x="15163" y="10858"/>
                    <a:pt x="15562" y="10898"/>
                    <a:pt x="15942" y="10898"/>
                  </a:cubicBezTo>
                  <a:cubicBezTo>
                    <a:pt x="17130" y="10898"/>
                    <a:pt x="18130" y="10504"/>
                    <a:pt x="18905" y="10027"/>
                  </a:cubicBezTo>
                  <a:cubicBezTo>
                    <a:pt x="20088" y="9302"/>
                    <a:pt x="20746" y="8383"/>
                    <a:pt x="20746" y="8383"/>
                  </a:cubicBezTo>
                  <a:lnTo>
                    <a:pt x="33179" y="1775"/>
                  </a:lnTo>
                  <a:lnTo>
                    <a:pt x="33108" y="1"/>
                  </a:lnTo>
                  <a:close/>
                </a:path>
              </a:pathLst>
            </a:custGeom>
            <a:solidFill>
              <a:srgbClr val="FFFFFF"/>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2" name="Google Shape;1840;p32">
              <a:extLst>
                <a:ext uri="{FF2B5EF4-FFF2-40B4-BE49-F238E27FC236}">
                  <a16:creationId xmlns:a16="http://schemas.microsoft.com/office/drawing/2014/main" id="{2A4F1C0A-74C5-0441-3AD7-4C29322E8A89}"/>
                </a:ext>
              </a:extLst>
            </p:cNvPr>
            <p:cNvSpPr/>
            <p:nvPr/>
          </p:nvSpPr>
          <p:spPr>
            <a:xfrm>
              <a:off x="3156043" y="1188683"/>
              <a:ext cx="1420957" cy="1046615"/>
            </a:xfrm>
            <a:custGeom>
              <a:avLst/>
              <a:gdLst/>
              <a:ahLst/>
              <a:cxnLst/>
              <a:rect l="l" t="t" r="r" b="b"/>
              <a:pathLst>
                <a:path w="36968" h="27229" extrusionOk="0">
                  <a:moveTo>
                    <a:pt x="34665" y="0"/>
                  </a:moveTo>
                  <a:lnTo>
                    <a:pt x="33397" y="675"/>
                  </a:lnTo>
                  <a:lnTo>
                    <a:pt x="20964" y="7282"/>
                  </a:lnTo>
                  <a:cubicBezTo>
                    <a:pt x="20964" y="7282"/>
                    <a:pt x="20735" y="7603"/>
                    <a:pt x="20301" y="8017"/>
                  </a:cubicBezTo>
                  <a:cubicBezTo>
                    <a:pt x="20001" y="8301"/>
                    <a:pt x="19607" y="8630"/>
                    <a:pt x="19123" y="8926"/>
                  </a:cubicBezTo>
                  <a:cubicBezTo>
                    <a:pt x="18871" y="9081"/>
                    <a:pt x="18593" y="9229"/>
                    <a:pt x="18294" y="9356"/>
                  </a:cubicBezTo>
                  <a:cubicBezTo>
                    <a:pt x="17677" y="9619"/>
                    <a:pt x="16962" y="9797"/>
                    <a:pt x="16163" y="9797"/>
                  </a:cubicBezTo>
                  <a:cubicBezTo>
                    <a:pt x="15782" y="9797"/>
                    <a:pt x="15382" y="9757"/>
                    <a:pt x="14965" y="9666"/>
                  </a:cubicBezTo>
                  <a:lnTo>
                    <a:pt x="1386" y="13385"/>
                  </a:lnTo>
                  <a:lnTo>
                    <a:pt x="1" y="13766"/>
                  </a:lnTo>
                  <a:lnTo>
                    <a:pt x="9530" y="27229"/>
                  </a:lnTo>
                  <a:lnTo>
                    <a:pt x="20423" y="20378"/>
                  </a:lnTo>
                  <a:cubicBezTo>
                    <a:pt x="20858" y="20479"/>
                    <a:pt x="21247" y="20523"/>
                    <a:pt x="21595" y="20523"/>
                  </a:cubicBezTo>
                  <a:cubicBezTo>
                    <a:pt x="21805" y="20523"/>
                    <a:pt x="22001" y="20507"/>
                    <a:pt x="22182" y="20478"/>
                  </a:cubicBezTo>
                  <a:cubicBezTo>
                    <a:pt x="23120" y="20330"/>
                    <a:pt x="23681" y="19840"/>
                    <a:pt x="23995" y="19434"/>
                  </a:cubicBezTo>
                  <a:cubicBezTo>
                    <a:pt x="24249" y="19101"/>
                    <a:pt x="24342" y="18823"/>
                    <a:pt x="24342" y="18823"/>
                  </a:cubicBezTo>
                  <a:lnTo>
                    <a:pt x="36967" y="16336"/>
                  </a:lnTo>
                  <a:lnTo>
                    <a:pt x="34665" y="0"/>
                  </a:lnTo>
                  <a:close/>
                </a:path>
              </a:pathLst>
            </a:custGeom>
            <a:solidFill>
              <a:srgbClr val="EEAB57"/>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33" name="Google Shape;1841;p32">
              <a:extLst>
                <a:ext uri="{FF2B5EF4-FFF2-40B4-BE49-F238E27FC236}">
                  <a16:creationId xmlns:a16="http://schemas.microsoft.com/office/drawing/2014/main" id="{E81D583B-9DD0-69A7-4328-9D722AD9A521}"/>
                </a:ext>
              </a:extLst>
            </p:cNvPr>
            <p:cNvSpPr/>
            <p:nvPr/>
          </p:nvSpPr>
          <p:spPr>
            <a:xfrm>
              <a:off x="3147471" y="1138214"/>
              <a:ext cx="1438139" cy="1105117"/>
            </a:xfrm>
            <a:custGeom>
              <a:avLst/>
              <a:gdLst/>
              <a:ahLst/>
              <a:cxnLst/>
              <a:rect l="l" t="t" r="r" b="b"/>
              <a:pathLst>
                <a:path w="37415" h="28751" extrusionOk="0">
                  <a:moveTo>
                    <a:pt x="33348" y="557"/>
                  </a:moveTo>
                  <a:lnTo>
                    <a:pt x="33399" y="1859"/>
                  </a:lnTo>
                  <a:lnTo>
                    <a:pt x="21085" y="8406"/>
                  </a:lnTo>
                  <a:cubicBezTo>
                    <a:pt x="21083" y="8407"/>
                    <a:pt x="21082" y="8408"/>
                    <a:pt x="21080" y="8409"/>
                  </a:cubicBezTo>
                  <a:cubicBezTo>
                    <a:pt x="21072" y="8413"/>
                    <a:pt x="21066" y="8422"/>
                    <a:pt x="21058" y="8427"/>
                  </a:cubicBezTo>
                  <a:cubicBezTo>
                    <a:pt x="21043" y="8437"/>
                    <a:pt x="21031" y="8449"/>
                    <a:pt x="21021" y="8461"/>
                  </a:cubicBezTo>
                  <a:cubicBezTo>
                    <a:pt x="21018" y="8464"/>
                    <a:pt x="21014" y="8465"/>
                    <a:pt x="21012" y="8469"/>
                  </a:cubicBezTo>
                  <a:cubicBezTo>
                    <a:pt x="21007" y="8477"/>
                    <a:pt x="20467" y="9216"/>
                    <a:pt x="19512" y="9872"/>
                  </a:cubicBezTo>
                  <a:cubicBezTo>
                    <a:pt x="19331" y="7315"/>
                    <a:pt x="22747" y="5475"/>
                    <a:pt x="22783" y="5455"/>
                  </a:cubicBezTo>
                  <a:cubicBezTo>
                    <a:pt x="22887" y="5401"/>
                    <a:pt x="22925" y="5273"/>
                    <a:pt x="22871" y="5170"/>
                  </a:cubicBezTo>
                  <a:cubicBezTo>
                    <a:pt x="22833" y="5098"/>
                    <a:pt x="22760" y="5056"/>
                    <a:pt x="22684" y="5056"/>
                  </a:cubicBezTo>
                  <a:cubicBezTo>
                    <a:pt x="22650" y="5056"/>
                    <a:pt x="22616" y="5064"/>
                    <a:pt x="22585" y="5082"/>
                  </a:cubicBezTo>
                  <a:cubicBezTo>
                    <a:pt x="22423" y="5166"/>
                    <a:pt x="18698" y="7173"/>
                    <a:pt x="19114" y="10121"/>
                  </a:cubicBezTo>
                  <a:cubicBezTo>
                    <a:pt x="18675" y="10379"/>
                    <a:pt x="18227" y="10576"/>
                    <a:pt x="17769" y="10705"/>
                  </a:cubicBezTo>
                  <a:cubicBezTo>
                    <a:pt x="16879" y="9409"/>
                    <a:pt x="15326" y="9092"/>
                    <a:pt x="14020" y="9092"/>
                  </a:cubicBezTo>
                  <a:cubicBezTo>
                    <a:pt x="12828" y="9092"/>
                    <a:pt x="11843" y="9356"/>
                    <a:pt x="11759" y="9380"/>
                  </a:cubicBezTo>
                  <a:cubicBezTo>
                    <a:pt x="11646" y="9411"/>
                    <a:pt x="11581" y="9526"/>
                    <a:pt x="11612" y="9640"/>
                  </a:cubicBezTo>
                  <a:cubicBezTo>
                    <a:pt x="11637" y="9734"/>
                    <a:pt x="11721" y="9796"/>
                    <a:pt x="11814" y="9796"/>
                  </a:cubicBezTo>
                  <a:cubicBezTo>
                    <a:pt x="11833" y="9796"/>
                    <a:pt x="11853" y="9794"/>
                    <a:pt x="11872" y="9788"/>
                  </a:cubicBezTo>
                  <a:cubicBezTo>
                    <a:pt x="11893" y="9783"/>
                    <a:pt x="12858" y="9523"/>
                    <a:pt x="14017" y="9523"/>
                  </a:cubicBezTo>
                  <a:cubicBezTo>
                    <a:pt x="15174" y="9523"/>
                    <a:pt x="16524" y="9781"/>
                    <a:pt x="17324" y="10808"/>
                  </a:cubicBezTo>
                  <a:cubicBezTo>
                    <a:pt x="17015" y="10866"/>
                    <a:pt x="16702" y="10895"/>
                    <a:pt x="16387" y="10895"/>
                  </a:cubicBezTo>
                  <a:cubicBezTo>
                    <a:pt x="16006" y="10895"/>
                    <a:pt x="15621" y="10853"/>
                    <a:pt x="15233" y="10768"/>
                  </a:cubicBezTo>
                  <a:cubicBezTo>
                    <a:pt x="15232" y="10767"/>
                    <a:pt x="15230" y="10767"/>
                    <a:pt x="15229" y="10767"/>
                  </a:cubicBezTo>
                  <a:cubicBezTo>
                    <a:pt x="15226" y="10767"/>
                    <a:pt x="15223" y="10768"/>
                    <a:pt x="15220" y="10768"/>
                  </a:cubicBezTo>
                  <a:cubicBezTo>
                    <a:pt x="15211" y="10767"/>
                    <a:pt x="15203" y="10766"/>
                    <a:pt x="15195" y="10766"/>
                  </a:cubicBezTo>
                  <a:cubicBezTo>
                    <a:pt x="15187" y="10766"/>
                    <a:pt x="15178" y="10767"/>
                    <a:pt x="15170" y="10768"/>
                  </a:cubicBezTo>
                  <a:cubicBezTo>
                    <a:pt x="15161" y="10769"/>
                    <a:pt x="15151" y="10768"/>
                    <a:pt x="15142" y="10771"/>
                  </a:cubicBezTo>
                  <a:cubicBezTo>
                    <a:pt x="15141" y="10771"/>
                    <a:pt x="15139" y="10771"/>
                    <a:pt x="15137" y="10771"/>
                  </a:cubicBezTo>
                  <a:cubicBezTo>
                    <a:pt x="15135" y="10771"/>
                    <a:pt x="15133" y="10771"/>
                    <a:pt x="15131" y="10772"/>
                  </a:cubicBezTo>
                  <a:lnTo>
                    <a:pt x="1679" y="14457"/>
                  </a:lnTo>
                  <a:lnTo>
                    <a:pt x="824" y="13475"/>
                  </a:lnTo>
                  <a:cubicBezTo>
                    <a:pt x="1871" y="13186"/>
                    <a:pt x="5081" y="12246"/>
                    <a:pt x="6255" y="11266"/>
                  </a:cubicBezTo>
                  <a:cubicBezTo>
                    <a:pt x="9043" y="8937"/>
                    <a:pt x="11591" y="7765"/>
                    <a:pt x="13806" y="7765"/>
                  </a:cubicBezTo>
                  <a:cubicBezTo>
                    <a:pt x="15307" y="7765"/>
                    <a:pt x="16655" y="8303"/>
                    <a:pt x="17821" y="9384"/>
                  </a:cubicBezTo>
                  <a:cubicBezTo>
                    <a:pt x="17829" y="9390"/>
                    <a:pt x="17839" y="9392"/>
                    <a:pt x="17846" y="9397"/>
                  </a:cubicBezTo>
                  <a:cubicBezTo>
                    <a:pt x="17857" y="9405"/>
                    <a:pt x="17870" y="9415"/>
                    <a:pt x="17882" y="9420"/>
                  </a:cubicBezTo>
                  <a:cubicBezTo>
                    <a:pt x="17897" y="9426"/>
                    <a:pt x="17911" y="9428"/>
                    <a:pt x="17925" y="9431"/>
                  </a:cubicBezTo>
                  <a:cubicBezTo>
                    <a:pt x="17934" y="9432"/>
                    <a:pt x="17942" y="9437"/>
                    <a:pt x="17951" y="9439"/>
                  </a:cubicBezTo>
                  <a:lnTo>
                    <a:pt x="17965" y="9439"/>
                  </a:lnTo>
                  <a:cubicBezTo>
                    <a:pt x="17966" y="9439"/>
                    <a:pt x="17968" y="9437"/>
                    <a:pt x="17969" y="9437"/>
                  </a:cubicBezTo>
                  <a:cubicBezTo>
                    <a:pt x="17981" y="9437"/>
                    <a:pt x="17992" y="9433"/>
                    <a:pt x="18002" y="9431"/>
                  </a:cubicBezTo>
                  <a:cubicBezTo>
                    <a:pt x="18018" y="9428"/>
                    <a:pt x="18033" y="9427"/>
                    <a:pt x="18047" y="9421"/>
                  </a:cubicBezTo>
                  <a:cubicBezTo>
                    <a:pt x="18056" y="9417"/>
                    <a:pt x="18062" y="9411"/>
                    <a:pt x="18069" y="9405"/>
                  </a:cubicBezTo>
                  <a:cubicBezTo>
                    <a:pt x="18085" y="9396"/>
                    <a:pt x="18099" y="9387"/>
                    <a:pt x="18113" y="9374"/>
                  </a:cubicBezTo>
                  <a:cubicBezTo>
                    <a:pt x="18114" y="9372"/>
                    <a:pt x="18116" y="9371"/>
                    <a:pt x="18119" y="9370"/>
                  </a:cubicBezTo>
                  <a:cubicBezTo>
                    <a:pt x="18125" y="9364"/>
                    <a:pt x="18126" y="9356"/>
                    <a:pt x="18132" y="9349"/>
                  </a:cubicBezTo>
                  <a:cubicBezTo>
                    <a:pt x="18141" y="9335"/>
                    <a:pt x="18151" y="9323"/>
                    <a:pt x="18156" y="9307"/>
                  </a:cubicBezTo>
                  <a:cubicBezTo>
                    <a:pt x="18162" y="9294"/>
                    <a:pt x="18165" y="9281"/>
                    <a:pt x="18167" y="9268"/>
                  </a:cubicBezTo>
                  <a:cubicBezTo>
                    <a:pt x="18170" y="9257"/>
                    <a:pt x="18173" y="9250"/>
                    <a:pt x="18175" y="9240"/>
                  </a:cubicBezTo>
                  <a:cubicBezTo>
                    <a:pt x="18442" y="5311"/>
                    <a:pt x="21799" y="3041"/>
                    <a:pt x="27883" y="2676"/>
                  </a:cubicBezTo>
                  <a:cubicBezTo>
                    <a:pt x="29407" y="2584"/>
                    <a:pt x="32389" y="1065"/>
                    <a:pt x="33348" y="557"/>
                  </a:cubicBezTo>
                  <a:close/>
                  <a:moveTo>
                    <a:pt x="34720" y="1642"/>
                  </a:moveTo>
                  <a:lnTo>
                    <a:pt x="36950" y="17476"/>
                  </a:lnTo>
                  <a:lnTo>
                    <a:pt x="24710" y="19888"/>
                  </a:lnTo>
                  <a:lnTo>
                    <a:pt x="21439" y="8702"/>
                  </a:lnTo>
                  <a:lnTo>
                    <a:pt x="34720" y="1642"/>
                  </a:lnTo>
                  <a:close/>
                  <a:moveTo>
                    <a:pt x="21097" y="9040"/>
                  </a:moveTo>
                  <a:lnTo>
                    <a:pt x="24340" y="20123"/>
                  </a:lnTo>
                  <a:cubicBezTo>
                    <a:pt x="24223" y="20405"/>
                    <a:pt x="23616" y="21618"/>
                    <a:pt x="21820" y="21618"/>
                  </a:cubicBezTo>
                  <a:cubicBezTo>
                    <a:pt x="21512" y="21618"/>
                    <a:pt x="21169" y="21582"/>
                    <a:pt x="20787" y="21500"/>
                  </a:cubicBezTo>
                  <a:lnTo>
                    <a:pt x="15569" y="11261"/>
                  </a:lnTo>
                  <a:lnTo>
                    <a:pt x="15569" y="11261"/>
                  </a:lnTo>
                  <a:cubicBezTo>
                    <a:pt x="15848" y="11300"/>
                    <a:pt x="16123" y="11323"/>
                    <a:pt x="16396" y="11323"/>
                  </a:cubicBezTo>
                  <a:cubicBezTo>
                    <a:pt x="17453" y="11323"/>
                    <a:pt x="18480" y="11020"/>
                    <a:pt x="19458" y="10419"/>
                  </a:cubicBezTo>
                  <a:cubicBezTo>
                    <a:pt x="19460" y="10418"/>
                    <a:pt x="19461" y="10416"/>
                    <a:pt x="19464" y="10415"/>
                  </a:cubicBezTo>
                  <a:cubicBezTo>
                    <a:pt x="20244" y="9935"/>
                    <a:pt x="20797" y="9382"/>
                    <a:pt x="21097" y="9040"/>
                  </a:cubicBezTo>
                  <a:close/>
                  <a:moveTo>
                    <a:pt x="15077" y="11227"/>
                  </a:moveTo>
                  <a:lnTo>
                    <a:pt x="20368" y="21612"/>
                  </a:lnTo>
                  <a:lnTo>
                    <a:pt x="9809" y="28253"/>
                  </a:lnTo>
                  <a:lnTo>
                    <a:pt x="570" y="15200"/>
                  </a:lnTo>
                  <a:lnTo>
                    <a:pt x="15077" y="11227"/>
                  </a:lnTo>
                  <a:close/>
                  <a:moveTo>
                    <a:pt x="33548" y="1"/>
                  </a:moveTo>
                  <a:cubicBezTo>
                    <a:pt x="33513" y="1"/>
                    <a:pt x="33478" y="9"/>
                    <a:pt x="33446" y="26"/>
                  </a:cubicBezTo>
                  <a:cubicBezTo>
                    <a:pt x="33408" y="47"/>
                    <a:pt x="29559" y="2152"/>
                    <a:pt x="27859" y="2255"/>
                  </a:cubicBezTo>
                  <a:cubicBezTo>
                    <a:pt x="21835" y="2617"/>
                    <a:pt x="18282" y="4935"/>
                    <a:pt x="17794" y="8799"/>
                  </a:cubicBezTo>
                  <a:cubicBezTo>
                    <a:pt x="16634" y="7843"/>
                    <a:pt x="15298" y="7368"/>
                    <a:pt x="13830" y="7368"/>
                  </a:cubicBezTo>
                  <a:cubicBezTo>
                    <a:pt x="11496" y="7368"/>
                    <a:pt x="8825" y="8567"/>
                    <a:pt x="5982" y="10942"/>
                  </a:cubicBezTo>
                  <a:cubicBezTo>
                    <a:pt x="4676" y="12033"/>
                    <a:pt x="431" y="13142"/>
                    <a:pt x="388" y="13152"/>
                  </a:cubicBezTo>
                  <a:cubicBezTo>
                    <a:pt x="317" y="13171"/>
                    <a:pt x="260" y="13224"/>
                    <a:pt x="239" y="13295"/>
                  </a:cubicBezTo>
                  <a:cubicBezTo>
                    <a:pt x="218" y="13364"/>
                    <a:pt x="234" y="13441"/>
                    <a:pt x="282" y="13496"/>
                  </a:cubicBezTo>
                  <a:lnTo>
                    <a:pt x="1227" y="14582"/>
                  </a:lnTo>
                  <a:lnTo>
                    <a:pt x="167" y="14872"/>
                  </a:lnTo>
                  <a:cubicBezTo>
                    <a:pt x="100" y="14890"/>
                    <a:pt x="47" y="14941"/>
                    <a:pt x="23" y="15006"/>
                  </a:cubicBezTo>
                  <a:cubicBezTo>
                    <a:pt x="0" y="15070"/>
                    <a:pt x="11" y="15142"/>
                    <a:pt x="49" y="15199"/>
                  </a:cubicBezTo>
                  <a:lnTo>
                    <a:pt x="9579" y="28662"/>
                  </a:lnTo>
                  <a:cubicBezTo>
                    <a:pt x="9620" y="28720"/>
                    <a:pt x="9685" y="28751"/>
                    <a:pt x="9752" y="28751"/>
                  </a:cubicBezTo>
                  <a:cubicBezTo>
                    <a:pt x="9791" y="28751"/>
                    <a:pt x="9829" y="28741"/>
                    <a:pt x="9865" y="28719"/>
                  </a:cubicBezTo>
                  <a:lnTo>
                    <a:pt x="20685" y="21913"/>
                  </a:lnTo>
                  <a:cubicBezTo>
                    <a:pt x="21098" y="22002"/>
                    <a:pt x="21475" y="22044"/>
                    <a:pt x="21812" y="22044"/>
                  </a:cubicBezTo>
                  <a:cubicBezTo>
                    <a:pt x="23776" y="22044"/>
                    <a:pt x="24528" y="20724"/>
                    <a:pt x="24713" y="20319"/>
                  </a:cubicBezTo>
                  <a:lnTo>
                    <a:pt x="37230" y="17853"/>
                  </a:lnTo>
                  <a:cubicBezTo>
                    <a:pt x="37340" y="17832"/>
                    <a:pt x="37415" y="17728"/>
                    <a:pt x="37399" y="17615"/>
                  </a:cubicBezTo>
                  <a:lnTo>
                    <a:pt x="35098" y="1284"/>
                  </a:lnTo>
                  <a:cubicBezTo>
                    <a:pt x="35089" y="1215"/>
                    <a:pt x="35046" y="1156"/>
                    <a:pt x="34984" y="1125"/>
                  </a:cubicBezTo>
                  <a:cubicBezTo>
                    <a:pt x="34954" y="1110"/>
                    <a:pt x="34921" y="1102"/>
                    <a:pt x="34888" y="1102"/>
                  </a:cubicBezTo>
                  <a:cubicBezTo>
                    <a:pt x="34854" y="1102"/>
                    <a:pt x="34820" y="1110"/>
                    <a:pt x="34789" y="1126"/>
                  </a:cubicBezTo>
                  <a:lnTo>
                    <a:pt x="33817" y="1642"/>
                  </a:lnTo>
                  <a:lnTo>
                    <a:pt x="33760" y="204"/>
                  </a:lnTo>
                  <a:cubicBezTo>
                    <a:pt x="33757" y="131"/>
                    <a:pt x="33718" y="65"/>
                    <a:pt x="33653" y="29"/>
                  </a:cubicBezTo>
                  <a:cubicBezTo>
                    <a:pt x="33621" y="10"/>
                    <a:pt x="33584" y="1"/>
                    <a:pt x="33548" y="1"/>
                  </a:cubicBezTo>
                  <a:close/>
                </a:path>
              </a:pathLst>
            </a:custGeom>
            <a:solidFill>
              <a:srgbClr val="3F2210"/>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410936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4. Chia sẻ, mở rộng</a:t>
            </a:r>
            <a:endParaRPr sz="4267" b="1" kern="0">
              <a:solidFill>
                <a:srgbClr val="FFFFFF"/>
              </a:solidFill>
              <a:latin typeface="Times New Roman" panose="02020603050405020304" pitchFamily="18" charset="0"/>
              <a:cs typeface="Times New Roman" panose="02020603050405020304" pitchFamily="18" charset="0"/>
            </a:endParaRPr>
          </a:p>
        </p:txBody>
      </p:sp>
      <p:grpSp>
        <p:nvGrpSpPr>
          <p:cNvPr id="4" name="组合 5">
            <a:extLst>
              <a:ext uri="{FF2B5EF4-FFF2-40B4-BE49-F238E27FC236}">
                <a16:creationId xmlns:a16="http://schemas.microsoft.com/office/drawing/2014/main" id="{9451FACE-3D18-2B04-7D5B-95FAD7BDD074}"/>
              </a:ext>
            </a:extLst>
          </p:cNvPr>
          <p:cNvGrpSpPr>
            <a:grpSpLocks/>
          </p:cNvGrpSpPr>
          <p:nvPr/>
        </p:nvGrpSpPr>
        <p:grpSpPr bwMode="auto">
          <a:xfrm>
            <a:off x="6454312" y="1537252"/>
            <a:ext cx="4770899" cy="3908775"/>
            <a:chOff x="5664" y="1974"/>
            <a:chExt cx="8641" cy="6853"/>
          </a:xfrm>
        </p:grpSpPr>
        <p:pic>
          <p:nvPicPr>
            <p:cNvPr id="6" name="图片 3">
              <a:extLst>
                <a:ext uri="{FF2B5EF4-FFF2-40B4-BE49-F238E27FC236}">
                  <a16:creationId xmlns:a16="http://schemas.microsoft.com/office/drawing/2014/main" id="{D6427A06-B8D0-669A-478E-C211360C9F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4">
              <a:extLst>
                <a:ext uri="{FF2B5EF4-FFF2-40B4-BE49-F238E27FC236}">
                  <a16:creationId xmlns:a16="http://schemas.microsoft.com/office/drawing/2014/main" id="{79FDDC47-4AA8-D303-2350-BCA59F004A3A}"/>
                </a:ext>
              </a:extLst>
            </p:cNvPr>
            <p:cNvSpPr txBox="1"/>
            <p:nvPr/>
          </p:nvSpPr>
          <p:spPr>
            <a:xfrm>
              <a:off x="5901" y="3178"/>
              <a:ext cx="8100" cy="50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2390" marR="36195" lvl="0" indent="281940" algn="ctr" defTabSz="914400" rtl="0" eaLnBrk="1" fontAlgn="auto" latinLnBrk="0" hangingPunct="1">
                <a:lnSpc>
                  <a:spcPct val="100000"/>
                </a:lnSpc>
                <a:spcBef>
                  <a:spcPts val="0"/>
                </a:spcBef>
                <a:spcAft>
                  <a:spcPts val="240"/>
                </a:spcAft>
                <a:buClr>
                  <a:srgbClr val="000000"/>
                </a:buClr>
                <a:buSzTx/>
                <a:buFont typeface="Arial"/>
                <a:buNone/>
                <a:tabLst/>
                <a:defRPr/>
              </a:pPr>
              <a:r>
                <a:rPr lang="vi-VN" sz="3600" i="1">
                  <a:effectLst/>
                  <a:latin typeface="+mj-lt"/>
                  <a:ea typeface="Calibri" panose="020F0502020204030204" pitchFamily="34" charset="0"/>
                  <a:cs typeface="Times New Roman" panose="02020603050405020304" pitchFamily="18" charset="0"/>
                </a:rPr>
                <a:t>Văn bản Tiếng Việt lớp trẻ bây giờ mang lại cho em những thông tin và những nhận thức bổ ích gì?</a:t>
              </a:r>
              <a:endParaRPr kumimoji="0" lang="en-US" sz="9600" b="0" i="0" u="none" strike="noStrike" kern="0" cap="none" spc="0" normalizeH="0" baseline="0" noProof="0">
                <a:ln>
                  <a:noFill/>
                </a:ln>
                <a:solidFill>
                  <a:srgbClr val="181717"/>
                </a:solidFill>
                <a:effectLst/>
                <a:uLnTx/>
                <a:uFillTx/>
                <a:latin typeface="+mj-lt"/>
                <a:ea typeface="Times New Roman" panose="02020603050405020304" pitchFamily="18" charset="0"/>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id="{ECACBF33-C12F-11DE-D3C3-412B2AE4F88B}"/>
              </a:ext>
            </a:extLst>
          </p:cNvPr>
          <p:cNvPicPr>
            <a:picLocks noChangeAspect="1"/>
          </p:cNvPicPr>
          <p:nvPr/>
        </p:nvPicPr>
        <p:blipFill>
          <a:blip r:embed="rId5"/>
          <a:stretch>
            <a:fillRect/>
          </a:stretch>
        </p:blipFill>
        <p:spPr>
          <a:xfrm>
            <a:off x="680951" y="3072540"/>
            <a:ext cx="4770900" cy="4027221"/>
          </a:xfrm>
          <a:prstGeom prst="rect">
            <a:avLst/>
          </a:prstGeom>
        </p:spPr>
      </p:pic>
    </p:spTree>
    <p:extLst>
      <p:ext uri="{BB962C8B-B14F-4D97-AF65-F5344CB8AC3E}">
        <p14:creationId xmlns:p14="http://schemas.microsoft.com/office/powerpoint/2010/main" val="307777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4. Chia sẻ, mở rộng</a:t>
            </a:r>
            <a:endParaRPr sz="4267" b="1" kern="0">
              <a:solidFill>
                <a:srgbClr val="FFFFFF"/>
              </a:solidFill>
              <a:latin typeface="Times New Roman" panose="02020603050405020304" pitchFamily="18" charset="0"/>
              <a:cs typeface="Times New Roman" panose="02020603050405020304" pitchFamily="18" charset="0"/>
            </a:endParaRPr>
          </a:p>
        </p:txBody>
      </p:sp>
      <p:sp>
        <p:nvSpPr>
          <p:cNvPr id="6" name="Google Shape;8247;p108">
            <a:extLst>
              <a:ext uri="{FF2B5EF4-FFF2-40B4-BE49-F238E27FC236}">
                <a16:creationId xmlns:a16="http://schemas.microsoft.com/office/drawing/2014/main" id="{92F08F23-9C59-42BF-08C9-2156DC0EBFED}"/>
              </a:ext>
            </a:extLst>
          </p:cNvPr>
          <p:cNvSpPr/>
          <p:nvPr/>
        </p:nvSpPr>
        <p:spPr>
          <a:xfrm>
            <a:off x="4372336" y="4567483"/>
            <a:ext cx="2924000" cy="514000"/>
          </a:xfrm>
          <a:prstGeom prst="roundRect">
            <a:avLst>
              <a:gd name="adj" fmla="val 50000"/>
            </a:avLst>
          </a:prstGeom>
          <a:solidFill>
            <a:srgbClr val="AAB1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60607"/>
              </a:solidFill>
              <a:effectLst/>
              <a:uLnTx/>
              <a:uFillTx/>
              <a:latin typeface="Arial"/>
              <a:cs typeface="Arial"/>
              <a:sym typeface="Arial"/>
            </a:endParaRPr>
          </a:p>
        </p:txBody>
      </p:sp>
      <p:sp>
        <p:nvSpPr>
          <p:cNvPr id="7" name="Google Shape;8248;p108">
            <a:extLst>
              <a:ext uri="{FF2B5EF4-FFF2-40B4-BE49-F238E27FC236}">
                <a16:creationId xmlns:a16="http://schemas.microsoft.com/office/drawing/2014/main" id="{35794F7F-AE46-B012-21C1-F4CB8B7D13FF}"/>
              </a:ext>
            </a:extLst>
          </p:cNvPr>
          <p:cNvSpPr/>
          <p:nvPr/>
        </p:nvSpPr>
        <p:spPr>
          <a:xfrm>
            <a:off x="2884770" y="3109786"/>
            <a:ext cx="2924000" cy="514000"/>
          </a:xfrm>
          <a:prstGeom prst="roundRect">
            <a:avLst>
              <a:gd name="adj" fmla="val 50000"/>
            </a:avLst>
          </a:prstGeom>
          <a:solidFill>
            <a:srgbClr val="AAB1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60607"/>
              </a:solidFill>
              <a:effectLst/>
              <a:uLnTx/>
              <a:uFillTx/>
              <a:latin typeface="Arial"/>
              <a:cs typeface="Arial"/>
              <a:sym typeface="Arial"/>
            </a:endParaRPr>
          </a:p>
        </p:txBody>
      </p:sp>
      <p:sp>
        <p:nvSpPr>
          <p:cNvPr id="8" name="Google Shape;8250;p108">
            <a:extLst>
              <a:ext uri="{FF2B5EF4-FFF2-40B4-BE49-F238E27FC236}">
                <a16:creationId xmlns:a16="http://schemas.microsoft.com/office/drawing/2014/main" id="{7074B91E-AB0E-60A3-74C7-2A360A59171F}"/>
              </a:ext>
            </a:extLst>
          </p:cNvPr>
          <p:cNvSpPr/>
          <p:nvPr/>
        </p:nvSpPr>
        <p:spPr>
          <a:xfrm>
            <a:off x="1399736" y="1649189"/>
            <a:ext cx="2924000" cy="514000"/>
          </a:xfrm>
          <a:prstGeom prst="roundRect">
            <a:avLst>
              <a:gd name="adj" fmla="val 50000"/>
            </a:avLst>
          </a:prstGeom>
          <a:solidFill>
            <a:srgbClr val="AAB1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60607"/>
              </a:solidFill>
              <a:effectLst/>
              <a:uLnTx/>
              <a:uFillTx/>
              <a:latin typeface="Arial"/>
              <a:cs typeface="Arial"/>
              <a:sym typeface="Arial"/>
            </a:endParaRPr>
          </a:p>
        </p:txBody>
      </p:sp>
      <p:sp>
        <p:nvSpPr>
          <p:cNvPr id="9" name="Google Shape;8252;p108">
            <a:extLst>
              <a:ext uri="{FF2B5EF4-FFF2-40B4-BE49-F238E27FC236}">
                <a16:creationId xmlns:a16="http://schemas.microsoft.com/office/drawing/2014/main" id="{E1F84F2B-B184-DED3-C5C4-F85BE0CE5301}"/>
              </a:ext>
            </a:extLst>
          </p:cNvPr>
          <p:cNvSpPr txBox="1">
            <a:spLocks/>
          </p:cNvSpPr>
          <p:nvPr/>
        </p:nvSpPr>
        <p:spPr>
          <a:xfrm>
            <a:off x="1489336" y="1702447"/>
            <a:ext cx="2541600" cy="40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Balsamiq Sans"/>
              <a:buNone/>
              <a:defRPr sz="2400" b="1" i="0" u="none" strike="noStrike" cap="none">
                <a:solidFill>
                  <a:schemeClr val="lt1"/>
                </a:solidFill>
                <a:latin typeface="Balsamiq Sans"/>
                <a:ea typeface="Balsamiq Sans"/>
                <a:cs typeface="Balsamiq Sans"/>
                <a:sym typeface="Balsamiq Sans"/>
              </a:defRPr>
            </a:lvl1pPr>
            <a:lvl2pPr marL="914400" marR="0" lvl="1"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2pPr>
            <a:lvl3pPr marL="1371600" marR="0" lvl="2"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3pPr>
            <a:lvl4pPr marL="1828800" marR="0" lvl="3"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4pPr>
            <a:lvl5pPr marL="2286000" marR="0" lvl="4"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5pPr>
            <a:lvl6pPr marL="2743200" marR="0" lvl="5"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6pPr>
            <a:lvl7pPr marL="3200400" marR="0" lvl="6"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7pPr>
            <a:lvl8pPr marL="3657600" marR="0" lvl="7"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8pPr>
            <a:lvl9pPr marL="4114800" marR="0" lvl="8"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9pPr>
          </a:lstStyle>
          <a:p>
            <a:pPr marL="0" marR="0" lvl="0" indent="0" algn="l" defTabSz="914400" rtl="0" eaLnBrk="1" fontAlgn="auto" latinLnBrk="0" hangingPunct="1">
              <a:lnSpc>
                <a:spcPct val="100000"/>
              </a:lnSpc>
              <a:spcBef>
                <a:spcPts val="0"/>
              </a:spcBef>
              <a:spcAft>
                <a:spcPts val="0"/>
              </a:spcAft>
              <a:buClr>
                <a:srgbClr val="465557"/>
              </a:buClr>
              <a:buSzPts val="2400"/>
              <a:buFont typeface="Balsamiq Sans"/>
              <a:buNone/>
              <a:tabLst/>
              <a:defRPr/>
            </a:pPr>
            <a:r>
              <a:rPr kumimoji="0" lang="en-US" sz="2400" b="1" i="0" u="none" strike="noStrike" kern="0" cap="none" spc="0" normalizeH="0" baseline="0" noProof="0">
                <a:ln>
                  <a:noFill/>
                </a:ln>
                <a:solidFill>
                  <a:srgbClr val="FFFFFF"/>
                </a:solidFill>
                <a:effectLst/>
                <a:uLnTx/>
                <a:uFillTx/>
                <a:latin typeface="Balsamiq Sans"/>
                <a:sym typeface="Balsamiq Sans"/>
              </a:rPr>
              <a:t>01</a:t>
            </a:r>
          </a:p>
        </p:txBody>
      </p:sp>
      <p:sp>
        <p:nvSpPr>
          <p:cNvPr id="10" name="Google Shape;8256;p108">
            <a:extLst>
              <a:ext uri="{FF2B5EF4-FFF2-40B4-BE49-F238E27FC236}">
                <a16:creationId xmlns:a16="http://schemas.microsoft.com/office/drawing/2014/main" id="{63F098FB-7254-6329-9B91-A4BC9C0A397D}"/>
              </a:ext>
            </a:extLst>
          </p:cNvPr>
          <p:cNvSpPr txBox="1">
            <a:spLocks/>
          </p:cNvSpPr>
          <p:nvPr/>
        </p:nvSpPr>
        <p:spPr>
          <a:xfrm>
            <a:off x="2983603" y="3161661"/>
            <a:ext cx="2541600" cy="40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Balsamiq Sans"/>
              <a:buNone/>
              <a:defRPr sz="2400" b="1" i="0" u="none" strike="noStrike" cap="none">
                <a:solidFill>
                  <a:schemeClr val="lt1"/>
                </a:solidFill>
                <a:latin typeface="Balsamiq Sans"/>
                <a:ea typeface="Balsamiq Sans"/>
                <a:cs typeface="Balsamiq Sans"/>
                <a:sym typeface="Balsamiq Sans"/>
              </a:defRPr>
            </a:lvl1pPr>
            <a:lvl2pPr marL="914400" marR="0" lvl="1"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2pPr>
            <a:lvl3pPr marL="1371600" marR="0" lvl="2"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3pPr>
            <a:lvl4pPr marL="1828800" marR="0" lvl="3"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4pPr>
            <a:lvl5pPr marL="2286000" marR="0" lvl="4"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5pPr>
            <a:lvl6pPr marL="2743200" marR="0" lvl="5"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6pPr>
            <a:lvl7pPr marL="3200400" marR="0" lvl="6"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7pPr>
            <a:lvl8pPr marL="3657600" marR="0" lvl="7"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8pPr>
            <a:lvl9pPr marL="4114800" marR="0" lvl="8"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9pPr>
          </a:lstStyle>
          <a:p>
            <a:pPr marL="0" marR="0" lvl="0" indent="0" algn="l" defTabSz="914400" rtl="0" eaLnBrk="1" fontAlgn="auto" latinLnBrk="0" hangingPunct="1">
              <a:lnSpc>
                <a:spcPct val="100000"/>
              </a:lnSpc>
              <a:spcBef>
                <a:spcPts val="0"/>
              </a:spcBef>
              <a:spcAft>
                <a:spcPts val="0"/>
              </a:spcAft>
              <a:buClr>
                <a:srgbClr val="465557"/>
              </a:buClr>
              <a:buSzPts val="2400"/>
              <a:buFont typeface="Balsamiq Sans"/>
              <a:buNone/>
              <a:tabLst/>
              <a:defRPr/>
            </a:pPr>
            <a:r>
              <a:rPr kumimoji="0" lang="en-US" sz="2400" b="1" i="0" u="none" strike="noStrike" kern="0" cap="none" spc="0" normalizeH="0" baseline="0" noProof="0">
                <a:ln>
                  <a:noFill/>
                </a:ln>
                <a:solidFill>
                  <a:srgbClr val="FFFFFF"/>
                </a:solidFill>
                <a:effectLst/>
                <a:uLnTx/>
                <a:uFillTx/>
                <a:latin typeface="Balsamiq Sans"/>
                <a:sym typeface="Balsamiq Sans"/>
              </a:rPr>
              <a:t>02</a:t>
            </a:r>
          </a:p>
        </p:txBody>
      </p:sp>
      <p:sp>
        <p:nvSpPr>
          <p:cNvPr id="11" name="Google Shape;8257;p108">
            <a:extLst>
              <a:ext uri="{FF2B5EF4-FFF2-40B4-BE49-F238E27FC236}">
                <a16:creationId xmlns:a16="http://schemas.microsoft.com/office/drawing/2014/main" id="{6DF16D7E-F041-62DC-9B34-18BEA0519B1F}"/>
              </a:ext>
            </a:extLst>
          </p:cNvPr>
          <p:cNvSpPr txBox="1">
            <a:spLocks/>
          </p:cNvSpPr>
          <p:nvPr/>
        </p:nvSpPr>
        <p:spPr>
          <a:xfrm>
            <a:off x="4477870" y="4620874"/>
            <a:ext cx="2541600" cy="40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Balsamiq Sans"/>
              <a:buNone/>
              <a:defRPr sz="2400" b="1" i="0" u="none" strike="noStrike" cap="none">
                <a:solidFill>
                  <a:schemeClr val="lt1"/>
                </a:solidFill>
                <a:latin typeface="Balsamiq Sans"/>
                <a:ea typeface="Balsamiq Sans"/>
                <a:cs typeface="Balsamiq Sans"/>
                <a:sym typeface="Balsamiq Sans"/>
              </a:defRPr>
            </a:lvl1pPr>
            <a:lvl2pPr marL="914400" marR="0" lvl="1"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2pPr>
            <a:lvl3pPr marL="1371600" marR="0" lvl="2"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3pPr>
            <a:lvl4pPr marL="1828800" marR="0" lvl="3"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4pPr>
            <a:lvl5pPr marL="2286000" marR="0" lvl="4"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5pPr>
            <a:lvl6pPr marL="2743200" marR="0" lvl="5"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6pPr>
            <a:lvl7pPr marL="3200400" marR="0" lvl="6"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7pPr>
            <a:lvl8pPr marL="3657600" marR="0" lvl="7"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8pPr>
            <a:lvl9pPr marL="4114800" marR="0" lvl="8" indent="-317500" algn="ctr" rtl="0">
              <a:lnSpc>
                <a:spcPct val="100000"/>
              </a:lnSpc>
              <a:spcBef>
                <a:spcPts val="0"/>
              </a:spcBef>
              <a:spcAft>
                <a:spcPts val="0"/>
              </a:spcAft>
              <a:buClr>
                <a:schemeClr val="lt2"/>
              </a:buClr>
              <a:buSzPts val="2400"/>
              <a:buFont typeface="Balsamiq Sans"/>
              <a:buNone/>
              <a:defRPr sz="3200" b="1" i="0" u="none" strike="noStrike" cap="none">
                <a:solidFill>
                  <a:schemeClr val="lt2"/>
                </a:solidFill>
                <a:latin typeface="Balsamiq Sans"/>
                <a:ea typeface="Balsamiq Sans"/>
                <a:cs typeface="Balsamiq Sans"/>
                <a:sym typeface="Balsamiq Sans"/>
              </a:defRPr>
            </a:lvl9pPr>
          </a:lstStyle>
          <a:p>
            <a:pPr marL="0" marR="0" lvl="0" indent="0" algn="l" defTabSz="914400" rtl="0" eaLnBrk="1" fontAlgn="auto" latinLnBrk="0" hangingPunct="1">
              <a:lnSpc>
                <a:spcPct val="100000"/>
              </a:lnSpc>
              <a:spcBef>
                <a:spcPts val="0"/>
              </a:spcBef>
              <a:spcAft>
                <a:spcPts val="0"/>
              </a:spcAft>
              <a:buClr>
                <a:srgbClr val="465557"/>
              </a:buClr>
              <a:buSzPts val="2400"/>
              <a:buFont typeface="Balsamiq Sans"/>
              <a:buNone/>
              <a:tabLst/>
              <a:defRPr/>
            </a:pPr>
            <a:r>
              <a:rPr kumimoji="0" lang="en-US" sz="2400" b="1" i="0" u="none" strike="noStrike" kern="0" cap="none" spc="0" normalizeH="0" baseline="0" noProof="0">
                <a:ln>
                  <a:noFill/>
                </a:ln>
                <a:solidFill>
                  <a:srgbClr val="FFFFFF"/>
                </a:solidFill>
                <a:effectLst/>
                <a:uLnTx/>
                <a:uFillTx/>
                <a:latin typeface="Balsamiq Sans"/>
                <a:sym typeface="Balsamiq Sans"/>
              </a:rPr>
              <a:t>03</a:t>
            </a:r>
          </a:p>
        </p:txBody>
      </p:sp>
      <p:cxnSp>
        <p:nvCxnSpPr>
          <p:cNvPr id="12" name="Google Shape;8265;p108">
            <a:extLst>
              <a:ext uri="{FF2B5EF4-FFF2-40B4-BE49-F238E27FC236}">
                <a16:creationId xmlns:a16="http://schemas.microsoft.com/office/drawing/2014/main" id="{86801B70-3D9C-EBFF-6F36-A33AD5A0EF34}"/>
              </a:ext>
            </a:extLst>
          </p:cNvPr>
          <p:cNvCxnSpPr>
            <a:stCxn id="8" idx="3"/>
            <a:endCxn id="7" idx="0"/>
          </p:cNvCxnSpPr>
          <p:nvPr/>
        </p:nvCxnSpPr>
        <p:spPr>
          <a:xfrm>
            <a:off x="4323736" y="1906189"/>
            <a:ext cx="23200" cy="1203600"/>
          </a:xfrm>
          <a:prstGeom prst="bentConnector2">
            <a:avLst/>
          </a:prstGeom>
          <a:noFill/>
          <a:ln w="19050" cap="flat" cmpd="sng">
            <a:solidFill>
              <a:srgbClr val="465557"/>
            </a:solidFill>
            <a:prstDash val="solid"/>
            <a:round/>
            <a:headEnd type="none" w="med" len="med"/>
            <a:tailEnd type="none" w="med" len="med"/>
          </a:ln>
        </p:spPr>
      </p:cxnSp>
      <p:cxnSp>
        <p:nvCxnSpPr>
          <p:cNvPr id="13" name="Google Shape;8266;p108">
            <a:extLst>
              <a:ext uri="{FF2B5EF4-FFF2-40B4-BE49-F238E27FC236}">
                <a16:creationId xmlns:a16="http://schemas.microsoft.com/office/drawing/2014/main" id="{AA34CA26-F688-8BCD-4640-192E5FDAE877}"/>
              </a:ext>
            </a:extLst>
          </p:cNvPr>
          <p:cNvCxnSpPr>
            <a:stCxn id="7" idx="3"/>
            <a:endCxn id="6" idx="0"/>
          </p:cNvCxnSpPr>
          <p:nvPr/>
        </p:nvCxnSpPr>
        <p:spPr>
          <a:xfrm>
            <a:off x="5808770" y="3366786"/>
            <a:ext cx="25600" cy="1200800"/>
          </a:xfrm>
          <a:prstGeom prst="bentConnector2">
            <a:avLst/>
          </a:prstGeom>
          <a:noFill/>
          <a:ln w="19050" cap="flat" cmpd="sng">
            <a:solidFill>
              <a:srgbClr val="465557"/>
            </a:solidFill>
            <a:prstDash val="solid"/>
            <a:round/>
            <a:headEnd type="none" w="med" len="med"/>
            <a:tailEnd type="none" w="med" len="med"/>
          </a:ln>
        </p:spPr>
      </p:cxnSp>
      <p:sp>
        <p:nvSpPr>
          <p:cNvPr id="14" name="TextBox 13">
            <a:extLst>
              <a:ext uri="{FF2B5EF4-FFF2-40B4-BE49-F238E27FC236}">
                <a16:creationId xmlns:a16="http://schemas.microsoft.com/office/drawing/2014/main" id="{2C645268-CFC3-01C4-84DB-25FE9C45A525}"/>
              </a:ext>
            </a:extLst>
          </p:cNvPr>
          <p:cNvSpPr txBox="1"/>
          <p:nvPr/>
        </p:nvSpPr>
        <p:spPr>
          <a:xfrm>
            <a:off x="4602482" y="1806174"/>
            <a:ext cx="6096000" cy="830997"/>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C</a:t>
            </a:r>
            <a:r>
              <a:rPr lang="vi-VN" sz="2400">
                <a:latin typeface="Times New Roman" panose="02020603050405020304" pitchFamily="18" charset="0"/>
                <a:cs typeface="Times New Roman" panose="02020603050405020304" pitchFamily="18" charset="0"/>
              </a:rPr>
              <a:t>ung cấp những thông tin về việc giới trẻ hiện nay sử dụng ngôn ngữ Tiếng Việt như thế nào</a:t>
            </a:r>
            <a:endParaRPr lang="en-US" sz="36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4D89AE7-2759-5AB4-B56E-77D32093B42A}"/>
              </a:ext>
            </a:extLst>
          </p:cNvPr>
          <p:cNvSpPr txBox="1"/>
          <p:nvPr/>
        </p:nvSpPr>
        <p:spPr>
          <a:xfrm>
            <a:off x="5977122" y="3029405"/>
            <a:ext cx="6096000" cy="1569660"/>
          </a:xfrm>
          <a:prstGeom prst="rect">
            <a:avLst/>
          </a:prstGeom>
          <a:noFill/>
        </p:spPr>
        <p:txBody>
          <a:bodyPr wrap="square">
            <a:spAutoFit/>
          </a:bodyPr>
          <a:lstStyle/>
          <a:p>
            <a:pPr algn="just"/>
            <a:r>
              <a:rPr lang="vi-VN" sz="2400">
                <a:latin typeface="Times New Roman" panose="02020603050405020304" pitchFamily="18" charset="0"/>
                <a:cs typeface="Times New Roman" panose="02020603050405020304" pitchFamily="18" charset="0"/>
              </a:rPr>
              <a:t>Một số bộ phận giới trẻ đã và đang ra sức sáng tạo ngôn ngữ riêng cho mình làm ảnh hưởng tới việc viết và giao tiếp với những người xung quanh, làm hỗn loạn cho người sử dụng.</a:t>
            </a:r>
            <a:endParaRPr lang="en-US" sz="24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FA89ED5-CE6C-6756-381D-6784E471C8F4}"/>
              </a:ext>
            </a:extLst>
          </p:cNvPr>
          <p:cNvSpPr txBox="1"/>
          <p:nvPr/>
        </p:nvSpPr>
        <p:spPr>
          <a:xfrm>
            <a:off x="4323736" y="5210336"/>
            <a:ext cx="7326577" cy="1200329"/>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C</a:t>
            </a:r>
            <a:r>
              <a:rPr lang="vi-VN" sz="2400">
                <a:latin typeface="Times New Roman" panose="02020603050405020304" pitchFamily="18" charset="0"/>
                <a:cs typeface="Times New Roman" panose="02020603050405020304" pitchFamily="18" charset="0"/>
              </a:rPr>
              <a:t>ần phải sử dụng Tiếng Việt một cách trong sáng, không sáng tạo làm mất đi nét trong sáng vốn có của Tiếng Việt, không nên sử dụng những từ ngữ sai lệch.</a:t>
            </a:r>
            <a:endParaRPr lang="en-US" sz="240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77E1749-8DC1-0C82-2AEB-004AECD068FC}"/>
              </a:ext>
            </a:extLst>
          </p:cNvPr>
          <p:cNvPicPr>
            <a:picLocks noChangeAspect="1"/>
          </p:cNvPicPr>
          <p:nvPr/>
        </p:nvPicPr>
        <p:blipFill>
          <a:blip r:embed="rId4"/>
          <a:stretch>
            <a:fillRect/>
          </a:stretch>
        </p:blipFill>
        <p:spPr>
          <a:xfrm>
            <a:off x="-86619" y="4156935"/>
            <a:ext cx="4117555" cy="2701066"/>
          </a:xfrm>
          <a:prstGeom prst="rect">
            <a:avLst/>
          </a:prstGeom>
        </p:spPr>
      </p:pic>
    </p:spTree>
    <p:extLst>
      <p:ext uri="{BB962C8B-B14F-4D97-AF65-F5344CB8AC3E}">
        <p14:creationId xmlns:p14="http://schemas.microsoft.com/office/powerpoint/2010/main" val="413448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4. Chia sẻ, mở rộng</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图片 11">
            <a:extLst>
              <a:ext uri="{FF2B5EF4-FFF2-40B4-BE49-F238E27FC236}">
                <a16:creationId xmlns:a16="http://schemas.microsoft.com/office/drawing/2014/main" id="{5914D8C6-BBC3-25A0-CE5E-FEF54D8B415E}"/>
              </a:ext>
            </a:extLst>
          </p:cNvPr>
          <p:cNvPicPr>
            <a:picLocks noChangeAspect="1"/>
          </p:cNvPicPr>
          <p:nvPr/>
        </p:nvPicPr>
        <p:blipFill>
          <a:blip r:embed="rId4" cstate="print"/>
          <a:stretch>
            <a:fillRect/>
          </a:stretch>
        </p:blipFill>
        <p:spPr>
          <a:xfrm>
            <a:off x="5749967" y="71874"/>
            <a:ext cx="6610348" cy="6714251"/>
          </a:xfrm>
          <a:prstGeom prst="rect">
            <a:avLst/>
          </a:prstGeom>
        </p:spPr>
      </p:pic>
      <p:pic>
        <p:nvPicPr>
          <p:cNvPr id="6" name="图片 117">
            <a:extLst>
              <a:ext uri="{FF2B5EF4-FFF2-40B4-BE49-F238E27FC236}">
                <a16:creationId xmlns:a16="http://schemas.microsoft.com/office/drawing/2014/main" id="{8890900F-F10E-D338-CB23-19A1B5CA98DB}"/>
              </a:ext>
            </a:extLst>
          </p:cNvPr>
          <p:cNvPicPr>
            <a:picLocks noChangeAspect="1"/>
          </p:cNvPicPr>
          <p:nvPr/>
        </p:nvPicPr>
        <p:blipFill>
          <a:blip r:embed="rId5"/>
          <a:srcRect/>
          <a:stretch>
            <a:fillRect/>
          </a:stretch>
        </p:blipFill>
        <p:spPr>
          <a:xfrm>
            <a:off x="420481" y="3179691"/>
            <a:ext cx="4475647" cy="4217061"/>
          </a:xfrm>
          <a:prstGeom prst="rect">
            <a:avLst/>
          </a:prstGeom>
        </p:spPr>
      </p:pic>
      <p:sp>
        <p:nvSpPr>
          <p:cNvPr id="7" name="TextBox 6">
            <a:extLst>
              <a:ext uri="{FF2B5EF4-FFF2-40B4-BE49-F238E27FC236}">
                <a16:creationId xmlns:a16="http://schemas.microsoft.com/office/drawing/2014/main" id="{C46E9E3B-4646-31A9-0A7C-9A3758CFE9ED}"/>
              </a:ext>
            </a:extLst>
          </p:cNvPr>
          <p:cNvSpPr txBox="1"/>
          <p:nvPr/>
        </p:nvSpPr>
        <p:spPr>
          <a:xfrm>
            <a:off x="6692349" y="2225512"/>
            <a:ext cx="4333460" cy="3108543"/>
          </a:xfrm>
          <a:prstGeom prst="rect">
            <a:avLst/>
          </a:prstGeom>
          <a:noFill/>
        </p:spPr>
        <p:txBody>
          <a:bodyPr wrap="square">
            <a:spAutoFit/>
          </a:bodyPr>
          <a:lstStyle/>
          <a:p>
            <a:pPr algn="ctr"/>
            <a:r>
              <a:rPr lang="en-US" sz="2800" i="1">
                <a:latin typeface="+mj-lt"/>
              </a:rPr>
              <a:t>       </a:t>
            </a:r>
            <a:r>
              <a:rPr lang="vi-VN" sz="2800" i="1">
                <a:latin typeface="+mj-lt"/>
              </a:rPr>
              <a:t>Hãy nêu ra một </a:t>
            </a:r>
            <a:r>
              <a:rPr lang="en-US" sz="2800" i="1">
                <a:latin typeface="+mj-lt"/>
              </a:rPr>
              <a:t>         </a:t>
            </a:r>
            <a:r>
              <a:rPr lang="vi-VN" sz="2800" i="1">
                <a:latin typeface="+mj-lt"/>
              </a:rPr>
              <a:t>số ví dụ cụ thể về việc sử dụng tiếng Việt không trong sáng mà em đã chứng kiến hoặc biết được qua các phương tiện thông tin đại chúng</a:t>
            </a:r>
            <a:endParaRPr lang="en-US" sz="4800">
              <a:latin typeface="+mj-lt"/>
              <a:cs typeface="Times New Roman" panose="02020603050405020304" pitchFamily="18" charset="0"/>
            </a:endParaRPr>
          </a:p>
        </p:txBody>
      </p:sp>
    </p:spTree>
    <p:extLst>
      <p:ext uri="{BB962C8B-B14F-4D97-AF65-F5344CB8AC3E}">
        <p14:creationId xmlns:p14="http://schemas.microsoft.com/office/powerpoint/2010/main" val="375134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1B388-8AAE-C311-8D11-B5B0EEA10FC6}"/>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文本框 8">
            <a:extLst>
              <a:ext uri="{FF2B5EF4-FFF2-40B4-BE49-F238E27FC236}">
                <a16:creationId xmlns:a16="http://schemas.microsoft.com/office/drawing/2014/main" id="{9616B67A-93C4-87CA-A9B4-E8409A9B520D}"/>
              </a:ext>
            </a:extLst>
          </p:cNvPr>
          <p:cNvSpPr txBox="1"/>
          <p:nvPr/>
        </p:nvSpPr>
        <p:spPr>
          <a:xfrm>
            <a:off x="3750056" y="2073909"/>
            <a:ext cx="4691887" cy="2123658"/>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Ví dụ về việc sử dụng tiếng Việt không trong sáng</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242901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1B388-8AAE-C311-8D11-B5B0EEA10FC6}"/>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extBox 4">
            <a:extLst>
              <a:ext uri="{FF2B5EF4-FFF2-40B4-BE49-F238E27FC236}">
                <a16:creationId xmlns:a16="http://schemas.microsoft.com/office/drawing/2014/main" id="{ACF04E8D-DFDC-90A7-CFC5-A2BAABE1F2CE}"/>
              </a:ext>
            </a:extLst>
          </p:cNvPr>
          <p:cNvSpPr txBox="1"/>
          <p:nvPr/>
        </p:nvSpPr>
        <p:spPr>
          <a:xfrm>
            <a:off x="665922" y="261345"/>
            <a:ext cx="2535096" cy="523220"/>
          </a:xfrm>
          <a:prstGeom prst="rect">
            <a:avLst/>
          </a:prstGeom>
          <a:noFill/>
        </p:spPr>
        <p:txBody>
          <a:bodyPr wrap="square">
            <a:spAutoFit/>
          </a:bodyPr>
          <a:lstStyle/>
          <a:p>
            <a:pPr lvl="0" algn="ctr"/>
            <a:r>
              <a:rPr lang="vi-VN" sz="2800" b="1">
                <a:latin typeface="+mj-lt"/>
              </a:rPr>
              <a:t>“Còn cái nịt”</a:t>
            </a:r>
            <a:endParaRPr kumimoji="0" lang="en-US" sz="2800" b="1" i="0" u="none" strike="noStrike" kern="1200" cap="none" spc="0" normalizeH="0" baseline="0" noProof="0">
              <a:ln>
                <a:noFill/>
              </a:ln>
              <a:solidFill>
                <a:prstClr val="black"/>
              </a:solidFill>
              <a:effectLst/>
              <a:uLnTx/>
              <a:uFillTx/>
              <a:latin typeface="+mj-lt"/>
            </a:endParaRPr>
          </a:p>
        </p:txBody>
      </p:sp>
      <p:sp>
        <p:nvSpPr>
          <p:cNvPr id="6" name="TextBox 5">
            <a:extLst>
              <a:ext uri="{FF2B5EF4-FFF2-40B4-BE49-F238E27FC236}">
                <a16:creationId xmlns:a16="http://schemas.microsoft.com/office/drawing/2014/main" id="{851EE2A8-D82B-42BC-98E8-5564387E2469}"/>
              </a:ext>
            </a:extLst>
          </p:cNvPr>
          <p:cNvSpPr txBox="1"/>
          <p:nvPr/>
        </p:nvSpPr>
        <p:spPr>
          <a:xfrm>
            <a:off x="1115459" y="4907798"/>
            <a:ext cx="2020956" cy="523220"/>
          </a:xfrm>
          <a:prstGeom prst="rect">
            <a:avLst/>
          </a:prstGeom>
          <a:noFill/>
        </p:spPr>
        <p:txBody>
          <a:bodyPr wrap="square">
            <a:spAutoFit/>
          </a:bodyPr>
          <a:lstStyle/>
          <a:p>
            <a:pPr lvl="0" algn="ctr"/>
            <a:r>
              <a:rPr lang="vi-VN" sz="2800" b="1">
                <a:latin typeface="+mj-lt"/>
              </a:rPr>
              <a:t>“gấu” </a:t>
            </a:r>
            <a:endParaRPr lang="en-US" sz="2800" b="1">
              <a:solidFill>
                <a:prstClr val="black"/>
              </a:solidFill>
              <a:latin typeface="+mj-lt"/>
            </a:endParaRPr>
          </a:p>
        </p:txBody>
      </p:sp>
      <p:sp>
        <p:nvSpPr>
          <p:cNvPr id="7" name="TextBox 6">
            <a:extLst>
              <a:ext uri="{FF2B5EF4-FFF2-40B4-BE49-F238E27FC236}">
                <a16:creationId xmlns:a16="http://schemas.microsoft.com/office/drawing/2014/main" id="{A07F6373-E348-6251-951E-A69011B57C0D}"/>
              </a:ext>
            </a:extLst>
          </p:cNvPr>
          <p:cNvSpPr txBox="1"/>
          <p:nvPr/>
        </p:nvSpPr>
        <p:spPr>
          <a:xfrm>
            <a:off x="9406767" y="4507537"/>
            <a:ext cx="1669774" cy="523220"/>
          </a:xfrm>
          <a:prstGeom prst="rect">
            <a:avLst/>
          </a:prstGeom>
          <a:noFill/>
        </p:spPr>
        <p:txBody>
          <a:bodyPr wrap="square">
            <a:spAutoFit/>
          </a:bodyPr>
          <a:lstStyle/>
          <a:p>
            <a:pPr lvl="0" algn="ctr"/>
            <a:r>
              <a:rPr lang="vi-VN" sz="2800" b="1">
                <a:latin typeface="+mj-lt"/>
              </a:rPr>
              <a:t>Xu cà na</a:t>
            </a:r>
            <a:endParaRPr kumimoji="0" lang="en-US" sz="2800" b="1" i="0" u="none" strike="noStrike" kern="1200" cap="none" spc="0" normalizeH="0" baseline="0" noProof="0">
              <a:ln>
                <a:noFill/>
              </a:ln>
              <a:solidFill>
                <a:prstClr val="black"/>
              </a:solidFill>
              <a:effectLst/>
              <a:uLnTx/>
              <a:uFillTx/>
              <a:latin typeface="+mj-lt"/>
            </a:endParaRPr>
          </a:p>
        </p:txBody>
      </p:sp>
      <p:sp>
        <p:nvSpPr>
          <p:cNvPr id="8" name="TextBox 7">
            <a:extLst>
              <a:ext uri="{FF2B5EF4-FFF2-40B4-BE49-F238E27FC236}">
                <a16:creationId xmlns:a16="http://schemas.microsoft.com/office/drawing/2014/main" id="{A2C4FCAC-B537-70D6-27E0-CF20E873DB01}"/>
              </a:ext>
            </a:extLst>
          </p:cNvPr>
          <p:cNvSpPr txBox="1"/>
          <p:nvPr/>
        </p:nvSpPr>
        <p:spPr>
          <a:xfrm>
            <a:off x="9046108" y="325598"/>
            <a:ext cx="1669774" cy="523220"/>
          </a:xfrm>
          <a:prstGeom prst="rect">
            <a:avLst/>
          </a:prstGeom>
          <a:noFill/>
        </p:spPr>
        <p:txBody>
          <a:bodyPr wrap="square">
            <a:spAutoFit/>
          </a:bodyPr>
          <a:lstStyle/>
          <a:p>
            <a:pPr lvl="0" algn="ctr"/>
            <a:r>
              <a:rPr lang="vi-VN" sz="2800" b="1">
                <a:latin typeface="+mj-lt"/>
              </a:rPr>
              <a:t>Ô dề</a:t>
            </a:r>
            <a:endParaRPr kumimoji="0" lang="en-US" sz="2800" b="1" i="0" u="none" strike="noStrike" kern="1200" cap="none" spc="0" normalizeH="0" baseline="0" noProof="0">
              <a:ln>
                <a:noFill/>
              </a:ln>
              <a:solidFill>
                <a:prstClr val="black"/>
              </a:solidFill>
              <a:effectLst/>
              <a:uLnTx/>
              <a:uFillTx/>
              <a:latin typeface="+mj-lt"/>
            </a:endParaRPr>
          </a:p>
        </p:txBody>
      </p:sp>
      <p:sp>
        <p:nvSpPr>
          <p:cNvPr id="9" name="TextBox 8">
            <a:extLst>
              <a:ext uri="{FF2B5EF4-FFF2-40B4-BE49-F238E27FC236}">
                <a16:creationId xmlns:a16="http://schemas.microsoft.com/office/drawing/2014/main" id="{DFC98E0B-F4C5-1A40-D58D-002DF232F91E}"/>
              </a:ext>
            </a:extLst>
          </p:cNvPr>
          <p:cNvSpPr txBox="1"/>
          <p:nvPr/>
        </p:nvSpPr>
        <p:spPr>
          <a:xfrm>
            <a:off x="9856304" y="2630476"/>
            <a:ext cx="1669774" cy="523220"/>
          </a:xfrm>
          <a:prstGeom prst="rect">
            <a:avLst/>
          </a:prstGeom>
          <a:noFill/>
        </p:spPr>
        <p:txBody>
          <a:bodyPr wrap="square">
            <a:spAutoFit/>
          </a:bodyPr>
          <a:lstStyle/>
          <a:p>
            <a:pPr lvl="0" algn="ctr"/>
            <a:r>
              <a:rPr lang="vi-VN" sz="2800" b="1">
                <a:latin typeface="+mj-lt"/>
              </a:rPr>
              <a:t>Gét gô</a:t>
            </a:r>
            <a:endParaRPr kumimoji="0" lang="en-US" sz="2800" b="1" i="0" u="none" strike="noStrike" kern="1200" cap="none" spc="0" normalizeH="0" baseline="0" noProof="0">
              <a:ln>
                <a:noFill/>
              </a:ln>
              <a:solidFill>
                <a:prstClr val="black"/>
              </a:solidFill>
              <a:effectLst/>
              <a:uLnTx/>
              <a:uFillTx/>
              <a:latin typeface="+mj-lt"/>
            </a:endParaRPr>
          </a:p>
        </p:txBody>
      </p:sp>
      <p:sp>
        <p:nvSpPr>
          <p:cNvPr id="10" name="TextBox 9">
            <a:extLst>
              <a:ext uri="{FF2B5EF4-FFF2-40B4-BE49-F238E27FC236}">
                <a16:creationId xmlns:a16="http://schemas.microsoft.com/office/drawing/2014/main" id="{B2DB11E1-200F-ADEF-FC9E-06C6C100AF5F}"/>
              </a:ext>
            </a:extLst>
          </p:cNvPr>
          <p:cNvSpPr txBox="1"/>
          <p:nvPr/>
        </p:nvSpPr>
        <p:spPr>
          <a:xfrm>
            <a:off x="-425418" y="2230764"/>
            <a:ext cx="3525079" cy="523220"/>
          </a:xfrm>
          <a:prstGeom prst="rect">
            <a:avLst/>
          </a:prstGeom>
          <a:noFill/>
        </p:spPr>
        <p:txBody>
          <a:bodyPr wrap="square">
            <a:spAutoFit/>
          </a:bodyPr>
          <a:lstStyle/>
          <a:p>
            <a:pPr lvl="0" algn="ctr"/>
            <a:r>
              <a:rPr lang="vi-VN" sz="2800" b="1">
                <a:latin typeface="+mj-lt"/>
              </a:rPr>
              <a:t>"báo" </a:t>
            </a:r>
            <a:endParaRPr kumimoji="0" lang="en-US" sz="2800" b="1" i="0" u="none" strike="noStrike" kern="1200" cap="none" spc="0" normalizeH="0" baseline="0" noProof="0">
              <a:ln>
                <a:noFill/>
              </a:ln>
              <a:solidFill>
                <a:prstClr val="black"/>
              </a:solidFill>
              <a:effectLst/>
              <a:uLnTx/>
              <a:uFillTx/>
              <a:latin typeface="+mj-lt"/>
            </a:endParaRPr>
          </a:p>
        </p:txBody>
      </p:sp>
      <p:sp>
        <p:nvSpPr>
          <p:cNvPr id="2" name="文本框 8">
            <a:extLst>
              <a:ext uri="{FF2B5EF4-FFF2-40B4-BE49-F238E27FC236}">
                <a16:creationId xmlns:a16="http://schemas.microsoft.com/office/drawing/2014/main" id="{272CA7D0-4D3C-20A4-0A66-2B2B4E624852}"/>
              </a:ext>
            </a:extLst>
          </p:cNvPr>
          <p:cNvSpPr txBox="1"/>
          <p:nvPr/>
        </p:nvSpPr>
        <p:spPr>
          <a:xfrm>
            <a:off x="3750056" y="2073909"/>
            <a:ext cx="4691887" cy="2123658"/>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Ví dụ về việc sử dụng tiếng Việt không trong sáng</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B4E8F11C-8D2C-D365-0ABC-F4F02757F31B}"/>
              </a:ext>
            </a:extLst>
          </p:cNvPr>
          <p:cNvSpPr txBox="1"/>
          <p:nvPr/>
        </p:nvSpPr>
        <p:spPr>
          <a:xfrm>
            <a:off x="1157645" y="5755585"/>
            <a:ext cx="2202401" cy="830997"/>
          </a:xfrm>
          <a:prstGeom prst="rect">
            <a:avLst/>
          </a:prstGeom>
          <a:noFill/>
        </p:spPr>
        <p:txBody>
          <a:bodyPr wrap="square">
            <a:spAutoFit/>
          </a:bodyPr>
          <a:lstStyle/>
          <a:p>
            <a:pPr>
              <a:spcAft>
                <a:spcPts val="800"/>
              </a:spcAft>
            </a:pPr>
            <a:r>
              <a:rPr lang="vi-VN" sz="2400">
                <a:effectLst/>
                <a:latin typeface="+mj-lt"/>
                <a:ea typeface="Calibri" panose="020F0502020204030204" pitchFamily="34" charset="0"/>
                <a:cs typeface="Times New Roman" panose="02020603050405020304" pitchFamily="18" charset="0"/>
              </a:rPr>
              <a:t>chỉ người yêu của một ai đó. </a:t>
            </a:r>
            <a:endParaRPr lang="en-US" sz="2400">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D0AD621-4956-301C-70FC-6CCDB522343C}"/>
              </a:ext>
            </a:extLst>
          </p:cNvPr>
          <p:cNvSpPr txBox="1"/>
          <p:nvPr/>
        </p:nvSpPr>
        <p:spPr>
          <a:xfrm>
            <a:off x="261732" y="984108"/>
            <a:ext cx="3130826" cy="830997"/>
          </a:xfrm>
          <a:prstGeom prst="rect">
            <a:avLst/>
          </a:prstGeom>
          <a:noFill/>
        </p:spPr>
        <p:txBody>
          <a:bodyPr wrap="square">
            <a:spAutoFit/>
          </a:bodyPr>
          <a:lstStyle/>
          <a:p>
            <a:pPr>
              <a:spcAft>
                <a:spcPts val="800"/>
              </a:spcAft>
            </a:pPr>
            <a:r>
              <a:rPr lang="vi-VN" sz="2400">
                <a:effectLst/>
                <a:latin typeface="+mj-lt"/>
                <a:ea typeface="Calibri" panose="020F0502020204030204" pitchFamily="34" charset="0"/>
                <a:cs typeface="Times New Roman" panose="02020603050405020304" pitchFamily="18" charset="0"/>
              </a:rPr>
              <a:t>Cụm từ “Còn cái nịt”: diễn tả không còn cái gì</a:t>
            </a:r>
            <a:endParaRPr lang="en-US" sz="2400">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872B551-430D-D083-D51A-004ACC183EF6}"/>
              </a:ext>
            </a:extLst>
          </p:cNvPr>
          <p:cNvSpPr txBox="1"/>
          <p:nvPr/>
        </p:nvSpPr>
        <p:spPr>
          <a:xfrm>
            <a:off x="8756373" y="5304367"/>
            <a:ext cx="3130826" cy="1200329"/>
          </a:xfrm>
          <a:prstGeom prst="rect">
            <a:avLst/>
          </a:prstGeom>
          <a:noFill/>
        </p:spPr>
        <p:txBody>
          <a:bodyPr wrap="square">
            <a:spAutoFit/>
          </a:bodyPr>
          <a:lstStyle/>
          <a:p>
            <a:pPr algn="ctr">
              <a:spcAft>
                <a:spcPts val="800"/>
              </a:spcAft>
            </a:pPr>
            <a:r>
              <a:rPr lang="vi-VN" sz="2400">
                <a:solidFill>
                  <a:srgbClr val="000000"/>
                </a:solidFill>
                <a:effectLst/>
                <a:latin typeface="+mj-lt"/>
                <a:ea typeface="Calibri" panose="020F0502020204030204" pitchFamily="34" charset="0"/>
                <a:cs typeface="Times New Roman" panose="02020603050405020304" pitchFamily="18" charset="0"/>
              </a:rPr>
              <a:t>Xu cà na: chỉ trạng thái xui rủi, không được như ý nguyện</a:t>
            </a:r>
            <a:endParaRPr lang="en-US" sz="2400">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B7B446C8-531F-4E79-85DA-A5294C10D387}"/>
              </a:ext>
            </a:extLst>
          </p:cNvPr>
          <p:cNvSpPr txBox="1"/>
          <p:nvPr/>
        </p:nvSpPr>
        <p:spPr>
          <a:xfrm>
            <a:off x="8799443" y="1165705"/>
            <a:ext cx="2726635" cy="830997"/>
          </a:xfrm>
          <a:prstGeom prst="rect">
            <a:avLst/>
          </a:prstGeom>
          <a:noFill/>
        </p:spPr>
        <p:txBody>
          <a:bodyPr wrap="square">
            <a:spAutoFit/>
          </a:bodyPr>
          <a:lstStyle/>
          <a:p>
            <a:pPr>
              <a:spcAft>
                <a:spcPts val="800"/>
              </a:spcAft>
            </a:pPr>
            <a:r>
              <a:rPr lang="vi-VN" sz="2400">
                <a:solidFill>
                  <a:srgbClr val="000000"/>
                </a:solidFill>
                <a:effectLst/>
                <a:latin typeface="+mj-lt"/>
                <a:ea typeface="Calibri" panose="020F0502020204030204" pitchFamily="34" charset="0"/>
                <a:cs typeface="Times New Roman" panose="02020603050405020304" pitchFamily="18" charset="0"/>
              </a:rPr>
              <a:t>làm lố, làm màu, làm quá</a:t>
            </a:r>
            <a:endParaRPr lang="en-US" sz="2400">
              <a:effectLst/>
              <a:latin typeface="+mj-lt"/>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58E8CA2-EC2C-3EF0-7239-349AF4E182F5}"/>
              </a:ext>
            </a:extLst>
          </p:cNvPr>
          <p:cNvSpPr txBox="1"/>
          <p:nvPr/>
        </p:nvSpPr>
        <p:spPr>
          <a:xfrm>
            <a:off x="9486899" y="3488861"/>
            <a:ext cx="2408583" cy="461665"/>
          </a:xfrm>
          <a:prstGeom prst="rect">
            <a:avLst/>
          </a:prstGeom>
          <a:noFill/>
        </p:spPr>
        <p:txBody>
          <a:bodyPr wrap="square">
            <a:spAutoFit/>
          </a:bodyPr>
          <a:lstStyle/>
          <a:p>
            <a:r>
              <a:rPr lang="vi-VN" sz="2400">
                <a:solidFill>
                  <a:srgbClr val="000000"/>
                </a:solidFill>
                <a:effectLst/>
                <a:latin typeface="+mj-lt"/>
                <a:ea typeface="Calibri" panose="020F0502020204030204" pitchFamily="34" charset="0"/>
                <a:cs typeface="Times New Roman" panose="02020603050405020304" pitchFamily="18" charset="0"/>
              </a:rPr>
              <a:t>đi thôi, đi nào</a:t>
            </a:r>
            <a:endParaRPr lang="en-US" sz="2400">
              <a:latin typeface="+mj-lt"/>
            </a:endParaRPr>
          </a:p>
        </p:txBody>
      </p:sp>
      <p:sp>
        <p:nvSpPr>
          <p:cNvPr id="22" name="TextBox 21">
            <a:extLst>
              <a:ext uri="{FF2B5EF4-FFF2-40B4-BE49-F238E27FC236}">
                <a16:creationId xmlns:a16="http://schemas.microsoft.com/office/drawing/2014/main" id="{3F5857FF-2A84-A713-774C-B8D8CFCEB508}"/>
              </a:ext>
            </a:extLst>
          </p:cNvPr>
          <p:cNvSpPr txBox="1"/>
          <p:nvPr/>
        </p:nvSpPr>
        <p:spPr>
          <a:xfrm>
            <a:off x="5975" y="2892086"/>
            <a:ext cx="3744081" cy="1938992"/>
          </a:xfrm>
          <a:prstGeom prst="rect">
            <a:avLst/>
          </a:prstGeom>
          <a:noFill/>
        </p:spPr>
        <p:txBody>
          <a:bodyPr wrap="square">
            <a:spAutoFit/>
          </a:bodyPr>
          <a:lstStyle/>
          <a:p>
            <a:r>
              <a:rPr lang="vi-VN" sz="2400">
                <a:solidFill>
                  <a:srgbClr val="000000"/>
                </a:solidFill>
                <a:effectLst/>
                <a:latin typeface="+mj-lt"/>
                <a:ea typeface="Calibri" panose="020F0502020204030204" pitchFamily="34" charset="0"/>
                <a:cs typeface="Times New Roman" panose="02020603050405020304" pitchFamily="18" charset="0"/>
              </a:rPr>
              <a:t>" báo thủ, báo cha, báo mẹ, báo đời....". Từ “báo” ở đây mang nghĩa tiêu cực nhưng với nhiều người không nắm rõ sẽ không hiểu nó là gì.</a:t>
            </a:r>
            <a:endParaRPr lang="en-US" sz="2400">
              <a:latin typeface="+mj-lt"/>
            </a:endParaRPr>
          </a:p>
        </p:txBody>
      </p:sp>
    </p:spTree>
    <p:extLst>
      <p:ext uri="{BB962C8B-B14F-4D97-AF65-F5344CB8AC3E}">
        <p14:creationId xmlns:p14="http://schemas.microsoft.com/office/powerpoint/2010/main" val="385539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4" grpId="0"/>
      <p:bldP spid="16" grpId="0"/>
      <p:bldP spid="18" grpId="0"/>
      <p:bldP spid="20"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8A004C-A0E3-85E3-FF1F-C14C93E06AF1}"/>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7193733" y="1154772"/>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ial"/>
              </a:rPr>
              <a:t>III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5593893" y="3314386"/>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Tổng</a:t>
            </a:r>
            <a:r>
              <a:rPr kumimoji="0" lang="en-US" sz="7200" b="1" i="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kết</a:t>
            </a:r>
            <a:endParaRPr kumimoji="0" lang="en-US" sz="72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816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encode là gì? Ngôn ngữ nhắn tin của giới trẻ hiện nay">
            <a:extLst>
              <a:ext uri="{FF2B5EF4-FFF2-40B4-BE49-F238E27FC236}">
                <a16:creationId xmlns:a16="http://schemas.microsoft.com/office/drawing/2014/main" id="{8B8602A7-7471-1F23-26D5-C439016999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38" t="4091" b="23195"/>
          <a:stretch/>
        </p:blipFill>
        <p:spPr bwMode="auto">
          <a:xfrm>
            <a:off x="6176433" y="10"/>
            <a:ext cx="6015567" cy="3697347"/>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p:spPr>
      </p:pic>
      <p:pic>
        <p:nvPicPr>
          <p:cNvPr id="5" name="Picture 4" descr="Trào lưu 'Enjoy cái moment này': Dùng tiếng Việt chèn tiếng Anh, thời  thượng hay khó chịu?">
            <a:extLst>
              <a:ext uri="{FF2B5EF4-FFF2-40B4-BE49-F238E27FC236}">
                <a16:creationId xmlns:a16="http://schemas.microsoft.com/office/drawing/2014/main" id="{735AEF62-CF12-6C2E-33F1-3A1CA740D5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55" r="2" b="19807"/>
          <a:stretch/>
        </p:blipFill>
        <p:spPr bwMode="auto">
          <a:xfrm>
            <a:off x="0" y="3257176"/>
            <a:ext cx="4789093" cy="3600824"/>
          </a:xfrm>
          <a:prstGeom prst="rect">
            <a:avLst/>
          </a:prstGeom>
          <a:noFill/>
        </p:spPr>
      </p:pic>
      <p:pic>
        <p:nvPicPr>
          <p:cNvPr id="6" name="Picture 5" descr="Lớp vỡ lòng giao tiếp kiểu Gen Z: Ủa? J z tr? - Netizen - Việt Giải Trí">
            <a:extLst>
              <a:ext uri="{FF2B5EF4-FFF2-40B4-BE49-F238E27FC236}">
                <a16:creationId xmlns:a16="http://schemas.microsoft.com/office/drawing/2014/main" id="{F7AC59F8-D5DE-8E4E-DD15-01435E2F6C5C}"/>
              </a:ext>
            </a:extLst>
          </p:cNvPr>
          <p:cNvPicPr>
            <a:picLocks noChangeAspect="1"/>
          </p:cNvPicPr>
          <p:nvPr/>
        </p:nvPicPr>
        <p:blipFill rotWithShape="1">
          <a:blip r:embed="rId4">
            <a:extLst>
              <a:ext uri="{28A0092B-C50C-407E-A947-70E740481C1C}">
                <a14:useLocalDpi xmlns:a14="http://schemas.microsoft.com/office/drawing/2010/main" val="0"/>
              </a:ext>
            </a:extLst>
          </a:blip>
          <a:srcRect l="-1" t="110" r="-14919" b="-4559"/>
          <a:stretch/>
        </p:blipFill>
        <p:spPr bwMode="auto">
          <a:xfrm>
            <a:off x="1" y="10"/>
            <a:ext cx="6891129"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p:spPr>
      </p:pic>
      <p:pic>
        <p:nvPicPr>
          <p:cNvPr id="4" name="Picture 3" descr="Ngôn ngữ gen Z">
            <a:extLst>
              <a:ext uri="{FF2B5EF4-FFF2-40B4-BE49-F238E27FC236}">
                <a16:creationId xmlns:a16="http://schemas.microsoft.com/office/drawing/2014/main" id="{1D7C4201-ACE7-F145-D0D8-8BD793165D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42" r="5" b="2419"/>
          <a:stretch/>
        </p:blipFill>
        <p:spPr bwMode="auto">
          <a:xfrm>
            <a:off x="8646161" y="3920044"/>
            <a:ext cx="3545840" cy="2937955"/>
          </a:xfrm>
          <a:prstGeom prst="rect">
            <a:avLst/>
          </a:prstGeom>
          <a:noFill/>
        </p:spPr>
      </p:pic>
      <p:pic>
        <p:nvPicPr>
          <p:cNvPr id="8" name="Picture 7">
            <a:extLst>
              <a:ext uri="{FF2B5EF4-FFF2-40B4-BE49-F238E27FC236}">
                <a16:creationId xmlns:a16="http://schemas.microsoft.com/office/drawing/2014/main" id="{38E04E2A-9E1C-5B0E-1074-C482F98CD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645" y="3160653"/>
            <a:ext cx="4055709" cy="3697347"/>
          </a:xfrm>
          <a:prstGeom prst="rect">
            <a:avLst/>
          </a:prstGeom>
        </p:spPr>
      </p:pic>
    </p:spTree>
    <p:extLst>
      <p:ext uri="{BB962C8B-B14F-4D97-AF65-F5344CB8AC3E}">
        <p14:creationId xmlns:p14="http://schemas.microsoft.com/office/powerpoint/2010/main" val="3473870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000" b="1" kern="0">
                <a:solidFill>
                  <a:srgbClr val="FFFFFF"/>
                </a:solidFill>
                <a:latin typeface="Times New Roman" panose="02020603050405020304" pitchFamily="18" charset="0"/>
                <a:cs typeface="Times New Roman" panose="02020603050405020304" pitchFamily="18" charset="0"/>
              </a:rPr>
              <a:t>III. Tổng kết</a:t>
            </a:r>
            <a:endParaRPr sz="4000" b="1" kern="0">
              <a:solidFill>
                <a:srgbClr val="FFFFFF"/>
              </a:solidFill>
              <a:latin typeface="Times New Roman" panose="02020603050405020304" pitchFamily="18" charset="0"/>
              <a:cs typeface="Times New Roman" panose="02020603050405020304" pitchFamily="18" charset="0"/>
            </a:endParaRPr>
          </a:p>
        </p:txBody>
      </p:sp>
      <p:grpSp>
        <p:nvGrpSpPr>
          <p:cNvPr id="4" name="Google Shape;266;p35">
            <a:extLst>
              <a:ext uri="{FF2B5EF4-FFF2-40B4-BE49-F238E27FC236}">
                <a16:creationId xmlns:a16="http://schemas.microsoft.com/office/drawing/2014/main" id="{3741949D-F0EA-786E-C18B-E3932FFD3E99}"/>
              </a:ext>
            </a:extLst>
          </p:cNvPr>
          <p:cNvGrpSpPr/>
          <p:nvPr/>
        </p:nvGrpSpPr>
        <p:grpSpPr>
          <a:xfrm>
            <a:off x="1" y="3306871"/>
            <a:ext cx="4773617" cy="3490479"/>
            <a:chOff x="7325856" y="3336311"/>
            <a:chExt cx="1818154" cy="1334549"/>
          </a:xfrm>
        </p:grpSpPr>
        <p:sp>
          <p:nvSpPr>
            <p:cNvPr id="6" name="Google Shape;267;p35">
              <a:extLst>
                <a:ext uri="{FF2B5EF4-FFF2-40B4-BE49-F238E27FC236}">
                  <a16:creationId xmlns:a16="http://schemas.microsoft.com/office/drawing/2014/main" id="{83AE4716-66AD-27E9-DF87-EAAE8B2B77D7}"/>
                </a:ext>
              </a:extLst>
            </p:cNvPr>
            <p:cNvSpPr/>
            <p:nvPr/>
          </p:nvSpPr>
          <p:spPr>
            <a:xfrm>
              <a:off x="7325856" y="3336311"/>
              <a:ext cx="1818154" cy="1334549"/>
            </a:xfrm>
            <a:custGeom>
              <a:avLst/>
              <a:gdLst/>
              <a:ahLst/>
              <a:cxnLst/>
              <a:rect l="l" t="t" r="r" b="b"/>
              <a:pathLst>
                <a:path w="44818" h="32897" extrusionOk="0">
                  <a:moveTo>
                    <a:pt x="22955" y="17378"/>
                  </a:moveTo>
                  <a:lnTo>
                    <a:pt x="22985" y="17397"/>
                  </a:lnTo>
                  <a:lnTo>
                    <a:pt x="22985" y="17397"/>
                  </a:lnTo>
                  <a:lnTo>
                    <a:pt x="22935" y="17387"/>
                  </a:lnTo>
                  <a:cubicBezTo>
                    <a:pt x="22945" y="17387"/>
                    <a:pt x="22955" y="17378"/>
                    <a:pt x="22955" y="17378"/>
                  </a:cubicBezTo>
                  <a:close/>
                  <a:moveTo>
                    <a:pt x="31079" y="17594"/>
                  </a:moveTo>
                  <a:cubicBezTo>
                    <a:pt x="31079" y="17604"/>
                    <a:pt x="31069" y="17614"/>
                    <a:pt x="31069" y="17643"/>
                  </a:cubicBezTo>
                  <a:cubicBezTo>
                    <a:pt x="31049" y="17643"/>
                    <a:pt x="31010" y="17633"/>
                    <a:pt x="30980" y="17633"/>
                  </a:cubicBezTo>
                  <a:cubicBezTo>
                    <a:pt x="31020" y="17623"/>
                    <a:pt x="31049" y="17604"/>
                    <a:pt x="31079" y="17594"/>
                  </a:cubicBezTo>
                  <a:close/>
                  <a:moveTo>
                    <a:pt x="15407" y="0"/>
                  </a:moveTo>
                  <a:cubicBezTo>
                    <a:pt x="15250" y="0"/>
                    <a:pt x="15093" y="19"/>
                    <a:pt x="14940" y="58"/>
                  </a:cubicBezTo>
                  <a:cubicBezTo>
                    <a:pt x="13779" y="344"/>
                    <a:pt x="13022" y="1721"/>
                    <a:pt x="13386" y="2852"/>
                  </a:cubicBezTo>
                  <a:cubicBezTo>
                    <a:pt x="13071" y="2652"/>
                    <a:pt x="12704" y="2558"/>
                    <a:pt x="12333" y="2558"/>
                  </a:cubicBezTo>
                  <a:cubicBezTo>
                    <a:pt x="11623" y="2558"/>
                    <a:pt x="10901" y="2900"/>
                    <a:pt x="10514" y="3501"/>
                  </a:cubicBezTo>
                  <a:cubicBezTo>
                    <a:pt x="9924" y="4425"/>
                    <a:pt x="10219" y="5792"/>
                    <a:pt x="11124" y="6382"/>
                  </a:cubicBezTo>
                  <a:cubicBezTo>
                    <a:pt x="10612" y="6874"/>
                    <a:pt x="10534" y="7769"/>
                    <a:pt x="10966" y="8349"/>
                  </a:cubicBezTo>
                  <a:cubicBezTo>
                    <a:pt x="11025" y="8418"/>
                    <a:pt x="11094" y="8497"/>
                    <a:pt x="11163" y="8556"/>
                  </a:cubicBezTo>
                  <a:cubicBezTo>
                    <a:pt x="11114" y="8595"/>
                    <a:pt x="11075" y="8634"/>
                    <a:pt x="11025" y="8674"/>
                  </a:cubicBezTo>
                  <a:cubicBezTo>
                    <a:pt x="10927" y="8743"/>
                    <a:pt x="10829" y="8831"/>
                    <a:pt x="10730" y="8920"/>
                  </a:cubicBezTo>
                  <a:cubicBezTo>
                    <a:pt x="9354" y="10159"/>
                    <a:pt x="8537" y="12185"/>
                    <a:pt x="8370" y="13650"/>
                  </a:cubicBezTo>
                  <a:cubicBezTo>
                    <a:pt x="8133" y="13568"/>
                    <a:pt x="7891" y="13527"/>
                    <a:pt x="7656" y="13527"/>
                  </a:cubicBezTo>
                  <a:cubicBezTo>
                    <a:pt x="7160" y="13527"/>
                    <a:pt x="6694" y="13712"/>
                    <a:pt x="6374" y="14093"/>
                  </a:cubicBezTo>
                  <a:cubicBezTo>
                    <a:pt x="5715" y="14850"/>
                    <a:pt x="5902" y="16079"/>
                    <a:pt x="6777" y="16846"/>
                  </a:cubicBezTo>
                  <a:cubicBezTo>
                    <a:pt x="7214" y="17232"/>
                    <a:pt x="7748" y="17409"/>
                    <a:pt x="8249" y="17409"/>
                  </a:cubicBezTo>
                  <a:cubicBezTo>
                    <a:pt x="8323" y="17409"/>
                    <a:pt x="8396" y="17405"/>
                    <a:pt x="8468" y="17397"/>
                  </a:cubicBezTo>
                  <a:cubicBezTo>
                    <a:pt x="8862" y="18391"/>
                    <a:pt x="9649" y="19187"/>
                    <a:pt x="10681" y="19817"/>
                  </a:cubicBezTo>
                  <a:cubicBezTo>
                    <a:pt x="10583" y="19866"/>
                    <a:pt x="10485" y="19935"/>
                    <a:pt x="10416" y="20033"/>
                  </a:cubicBezTo>
                  <a:cubicBezTo>
                    <a:pt x="10297" y="19922"/>
                    <a:pt x="10140" y="19869"/>
                    <a:pt x="9980" y="19869"/>
                  </a:cubicBezTo>
                  <a:cubicBezTo>
                    <a:pt x="9730" y="19869"/>
                    <a:pt x="9474" y="19999"/>
                    <a:pt x="9354" y="20239"/>
                  </a:cubicBezTo>
                  <a:cubicBezTo>
                    <a:pt x="9266" y="20196"/>
                    <a:pt x="9169" y="20173"/>
                    <a:pt x="9072" y="20173"/>
                  </a:cubicBezTo>
                  <a:cubicBezTo>
                    <a:pt x="8951" y="20173"/>
                    <a:pt x="8832" y="20208"/>
                    <a:pt x="8734" y="20279"/>
                  </a:cubicBezTo>
                  <a:cubicBezTo>
                    <a:pt x="8547" y="20397"/>
                    <a:pt x="8409" y="20623"/>
                    <a:pt x="8370" y="20849"/>
                  </a:cubicBezTo>
                  <a:cubicBezTo>
                    <a:pt x="8242" y="20849"/>
                    <a:pt x="8114" y="20967"/>
                    <a:pt x="8026" y="21085"/>
                  </a:cubicBezTo>
                  <a:cubicBezTo>
                    <a:pt x="7927" y="21223"/>
                    <a:pt x="7859" y="21370"/>
                    <a:pt x="7800" y="21528"/>
                  </a:cubicBezTo>
                  <a:lnTo>
                    <a:pt x="5961" y="22000"/>
                  </a:lnTo>
                  <a:lnTo>
                    <a:pt x="4830" y="18223"/>
                  </a:lnTo>
                  <a:cubicBezTo>
                    <a:pt x="5656" y="13640"/>
                    <a:pt x="6777" y="11732"/>
                    <a:pt x="5843" y="11575"/>
                  </a:cubicBezTo>
                  <a:cubicBezTo>
                    <a:pt x="5811" y="11570"/>
                    <a:pt x="5779" y="11563"/>
                    <a:pt x="5745" y="11563"/>
                  </a:cubicBezTo>
                  <a:cubicBezTo>
                    <a:pt x="5534" y="11563"/>
                    <a:pt x="5236" y="11815"/>
                    <a:pt x="4407" y="14142"/>
                  </a:cubicBezTo>
                  <a:cubicBezTo>
                    <a:pt x="4367" y="14044"/>
                    <a:pt x="4338" y="13965"/>
                    <a:pt x="4308" y="13886"/>
                  </a:cubicBezTo>
                  <a:cubicBezTo>
                    <a:pt x="4377" y="12627"/>
                    <a:pt x="4475" y="10867"/>
                    <a:pt x="4043" y="10739"/>
                  </a:cubicBezTo>
                  <a:cubicBezTo>
                    <a:pt x="3997" y="10724"/>
                    <a:pt x="3952" y="10717"/>
                    <a:pt x="3909" y="10717"/>
                  </a:cubicBezTo>
                  <a:cubicBezTo>
                    <a:pt x="3373" y="10717"/>
                    <a:pt x="3074" y="11857"/>
                    <a:pt x="3010" y="14388"/>
                  </a:cubicBezTo>
                  <a:cubicBezTo>
                    <a:pt x="2931" y="14083"/>
                    <a:pt x="2636" y="13847"/>
                    <a:pt x="2322" y="13808"/>
                  </a:cubicBezTo>
                  <a:cubicBezTo>
                    <a:pt x="2292" y="13804"/>
                    <a:pt x="2262" y="13802"/>
                    <a:pt x="2233" y="13802"/>
                  </a:cubicBezTo>
                  <a:cubicBezTo>
                    <a:pt x="1946" y="13802"/>
                    <a:pt x="1660" y="13968"/>
                    <a:pt x="1535" y="14191"/>
                  </a:cubicBezTo>
                  <a:cubicBezTo>
                    <a:pt x="1415" y="14057"/>
                    <a:pt x="1245" y="13996"/>
                    <a:pt x="1075" y="13996"/>
                  </a:cubicBezTo>
                  <a:cubicBezTo>
                    <a:pt x="1021" y="13996"/>
                    <a:pt x="967" y="14002"/>
                    <a:pt x="915" y="14014"/>
                  </a:cubicBezTo>
                  <a:cubicBezTo>
                    <a:pt x="689" y="14063"/>
                    <a:pt x="492" y="14211"/>
                    <a:pt x="355" y="14388"/>
                  </a:cubicBezTo>
                  <a:cubicBezTo>
                    <a:pt x="129" y="14683"/>
                    <a:pt x="30" y="15047"/>
                    <a:pt x="10" y="15420"/>
                  </a:cubicBezTo>
                  <a:cubicBezTo>
                    <a:pt x="1" y="15784"/>
                    <a:pt x="79" y="16158"/>
                    <a:pt x="178" y="16512"/>
                  </a:cubicBezTo>
                  <a:cubicBezTo>
                    <a:pt x="207" y="16620"/>
                    <a:pt x="247" y="16748"/>
                    <a:pt x="306" y="16846"/>
                  </a:cubicBezTo>
                  <a:cubicBezTo>
                    <a:pt x="384" y="16945"/>
                    <a:pt x="492" y="17014"/>
                    <a:pt x="620" y="17014"/>
                  </a:cubicBezTo>
                  <a:cubicBezTo>
                    <a:pt x="768" y="17014"/>
                    <a:pt x="886" y="16886"/>
                    <a:pt x="935" y="16748"/>
                  </a:cubicBezTo>
                  <a:cubicBezTo>
                    <a:pt x="984" y="16610"/>
                    <a:pt x="974" y="16453"/>
                    <a:pt x="994" y="16306"/>
                  </a:cubicBezTo>
                  <a:cubicBezTo>
                    <a:pt x="1082" y="17692"/>
                    <a:pt x="1928" y="18361"/>
                    <a:pt x="2391" y="18627"/>
                  </a:cubicBezTo>
                  <a:lnTo>
                    <a:pt x="3374" y="23623"/>
                  </a:lnTo>
                  <a:cubicBezTo>
                    <a:pt x="3623" y="24878"/>
                    <a:pt x="4722" y="25778"/>
                    <a:pt x="5986" y="25778"/>
                  </a:cubicBezTo>
                  <a:cubicBezTo>
                    <a:pt x="6069" y="25778"/>
                    <a:pt x="6152" y="25774"/>
                    <a:pt x="6236" y="25767"/>
                  </a:cubicBezTo>
                  <a:lnTo>
                    <a:pt x="9727" y="25452"/>
                  </a:lnTo>
                  <a:lnTo>
                    <a:pt x="9727" y="25452"/>
                  </a:lnTo>
                  <a:cubicBezTo>
                    <a:pt x="9442" y="27920"/>
                    <a:pt x="9580" y="29474"/>
                    <a:pt x="9590" y="29543"/>
                  </a:cubicBezTo>
                  <a:lnTo>
                    <a:pt x="8793" y="32897"/>
                  </a:lnTo>
                  <a:lnTo>
                    <a:pt x="20801" y="32749"/>
                  </a:lnTo>
                  <a:lnTo>
                    <a:pt x="18815" y="28717"/>
                  </a:lnTo>
                  <a:lnTo>
                    <a:pt x="18844" y="28717"/>
                  </a:lnTo>
                  <a:cubicBezTo>
                    <a:pt x="18284" y="27616"/>
                    <a:pt x="17900" y="25934"/>
                    <a:pt x="17644" y="24321"/>
                  </a:cubicBezTo>
                  <a:lnTo>
                    <a:pt x="17644" y="24321"/>
                  </a:lnTo>
                  <a:cubicBezTo>
                    <a:pt x="19041" y="24488"/>
                    <a:pt x="22109" y="24852"/>
                    <a:pt x="22975" y="24852"/>
                  </a:cubicBezTo>
                  <a:cubicBezTo>
                    <a:pt x="23309" y="24852"/>
                    <a:pt x="24086" y="24478"/>
                    <a:pt x="25040" y="23937"/>
                  </a:cubicBezTo>
                  <a:lnTo>
                    <a:pt x="25040" y="23937"/>
                  </a:lnTo>
                  <a:cubicBezTo>
                    <a:pt x="25030" y="24075"/>
                    <a:pt x="25020" y="24193"/>
                    <a:pt x="25011" y="24321"/>
                  </a:cubicBezTo>
                  <a:cubicBezTo>
                    <a:pt x="24961" y="24734"/>
                    <a:pt x="24912" y="25118"/>
                    <a:pt x="24863" y="25472"/>
                  </a:cubicBezTo>
                  <a:cubicBezTo>
                    <a:pt x="24794" y="25904"/>
                    <a:pt x="24735" y="26298"/>
                    <a:pt x="24686" y="26652"/>
                  </a:cubicBezTo>
                  <a:cubicBezTo>
                    <a:pt x="24588" y="27232"/>
                    <a:pt x="24499" y="27684"/>
                    <a:pt x="24430" y="28019"/>
                  </a:cubicBezTo>
                  <a:cubicBezTo>
                    <a:pt x="24322" y="28520"/>
                    <a:pt x="24243" y="28766"/>
                    <a:pt x="24243" y="28766"/>
                  </a:cubicBezTo>
                  <a:lnTo>
                    <a:pt x="24381" y="28786"/>
                  </a:lnTo>
                  <a:lnTo>
                    <a:pt x="23604" y="32592"/>
                  </a:lnTo>
                  <a:lnTo>
                    <a:pt x="35386" y="32769"/>
                  </a:lnTo>
                  <a:lnTo>
                    <a:pt x="35140" y="30035"/>
                  </a:lnTo>
                  <a:lnTo>
                    <a:pt x="35140" y="30035"/>
                  </a:lnTo>
                  <a:lnTo>
                    <a:pt x="35268" y="30045"/>
                  </a:lnTo>
                  <a:cubicBezTo>
                    <a:pt x="35268" y="29838"/>
                    <a:pt x="35258" y="29642"/>
                    <a:pt x="35249" y="29435"/>
                  </a:cubicBezTo>
                  <a:cubicBezTo>
                    <a:pt x="35219" y="28933"/>
                    <a:pt x="35190" y="28412"/>
                    <a:pt x="35140" y="27911"/>
                  </a:cubicBezTo>
                  <a:cubicBezTo>
                    <a:pt x="35091" y="27439"/>
                    <a:pt x="35042" y="26976"/>
                    <a:pt x="34973" y="26504"/>
                  </a:cubicBezTo>
                  <a:cubicBezTo>
                    <a:pt x="34963" y="26416"/>
                    <a:pt x="34954" y="26317"/>
                    <a:pt x="34944" y="26239"/>
                  </a:cubicBezTo>
                  <a:cubicBezTo>
                    <a:pt x="34904" y="25944"/>
                    <a:pt x="34855" y="25649"/>
                    <a:pt x="34806" y="25363"/>
                  </a:cubicBezTo>
                  <a:cubicBezTo>
                    <a:pt x="34796" y="25265"/>
                    <a:pt x="34767" y="25157"/>
                    <a:pt x="34757" y="25059"/>
                  </a:cubicBezTo>
                  <a:cubicBezTo>
                    <a:pt x="34747" y="24990"/>
                    <a:pt x="34727" y="24941"/>
                    <a:pt x="34727" y="24882"/>
                  </a:cubicBezTo>
                  <a:lnTo>
                    <a:pt x="34727" y="24882"/>
                  </a:lnTo>
                  <a:lnTo>
                    <a:pt x="36842" y="25363"/>
                  </a:lnTo>
                  <a:lnTo>
                    <a:pt x="37029" y="24282"/>
                  </a:lnTo>
                  <a:lnTo>
                    <a:pt x="37894" y="24429"/>
                  </a:lnTo>
                  <a:cubicBezTo>
                    <a:pt x="37924" y="24429"/>
                    <a:pt x="37953" y="24439"/>
                    <a:pt x="37973" y="24439"/>
                  </a:cubicBezTo>
                  <a:cubicBezTo>
                    <a:pt x="38105" y="24458"/>
                    <a:pt x="38237" y="24467"/>
                    <a:pt x="38367" y="24467"/>
                  </a:cubicBezTo>
                  <a:cubicBezTo>
                    <a:pt x="39479" y="24467"/>
                    <a:pt x="40494" y="23810"/>
                    <a:pt x="40854" y="22806"/>
                  </a:cubicBezTo>
                  <a:lnTo>
                    <a:pt x="42615" y="17899"/>
                  </a:lnTo>
                  <a:cubicBezTo>
                    <a:pt x="43077" y="17564"/>
                    <a:pt x="43706" y="16905"/>
                    <a:pt x="43775" y="15725"/>
                  </a:cubicBezTo>
                  <a:cubicBezTo>
                    <a:pt x="43805" y="15873"/>
                    <a:pt x="43795" y="16020"/>
                    <a:pt x="43844" y="16168"/>
                  </a:cubicBezTo>
                  <a:cubicBezTo>
                    <a:pt x="43893" y="16306"/>
                    <a:pt x="44011" y="16433"/>
                    <a:pt x="44159" y="16433"/>
                  </a:cubicBezTo>
                  <a:cubicBezTo>
                    <a:pt x="44287" y="16433"/>
                    <a:pt x="44395" y="16365"/>
                    <a:pt x="44464" y="16266"/>
                  </a:cubicBezTo>
                  <a:cubicBezTo>
                    <a:pt x="44542" y="16168"/>
                    <a:pt x="44582" y="16040"/>
                    <a:pt x="44601" y="15932"/>
                  </a:cubicBezTo>
                  <a:cubicBezTo>
                    <a:pt x="44729" y="15568"/>
                    <a:pt x="44818" y="15194"/>
                    <a:pt x="44798" y="14830"/>
                  </a:cubicBezTo>
                  <a:cubicBezTo>
                    <a:pt x="44788" y="14457"/>
                    <a:pt x="44690" y="14083"/>
                    <a:pt x="44454" y="13798"/>
                  </a:cubicBezTo>
                  <a:cubicBezTo>
                    <a:pt x="44306" y="13611"/>
                    <a:pt x="44129" y="13473"/>
                    <a:pt x="43903" y="13424"/>
                  </a:cubicBezTo>
                  <a:cubicBezTo>
                    <a:pt x="43854" y="13413"/>
                    <a:pt x="43802" y="13407"/>
                    <a:pt x="43750" y="13407"/>
                  </a:cubicBezTo>
                  <a:cubicBezTo>
                    <a:pt x="43572" y="13407"/>
                    <a:pt x="43388" y="13472"/>
                    <a:pt x="43274" y="13601"/>
                  </a:cubicBezTo>
                  <a:cubicBezTo>
                    <a:pt x="43158" y="13370"/>
                    <a:pt x="42875" y="13212"/>
                    <a:pt x="42582" y="13212"/>
                  </a:cubicBezTo>
                  <a:cubicBezTo>
                    <a:pt x="42551" y="13212"/>
                    <a:pt x="42519" y="13214"/>
                    <a:pt x="42487" y="13217"/>
                  </a:cubicBezTo>
                  <a:cubicBezTo>
                    <a:pt x="42172" y="13257"/>
                    <a:pt x="41887" y="13503"/>
                    <a:pt x="41799" y="13798"/>
                  </a:cubicBezTo>
                  <a:cubicBezTo>
                    <a:pt x="41744" y="11267"/>
                    <a:pt x="41445" y="10127"/>
                    <a:pt x="40902" y="10127"/>
                  </a:cubicBezTo>
                  <a:cubicBezTo>
                    <a:pt x="40858" y="10127"/>
                    <a:pt x="40813" y="10134"/>
                    <a:pt x="40766" y="10149"/>
                  </a:cubicBezTo>
                  <a:cubicBezTo>
                    <a:pt x="40343" y="10277"/>
                    <a:pt x="40441" y="12037"/>
                    <a:pt x="40510" y="13296"/>
                  </a:cubicBezTo>
                  <a:cubicBezTo>
                    <a:pt x="40471" y="13365"/>
                    <a:pt x="40451" y="13453"/>
                    <a:pt x="40412" y="13552"/>
                  </a:cubicBezTo>
                  <a:cubicBezTo>
                    <a:pt x="39550" y="11166"/>
                    <a:pt x="39258" y="10970"/>
                    <a:pt x="39053" y="10970"/>
                  </a:cubicBezTo>
                  <a:cubicBezTo>
                    <a:pt x="39026" y="10970"/>
                    <a:pt x="39001" y="10973"/>
                    <a:pt x="38976" y="10975"/>
                  </a:cubicBezTo>
                  <a:cubicBezTo>
                    <a:pt x="38012" y="11142"/>
                    <a:pt x="39232" y="13158"/>
                    <a:pt x="40058" y="18046"/>
                  </a:cubicBezTo>
                  <a:lnTo>
                    <a:pt x="38848" y="20515"/>
                  </a:lnTo>
                  <a:lnTo>
                    <a:pt x="37904" y="20171"/>
                  </a:lnTo>
                  <a:lnTo>
                    <a:pt x="37756" y="20121"/>
                  </a:lnTo>
                  <a:lnTo>
                    <a:pt x="35357" y="18833"/>
                  </a:lnTo>
                  <a:cubicBezTo>
                    <a:pt x="35327" y="18823"/>
                    <a:pt x="35288" y="18794"/>
                    <a:pt x="35249" y="18784"/>
                  </a:cubicBezTo>
                  <a:cubicBezTo>
                    <a:pt x="35190" y="18548"/>
                    <a:pt x="35091" y="18332"/>
                    <a:pt x="34954" y="18135"/>
                  </a:cubicBezTo>
                  <a:cubicBezTo>
                    <a:pt x="34865" y="18007"/>
                    <a:pt x="34747" y="17899"/>
                    <a:pt x="34609" y="17899"/>
                  </a:cubicBezTo>
                  <a:cubicBezTo>
                    <a:pt x="34570" y="17663"/>
                    <a:pt x="34452" y="17446"/>
                    <a:pt x="34255" y="17319"/>
                  </a:cubicBezTo>
                  <a:cubicBezTo>
                    <a:pt x="34148" y="17254"/>
                    <a:pt x="34029" y="17222"/>
                    <a:pt x="33911" y="17222"/>
                  </a:cubicBezTo>
                  <a:cubicBezTo>
                    <a:pt x="33813" y="17222"/>
                    <a:pt x="33715" y="17244"/>
                    <a:pt x="33626" y="17289"/>
                  </a:cubicBezTo>
                  <a:cubicBezTo>
                    <a:pt x="33505" y="17047"/>
                    <a:pt x="33249" y="16916"/>
                    <a:pt x="32999" y="16916"/>
                  </a:cubicBezTo>
                  <a:cubicBezTo>
                    <a:pt x="32844" y="16916"/>
                    <a:pt x="32691" y="16967"/>
                    <a:pt x="32573" y="17073"/>
                  </a:cubicBezTo>
                  <a:cubicBezTo>
                    <a:pt x="32514" y="17024"/>
                    <a:pt x="32475" y="16974"/>
                    <a:pt x="32426" y="16945"/>
                  </a:cubicBezTo>
                  <a:cubicBezTo>
                    <a:pt x="33527" y="16286"/>
                    <a:pt x="34334" y="15440"/>
                    <a:pt x="34698" y="14339"/>
                  </a:cubicBezTo>
                  <a:cubicBezTo>
                    <a:pt x="34812" y="14355"/>
                    <a:pt x="34928" y="14363"/>
                    <a:pt x="35045" y="14363"/>
                  </a:cubicBezTo>
                  <a:cubicBezTo>
                    <a:pt x="35424" y="14363"/>
                    <a:pt x="35815" y="14274"/>
                    <a:pt x="36183" y="14063"/>
                  </a:cubicBezTo>
                  <a:cubicBezTo>
                    <a:pt x="37216" y="13503"/>
                    <a:pt x="37648" y="12303"/>
                    <a:pt x="37137" y="11408"/>
                  </a:cubicBezTo>
                  <a:cubicBezTo>
                    <a:pt x="36815" y="10836"/>
                    <a:pt x="36188" y="10514"/>
                    <a:pt x="35513" y="10514"/>
                  </a:cubicBezTo>
                  <a:cubicBezTo>
                    <a:pt x="35364" y="10514"/>
                    <a:pt x="35213" y="10530"/>
                    <a:pt x="35062" y="10562"/>
                  </a:cubicBezTo>
                  <a:cubicBezTo>
                    <a:pt x="35209" y="9569"/>
                    <a:pt x="35258" y="8595"/>
                    <a:pt x="34895" y="7700"/>
                  </a:cubicBezTo>
                  <a:cubicBezTo>
                    <a:pt x="35234" y="7629"/>
                    <a:pt x="35670" y="7306"/>
                    <a:pt x="36079" y="7306"/>
                  </a:cubicBezTo>
                  <a:cubicBezTo>
                    <a:pt x="36121" y="7306"/>
                    <a:pt x="36162" y="7309"/>
                    <a:pt x="36203" y="7317"/>
                  </a:cubicBezTo>
                  <a:cubicBezTo>
                    <a:pt x="35957" y="6933"/>
                    <a:pt x="35662" y="6540"/>
                    <a:pt x="35347" y="6186"/>
                  </a:cubicBezTo>
                  <a:cubicBezTo>
                    <a:pt x="34619" y="5389"/>
                    <a:pt x="33724" y="4750"/>
                    <a:pt x="32603" y="4750"/>
                  </a:cubicBezTo>
                  <a:cubicBezTo>
                    <a:pt x="33026" y="4337"/>
                    <a:pt x="33400" y="3874"/>
                    <a:pt x="33429" y="3392"/>
                  </a:cubicBezTo>
                  <a:lnTo>
                    <a:pt x="33429" y="3392"/>
                  </a:lnTo>
                  <a:cubicBezTo>
                    <a:pt x="33144" y="3471"/>
                    <a:pt x="32878" y="3520"/>
                    <a:pt x="32593" y="3540"/>
                  </a:cubicBezTo>
                  <a:cubicBezTo>
                    <a:pt x="32308" y="3570"/>
                    <a:pt x="32042" y="3579"/>
                    <a:pt x="31757" y="3579"/>
                  </a:cubicBezTo>
                  <a:cubicBezTo>
                    <a:pt x="29841" y="3558"/>
                    <a:pt x="27946" y="2871"/>
                    <a:pt x="26244" y="2871"/>
                  </a:cubicBezTo>
                  <a:cubicBezTo>
                    <a:pt x="25595" y="2871"/>
                    <a:pt x="24974" y="2971"/>
                    <a:pt x="24391" y="3245"/>
                  </a:cubicBezTo>
                  <a:cubicBezTo>
                    <a:pt x="24371" y="3255"/>
                    <a:pt x="24332" y="3274"/>
                    <a:pt x="24302" y="3294"/>
                  </a:cubicBezTo>
                  <a:lnTo>
                    <a:pt x="24234" y="3333"/>
                  </a:lnTo>
                  <a:cubicBezTo>
                    <a:pt x="23555" y="3688"/>
                    <a:pt x="22945" y="4307"/>
                    <a:pt x="22385" y="5291"/>
                  </a:cubicBezTo>
                  <a:cubicBezTo>
                    <a:pt x="22237" y="4809"/>
                    <a:pt x="21893" y="4405"/>
                    <a:pt x="21431" y="4219"/>
                  </a:cubicBezTo>
                  <a:cubicBezTo>
                    <a:pt x="21854" y="3235"/>
                    <a:pt x="21450" y="1966"/>
                    <a:pt x="20546" y="1386"/>
                  </a:cubicBezTo>
                  <a:cubicBezTo>
                    <a:pt x="20186" y="1162"/>
                    <a:pt x="19766" y="1053"/>
                    <a:pt x="19345" y="1053"/>
                  </a:cubicBezTo>
                  <a:cubicBezTo>
                    <a:pt x="18694" y="1053"/>
                    <a:pt x="18041" y="1313"/>
                    <a:pt x="17605" y="1809"/>
                  </a:cubicBezTo>
                  <a:cubicBezTo>
                    <a:pt x="17435" y="787"/>
                    <a:pt x="16423" y="0"/>
                    <a:pt x="15407" y="0"/>
                  </a:cubicBezTo>
                  <a:close/>
                </a:path>
              </a:pathLst>
            </a:custGeom>
            <a:solidFill>
              <a:srgbClr val="FFFFFF"/>
            </a:solidFill>
            <a:ln w="114300" cap="rnd" cmpd="sng">
              <a:solidFill>
                <a:srgbClr val="FFFFFF"/>
              </a:solidFill>
              <a:prstDash val="solid"/>
              <a:round/>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 name="Google Shape;268;p35">
              <a:extLst>
                <a:ext uri="{FF2B5EF4-FFF2-40B4-BE49-F238E27FC236}">
                  <a16:creationId xmlns:a16="http://schemas.microsoft.com/office/drawing/2014/main" id="{6A4302F2-CCE2-A754-F05C-18BE249E8FFC}"/>
                </a:ext>
              </a:extLst>
            </p:cNvPr>
            <p:cNvSpPr/>
            <p:nvPr/>
          </p:nvSpPr>
          <p:spPr>
            <a:xfrm>
              <a:off x="7982154" y="4074757"/>
              <a:ext cx="596505" cy="268963"/>
            </a:xfrm>
            <a:custGeom>
              <a:avLst/>
              <a:gdLst/>
              <a:ahLst/>
              <a:cxnLst/>
              <a:rect l="l" t="t" r="r" b="b"/>
              <a:pathLst>
                <a:path w="14704" h="6630" extrusionOk="0">
                  <a:moveTo>
                    <a:pt x="13061" y="1"/>
                  </a:moveTo>
                  <a:cubicBezTo>
                    <a:pt x="13061" y="1"/>
                    <a:pt x="8498" y="2204"/>
                    <a:pt x="7416" y="2391"/>
                  </a:cubicBezTo>
                  <a:cubicBezTo>
                    <a:pt x="7363" y="2400"/>
                    <a:pt x="7302" y="2404"/>
                    <a:pt x="7233" y="2404"/>
                  </a:cubicBezTo>
                  <a:cubicBezTo>
                    <a:pt x="5906" y="2404"/>
                    <a:pt x="1860" y="768"/>
                    <a:pt x="1860" y="768"/>
                  </a:cubicBezTo>
                  <a:lnTo>
                    <a:pt x="1" y="1102"/>
                  </a:lnTo>
                  <a:lnTo>
                    <a:pt x="778" y="6020"/>
                  </a:lnTo>
                  <a:cubicBezTo>
                    <a:pt x="778" y="6020"/>
                    <a:pt x="5685" y="6629"/>
                    <a:pt x="6826" y="6629"/>
                  </a:cubicBezTo>
                  <a:cubicBezTo>
                    <a:pt x="7967" y="6629"/>
                    <a:pt x="14704" y="2086"/>
                    <a:pt x="14704" y="2086"/>
                  </a:cubicBezTo>
                  <a:lnTo>
                    <a:pt x="13061" y="1"/>
                  </a:lnTo>
                  <a:close/>
                </a:path>
              </a:pathLst>
            </a:custGeom>
            <a:solidFill>
              <a:srgbClr val="854940"/>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 name="Google Shape;269;p35">
              <a:extLst>
                <a:ext uri="{FF2B5EF4-FFF2-40B4-BE49-F238E27FC236}">
                  <a16:creationId xmlns:a16="http://schemas.microsoft.com/office/drawing/2014/main" id="{76975771-E5C0-3A39-390D-6B6BF54C75DB}"/>
                </a:ext>
              </a:extLst>
            </p:cNvPr>
            <p:cNvSpPr/>
            <p:nvPr/>
          </p:nvSpPr>
          <p:spPr>
            <a:xfrm>
              <a:off x="7326668" y="3770746"/>
              <a:ext cx="276508" cy="337440"/>
            </a:xfrm>
            <a:custGeom>
              <a:avLst/>
              <a:gdLst/>
              <a:ahLst/>
              <a:cxnLst/>
              <a:rect l="l" t="t" r="r" b="b"/>
              <a:pathLst>
                <a:path w="6816" h="8318" extrusionOk="0">
                  <a:moveTo>
                    <a:pt x="3912" y="0"/>
                  </a:moveTo>
                  <a:cubicBezTo>
                    <a:pt x="3365" y="0"/>
                    <a:pt x="3065" y="1140"/>
                    <a:pt x="3010" y="3679"/>
                  </a:cubicBezTo>
                  <a:cubicBezTo>
                    <a:pt x="2921" y="3384"/>
                    <a:pt x="2636" y="3138"/>
                    <a:pt x="2321" y="3099"/>
                  </a:cubicBezTo>
                  <a:cubicBezTo>
                    <a:pt x="2288" y="3095"/>
                    <a:pt x="2255" y="3093"/>
                    <a:pt x="2222" y="3093"/>
                  </a:cubicBezTo>
                  <a:cubicBezTo>
                    <a:pt x="1932" y="3093"/>
                    <a:pt x="1658" y="3244"/>
                    <a:pt x="1535" y="3482"/>
                  </a:cubicBezTo>
                  <a:cubicBezTo>
                    <a:pt x="1421" y="3353"/>
                    <a:pt x="1242" y="3288"/>
                    <a:pt x="1062" y="3288"/>
                  </a:cubicBezTo>
                  <a:cubicBezTo>
                    <a:pt x="1009" y="3288"/>
                    <a:pt x="957" y="3294"/>
                    <a:pt x="905" y="3305"/>
                  </a:cubicBezTo>
                  <a:cubicBezTo>
                    <a:pt x="689" y="3354"/>
                    <a:pt x="502" y="3492"/>
                    <a:pt x="354" y="3679"/>
                  </a:cubicBezTo>
                  <a:cubicBezTo>
                    <a:pt x="118" y="3954"/>
                    <a:pt x="20" y="4338"/>
                    <a:pt x="10" y="4711"/>
                  </a:cubicBezTo>
                  <a:cubicBezTo>
                    <a:pt x="0" y="5075"/>
                    <a:pt x="69" y="5449"/>
                    <a:pt x="168" y="5803"/>
                  </a:cubicBezTo>
                  <a:cubicBezTo>
                    <a:pt x="197" y="5911"/>
                    <a:pt x="227" y="6039"/>
                    <a:pt x="305" y="6137"/>
                  </a:cubicBezTo>
                  <a:cubicBezTo>
                    <a:pt x="374" y="6236"/>
                    <a:pt x="492" y="6305"/>
                    <a:pt x="610" y="6305"/>
                  </a:cubicBezTo>
                  <a:cubicBezTo>
                    <a:pt x="758" y="6305"/>
                    <a:pt x="876" y="6167"/>
                    <a:pt x="935" y="6039"/>
                  </a:cubicBezTo>
                  <a:cubicBezTo>
                    <a:pt x="984" y="5892"/>
                    <a:pt x="964" y="5744"/>
                    <a:pt x="994" y="5597"/>
                  </a:cubicBezTo>
                  <a:cubicBezTo>
                    <a:pt x="1131" y="7485"/>
                    <a:pt x="2666" y="8045"/>
                    <a:pt x="2675" y="8055"/>
                  </a:cubicBezTo>
                  <a:cubicBezTo>
                    <a:pt x="3038" y="8263"/>
                    <a:pt x="3302" y="8317"/>
                    <a:pt x="3548" y="8317"/>
                  </a:cubicBezTo>
                  <a:cubicBezTo>
                    <a:pt x="3817" y="8317"/>
                    <a:pt x="4064" y="8252"/>
                    <a:pt x="4392" y="8252"/>
                  </a:cubicBezTo>
                  <a:cubicBezTo>
                    <a:pt x="4487" y="8252"/>
                    <a:pt x="4590" y="8257"/>
                    <a:pt x="4701" y="8272"/>
                  </a:cubicBezTo>
                  <a:cubicBezTo>
                    <a:pt x="5527" y="3148"/>
                    <a:pt x="6816" y="1033"/>
                    <a:pt x="5832" y="876"/>
                  </a:cubicBezTo>
                  <a:cubicBezTo>
                    <a:pt x="5802" y="871"/>
                    <a:pt x="5771" y="864"/>
                    <a:pt x="5738" y="864"/>
                  </a:cubicBezTo>
                  <a:cubicBezTo>
                    <a:pt x="5521" y="864"/>
                    <a:pt x="5196" y="1137"/>
                    <a:pt x="4259" y="3797"/>
                  </a:cubicBezTo>
                  <a:cubicBezTo>
                    <a:pt x="4328" y="2617"/>
                    <a:pt x="4544" y="187"/>
                    <a:pt x="4042" y="20"/>
                  </a:cubicBezTo>
                  <a:cubicBezTo>
                    <a:pt x="3998" y="7"/>
                    <a:pt x="3954" y="0"/>
                    <a:pt x="3912" y="0"/>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 name="Google Shape;270;p35">
              <a:extLst>
                <a:ext uri="{FF2B5EF4-FFF2-40B4-BE49-F238E27FC236}">
                  <a16:creationId xmlns:a16="http://schemas.microsoft.com/office/drawing/2014/main" id="{1750D80F-A33E-835A-AABD-D091DA40F841}"/>
                </a:ext>
              </a:extLst>
            </p:cNvPr>
            <p:cNvSpPr/>
            <p:nvPr/>
          </p:nvSpPr>
          <p:spPr>
            <a:xfrm>
              <a:off x="7429181" y="3884213"/>
              <a:ext cx="95415" cy="159877"/>
            </a:xfrm>
            <a:custGeom>
              <a:avLst/>
              <a:gdLst/>
              <a:ahLst/>
              <a:cxnLst/>
              <a:rect l="l" t="t" r="r" b="b"/>
              <a:pathLst>
                <a:path w="2352" h="3941" extrusionOk="0">
                  <a:moveTo>
                    <a:pt x="1441" y="0"/>
                  </a:moveTo>
                  <a:cubicBezTo>
                    <a:pt x="984" y="0"/>
                    <a:pt x="1132" y="2052"/>
                    <a:pt x="1132" y="2052"/>
                  </a:cubicBezTo>
                  <a:cubicBezTo>
                    <a:pt x="1132" y="2052"/>
                    <a:pt x="1" y="2632"/>
                    <a:pt x="552" y="3940"/>
                  </a:cubicBezTo>
                  <a:lnTo>
                    <a:pt x="2351" y="2967"/>
                  </a:lnTo>
                  <a:cubicBezTo>
                    <a:pt x="2351" y="2967"/>
                    <a:pt x="2017" y="144"/>
                    <a:pt x="1486" y="6"/>
                  </a:cubicBezTo>
                  <a:cubicBezTo>
                    <a:pt x="1470" y="2"/>
                    <a:pt x="1455" y="0"/>
                    <a:pt x="1441" y="0"/>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0" name="Google Shape;271;p35">
              <a:extLst>
                <a:ext uri="{FF2B5EF4-FFF2-40B4-BE49-F238E27FC236}">
                  <a16:creationId xmlns:a16="http://schemas.microsoft.com/office/drawing/2014/main" id="{AC06ADF9-9818-B151-4BBE-6226D21BD7E5}"/>
                </a:ext>
              </a:extLst>
            </p:cNvPr>
            <p:cNvSpPr/>
            <p:nvPr/>
          </p:nvSpPr>
          <p:spPr>
            <a:xfrm>
              <a:off x="7429181" y="3878858"/>
              <a:ext cx="95415" cy="165231"/>
            </a:xfrm>
            <a:custGeom>
              <a:avLst/>
              <a:gdLst/>
              <a:ahLst/>
              <a:cxnLst/>
              <a:rect l="l" t="t" r="r" b="b"/>
              <a:pathLst>
                <a:path w="2352" h="4073" fill="none" extrusionOk="0">
                  <a:moveTo>
                    <a:pt x="2351" y="3099"/>
                  </a:moveTo>
                  <a:cubicBezTo>
                    <a:pt x="2351" y="3099"/>
                    <a:pt x="2017" y="276"/>
                    <a:pt x="1486" y="138"/>
                  </a:cubicBezTo>
                  <a:cubicBezTo>
                    <a:pt x="975" y="1"/>
                    <a:pt x="1132" y="2184"/>
                    <a:pt x="1132" y="2184"/>
                  </a:cubicBezTo>
                  <a:cubicBezTo>
                    <a:pt x="1132" y="2184"/>
                    <a:pt x="1" y="2764"/>
                    <a:pt x="552" y="4072"/>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1" name="Google Shape;272;p35">
              <a:extLst>
                <a:ext uri="{FF2B5EF4-FFF2-40B4-BE49-F238E27FC236}">
                  <a16:creationId xmlns:a16="http://schemas.microsoft.com/office/drawing/2014/main" id="{D69C7CDC-BAFD-9DC6-4DD4-1E7795083193}"/>
                </a:ext>
              </a:extLst>
            </p:cNvPr>
            <p:cNvSpPr/>
            <p:nvPr/>
          </p:nvSpPr>
          <p:spPr>
            <a:xfrm>
              <a:off x="7383502" y="3917559"/>
              <a:ext cx="53306" cy="108518"/>
            </a:xfrm>
            <a:custGeom>
              <a:avLst/>
              <a:gdLst/>
              <a:ahLst/>
              <a:cxnLst/>
              <a:rect l="l" t="t" r="r" b="b"/>
              <a:pathLst>
                <a:path w="1314" h="2675" extrusionOk="0">
                  <a:moveTo>
                    <a:pt x="75" y="1"/>
                  </a:moveTo>
                  <a:lnTo>
                    <a:pt x="75" y="1"/>
                  </a:lnTo>
                  <a:cubicBezTo>
                    <a:pt x="75" y="1"/>
                    <a:pt x="1" y="2675"/>
                    <a:pt x="585" y="2675"/>
                  </a:cubicBezTo>
                  <a:cubicBezTo>
                    <a:pt x="605" y="2675"/>
                    <a:pt x="624" y="2672"/>
                    <a:pt x="645" y="2666"/>
                  </a:cubicBezTo>
                  <a:cubicBezTo>
                    <a:pt x="1314" y="2489"/>
                    <a:pt x="1274" y="827"/>
                    <a:pt x="1274" y="827"/>
                  </a:cubicBezTo>
                  <a:lnTo>
                    <a:pt x="75" y="1"/>
                  </a:ln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2" name="Google Shape;273;p35">
              <a:extLst>
                <a:ext uri="{FF2B5EF4-FFF2-40B4-BE49-F238E27FC236}">
                  <a16:creationId xmlns:a16="http://schemas.microsoft.com/office/drawing/2014/main" id="{62A3BB5C-53ED-0DB7-02A0-C7B2FD0481FA}"/>
                </a:ext>
              </a:extLst>
            </p:cNvPr>
            <p:cNvSpPr/>
            <p:nvPr/>
          </p:nvSpPr>
          <p:spPr>
            <a:xfrm>
              <a:off x="7383300" y="3917559"/>
              <a:ext cx="53509" cy="115739"/>
            </a:xfrm>
            <a:custGeom>
              <a:avLst/>
              <a:gdLst/>
              <a:ahLst/>
              <a:cxnLst/>
              <a:rect l="l" t="t" r="r" b="b"/>
              <a:pathLst>
                <a:path w="1319" h="2853" fill="none" extrusionOk="0">
                  <a:moveTo>
                    <a:pt x="80" y="1"/>
                  </a:moveTo>
                  <a:cubicBezTo>
                    <a:pt x="80" y="1"/>
                    <a:pt x="1" y="2853"/>
                    <a:pt x="650" y="2666"/>
                  </a:cubicBezTo>
                  <a:cubicBezTo>
                    <a:pt x="1319" y="2489"/>
                    <a:pt x="1279" y="827"/>
                    <a:pt x="1279" y="827"/>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3" name="Google Shape;274;p35">
              <a:extLst>
                <a:ext uri="{FF2B5EF4-FFF2-40B4-BE49-F238E27FC236}">
                  <a16:creationId xmlns:a16="http://schemas.microsoft.com/office/drawing/2014/main" id="{7BEC9683-A187-5E8E-A790-D809F63F6111}"/>
                </a:ext>
              </a:extLst>
            </p:cNvPr>
            <p:cNvSpPr/>
            <p:nvPr/>
          </p:nvSpPr>
          <p:spPr>
            <a:xfrm>
              <a:off x="7421595" y="4060802"/>
              <a:ext cx="350747" cy="321295"/>
            </a:xfrm>
            <a:custGeom>
              <a:avLst/>
              <a:gdLst/>
              <a:ahLst/>
              <a:cxnLst/>
              <a:rect l="l" t="t" r="r" b="b"/>
              <a:pathLst>
                <a:path w="8646" h="7920" extrusionOk="0">
                  <a:moveTo>
                    <a:pt x="2381" y="0"/>
                  </a:moveTo>
                  <a:lnTo>
                    <a:pt x="1" y="610"/>
                  </a:lnTo>
                  <a:lnTo>
                    <a:pt x="1014" y="5764"/>
                  </a:lnTo>
                  <a:cubicBezTo>
                    <a:pt x="1263" y="7019"/>
                    <a:pt x="2362" y="7919"/>
                    <a:pt x="3626" y="7919"/>
                  </a:cubicBezTo>
                  <a:cubicBezTo>
                    <a:pt x="3709" y="7919"/>
                    <a:pt x="3792" y="7915"/>
                    <a:pt x="3876" y="7908"/>
                  </a:cubicBezTo>
                  <a:lnTo>
                    <a:pt x="8252" y="7504"/>
                  </a:lnTo>
                  <a:lnTo>
                    <a:pt x="8646" y="2833"/>
                  </a:lnTo>
                  <a:lnTo>
                    <a:pt x="3620" y="4131"/>
                  </a:lnTo>
                  <a:lnTo>
                    <a:pt x="2381" y="0"/>
                  </a:ln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4" name="Google Shape;275;p35">
              <a:extLst>
                <a:ext uri="{FF2B5EF4-FFF2-40B4-BE49-F238E27FC236}">
                  <a16:creationId xmlns:a16="http://schemas.microsoft.com/office/drawing/2014/main" id="{AB787C21-6BA1-5F51-82C5-DA413A93BE74}"/>
                </a:ext>
              </a:extLst>
            </p:cNvPr>
            <p:cNvSpPr/>
            <p:nvPr/>
          </p:nvSpPr>
          <p:spPr>
            <a:xfrm>
              <a:off x="7683741" y="4460958"/>
              <a:ext cx="487175" cy="209531"/>
            </a:xfrm>
            <a:custGeom>
              <a:avLst/>
              <a:gdLst/>
              <a:ahLst/>
              <a:cxnLst/>
              <a:rect l="l" t="t" r="r" b="b"/>
              <a:pathLst>
                <a:path w="12009" h="5165" extrusionOk="0">
                  <a:moveTo>
                    <a:pt x="3157" y="1"/>
                  </a:moveTo>
                  <a:lnTo>
                    <a:pt x="817" y="1712"/>
                  </a:lnTo>
                  <a:lnTo>
                    <a:pt x="0" y="5164"/>
                  </a:lnTo>
                  <a:lnTo>
                    <a:pt x="0" y="5164"/>
                  </a:lnTo>
                  <a:lnTo>
                    <a:pt x="12009" y="5017"/>
                  </a:lnTo>
                  <a:lnTo>
                    <a:pt x="9943" y="837"/>
                  </a:lnTo>
                  <a:lnTo>
                    <a:pt x="3157" y="1"/>
                  </a:lnTo>
                  <a:close/>
                </a:path>
              </a:pathLst>
            </a:custGeom>
            <a:solidFill>
              <a:srgbClr val="E6842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5" name="Google Shape;276;p35">
              <a:extLst>
                <a:ext uri="{FF2B5EF4-FFF2-40B4-BE49-F238E27FC236}">
                  <a16:creationId xmlns:a16="http://schemas.microsoft.com/office/drawing/2014/main" id="{CD61E839-06D7-BCCE-706F-3B4A472663FD}"/>
                </a:ext>
              </a:extLst>
            </p:cNvPr>
            <p:cNvSpPr/>
            <p:nvPr/>
          </p:nvSpPr>
          <p:spPr>
            <a:xfrm>
              <a:off x="7706281" y="4155919"/>
              <a:ext cx="387460" cy="391436"/>
            </a:xfrm>
            <a:custGeom>
              <a:avLst/>
              <a:gdLst/>
              <a:ahLst/>
              <a:cxnLst/>
              <a:rect l="l" t="t" r="r" b="b"/>
              <a:pathLst>
                <a:path w="9551" h="9649" extrusionOk="0">
                  <a:moveTo>
                    <a:pt x="7898" y="0"/>
                  </a:moveTo>
                  <a:lnTo>
                    <a:pt x="3000" y="600"/>
                  </a:lnTo>
                  <a:cubicBezTo>
                    <a:pt x="1968" y="728"/>
                    <a:pt x="1132" y="1485"/>
                    <a:pt x="925" y="2488"/>
                  </a:cubicBezTo>
                  <a:cubicBezTo>
                    <a:pt x="1" y="6786"/>
                    <a:pt x="286" y="9648"/>
                    <a:pt x="286" y="9648"/>
                  </a:cubicBezTo>
                  <a:lnTo>
                    <a:pt x="9550" y="8812"/>
                  </a:lnTo>
                  <a:cubicBezTo>
                    <a:pt x="8174" y="6137"/>
                    <a:pt x="7898" y="0"/>
                    <a:pt x="7898" y="0"/>
                  </a:cubicBezTo>
                  <a:close/>
                </a:path>
              </a:pathLst>
            </a:custGeom>
            <a:solidFill>
              <a:srgbClr val="FFCD6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6" name="Google Shape;277;p35">
              <a:extLst>
                <a:ext uri="{FF2B5EF4-FFF2-40B4-BE49-F238E27FC236}">
                  <a16:creationId xmlns:a16="http://schemas.microsoft.com/office/drawing/2014/main" id="{86E593EF-370B-83DC-037F-ADDD65B4F49E}"/>
                </a:ext>
              </a:extLst>
            </p:cNvPr>
            <p:cNvSpPr/>
            <p:nvPr/>
          </p:nvSpPr>
          <p:spPr>
            <a:xfrm>
              <a:off x="7767512" y="4153742"/>
              <a:ext cx="98579" cy="115780"/>
            </a:xfrm>
            <a:custGeom>
              <a:avLst/>
              <a:gdLst/>
              <a:ahLst/>
              <a:cxnLst/>
              <a:rect l="l" t="t" r="r" b="b"/>
              <a:pathLst>
                <a:path w="2430" h="2854" extrusionOk="0">
                  <a:moveTo>
                    <a:pt x="1919" y="1"/>
                  </a:moveTo>
                  <a:lnTo>
                    <a:pt x="1" y="552"/>
                  </a:lnTo>
                  <a:lnTo>
                    <a:pt x="11" y="2125"/>
                  </a:lnTo>
                  <a:cubicBezTo>
                    <a:pt x="18" y="2545"/>
                    <a:pt x="363" y="2854"/>
                    <a:pt x="746" y="2854"/>
                  </a:cubicBezTo>
                  <a:cubicBezTo>
                    <a:pt x="847" y="2854"/>
                    <a:pt x="952" y="2832"/>
                    <a:pt x="1053" y="2784"/>
                  </a:cubicBezTo>
                  <a:lnTo>
                    <a:pt x="2430" y="2125"/>
                  </a:lnTo>
                  <a:lnTo>
                    <a:pt x="1919" y="1"/>
                  </a:lnTo>
                  <a:close/>
                </a:path>
              </a:pathLst>
            </a:custGeom>
            <a:solidFill>
              <a:srgbClr val="FFF1C4"/>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7" name="Google Shape;278;p35">
              <a:extLst>
                <a:ext uri="{FF2B5EF4-FFF2-40B4-BE49-F238E27FC236}">
                  <a16:creationId xmlns:a16="http://schemas.microsoft.com/office/drawing/2014/main" id="{61E0DF67-727F-67D4-085A-11C6A0A40611}"/>
                </a:ext>
              </a:extLst>
            </p:cNvPr>
            <p:cNvSpPr/>
            <p:nvPr/>
          </p:nvSpPr>
          <p:spPr>
            <a:xfrm>
              <a:off x="7880046" y="4154147"/>
              <a:ext cx="146043" cy="118863"/>
            </a:xfrm>
            <a:custGeom>
              <a:avLst/>
              <a:gdLst/>
              <a:ahLst/>
              <a:cxnLst/>
              <a:rect l="l" t="t" r="r" b="b"/>
              <a:pathLst>
                <a:path w="3600" h="2930" extrusionOk="0">
                  <a:moveTo>
                    <a:pt x="1072" y="1"/>
                  </a:moveTo>
                  <a:lnTo>
                    <a:pt x="0" y="2194"/>
                  </a:lnTo>
                  <a:lnTo>
                    <a:pt x="1997" y="2882"/>
                  </a:lnTo>
                  <a:cubicBezTo>
                    <a:pt x="2094" y="2914"/>
                    <a:pt x="2192" y="2929"/>
                    <a:pt x="2289" y="2929"/>
                  </a:cubicBezTo>
                  <a:cubicBezTo>
                    <a:pt x="2702" y="2929"/>
                    <a:pt x="3085" y="2654"/>
                    <a:pt x="3196" y="2223"/>
                  </a:cubicBezTo>
                  <a:lnTo>
                    <a:pt x="3600" y="581"/>
                  </a:lnTo>
                  <a:lnTo>
                    <a:pt x="1072" y="1"/>
                  </a:lnTo>
                  <a:close/>
                </a:path>
              </a:pathLst>
            </a:custGeom>
            <a:solidFill>
              <a:srgbClr val="FFF1C4"/>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8" name="Google Shape;279;p35">
              <a:extLst>
                <a:ext uri="{FF2B5EF4-FFF2-40B4-BE49-F238E27FC236}">
                  <a16:creationId xmlns:a16="http://schemas.microsoft.com/office/drawing/2014/main" id="{9334A084-679F-B422-4FE7-8FEE165D022E}"/>
                </a:ext>
              </a:extLst>
            </p:cNvPr>
            <p:cNvSpPr/>
            <p:nvPr/>
          </p:nvSpPr>
          <p:spPr>
            <a:xfrm>
              <a:off x="7798627" y="4151754"/>
              <a:ext cx="199146" cy="95496"/>
            </a:xfrm>
            <a:custGeom>
              <a:avLst/>
              <a:gdLst/>
              <a:ahLst/>
              <a:cxnLst/>
              <a:rect l="l" t="t" r="r" b="b"/>
              <a:pathLst>
                <a:path w="4909" h="2354" extrusionOk="0">
                  <a:moveTo>
                    <a:pt x="876" y="1"/>
                  </a:moveTo>
                  <a:lnTo>
                    <a:pt x="1" y="650"/>
                  </a:lnTo>
                  <a:cubicBezTo>
                    <a:pt x="1" y="650"/>
                    <a:pt x="805" y="2353"/>
                    <a:pt x="1838" y="2353"/>
                  </a:cubicBezTo>
                  <a:cubicBezTo>
                    <a:pt x="1859" y="2353"/>
                    <a:pt x="1879" y="2353"/>
                    <a:pt x="1899" y="2351"/>
                  </a:cubicBezTo>
                  <a:cubicBezTo>
                    <a:pt x="3325" y="2253"/>
                    <a:pt x="4908" y="650"/>
                    <a:pt x="4908" y="650"/>
                  </a:cubicBezTo>
                  <a:lnTo>
                    <a:pt x="876" y="1"/>
                  </a:lnTo>
                  <a:close/>
                </a:path>
              </a:pathLst>
            </a:custGeom>
            <a:solidFill>
              <a:srgbClr val="75413C"/>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19" name="Google Shape;280;p35">
              <a:extLst>
                <a:ext uri="{FF2B5EF4-FFF2-40B4-BE49-F238E27FC236}">
                  <a16:creationId xmlns:a16="http://schemas.microsoft.com/office/drawing/2014/main" id="{F3CDB96B-E6D3-10E2-C5BD-A013FDBEEF56}"/>
                </a:ext>
              </a:extLst>
            </p:cNvPr>
            <p:cNvSpPr/>
            <p:nvPr/>
          </p:nvSpPr>
          <p:spPr>
            <a:xfrm>
              <a:off x="7634654" y="4136704"/>
              <a:ext cx="175211" cy="135130"/>
            </a:xfrm>
            <a:custGeom>
              <a:avLst/>
              <a:gdLst/>
              <a:ahLst/>
              <a:cxnLst/>
              <a:rect l="l" t="t" r="r" b="b"/>
              <a:pathLst>
                <a:path w="4319" h="3331" extrusionOk="0">
                  <a:moveTo>
                    <a:pt x="3488" y="1"/>
                  </a:moveTo>
                  <a:cubicBezTo>
                    <a:pt x="3239" y="1"/>
                    <a:pt x="2991" y="102"/>
                    <a:pt x="2814" y="303"/>
                  </a:cubicBezTo>
                  <a:cubicBezTo>
                    <a:pt x="2695" y="192"/>
                    <a:pt x="2539" y="139"/>
                    <a:pt x="2381" y="139"/>
                  </a:cubicBezTo>
                  <a:cubicBezTo>
                    <a:pt x="2134" y="139"/>
                    <a:pt x="1881" y="269"/>
                    <a:pt x="1761" y="509"/>
                  </a:cubicBezTo>
                  <a:cubicBezTo>
                    <a:pt x="1674" y="466"/>
                    <a:pt x="1576" y="443"/>
                    <a:pt x="1479" y="443"/>
                  </a:cubicBezTo>
                  <a:cubicBezTo>
                    <a:pt x="1357" y="443"/>
                    <a:pt x="1235" y="478"/>
                    <a:pt x="1132" y="549"/>
                  </a:cubicBezTo>
                  <a:cubicBezTo>
                    <a:pt x="945" y="667"/>
                    <a:pt x="817" y="893"/>
                    <a:pt x="778" y="1119"/>
                  </a:cubicBezTo>
                  <a:cubicBezTo>
                    <a:pt x="640" y="1119"/>
                    <a:pt x="522" y="1237"/>
                    <a:pt x="434" y="1355"/>
                  </a:cubicBezTo>
                  <a:cubicBezTo>
                    <a:pt x="129" y="1778"/>
                    <a:pt x="1" y="2349"/>
                    <a:pt x="99" y="2870"/>
                  </a:cubicBezTo>
                  <a:cubicBezTo>
                    <a:pt x="129" y="2988"/>
                    <a:pt x="178" y="3126"/>
                    <a:pt x="276" y="3204"/>
                  </a:cubicBezTo>
                  <a:cubicBezTo>
                    <a:pt x="308" y="3227"/>
                    <a:pt x="348" y="3238"/>
                    <a:pt x="388" y="3238"/>
                  </a:cubicBezTo>
                  <a:cubicBezTo>
                    <a:pt x="470" y="3238"/>
                    <a:pt x="555" y="3192"/>
                    <a:pt x="581" y="3106"/>
                  </a:cubicBezTo>
                  <a:cubicBezTo>
                    <a:pt x="591" y="3086"/>
                    <a:pt x="591" y="3086"/>
                    <a:pt x="620" y="3086"/>
                  </a:cubicBezTo>
                  <a:cubicBezTo>
                    <a:pt x="640" y="3244"/>
                    <a:pt x="791" y="3331"/>
                    <a:pt x="945" y="3331"/>
                  </a:cubicBezTo>
                  <a:cubicBezTo>
                    <a:pt x="1021" y="3331"/>
                    <a:pt x="1099" y="3309"/>
                    <a:pt x="1161" y="3263"/>
                  </a:cubicBezTo>
                  <a:cubicBezTo>
                    <a:pt x="1332" y="3130"/>
                    <a:pt x="1420" y="2897"/>
                    <a:pt x="1497" y="2669"/>
                  </a:cubicBezTo>
                  <a:lnTo>
                    <a:pt x="1497" y="2669"/>
                  </a:lnTo>
                  <a:cubicBezTo>
                    <a:pt x="1449" y="2840"/>
                    <a:pt x="1572" y="3029"/>
                    <a:pt x="1732" y="3067"/>
                  </a:cubicBezTo>
                  <a:cubicBezTo>
                    <a:pt x="1758" y="3072"/>
                    <a:pt x="1785" y="3075"/>
                    <a:pt x="1811" y="3075"/>
                  </a:cubicBezTo>
                  <a:cubicBezTo>
                    <a:pt x="1957" y="3075"/>
                    <a:pt x="2091" y="2985"/>
                    <a:pt x="2174" y="2860"/>
                  </a:cubicBezTo>
                  <a:cubicBezTo>
                    <a:pt x="2292" y="2712"/>
                    <a:pt x="2351" y="2535"/>
                    <a:pt x="2400" y="2368"/>
                  </a:cubicBezTo>
                  <a:cubicBezTo>
                    <a:pt x="2450" y="2191"/>
                    <a:pt x="2509" y="2004"/>
                    <a:pt x="2617" y="1857"/>
                  </a:cubicBezTo>
                  <a:lnTo>
                    <a:pt x="2617" y="1857"/>
                  </a:lnTo>
                  <a:cubicBezTo>
                    <a:pt x="2568" y="2054"/>
                    <a:pt x="2518" y="2270"/>
                    <a:pt x="2558" y="2467"/>
                  </a:cubicBezTo>
                  <a:cubicBezTo>
                    <a:pt x="2587" y="2663"/>
                    <a:pt x="2715" y="2870"/>
                    <a:pt x="2902" y="2890"/>
                  </a:cubicBezTo>
                  <a:cubicBezTo>
                    <a:pt x="2920" y="2893"/>
                    <a:pt x="2938" y="2894"/>
                    <a:pt x="2956" y="2894"/>
                  </a:cubicBezTo>
                  <a:cubicBezTo>
                    <a:pt x="3159" y="2894"/>
                    <a:pt x="3333" y="2694"/>
                    <a:pt x="3423" y="2486"/>
                  </a:cubicBezTo>
                  <a:cubicBezTo>
                    <a:pt x="3551" y="2191"/>
                    <a:pt x="3590" y="1847"/>
                    <a:pt x="3699" y="1542"/>
                  </a:cubicBezTo>
                  <a:cubicBezTo>
                    <a:pt x="3817" y="1237"/>
                    <a:pt x="4023" y="923"/>
                    <a:pt x="4318" y="854"/>
                  </a:cubicBezTo>
                  <a:cubicBezTo>
                    <a:pt x="4230" y="578"/>
                    <a:pt x="4131" y="264"/>
                    <a:pt x="3964" y="136"/>
                  </a:cubicBezTo>
                  <a:cubicBezTo>
                    <a:pt x="3819" y="45"/>
                    <a:pt x="3653" y="1"/>
                    <a:pt x="3488"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0" name="Google Shape;281;p35">
              <a:extLst>
                <a:ext uri="{FF2B5EF4-FFF2-40B4-BE49-F238E27FC236}">
                  <a16:creationId xmlns:a16="http://schemas.microsoft.com/office/drawing/2014/main" id="{89C80D91-4A86-1C83-E8BE-039CB89A478F}"/>
                </a:ext>
              </a:extLst>
            </p:cNvPr>
            <p:cNvSpPr/>
            <p:nvPr/>
          </p:nvSpPr>
          <p:spPr>
            <a:xfrm>
              <a:off x="7740008" y="4153377"/>
              <a:ext cx="8397" cy="54685"/>
            </a:xfrm>
            <a:custGeom>
              <a:avLst/>
              <a:gdLst/>
              <a:ahLst/>
              <a:cxnLst/>
              <a:rect l="l" t="t" r="r" b="b"/>
              <a:pathLst>
                <a:path w="207" h="1348" fill="none" extrusionOk="0">
                  <a:moveTo>
                    <a:pt x="207" y="0"/>
                  </a:moveTo>
                  <a:cubicBezTo>
                    <a:pt x="99" y="443"/>
                    <a:pt x="40" y="895"/>
                    <a:pt x="0" y="1348"/>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1" name="Google Shape;282;p35">
              <a:extLst>
                <a:ext uri="{FF2B5EF4-FFF2-40B4-BE49-F238E27FC236}">
                  <a16:creationId xmlns:a16="http://schemas.microsoft.com/office/drawing/2014/main" id="{DF619A39-0E0B-44F5-B455-0D37C96C70B4}"/>
                </a:ext>
              </a:extLst>
            </p:cNvPr>
            <p:cNvSpPr/>
            <p:nvPr/>
          </p:nvSpPr>
          <p:spPr>
            <a:xfrm>
              <a:off x="7694126" y="4160557"/>
              <a:ext cx="12008" cy="82230"/>
            </a:xfrm>
            <a:custGeom>
              <a:avLst/>
              <a:gdLst/>
              <a:ahLst/>
              <a:cxnLst/>
              <a:rect l="l" t="t" r="r" b="b"/>
              <a:pathLst>
                <a:path w="296" h="2027" fill="none" extrusionOk="0">
                  <a:moveTo>
                    <a:pt x="295" y="0"/>
                  </a:moveTo>
                  <a:cubicBezTo>
                    <a:pt x="89" y="659"/>
                    <a:pt x="0" y="1328"/>
                    <a:pt x="20" y="2026"/>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2" name="Google Shape;283;p35">
              <a:extLst>
                <a:ext uri="{FF2B5EF4-FFF2-40B4-BE49-F238E27FC236}">
                  <a16:creationId xmlns:a16="http://schemas.microsoft.com/office/drawing/2014/main" id="{CF30C69E-16E2-3E3C-4B2C-0F26D3EABF8E}"/>
                </a:ext>
              </a:extLst>
            </p:cNvPr>
            <p:cNvSpPr/>
            <p:nvPr/>
          </p:nvSpPr>
          <p:spPr>
            <a:xfrm>
              <a:off x="7660212" y="4185668"/>
              <a:ext cx="6815" cy="73468"/>
            </a:xfrm>
            <a:custGeom>
              <a:avLst/>
              <a:gdLst/>
              <a:ahLst/>
              <a:cxnLst/>
              <a:rect l="l" t="t" r="r" b="b"/>
              <a:pathLst>
                <a:path w="168" h="1811" fill="none" extrusionOk="0">
                  <a:moveTo>
                    <a:pt x="167" y="1"/>
                  </a:moveTo>
                  <a:cubicBezTo>
                    <a:pt x="69" y="601"/>
                    <a:pt x="10" y="1201"/>
                    <a:pt x="0" y="1810"/>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3" name="Google Shape;284;p35">
              <a:extLst>
                <a:ext uri="{FF2B5EF4-FFF2-40B4-BE49-F238E27FC236}">
                  <a16:creationId xmlns:a16="http://schemas.microsoft.com/office/drawing/2014/main" id="{68527B2D-C5EF-8666-759A-5E537109517E}"/>
                </a:ext>
              </a:extLst>
            </p:cNvPr>
            <p:cNvSpPr/>
            <p:nvPr/>
          </p:nvSpPr>
          <p:spPr>
            <a:xfrm>
              <a:off x="8033633" y="4017720"/>
              <a:ext cx="233425" cy="211073"/>
            </a:xfrm>
            <a:custGeom>
              <a:avLst/>
              <a:gdLst/>
              <a:ahLst/>
              <a:cxnLst/>
              <a:rect l="l" t="t" r="r" b="b"/>
              <a:pathLst>
                <a:path w="5754" h="5203" extrusionOk="0">
                  <a:moveTo>
                    <a:pt x="2115" y="0"/>
                  </a:moveTo>
                  <a:lnTo>
                    <a:pt x="1" y="3551"/>
                  </a:lnTo>
                  <a:lnTo>
                    <a:pt x="5636" y="5203"/>
                  </a:lnTo>
                  <a:lnTo>
                    <a:pt x="5754" y="1780"/>
                  </a:lnTo>
                  <a:lnTo>
                    <a:pt x="2115" y="0"/>
                  </a:ln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4" name="Google Shape;285;p35">
              <a:extLst>
                <a:ext uri="{FF2B5EF4-FFF2-40B4-BE49-F238E27FC236}">
                  <a16:creationId xmlns:a16="http://schemas.microsoft.com/office/drawing/2014/main" id="{A8AA5A53-F1D0-18CD-7A4C-E8726B6575D7}"/>
                </a:ext>
              </a:extLst>
            </p:cNvPr>
            <p:cNvSpPr/>
            <p:nvPr/>
          </p:nvSpPr>
          <p:spPr>
            <a:xfrm>
              <a:off x="8170872" y="4037679"/>
              <a:ext cx="206326" cy="256955"/>
            </a:xfrm>
            <a:custGeom>
              <a:avLst/>
              <a:gdLst/>
              <a:ahLst/>
              <a:cxnLst/>
              <a:rect l="l" t="t" r="r" b="b"/>
              <a:pathLst>
                <a:path w="5086" h="6334" extrusionOk="0">
                  <a:moveTo>
                    <a:pt x="1" y="0"/>
                  </a:moveTo>
                  <a:lnTo>
                    <a:pt x="502" y="5527"/>
                  </a:lnTo>
                  <a:lnTo>
                    <a:pt x="5056" y="6334"/>
                  </a:lnTo>
                  <a:lnTo>
                    <a:pt x="5085" y="236"/>
                  </a:lnTo>
                  <a:lnTo>
                    <a:pt x="1" y="0"/>
                  </a:lnTo>
                  <a:close/>
                </a:path>
              </a:pathLst>
            </a:custGeom>
            <a:solidFill>
              <a:srgbClr val="E65C4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5" name="Google Shape;286;p35">
              <a:extLst>
                <a:ext uri="{FF2B5EF4-FFF2-40B4-BE49-F238E27FC236}">
                  <a16:creationId xmlns:a16="http://schemas.microsoft.com/office/drawing/2014/main" id="{80BF23D1-9A1B-057F-3BEA-A1875499435E}"/>
                </a:ext>
              </a:extLst>
            </p:cNvPr>
            <p:cNvSpPr/>
            <p:nvPr/>
          </p:nvSpPr>
          <p:spPr>
            <a:xfrm>
              <a:off x="8866682" y="3747501"/>
              <a:ext cx="276549" cy="337156"/>
            </a:xfrm>
            <a:custGeom>
              <a:avLst/>
              <a:gdLst/>
              <a:ahLst/>
              <a:cxnLst/>
              <a:rect l="l" t="t" r="r" b="b"/>
              <a:pathLst>
                <a:path w="6817" h="8311" extrusionOk="0">
                  <a:moveTo>
                    <a:pt x="2910" y="1"/>
                  </a:moveTo>
                  <a:cubicBezTo>
                    <a:pt x="2866" y="1"/>
                    <a:pt x="2821" y="8"/>
                    <a:pt x="2774" y="23"/>
                  </a:cubicBezTo>
                  <a:cubicBezTo>
                    <a:pt x="2272" y="180"/>
                    <a:pt x="2489" y="2609"/>
                    <a:pt x="2558" y="3790"/>
                  </a:cubicBezTo>
                  <a:cubicBezTo>
                    <a:pt x="1620" y="1130"/>
                    <a:pt x="1296" y="857"/>
                    <a:pt x="1079" y="857"/>
                  </a:cubicBezTo>
                  <a:cubicBezTo>
                    <a:pt x="1045" y="857"/>
                    <a:pt x="1014" y="863"/>
                    <a:pt x="984" y="869"/>
                  </a:cubicBezTo>
                  <a:cubicBezTo>
                    <a:pt x="1" y="1026"/>
                    <a:pt x="1289" y="3140"/>
                    <a:pt x="2115" y="8274"/>
                  </a:cubicBezTo>
                  <a:cubicBezTo>
                    <a:pt x="2237" y="8257"/>
                    <a:pt x="2347" y="8251"/>
                    <a:pt x="2450" y="8251"/>
                  </a:cubicBezTo>
                  <a:cubicBezTo>
                    <a:pt x="2763" y="8251"/>
                    <a:pt x="3003" y="8311"/>
                    <a:pt x="3264" y="8311"/>
                  </a:cubicBezTo>
                  <a:cubicBezTo>
                    <a:pt x="3511" y="8311"/>
                    <a:pt x="3776" y="8257"/>
                    <a:pt x="4141" y="8048"/>
                  </a:cubicBezTo>
                  <a:cubicBezTo>
                    <a:pt x="4151" y="8038"/>
                    <a:pt x="5685" y="7487"/>
                    <a:pt x="5823" y="5589"/>
                  </a:cubicBezTo>
                  <a:cubicBezTo>
                    <a:pt x="5852" y="5737"/>
                    <a:pt x="5833" y="5884"/>
                    <a:pt x="5882" y="6032"/>
                  </a:cubicBezTo>
                  <a:cubicBezTo>
                    <a:pt x="5931" y="6170"/>
                    <a:pt x="6059" y="6307"/>
                    <a:pt x="6206" y="6307"/>
                  </a:cubicBezTo>
                  <a:cubicBezTo>
                    <a:pt x="6324" y="6307"/>
                    <a:pt x="6442" y="6229"/>
                    <a:pt x="6511" y="6130"/>
                  </a:cubicBezTo>
                  <a:cubicBezTo>
                    <a:pt x="6580" y="6032"/>
                    <a:pt x="6619" y="5914"/>
                    <a:pt x="6649" y="5796"/>
                  </a:cubicBezTo>
                  <a:cubicBezTo>
                    <a:pt x="6747" y="5442"/>
                    <a:pt x="6816" y="5068"/>
                    <a:pt x="6806" y="4704"/>
                  </a:cubicBezTo>
                  <a:cubicBezTo>
                    <a:pt x="6796" y="4330"/>
                    <a:pt x="6698" y="3957"/>
                    <a:pt x="6462" y="3672"/>
                  </a:cubicBezTo>
                  <a:cubicBezTo>
                    <a:pt x="6315" y="3485"/>
                    <a:pt x="6128" y="3347"/>
                    <a:pt x="5911" y="3298"/>
                  </a:cubicBezTo>
                  <a:cubicBezTo>
                    <a:pt x="5863" y="3287"/>
                    <a:pt x="5813" y="3282"/>
                    <a:pt x="5763" y="3282"/>
                  </a:cubicBezTo>
                  <a:cubicBezTo>
                    <a:pt x="5581" y="3282"/>
                    <a:pt x="5398" y="3351"/>
                    <a:pt x="5282" y="3475"/>
                  </a:cubicBezTo>
                  <a:cubicBezTo>
                    <a:pt x="5158" y="3244"/>
                    <a:pt x="4881" y="3086"/>
                    <a:pt x="4590" y="3086"/>
                  </a:cubicBezTo>
                  <a:cubicBezTo>
                    <a:pt x="4559" y="3086"/>
                    <a:pt x="4527" y="3087"/>
                    <a:pt x="4495" y="3091"/>
                  </a:cubicBezTo>
                  <a:cubicBezTo>
                    <a:pt x="4180" y="3131"/>
                    <a:pt x="3895" y="3376"/>
                    <a:pt x="3807" y="3672"/>
                  </a:cubicBezTo>
                  <a:cubicBezTo>
                    <a:pt x="3752" y="1141"/>
                    <a:pt x="3453" y="1"/>
                    <a:pt x="2910"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6" name="Google Shape;287;p35">
              <a:extLst>
                <a:ext uri="{FF2B5EF4-FFF2-40B4-BE49-F238E27FC236}">
                  <a16:creationId xmlns:a16="http://schemas.microsoft.com/office/drawing/2014/main" id="{23765F25-4C36-73D8-EFAD-050D354E8E69}"/>
                </a:ext>
              </a:extLst>
            </p:cNvPr>
            <p:cNvSpPr/>
            <p:nvPr/>
          </p:nvSpPr>
          <p:spPr>
            <a:xfrm>
              <a:off x="8945667" y="3860684"/>
              <a:ext cx="95415" cy="159877"/>
            </a:xfrm>
            <a:custGeom>
              <a:avLst/>
              <a:gdLst/>
              <a:ahLst/>
              <a:cxnLst/>
              <a:rect l="l" t="t" r="r" b="b"/>
              <a:pathLst>
                <a:path w="2352" h="3941" extrusionOk="0">
                  <a:moveTo>
                    <a:pt x="909" y="1"/>
                  </a:moveTo>
                  <a:cubicBezTo>
                    <a:pt x="895" y="1"/>
                    <a:pt x="881" y="3"/>
                    <a:pt x="866" y="6"/>
                  </a:cubicBezTo>
                  <a:cubicBezTo>
                    <a:pt x="335" y="144"/>
                    <a:pt x="1" y="2967"/>
                    <a:pt x="1" y="2967"/>
                  </a:cubicBezTo>
                  <a:lnTo>
                    <a:pt x="1801" y="3940"/>
                  </a:lnTo>
                  <a:cubicBezTo>
                    <a:pt x="2351" y="2642"/>
                    <a:pt x="1220" y="2052"/>
                    <a:pt x="1220" y="2052"/>
                  </a:cubicBezTo>
                  <a:cubicBezTo>
                    <a:pt x="1220" y="2052"/>
                    <a:pt x="1369" y="1"/>
                    <a:pt x="909"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7" name="Google Shape;288;p35">
              <a:extLst>
                <a:ext uri="{FF2B5EF4-FFF2-40B4-BE49-F238E27FC236}">
                  <a16:creationId xmlns:a16="http://schemas.microsoft.com/office/drawing/2014/main" id="{CBBA55BA-9CA4-FEE3-0262-618DE3813240}"/>
                </a:ext>
              </a:extLst>
            </p:cNvPr>
            <p:cNvSpPr/>
            <p:nvPr/>
          </p:nvSpPr>
          <p:spPr>
            <a:xfrm>
              <a:off x="8945667" y="3855735"/>
              <a:ext cx="95415" cy="164826"/>
            </a:xfrm>
            <a:custGeom>
              <a:avLst/>
              <a:gdLst/>
              <a:ahLst/>
              <a:cxnLst/>
              <a:rect l="l" t="t" r="r" b="b"/>
              <a:pathLst>
                <a:path w="2352" h="4063" fill="none" extrusionOk="0">
                  <a:moveTo>
                    <a:pt x="1" y="3089"/>
                  </a:moveTo>
                  <a:cubicBezTo>
                    <a:pt x="1" y="3089"/>
                    <a:pt x="335" y="266"/>
                    <a:pt x="866" y="128"/>
                  </a:cubicBezTo>
                  <a:cubicBezTo>
                    <a:pt x="1378" y="0"/>
                    <a:pt x="1220" y="2174"/>
                    <a:pt x="1220" y="2174"/>
                  </a:cubicBezTo>
                  <a:cubicBezTo>
                    <a:pt x="1220" y="2174"/>
                    <a:pt x="2351" y="2764"/>
                    <a:pt x="1801" y="4062"/>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8" name="Google Shape;289;p35">
              <a:extLst>
                <a:ext uri="{FF2B5EF4-FFF2-40B4-BE49-F238E27FC236}">
                  <a16:creationId xmlns:a16="http://schemas.microsoft.com/office/drawing/2014/main" id="{8D6F90D6-C289-4D9A-83EA-C5382C618F06}"/>
                </a:ext>
              </a:extLst>
            </p:cNvPr>
            <p:cNvSpPr/>
            <p:nvPr/>
          </p:nvSpPr>
          <p:spPr>
            <a:xfrm>
              <a:off x="9033049" y="3894030"/>
              <a:ext cx="53306" cy="108518"/>
            </a:xfrm>
            <a:custGeom>
              <a:avLst/>
              <a:gdLst/>
              <a:ahLst/>
              <a:cxnLst/>
              <a:rect l="l" t="t" r="r" b="b"/>
              <a:pathLst>
                <a:path w="1314" h="2675" extrusionOk="0">
                  <a:moveTo>
                    <a:pt x="1240" y="1"/>
                  </a:moveTo>
                  <a:lnTo>
                    <a:pt x="40" y="836"/>
                  </a:lnTo>
                  <a:cubicBezTo>
                    <a:pt x="40" y="836"/>
                    <a:pt x="1" y="2489"/>
                    <a:pt x="670" y="2666"/>
                  </a:cubicBezTo>
                  <a:cubicBezTo>
                    <a:pt x="690" y="2672"/>
                    <a:pt x="710" y="2675"/>
                    <a:pt x="729" y="2675"/>
                  </a:cubicBezTo>
                  <a:cubicBezTo>
                    <a:pt x="1314" y="2675"/>
                    <a:pt x="1240" y="1"/>
                    <a:pt x="1240" y="1"/>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29" name="Google Shape;290;p35">
              <a:extLst>
                <a:ext uri="{FF2B5EF4-FFF2-40B4-BE49-F238E27FC236}">
                  <a16:creationId xmlns:a16="http://schemas.microsoft.com/office/drawing/2014/main" id="{EFE74853-FC72-B748-9F76-0DC6D58BB2DD}"/>
                </a:ext>
              </a:extLst>
            </p:cNvPr>
            <p:cNvSpPr/>
            <p:nvPr/>
          </p:nvSpPr>
          <p:spPr>
            <a:xfrm>
              <a:off x="9033049" y="3894030"/>
              <a:ext cx="53509" cy="115739"/>
            </a:xfrm>
            <a:custGeom>
              <a:avLst/>
              <a:gdLst/>
              <a:ahLst/>
              <a:cxnLst/>
              <a:rect l="l" t="t" r="r" b="b"/>
              <a:pathLst>
                <a:path w="1319" h="2853" fill="none" extrusionOk="0">
                  <a:moveTo>
                    <a:pt x="1240" y="1"/>
                  </a:moveTo>
                  <a:cubicBezTo>
                    <a:pt x="1240" y="1"/>
                    <a:pt x="1319" y="2853"/>
                    <a:pt x="670" y="2666"/>
                  </a:cubicBezTo>
                  <a:cubicBezTo>
                    <a:pt x="1" y="2489"/>
                    <a:pt x="40" y="836"/>
                    <a:pt x="40" y="836"/>
                  </a:cubicBezTo>
                </a:path>
              </a:pathLst>
            </a:custGeom>
            <a:noFill/>
            <a:ln w="3200" cap="flat" cmpd="sng">
              <a:solidFill>
                <a:srgbClr val="C96974"/>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0" name="Google Shape;291;p35">
              <a:extLst>
                <a:ext uri="{FF2B5EF4-FFF2-40B4-BE49-F238E27FC236}">
                  <a16:creationId xmlns:a16="http://schemas.microsoft.com/office/drawing/2014/main" id="{468D76F9-2F60-385C-5139-6A67A078BC1D}"/>
                </a:ext>
              </a:extLst>
            </p:cNvPr>
            <p:cNvSpPr/>
            <p:nvPr/>
          </p:nvSpPr>
          <p:spPr>
            <a:xfrm>
              <a:off x="8731837" y="4045630"/>
              <a:ext cx="324783" cy="282634"/>
            </a:xfrm>
            <a:custGeom>
              <a:avLst/>
              <a:gdLst/>
              <a:ahLst/>
              <a:cxnLst/>
              <a:rect l="l" t="t" r="r" b="b"/>
              <a:pathLst>
                <a:path w="8006" h="6967" extrusionOk="0">
                  <a:moveTo>
                    <a:pt x="5665" y="1"/>
                  </a:moveTo>
                  <a:lnTo>
                    <a:pt x="4180" y="3040"/>
                  </a:lnTo>
                  <a:lnTo>
                    <a:pt x="3236" y="2695"/>
                  </a:lnTo>
                  <a:lnTo>
                    <a:pt x="1427" y="2037"/>
                  </a:lnTo>
                  <a:lnTo>
                    <a:pt x="0" y="6384"/>
                  </a:lnTo>
                  <a:lnTo>
                    <a:pt x="3256" y="6934"/>
                  </a:lnTo>
                  <a:cubicBezTo>
                    <a:pt x="3285" y="6934"/>
                    <a:pt x="3305" y="6944"/>
                    <a:pt x="3344" y="6944"/>
                  </a:cubicBezTo>
                  <a:cubicBezTo>
                    <a:pt x="3467" y="6959"/>
                    <a:pt x="3589" y="6967"/>
                    <a:pt x="3710" y="6967"/>
                  </a:cubicBezTo>
                  <a:cubicBezTo>
                    <a:pt x="4831" y="6967"/>
                    <a:pt x="5853" y="6324"/>
                    <a:pt x="6226" y="5312"/>
                  </a:cubicBezTo>
                  <a:lnTo>
                    <a:pt x="8006" y="345"/>
                  </a:lnTo>
                  <a:lnTo>
                    <a:pt x="5665" y="1"/>
                  </a:ln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1" name="Google Shape;292;p35">
              <a:extLst>
                <a:ext uri="{FF2B5EF4-FFF2-40B4-BE49-F238E27FC236}">
                  <a16:creationId xmlns:a16="http://schemas.microsoft.com/office/drawing/2014/main" id="{13074BCA-CAB5-5920-DA8A-27DDCFCF46A6}"/>
                </a:ext>
              </a:extLst>
            </p:cNvPr>
            <p:cNvSpPr/>
            <p:nvPr/>
          </p:nvSpPr>
          <p:spPr>
            <a:xfrm>
              <a:off x="8731837" y="4128225"/>
              <a:ext cx="135698" cy="199146"/>
            </a:xfrm>
            <a:custGeom>
              <a:avLst/>
              <a:gdLst/>
              <a:ahLst/>
              <a:cxnLst/>
              <a:rect l="l" t="t" r="r" b="b"/>
              <a:pathLst>
                <a:path w="3345" h="4909" extrusionOk="0">
                  <a:moveTo>
                    <a:pt x="1427" y="1"/>
                  </a:moveTo>
                  <a:lnTo>
                    <a:pt x="0" y="4348"/>
                  </a:lnTo>
                  <a:lnTo>
                    <a:pt x="3256" y="4898"/>
                  </a:lnTo>
                  <a:cubicBezTo>
                    <a:pt x="3285" y="4898"/>
                    <a:pt x="3305" y="4908"/>
                    <a:pt x="3344" y="4908"/>
                  </a:cubicBezTo>
                  <a:lnTo>
                    <a:pt x="3236" y="659"/>
                  </a:lnTo>
                  <a:lnTo>
                    <a:pt x="1427" y="1"/>
                  </a:ln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2" name="Google Shape;293;p35">
              <a:extLst>
                <a:ext uri="{FF2B5EF4-FFF2-40B4-BE49-F238E27FC236}">
                  <a16:creationId xmlns:a16="http://schemas.microsoft.com/office/drawing/2014/main" id="{692F76DB-6422-5975-B62A-AC408BFFC923}"/>
                </a:ext>
              </a:extLst>
            </p:cNvPr>
            <p:cNvSpPr/>
            <p:nvPr/>
          </p:nvSpPr>
          <p:spPr>
            <a:xfrm>
              <a:off x="8596180" y="4060802"/>
              <a:ext cx="260971" cy="304459"/>
            </a:xfrm>
            <a:custGeom>
              <a:avLst/>
              <a:gdLst/>
              <a:ahLst/>
              <a:cxnLst/>
              <a:rect l="l" t="t" r="r" b="b"/>
              <a:pathLst>
                <a:path w="6433" h="7505" extrusionOk="0">
                  <a:moveTo>
                    <a:pt x="374" y="0"/>
                  </a:moveTo>
                  <a:lnTo>
                    <a:pt x="1" y="1545"/>
                  </a:lnTo>
                  <a:lnTo>
                    <a:pt x="2223" y="6737"/>
                  </a:lnTo>
                  <a:lnTo>
                    <a:pt x="5567" y="7504"/>
                  </a:lnTo>
                  <a:lnTo>
                    <a:pt x="6433" y="2282"/>
                  </a:lnTo>
                  <a:lnTo>
                    <a:pt x="4033" y="984"/>
                  </a:lnTo>
                  <a:cubicBezTo>
                    <a:pt x="3089" y="571"/>
                    <a:pt x="2095" y="276"/>
                    <a:pt x="1073" y="118"/>
                  </a:cubicBezTo>
                  <a:lnTo>
                    <a:pt x="374" y="0"/>
                  </a:lnTo>
                  <a:close/>
                </a:path>
              </a:pathLst>
            </a:custGeom>
            <a:solidFill>
              <a:srgbClr val="E65C4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3" name="Google Shape;294;p35">
              <a:extLst>
                <a:ext uri="{FF2B5EF4-FFF2-40B4-BE49-F238E27FC236}">
                  <a16:creationId xmlns:a16="http://schemas.microsoft.com/office/drawing/2014/main" id="{41373BDD-8548-6FE9-7C79-699FF945F61B}"/>
                </a:ext>
              </a:extLst>
            </p:cNvPr>
            <p:cNvSpPr/>
            <p:nvPr/>
          </p:nvSpPr>
          <p:spPr>
            <a:xfrm>
              <a:off x="8284582" y="4449396"/>
              <a:ext cx="477601" cy="215089"/>
            </a:xfrm>
            <a:custGeom>
              <a:avLst/>
              <a:gdLst/>
              <a:ahLst/>
              <a:cxnLst/>
              <a:rect l="l" t="t" r="r" b="b"/>
              <a:pathLst>
                <a:path w="11773" h="5302" extrusionOk="0">
                  <a:moveTo>
                    <a:pt x="4003" y="1"/>
                  </a:moveTo>
                  <a:lnTo>
                    <a:pt x="778" y="1309"/>
                  </a:lnTo>
                  <a:lnTo>
                    <a:pt x="1" y="5134"/>
                  </a:lnTo>
                  <a:lnTo>
                    <a:pt x="11773" y="5302"/>
                  </a:lnTo>
                  <a:lnTo>
                    <a:pt x="11517" y="2499"/>
                  </a:lnTo>
                  <a:lnTo>
                    <a:pt x="4003" y="1"/>
                  </a:lnTo>
                  <a:close/>
                </a:path>
              </a:pathLst>
            </a:custGeom>
            <a:solidFill>
              <a:srgbClr val="4C2D29"/>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4" name="Google Shape;295;p35">
              <a:extLst>
                <a:ext uri="{FF2B5EF4-FFF2-40B4-BE49-F238E27FC236}">
                  <a16:creationId xmlns:a16="http://schemas.microsoft.com/office/drawing/2014/main" id="{107782E5-0A29-3BC3-B2C0-E52096BBB95A}"/>
                </a:ext>
              </a:extLst>
            </p:cNvPr>
            <p:cNvSpPr/>
            <p:nvPr/>
          </p:nvSpPr>
          <p:spPr>
            <a:xfrm>
              <a:off x="8310505" y="4034474"/>
              <a:ext cx="447297" cy="520278"/>
            </a:xfrm>
            <a:custGeom>
              <a:avLst/>
              <a:gdLst/>
              <a:ahLst/>
              <a:cxnLst/>
              <a:rect l="l" t="t" r="r" b="b"/>
              <a:pathLst>
                <a:path w="11026" h="12825" extrusionOk="0">
                  <a:moveTo>
                    <a:pt x="1102" y="0"/>
                  </a:moveTo>
                  <a:cubicBezTo>
                    <a:pt x="1102" y="541"/>
                    <a:pt x="1102" y="1063"/>
                    <a:pt x="1093" y="1554"/>
                  </a:cubicBezTo>
                  <a:cubicBezTo>
                    <a:pt x="1093" y="1938"/>
                    <a:pt x="1083" y="2302"/>
                    <a:pt x="1073" y="2656"/>
                  </a:cubicBezTo>
                  <a:cubicBezTo>
                    <a:pt x="1053" y="3089"/>
                    <a:pt x="1043" y="3511"/>
                    <a:pt x="1024" y="3905"/>
                  </a:cubicBezTo>
                  <a:cubicBezTo>
                    <a:pt x="994" y="4308"/>
                    <a:pt x="975" y="4701"/>
                    <a:pt x="945" y="5065"/>
                  </a:cubicBezTo>
                  <a:cubicBezTo>
                    <a:pt x="896" y="5803"/>
                    <a:pt x="827" y="6482"/>
                    <a:pt x="758" y="7101"/>
                  </a:cubicBezTo>
                  <a:cubicBezTo>
                    <a:pt x="709" y="7514"/>
                    <a:pt x="660" y="7898"/>
                    <a:pt x="611" y="8252"/>
                  </a:cubicBezTo>
                  <a:cubicBezTo>
                    <a:pt x="562" y="8694"/>
                    <a:pt x="502" y="9088"/>
                    <a:pt x="443" y="9432"/>
                  </a:cubicBezTo>
                  <a:cubicBezTo>
                    <a:pt x="355" y="9993"/>
                    <a:pt x="257" y="10455"/>
                    <a:pt x="188" y="10799"/>
                  </a:cubicBezTo>
                  <a:cubicBezTo>
                    <a:pt x="70" y="11301"/>
                    <a:pt x="1" y="11546"/>
                    <a:pt x="1" y="11546"/>
                  </a:cubicBezTo>
                  <a:lnTo>
                    <a:pt x="11026" y="12825"/>
                  </a:lnTo>
                  <a:cubicBezTo>
                    <a:pt x="11026" y="12618"/>
                    <a:pt x="11016" y="12422"/>
                    <a:pt x="10977" y="12196"/>
                  </a:cubicBezTo>
                  <a:cubicBezTo>
                    <a:pt x="10957" y="11694"/>
                    <a:pt x="10918" y="11192"/>
                    <a:pt x="10868" y="10671"/>
                  </a:cubicBezTo>
                  <a:cubicBezTo>
                    <a:pt x="10829" y="10209"/>
                    <a:pt x="10770" y="9737"/>
                    <a:pt x="10711" y="9275"/>
                  </a:cubicBezTo>
                  <a:cubicBezTo>
                    <a:pt x="10642" y="8783"/>
                    <a:pt x="10573" y="8301"/>
                    <a:pt x="10485" y="7819"/>
                  </a:cubicBezTo>
                  <a:cubicBezTo>
                    <a:pt x="10377" y="7180"/>
                    <a:pt x="10249" y="6541"/>
                    <a:pt x="10121" y="5950"/>
                  </a:cubicBezTo>
                  <a:cubicBezTo>
                    <a:pt x="10023" y="5498"/>
                    <a:pt x="9924" y="5065"/>
                    <a:pt x="9806" y="4662"/>
                  </a:cubicBezTo>
                  <a:cubicBezTo>
                    <a:pt x="9649" y="4052"/>
                    <a:pt x="9492" y="3492"/>
                    <a:pt x="9334" y="3000"/>
                  </a:cubicBezTo>
                  <a:cubicBezTo>
                    <a:pt x="9255" y="2754"/>
                    <a:pt x="9167" y="2538"/>
                    <a:pt x="9098" y="2331"/>
                  </a:cubicBezTo>
                  <a:cubicBezTo>
                    <a:pt x="9019" y="2154"/>
                    <a:pt x="8951" y="1987"/>
                    <a:pt x="8852" y="1820"/>
                  </a:cubicBezTo>
                  <a:cubicBezTo>
                    <a:pt x="8331" y="964"/>
                    <a:pt x="7416" y="423"/>
                    <a:pt x="6394" y="384"/>
                  </a:cubicBezTo>
                  <a:lnTo>
                    <a:pt x="1102" y="0"/>
                  </a:lnTo>
                  <a:close/>
                </a:path>
              </a:pathLst>
            </a:custGeom>
            <a:solidFill>
              <a:srgbClr val="EF695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5" name="Google Shape;296;p35">
              <a:extLst>
                <a:ext uri="{FF2B5EF4-FFF2-40B4-BE49-F238E27FC236}">
                  <a16:creationId xmlns:a16="http://schemas.microsoft.com/office/drawing/2014/main" id="{712E54DA-D573-1390-457D-2B3B0AEFBAC7}"/>
                </a:ext>
              </a:extLst>
            </p:cNvPr>
            <p:cNvSpPr/>
            <p:nvPr/>
          </p:nvSpPr>
          <p:spPr>
            <a:xfrm>
              <a:off x="8353993" y="4097516"/>
              <a:ext cx="335574" cy="59472"/>
            </a:xfrm>
            <a:custGeom>
              <a:avLst/>
              <a:gdLst/>
              <a:ahLst/>
              <a:cxnLst/>
              <a:rect l="l" t="t" r="r" b="b"/>
              <a:pathLst>
                <a:path w="8272" h="1466" extrusionOk="0">
                  <a:moveTo>
                    <a:pt x="21" y="0"/>
                  </a:moveTo>
                  <a:cubicBezTo>
                    <a:pt x="21" y="374"/>
                    <a:pt x="11" y="748"/>
                    <a:pt x="1" y="1102"/>
                  </a:cubicBezTo>
                  <a:lnTo>
                    <a:pt x="8272" y="1466"/>
                  </a:lnTo>
                  <a:cubicBezTo>
                    <a:pt x="8193" y="1220"/>
                    <a:pt x="8115" y="984"/>
                    <a:pt x="8026" y="767"/>
                  </a:cubicBezTo>
                  <a:cubicBezTo>
                    <a:pt x="7947" y="600"/>
                    <a:pt x="7879" y="423"/>
                    <a:pt x="7780" y="266"/>
                  </a:cubicBezTo>
                  <a:lnTo>
                    <a:pt x="21" y="0"/>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6" name="Google Shape;297;p35">
              <a:extLst>
                <a:ext uri="{FF2B5EF4-FFF2-40B4-BE49-F238E27FC236}">
                  <a16:creationId xmlns:a16="http://schemas.microsoft.com/office/drawing/2014/main" id="{265EE967-2EFA-0091-B388-91D560A9D23E}"/>
                </a:ext>
              </a:extLst>
            </p:cNvPr>
            <p:cNvSpPr/>
            <p:nvPr/>
          </p:nvSpPr>
          <p:spPr>
            <a:xfrm>
              <a:off x="8348841" y="4193254"/>
              <a:ext cx="373059" cy="83447"/>
            </a:xfrm>
            <a:custGeom>
              <a:avLst/>
              <a:gdLst/>
              <a:ahLst/>
              <a:cxnLst/>
              <a:rect l="l" t="t" r="r" b="b"/>
              <a:pathLst>
                <a:path w="9196" h="2057" extrusionOk="0">
                  <a:moveTo>
                    <a:pt x="79" y="1"/>
                  </a:moveTo>
                  <a:cubicBezTo>
                    <a:pt x="49" y="404"/>
                    <a:pt x="30" y="797"/>
                    <a:pt x="0" y="1161"/>
                  </a:cubicBezTo>
                  <a:lnTo>
                    <a:pt x="9196" y="2056"/>
                  </a:lnTo>
                  <a:cubicBezTo>
                    <a:pt x="9097" y="1594"/>
                    <a:pt x="8989" y="1161"/>
                    <a:pt x="8871" y="768"/>
                  </a:cubicBezTo>
                  <a:lnTo>
                    <a:pt x="79" y="1"/>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7" name="Google Shape;298;p35">
              <a:extLst>
                <a:ext uri="{FF2B5EF4-FFF2-40B4-BE49-F238E27FC236}">
                  <a16:creationId xmlns:a16="http://schemas.microsoft.com/office/drawing/2014/main" id="{D97CEC36-BFFA-65D7-E6F1-0F3EC4B83054}"/>
                </a:ext>
              </a:extLst>
            </p:cNvPr>
            <p:cNvSpPr/>
            <p:nvPr/>
          </p:nvSpPr>
          <p:spPr>
            <a:xfrm>
              <a:off x="8336062" y="4321731"/>
              <a:ext cx="410178" cy="89005"/>
            </a:xfrm>
            <a:custGeom>
              <a:avLst/>
              <a:gdLst/>
              <a:ahLst/>
              <a:cxnLst/>
              <a:rect l="l" t="t" r="r" b="b"/>
              <a:pathLst>
                <a:path w="10111" h="2194" extrusionOk="0">
                  <a:moveTo>
                    <a:pt x="148" y="0"/>
                  </a:moveTo>
                  <a:cubicBezTo>
                    <a:pt x="99" y="423"/>
                    <a:pt x="50" y="797"/>
                    <a:pt x="0" y="1161"/>
                  </a:cubicBezTo>
                  <a:lnTo>
                    <a:pt x="10111" y="2194"/>
                  </a:lnTo>
                  <a:cubicBezTo>
                    <a:pt x="10042" y="1712"/>
                    <a:pt x="9963" y="1220"/>
                    <a:pt x="9894" y="738"/>
                  </a:cubicBezTo>
                  <a:lnTo>
                    <a:pt x="148" y="0"/>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8" name="Google Shape;299;p35">
              <a:extLst>
                <a:ext uri="{FF2B5EF4-FFF2-40B4-BE49-F238E27FC236}">
                  <a16:creationId xmlns:a16="http://schemas.microsoft.com/office/drawing/2014/main" id="{85E4D979-AC0A-329B-BBF7-EB4536DC54D7}"/>
                </a:ext>
              </a:extLst>
            </p:cNvPr>
            <p:cNvSpPr/>
            <p:nvPr/>
          </p:nvSpPr>
          <p:spPr>
            <a:xfrm>
              <a:off x="8395088" y="4017314"/>
              <a:ext cx="187584" cy="136875"/>
            </a:xfrm>
            <a:custGeom>
              <a:avLst/>
              <a:gdLst/>
              <a:ahLst/>
              <a:cxnLst/>
              <a:rect l="l" t="t" r="r" b="b"/>
              <a:pathLst>
                <a:path w="4624" h="3374" extrusionOk="0">
                  <a:moveTo>
                    <a:pt x="4407" y="0"/>
                  </a:moveTo>
                  <a:lnTo>
                    <a:pt x="1" y="1131"/>
                  </a:lnTo>
                  <a:cubicBezTo>
                    <a:pt x="1" y="1131"/>
                    <a:pt x="414" y="1692"/>
                    <a:pt x="1014" y="2262"/>
                  </a:cubicBezTo>
                  <a:cubicBezTo>
                    <a:pt x="1610" y="2814"/>
                    <a:pt x="2407" y="3374"/>
                    <a:pt x="3194" y="3374"/>
                  </a:cubicBezTo>
                  <a:cubicBezTo>
                    <a:pt x="3277" y="3374"/>
                    <a:pt x="3360" y="3367"/>
                    <a:pt x="3443" y="3354"/>
                  </a:cubicBezTo>
                  <a:cubicBezTo>
                    <a:pt x="4200" y="3226"/>
                    <a:pt x="4466" y="2538"/>
                    <a:pt x="4545" y="1830"/>
                  </a:cubicBezTo>
                  <a:cubicBezTo>
                    <a:pt x="4623" y="945"/>
                    <a:pt x="4407" y="10"/>
                    <a:pt x="4407"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39" name="Google Shape;300;p35">
              <a:extLst>
                <a:ext uri="{FF2B5EF4-FFF2-40B4-BE49-F238E27FC236}">
                  <a16:creationId xmlns:a16="http://schemas.microsoft.com/office/drawing/2014/main" id="{9A7202FB-EF91-E12F-FE8A-89BC2ACDFD36}"/>
                </a:ext>
              </a:extLst>
            </p:cNvPr>
            <p:cNvSpPr/>
            <p:nvPr/>
          </p:nvSpPr>
          <p:spPr>
            <a:xfrm>
              <a:off x="8395899" y="4017314"/>
              <a:ext cx="186773" cy="93630"/>
            </a:xfrm>
            <a:custGeom>
              <a:avLst/>
              <a:gdLst/>
              <a:ahLst/>
              <a:cxnLst/>
              <a:rect l="l" t="t" r="r" b="b"/>
              <a:pathLst>
                <a:path w="4604" h="2308" extrusionOk="0">
                  <a:moveTo>
                    <a:pt x="4397" y="0"/>
                  </a:moveTo>
                  <a:lnTo>
                    <a:pt x="1" y="1131"/>
                  </a:lnTo>
                  <a:cubicBezTo>
                    <a:pt x="1" y="1131"/>
                    <a:pt x="404" y="1692"/>
                    <a:pt x="1004" y="2262"/>
                  </a:cubicBezTo>
                  <a:cubicBezTo>
                    <a:pt x="1265" y="2290"/>
                    <a:pt x="1553" y="2307"/>
                    <a:pt x="1861" y="2307"/>
                  </a:cubicBezTo>
                  <a:cubicBezTo>
                    <a:pt x="2655" y="2307"/>
                    <a:pt x="3582" y="2191"/>
                    <a:pt x="4525" y="1830"/>
                  </a:cubicBezTo>
                  <a:cubicBezTo>
                    <a:pt x="4603" y="945"/>
                    <a:pt x="4387" y="10"/>
                    <a:pt x="4397"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0" name="Google Shape;301;p35">
              <a:extLst>
                <a:ext uri="{FF2B5EF4-FFF2-40B4-BE49-F238E27FC236}">
                  <a16:creationId xmlns:a16="http://schemas.microsoft.com/office/drawing/2014/main" id="{F74F8BE2-0642-378A-DAD3-323702BE39D2}"/>
                </a:ext>
              </a:extLst>
            </p:cNvPr>
            <p:cNvSpPr/>
            <p:nvPr/>
          </p:nvSpPr>
          <p:spPr>
            <a:xfrm>
              <a:off x="8318091" y="4417064"/>
              <a:ext cx="439305" cy="112575"/>
            </a:xfrm>
            <a:custGeom>
              <a:avLst/>
              <a:gdLst/>
              <a:ahLst/>
              <a:cxnLst/>
              <a:rect l="l" t="t" r="r" b="b"/>
              <a:pathLst>
                <a:path w="10829" h="2775" extrusionOk="0">
                  <a:moveTo>
                    <a:pt x="256" y="1"/>
                  </a:moveTo>
                  <a:cubicBezTo>
                    <a:pt x="168" y="562"/>
                    <a:pt x="70" y="1024"/>
                    <a:pt x="1" y="1368"/>
                  </a:cubicBezTo>
                  <a:lnTo>
                    <a:pt x="10829" y="2774"/>
                  </a:lnTo>
                  <a:cubicBezTo>
                    <a:pt x="10799" y="2273"/>
                    <a:pt x="10770" y="1761"/>
                    <a:pt x="10721" y="1260"/>
                  </a:cubicBezTo>
                  <a:lnTo>
                    <a:pt x="256" y="1"/>
                  </a:lnTo>
                  <a:close/>
                </a:path>
              </a:pathLst>
            </a:custGeom>
            <a:solidFill>
              <a:srgbClr val="F9936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1" name="Google Shape;302;p35">
              <a:extLst>
                <a:ext uri="{FF2B5EF4-FFF2-40B4-BE49-F238E27FC236}">
                  <a16:creationId xmlns:a16="http://schemas.microsoft.com/office/drawing/2014/main" id="{19ACDD81-409E-5109-2113-129E1E64D8FB}"/>
                </a:ext>
              </a:extLst>
            </p:cNvPr>
            <p:cNvSpPr/>
            <p:nvPr/>
          </p:nvSpPr>
          <p:spPr>
            <a:xfrm>
              <a:off x="8585794" y="4017882"/>
              <a:ext cx="175211" cy="135171"/>
            </a:xfrm>
            <a:custGeom>
              <a:avLst/>
              <a:gdLst/>
              <a:ahLst/>
              <a:cxnLst/>
              <a:rect l="l" t="t" r="r" b="b"/>
              <a:pathLst>
                <a:path w="4319" h="3332" extrusionOk="0">
                  <a:moveTo>
                    <a:pt x="831" y="1"/>
                  </a:moveTo>
                  <a:cubicBezTo>
                    <a:pt x="665" y="1"/>
                    <a:pt x="499" y="48"/>
                    <a:pt x="355" y="144"/>
                  </a:cubicBezTo>
                  <a:cubicBezTo>
                    <a:pt x="188" y="252"/>
                    <a:pt x="89" y="567"/>
                    <a:pt x="1" y="852"/>
                  </a:cubicBezTo>
                  <a:cubicBezTo>
                    <a:pt x="296" y="931"/>
                    <a:pt x="503" y="1235"/>
                    <a:pt x="611" y="1540"/>
                  </a:cubicBezTo>
                  <a:cubicBezTo>
                    <a:pt x="719" y="1855"/>
                    <a:pt x="758" y="2199"/>
                    <a:pt x="896" y="2494"/>
                  </a:cubicBezTo>
                  <a:cubicBezTo>
                    <a:pt x="987" y="2694"/>
                    <a:pt x="1161" y="2902"/>
                    <a:pt x="1365" y="2902"/>
                  </a:cubicBezTo>
                  <a:cubicBezTo>
                    <a:pt x="1382" y="2902"/>
                    <a:pt x="1400" y="2901"/>
                    <a:pt x="1417" y="2898"/>
                  </a:cubicBezTo>
                  <a:cubicBezTo>
                    <a:pt x="1594" y="2868"/>
                    <a:pt x="1732" y="2662"/>
                    <a:pt x="1761" y="2465"/>
                  </a:cubicBezTo>
                  <a:cubicBezTo>
                    <a:pt x="1791" y="2268"/>
                    <a:pt x="1742" y="2062"/>
                    <a:pt x="1693" y="1865"/>
                  </a:cubicBezTo>
                  <a:lnTo>
                    <a:pt x="1693" y="1865"/>
                  </a:lnTo>
                  <a:cubicBezTo>
                    <a:pt x="1801" y="2012"/>
                    <a:pt x="1870" y="2199"/>
                    <a:pt x="1919" y="2367"/>
                  </a:cubicBezTo>
                  <a:cubicBezTo>
                    <a:pt x="1968" y="2544"/>
                    <a:pt x="2027" y="2711"/>
                    <a:pt x="2135" y="2858"/>
                  </a:cubicBezTo>
                  <a:cubicBezTo>
                    <a:pt x="2219" y="2984"/>
                    <a:pt x="2359" y="3073"/>
                    <a:pt x="2502" y="3073"/>
                  </a:cubicBezTo>
                  <a:cubicBezTo>
                    <a:pt x="2527" y="3073"/>
                    <a:pt x="2553" y="3071"/>
                    <a:pt x="2578" y="3065"/>
                  </a:cubicBezTo>
                  <a:cubicBezTo>
                    <a:pt x="2745" y="3037"/>
                    <a:pt x="2860" y="2841"/>
                    <a:pt x="2821" y="2678"/>
                  </a:cubicBezTo>
                  <a:lnTo>
                    <a:pt x="2821" y="2678"/>
                  </a:lnTo>
                  <a:cubicBezTo>
                    <a:pt x="2889" y="2906"/>
                    <a:pt x="2978" y="3138"/>
                    <a:pt x="3158" y="3261"/>
                  </a:cubicBezTo>
                  <a:cubicBezTo>
                    <a:pt x="3222" y="3309"/>
                    <a:pt x="3302" y="3332"/>
                    <a:pt x="3380" y="3332"/>
                  </a:cubicBezTo>
                  <a:cubicBezTo>
                    <a:pt x="3529" y="3332"/>
                    <a:pt x="3673" y="3249"/>
                    <a:pt x="3699" y="3094"/>
                  </a:cubicBezTo>
                  <a:cubicBezTo>
                    <a:pt x="3728" y="3094"/>
                    <a:pt x="3728" y="3094"/>
                    <a:pt x="3738" y="3104"/>
                  </a:cubicBezTo>
                  <a:cubicBezTo>
                    <a:pt x="3758" y="3194"/>
                    <a:pt x="3840" y="3238"/>
                    <a:pt x="3923" y="3238"/>
                  </a:cubicBezTo>
                  <a:cubicBezTo>
                    <a:pt x="3966" y="3238"/>
                    <a:pt x="4009" y="3226"/>
                    <a:pt x="4043" y="3202"/>
                  </a:cubicBezTo>
                  <a:cubicBezTo>
                    <a:pt x="4141" y="3124"/>
                    <a:pt x="4191" y="2996"/>
                    <a:pt x="4220" y="2868"/>
                  </a:cubicBezTo>
                  <a:cubicBezTo>
                    <a:pt x="4318" y="2357"/>
                    <a:pt x="4191" y="1776"/>
                    <a:pt x="3886" y="1363"/>
                  </a:cubicBezTo>
                  <a:cubicBezTo>
                    <a:pt x="3797" y="1235"/>
                    <a:pt x="3669" y="1127"/>
                    <a:pt x="3541" y="1127"/>
                  </a:cubicBezTo>
                  <a:cubicBezTo>
                    <a:pt x="3502" y="891"/>
                    <a:pt x="3364" y="665"/>
                    <a:pt x="3178" y="547"/>
                  </a:cubicBezTo>
                  <a:cubicBezTo>
                    <a:pt x="3079" y="476"/>
                    <a:pt x="2960" y="442"/>
                    <a:pt x="2840" y="442"/>
                  </a:cubicBezTo>
                  <a:cubicBezTo>
                    <a:pt x="2743" y="442"/>
                    <a:pt x="2646" y="464"/>
                    <a:pt x="2558" y="508"/>
                  </a:cubicBezTo>
                  <a:cubicBezTo>
                    <a:pt x="2438" y="267"/>
                    <a:pt x="2186" y="137"/>
                    <a:pt x="1936" y="137"/>
                  </a:cubicBezTo>
                  <a:cubicBezTo>
                    <a:pt x="1777" y="137"/>
                    <a:pt x="1618" y="190"/>
                    <a:pt x="1496" y="301"/>
                  </a:cubicBezTo>
                  <a:cubicBezTo>
                    <a:pt x="1320" y="102"/>
                    <a:pt x="1075" y="1"/>
                    <a:pt x="831"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2" name="Google Shape;303;p35">
              <a:extLst>
                <a:ext uri="{FF2B5EF4-FFF2-40B4-BE49-F238E27FC236}">
                  <a16:creationId xmlns:a16="http://schemas.microsoft.com/office/drawing/2014/main" id="{EC9144C4-BA7D-E80A-81D3-0E153D5E1BA7}"/>
                </a:ext>
              </a:extLst>
            </p:cNvPr>
            <p:cNvSpPr/>
            <p:nvPr/>
          </p:nvSpPr>
          <p:spPr>
            <a:xfrm>
              <a:off x="8647254" y="4034068"/>
              <a:ext cx="8438" cy="55091"/>
            </a:xfrm>
            <a:custGeom>
              <a:avLst/>
              <a:gdLst/>
              <a:ahLst/>
              <a:cxnLst/>
              <a:rect l="l" t="t" r="r" b="b"/>
              <a:pathLst>
                <a:path w="208" h="1358" fill="none" extrusionOk="0">
                  <a:moveTo>
                    <a:pt x="0" y="1"/>
                  </a:moveTo>
                  <a:cubicBezTo>
                    <a:pt x="109" y="443"/>
                    <a:pt x="168" y="896"/>
                    <a:pt x="207" y="1358"/>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3" name="Google Shape;304;p35">
              <a:extLst>
                <a:ext uri="{FF2B5EF4-FFF2-40B4-BE49-F238E27FC236}">
                  <a16:creationId xmlns:a16="http://schemas.microsoft.com/office/drawing/2014/main" id="{071C50D5-941B-E135-852A-D9CF517663C3}"/>
                </a:ext>
              </a:extLst>
            </p:cNvPr>
            <p:cNvSpPr/>
            <p:nvPr/>
          </p:nvSpPr>
          <p:spPr>
            <a:xfrm>
              <a:off x="8689525" y="4042060"/>
              <a:ext cx="12049" cy="81825"/>
            </a:xfrm>
            <a:custGeom>
              <a:avLst/>
              <a:gdLst/>
              <a:ahLst/>
              <a:cxnLst/>
              <a:rect l="l" t="t" r="r" b="b"/>
              <a:pathLst>
                <a:path w="297" h="2017" fill="none" extrusionOk="0">
                  <a:moveTo>
                    <a:pt x="1" y="0"/>
                  </a:moveTo>
                  <a:cubicBezTo>
                    <a:pt x="208" y="649"/>
                    <a:pt x="296" y="1328"/>
                    <a:pt x="267" y="2016"/>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4" name="Google Shape;305;p35">
              <a:extLst>
                <a:ext uri="{FF2B5EF4-FFF2-40B4-BE49-F238E27FC236}">
                  <a16:creationId xmlns:a16="http://schemas.microsoft.com/office/drawing/2014/main" id="{A435640D-FAA6-2C88-475C-866A78483FAE}"/>
                </a:ext>
              </a:extLst>
            </p:cNvPr>
            <p:cNvSpPr/>
            <p:nvPr/>
          </p:nvSpPr>
          <p:spPr>
            <a:xfrm>
              <a:off x="8728226" y="4066400"/>
              <a:ext cx="7221" cy="73427"/>
            </a:xfrm>
            <a:custGeom>
              <a:avLst/>
              <a:gdLst/>
              <a:ahLst/>
              <a:cxnLst/>
              <a:rect l="l" t="t" r="r" b="b"/>
              <a:pathLst>
                <a:path w="178" h="1810" fill="none" extrusionOk="0">
                  <a:moveTo>
                    <a:pt x="1" y="0"/>
                  </a:moveTo>
                  <a:cubicBezTo>
                    <a:pt x="99" y="610"/>
                    <a:pt x="168" y="1210"/>
                    <a:pt x="178" y="1810"/>
                  </a:cubicBezTo>
                </a:path>
              </a:pathLst>
            </a:custGeom>
            <a:noFill/>
            <a:ln w="3200" cap="flat" cmpd="sng">
              <a:solidFill>
                <a:srgbClr val="5E2E2E"/>
              </a:solidFill>
              <a:prstDash val="solid"/>
              <a:miter lim="9834"/>
              <a:headEnd type="none" w="sm" len="sm"/>
              <a:tailEnd type="none" w="sm" len="sm"/>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5" name="Google Shape;306;p35">
              <a:extLst>
                <a:ext uri="{FF2B5EF4-FFF2-40B4-BE49-F238E27FC236}">
                  <a16:creationId xmlns:a16="http://schemas.microsoft.com/office/drawing/2014/main" id="{BDB0924F-D43A-22F7-747A-901824CA7A09}"/>
                </a:ext>
              </a:extLst>
            </p:cNvPr>
            <p:cNvSpPr/>
            <p:nvPr/>
          </p:nvSpPr>
          <p:spPr>
            <a:xfrm>
              <a:off x="8660438" y="3763485"/>
              <a:ext cx="191519" cy="156712"/>
            </a:xfrm>
            <a:custGeom>
              <a:avLst/>
              <a:gdLst/>
              <a:ahLst/>
              <a:cxnLst/>
              <a:rect l="l" t="t" r="r" b="b"/>
              <a:pathLst>
                <a:path w="4721" h="3863" extrusionOk="0">
                  <a:moveTo>
                    <a:pt x="2578" y="0"/>
                  </a:moveTo>
                  <a:cubicBezTo>
                    <a:pt x="2205" y="0"/>
                    <a:pt x="1817" y="96"/>
                    <a:pt x="1456" y="298"/>
                  </a:cubicBezTo>
                  <a:cubicBezTo>
                    <a:pt x="423" y="868"/>
                    <a:pt x="0" y="2058"/>
                    <a:pt x="502" y="2963"/>
                  </a:cubicBezTo>
                  <a:cubicBezTo>
                    <a:pt x="818" y="3545"/>
                    <a:pt x="1445" y="3863"/>
                    <a:pt x="2127" y="3863"/>
                  </a:cubicBezTo>
                  <a:cubicBezTo>
                    <a:pt x="2504" y="3863"/>
                    <a:pt x="2897" y="3766"/>
                    <a:pt x="3265" y="3563"/>
                  </a:cubicBezTo>
                  <a:cubicBezTo>
                    <a:pt x="4288" y="3002"/>
                    <a:pt x="4721" y="1802"/>
                    <a:pt x="4219" y="907"/>
                  </a:cubicBezTo>
                  <a:cubicBezTo>
                    <a:pt x="3895" y="322"/>
                    <a:pt x="3262" y="0"/>
                    <a:pt x="2578"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6" name="Google Shape;307;p35">
              <a:extLst>
                <a:ext uri="{FF2B5EF4-FFF2-40B4-BE49-F238E27FC236}">
                  <a16:creationId xmlns:a16="http://schemas.microsoft.com/office/drawing/2014/main" id="{BF712141-56A5-C39D-4A94-4F66631ACF65}"/>
                </a:ext>
              </a:extLst>
            </p:cNvPr>
            <p:cNvSpPr/>
            <p:nvPr/>
          </p:nvSpPr>
          <p:spPr>
            <a:xfrm>
              <a:off x="8697111" y="3813017"/>
              <a:ext cx="128518" cy="97037"/>
            </a:xfrm>
            <a:custGeom>
              <a:avLst/>
              <a:gdLst/>
              <a:ahLst/>
              <a:cxnLst/>
              <a:rect l="l" t="t" r="r" b="b"/>
              <a:pathLst>
                <a:path w="3168" h="2392" extrusionOk="0">
                  <a:moveTo>
                    <a:pt x="1925" y="1"/>
                  </a:moveTo>
                  <a:cubicBezTo>
                    <a:pt x="1645" y="1"/>
                    <a:pt x="1340" y="78"/>
                    <a:pt x="1053" y="237"/>
                  </a:cubicBezTo>
                  <a:cubicBezTo>
                    <a:pt x="335" y="640"/>
                    <a:pt x="1" y="1388"/>
                    <a:pt x="296" y="1909"/>
                  </a:cubicBezTo>
                  <a:cubicBezTo>
                    <a:pt x="466" y="2225"/>
                    <a:pt x="823" y="2391"/>
                    <a:pt x="1236" y="2391"/>
                  </a:cubicBezTo>
                  <a:cubicBezTo>
                    <a:pt x="1518" y="2391"/>
                    <a:pt x="1825" y="2314"/>
                    <a:pt x="2115" y="2155"/>
                  </a:cubicBezTo>
                  <a:cubicBezTo>
                    <a:pt x="2823" y="1761"/>
                    <a:pt x="3168" y="1014"/>
                    <a:pt x="2873" y="483"/>
                  </a:cubicBezTo>
                  <a:cubicBezTo>
                    <a:pt x="2697" y="167"/>
                    <a:pt x="2337" y="1"/>
                    <a:pt x="1925"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7" name="Google Shape;308;p35">
              <a:extLst>
                <a:ext uri="{FF2B5EF4-FFF2-40B4-BE49-F238E27FC236}">
                  <a16:creationId xmlns:a16="http://schemas.microsoft.com/office/drawing/2014/main" id="{4A94CDC1-922E-A4E6-A530-53DA55387A30}"/>
                </a:ext>
              </a:extLst>
            </p:cNvPr>
            <p:cNvSpPr/>
            <p:nvPr/>
          </p:nvSpPr>
          <p:spPr>
            <a:xfrm>
              <a:off x="8121827" y="3901048"/>
              <a:ext cx="176753" cy="151601"/>
            </a:xfrm>
            <a:custGeom>
              <a:avLst/>
              <a:gdLst/>
              <a:ahLst/>
              <a:cxnLst/>
              <a:rect l="l" t="t" r="r" b="b"/>
              <a:pathLst>
                <a:path w="4357" h="3737" extrusionOk="0">
                  <a:moveTo>
                    <a:pt x="2138" y="0"/>
                  </a:moveTo>
                  <a:cubicBezTo>
                    <a:pt x="1022" y="0"/>
                    <a:pt x="106" y="765"/>
                    <a:pt x="49" y="1755"/>
                  </a:cubicBezTo>
                  <a:cubicBezTo>
                    <a:pt x="0" y="2788"/>
                    <a:pt x="905" y="3673"/>
                    <a:pt x="2075" y="3732"/>
                  </a:cubicBezTo>
                  <a:cubicBezTo>
                    <a:pt x="2123" y="3735"/>
                    <a:pt x="2170" y="3736"/>
                    <a:pt x="2218" y="3736"/>
                  </a:cubicBezTo>
                  <a:cubicBezTo>
                    <a:pt x="3326" y="3736"/>
                    <a:pt x="4251" y="2972"/>
                    <a:pt x="4298" y="1981"/>
                  </a:cubicBezTo>
                  <a:cubicBezTo>
                    <a:pt x="4357" y="949"/>
                    <a:pt x="3452" y="64"/>
                    <a:pt x="2282" y="5"/>
                  </a:cubicBezTo>
                  <a:cubicBezTo>
                    <a:pt x="2234" y="2"/>
                    <a:pt x="2186" y="0"/>
                    <a:pt x="2138"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8" name="Google Shape;309;p35">
              <a:extLst>
                <a:ext uri="{FF2B5EF4-FFF2-40B4-BE49-F238E27FC236}">
                  <a16:creationId xmlns:a16="http://schemas.microsoft.com/office/drawing/2014/main" id="{093CB04C-5A9F-8D6E-05CD-8D829386D24F}"/>
                </a:ext>
              </a:extLst>
            </p:cNvPr>
            <p:cNvSpPr/>
            <p:nvPr/>
          </p:nvSpPr>
          <p:spPr>
            <a:xfrm>
              <a:off x="8142556" y="3952122"/>
              <a:ext cx="122514" cy="88518"/>
            </a:xfrm>
            <a:custGeom>
              <a:avLst/>
              <a:gdLst/>
              <a:ahLst/>
              <a:cxnLst/>
              <a:rect l="l" t="t" r="r" b="b"/>
              <a:pathLst>
                <a:path w="3020" h="2182" extrusionOk="0">
                  <a:moveTo>
                    <a:pt x="1453" y="1"/>
                  </a:moveTo>
                  <a:cubicBezTo>
                    <a:pt x="691" y="1"/>
                    <a:pt x="67" y="438"/>
                    <a:pt x="30" y="1017"/>
                  </a:cubicBezTo>
                  <a:cubicBezTo>
                    <a:pt x="0" y="1617"/>
                    <a:pt x="640" y="2129"/>
                    <a:pt x="1446" y="2178"/>
                  </a:cubicBezTo>
                  <a:cubicBezTo>
                    <a:pt x="1487" y="2180"/>
                    <a:pt x="1527" y="2182"/>
                    <a:pt x="1567" y="2182"/>
                  </a:cubicBezTo>
                  <a:cubicBezTo>
                    <a:pt x="2330" y="2182"/>
                    <a:pt x="2952" y="1745"/>
                    <a:pt x="2980" y="1175"/>
                  </a:cubicBezTo>
                  <a:cubicBezTo>
                    <a:pt x="3020" y="565"/>
                    <a:pt x="2380" y="54"/>
                    <a:pt x="1574" y="4"/>
                  </a:cubicBezTo>
                  <a:cubicBezTo>
                    <a:pt x="1533" y="2"/>
                    <a:pt x="1493" y="1"/>
                    <a:pt x="1453"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49" name="Google Shape;310;p35">
              <a:extLst>
                <a:ext uri="{FF2B5EF4-FFF2-40B4-BE49-F238E27FC236}">
                  <a16:creationId xmlns:a16="http://schemas.microsoft.com/office/drawing/2014/main" id="{F0B3CD1D-2486-28A5-B95D-F0EE8F92F62A}"/>
                </a:ext>
              </a:extLst>
            </p:cNvPr>
            <p:cNvSpPr/>
            <p:nvPr/>
          </p:nvSpPr>
          <p:spPr>
            <a:xfrm>
              <a:off x="8161704" y="3543123"/>
              <a:ext cx="607661" cy="544172"/>
            </a:xfrm>
            <a:custGeom>
              <a:avLst/>
              <a:gdLst/>
              <a:ahLst/>
              <a:cxnLst/>
              <a:rect l="l" t="t" r="r" b="b"/>
              <a:pathLst>
                <a:path w="14979" h="13414" extrusionOk="0">
                  <a:moveTo>
                    <a:pt x="7179" y="0"/>
                  </a:moveTo>
                  <a:cubicBezTo>
                    <a:pt x="6668" y="0"/>
                    <a:pt x="6136" y="70"/>
                    <a:pt x="5587" y="222"/>
                  </a:cubicBezTo>
                  <a:cubicBezTo>
                    <a:pt x="1968" y="1235"/>
                    <a:pt x="1" y="6202"/>
                    <a:pt x="905" y="9811"/>
                  </a:cubicBezTo>
                  <a:cubicBezTo>
                    <a:pt x="1547" y="12406"/>
                    <a:pt x="3559" y="13413"/>
                    <a:pt x="5980" y="13413"/>
                  </a:cubicBezTo>
                  <a:cubicBezTo>
                    <a:pt x="6936" y="13413"/>
                    <a:pt x="7955" y="13256"/>
                    <a:pt x="8980" y="12978"/>
                  </a:cubicBezTo>
                  <a:cubicBezTo>
                    <a:pt x="12530" y="12014"/>
                    <a:pt x="14979" y="10136"/>
                    <a:pt x="14084" y="6526"/>
                  </a:cubicBezTo>
                  <a:cubicBezTo>
                    <a:pt x="13285" y="3364"/>
                    <a:pt x="10715" y="0"/>
                    <a:pt x="7179" y="0"/>
                  </a:cubicBezTo>
                  <a:close/>
                </a:path>
              </a:pathLst>
            </a:custGeom>
            <a:solidFill>
              <a:srgbClr val="FDBAB2"/>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0" name="Google Shape;311;p35">
              <a:extLst>
                <a:ext uri="{FF2B5EF4-FFF2-40B4-BE49-F238E27FC236}">
                  <a16:creationId xmlns:a16="http://schemas.microsoft.com/office/drawing/2014/main" id="{669C8895-4982-506F-45EF-022108AA63DC}"/>
                </a:ext>
              </a:extLst>
            </p:cNvPr>
            <p:cNvSpPr/>
            <p:nvPr/>
          </p:nvSpPr>
          <p:spPr>
            <a:xfrm>
              <a:off x="8159716" y="3581622"/>
              <a:ext cx="561373" cy="356751"/>
            </a:xfrm>
            <a:custGeom>
              <a:avLst/>
              <a:gdLst/>
              <a:ahLst/>
              <a:cxnLst/>
              <a:rect l="l" t="t" r="r" b="b"/>
              <a:pathLst>
                <a:path w="13838" h="8794" extrusionOk="0">
                  <a:moveTo>
                    <a:pt x="7906" y="1"/>
                  </a:moveTo>
                  <a:cubicBezTo>
                    <a:pt x="7254" y="1"/>
                    <a:pt x="6597" y="56"/>
                    <a:pt x="5950" y="139"/>
                  </a:cubicBezTo>
                  <a:cubicBezTo>
                    <a:pt x="4908" y="276"/>
                    <a:pt x="3856" y="483"/>
                    <a:pt x="2892" y="955"/>
                  </a:cubicBezTo>
                  <a:cubicBezTo>
                    <a:pt x="1938" y="1407"/>
                    <a:pt x="1082" y="2145"/>
                    <a:pt x="640" y="3099"/>
                  </a:cubicBezTo>
                  <a:cubicBezTo>
                    <a:pt x="0" y="4505"/>
                    <a:pt x="315" y="6148"/>
                    <a:pt x="1013" y="8793"/>
                  </a:cubicBezTo>
                  <a:cubicBezTo>
                    <a:pt x="1259" y="6954"/>
                    <a:pt x="1869" y="4997"/>
                    <a:pt x="2725" y="3286"/>
                  </a:cubicBezTo>
                  <a:cubicBezTo>
                    <a:pt x="3374" y="3354"/>
                    <a:pt x="3997" y="3412"/>
                    <a:pt x="4617" y="3412"/>
                  </a:cubicBezTo>
                  <a:cubicBezTo>
                    <a:pt x="5699" y="3412"/>
                    <a:pt x="6773" y="3236"/>
                    <a:pt x="7967" y="2637"/>
                  </a:cubicBezTo>
                  <a:cubicBezTo>
                    <a:pt x="7573" y="2578"/>
                    <a:pt x="7209" y="2391"/>
                    <a:pt x="6924" y="2115"/>
                  </a:cubicBezTo>
                  <a:lnTo>
                    <a:pt x="6924" y="2115"/>
                  </a:lnTo>
                  <a:cubicBezTo>
                    <a:pt x="7017" y="2122"/>
                    <a:pt x="7110" y="2125"/>
                    <a:pt x="7200" y="2125"/>
                  </a:cubicBezTo>
                  <a:cubicBezTo>
                    <a:pt x="8129" y="2125"/>
                    <a:pt x="8948" y="1799"/>
                    <a:pt x="9959" y="1799"/>
                  </a:cubicBezTo>
                  <a:cubicBezTo>
                    <a:pt x="10268" y="1799"/>
                    <a:pt x="10594" y="1830"/>
                    <a:pt x="10947" y="1909"/>
                  </a:cubicBezTo>
                  <a:cubicBezTo>
                    <a:pt x="11900" y="2597"/>
                    <a:pt x="12864" y="3296"/>
                    <a:pt x="13838" y="3984"/>
                  </a:cubicBezTo>
                  <a:cubicBezTo>
                    <a:pt x="13612" y="2381"/>
                    <a:pt x="12294" y="1073"/>
                    <a:pt x="10769" y="483"/>
                  </a:cubicBezTo>
                  <a:cubicBezTo>
                    <a:pt x="9864" y="128"/>
                    <a:pt x="8891" y="1"/>
                    <a:pt x="7906"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1" name="Google Shape;312;p35">
              <a:extLst>
                <a:ext uri="{FF2B5EF4-FFF2-40B4-BE49-F238E27FC236}">
                  <a16:creationId xmlns:a16="http://schemas.microsoft.com/office/drawing/2014/main" id="{7B50E627-7D7E-F023-5360-547BA9FA2F94}"/>
                </a:ext>
              </a:extLst>
            </p:cNvPr>
            <p:cNvSpPr/>
            <p:nvPr/>
          </p:nvSpPr>
          <p:spPr>
            <a:xfrm>
              <a:off x="8069941" y="3454240"/>
              <a:ext cx="723400" cy="522023"/>
            </a:xfrm>
            <a:custGeom>
              <a:avLst/>
              <a:gdLst/>
              <a:ahLst/>
              <a:cxnLst/>
              <a:rect l="l" t="t" r="r" b="b"/>
              <a:pathLst>
                <a:path w="17832" h="12868" extrusionOk="0">
                  <a:moveTo>
                    <a:pt x="7861" y="0"/>
                  </a:moveTo>
                  <a:cubicBezTo>
                    <a:pt x="6105" y="0"/>
                    <a:pt x="4559" y="735"/>
                    <a:pt x="3423" y="3701"/>
                  </a:cubicBezTo>
                  <a:cubicBezTo>
                    <a:pt x="581" y="4154"/>
                    <a:pt x="1122" y="6524"/>
                    <a:pt x="669" y="7989"/>
                  </a:cubicBezTo>
                  <a:cubicBezTo>
                    <a:pt x="541" y="8383"/>
                    <a:pt x="364" y="8698"/>
                    <a:pt x="1" y="8914"/>
                  </a:cubicBezTo>
                  <a:cubicBezTo>
                    <a:pt x="222" y="9028"/>
                    <a:pt x="495" y="9111"/>
                    <a:pt x="749" y="9111"/>
                  </a:cubicBezTo>
                  <a:cubicBezTo>
                    <a:pt x="957" y="9111"/>
                    <a:pt x="1153" y="9055"/>
                    <a:pt x="1299" y="8914"/>
                  </a:cubicBezTo>
                  <a:cubicBezTo>
                    <a:pt x="1456" y="10389"/>
                    <a:pt x="2508" y="11776"/>
                    <a:pt x="3512" y="12867"/>
                  </a:cubicBezTo>
                  <a:cubicBezTo>
                    <a:pt x="2951" y="10497"/>
                    <a:pt x="3738" y="8048"/>
                    <a:pt x="4515" y="5747"/>
                  </a:cubicBezTo>
                  <a:cubicBezTo>
                    <a:pt x="5140" y="5857"/>
                    <a:pt x="5776" y="5914"/>
                    <a:pt x="6411" y="5914"/>
                  </a:cubicBezTo>
                  <a:cubicBezTo>
                    <a:pt x="7193" y="5914"/>
                    <a:pt x="7974" y="5828"/>
                    <a:pt x="8734" y="5649"/>
                  </a:cubicBezTo>
                  <a:cubicBezTo>
                    <a:pt x="8183" y="5541"/>
                    <a:pt x="7662" y="5187"/>
                    <a:pt x="7367" y="4705"/>
                  </a:cubicBezTo>
                  <a:lnTo>
                    <a:pt x="7367" y="4705"/>
                  </a:lnTo>
                  <a:cubicBezTo>
                    <a:pt x="7807" y="4896"/>
                    <a:pt x="8270" y="4963"/>
                    <a:pt x="8742" y="4963"/>
                  </a:cubicBezTo>
                  <a:cubicBezTo>
                    <a:pt x="9876" y="4963"/>
                    <a:pt x="11065" y="4573"/>
                    <a:pt x="12131" y="4573"/>
                  </a:cubicBezTo>
                  <a:cubicBezTo>
                    <a:pt x="12582" y="4573"/>
                    <a:pt x="13011" y="4643"/>
                    <a:pt x="13405" y="4842"/>
                  </a:cubicBezTo>
                  <a:cubicBezTo>
                    <a:pt x="14418" y="6229"/>
                    <a:pt x="16080" y="7222"/>
                    <a:pt x="16444" y="9081"/>
                  </a:cubicBezTo>
                  <a:cubicBezTo>
                    <a:pt x="16710" y="7596"/>
                    <a:pt x="17054" y="6131"/>
                    <a:pt x="16523" y="4803"/>
                  </a:cubicBezTo>
                  <a:cubicBezTo>
                    <a:pt x="16867" y="4741"/>
                    <a:pt x="17307" y="4426"/>
                    <a:pt x="17699" y="4426"/>
                  </a:cubicBezTo>
                  <a:cubicBezTo>
                    <a:pt x="17744" y="4426"/>
                    <a:pt x="17788" y="4430"/>
                    <a:pt x="17831" y="4439"/>
                  </a:cubicBezTo>
                  <a:cubicBezTo>
                    <a:pt x="17585" y="4056"/>
                    <a:pt x="17290" y="3662"/>
                    <a:pt x="16966" y="3308"/>
                  </a:cubicBezTo>
                  <a:cubicBezTo>
                    <a:pt x="16248" y="2502"/>
                    <a:pt x="15343" y="1862"/>
                    <a:pt x="14231" y="1862"/>
                  </a:cubicBezTo>
                  <a:cubicBezTo>
                    <a:pt x="14645" y="1459"/>
                    <a:pt x="15028" y="997"/>
                    <a:pt x="15048" y="515"/>
                  </a:cubicBezTo>
                  <a:lnTo>
                    <a:pt x="15048" y="515"/>
                  </a:lnTo>
                  <a:cubicBezTo>
                    <a:pt x="14515" y="652"/>
                    <a:pt x="13979" y="706"/>
                    <a:pt x="13444" y="706"/>
                  </a:cubicBezTo>
                  <a:cubicBezTo>
                    <a:pt x="11506" y="706"/>
                    <a:pt x="9582" y="0"/>
                    <a:pt x="7861" y="0"/>
                  </a:cubicBezTo>
                  <a:close/>
                </a:path>
              </a:pathLst>
            </a:custGeom>
            <a:solidFill>
              <a:srgbClr val="863A06"/>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2" name="Google Shape;313;p35">
              <a:extLst>
                <a:ext uri="{FF2B5EF4-FFF2-40B4-BE49-F238E27FC236}">
                  <a16:creationId xmlns:a16="http://schemas.microsoft.com/office/drawing/2014/main" id="{6DEFF6E5-AE23-D109-79C5-B2A722AE067A}"/>
                </a:ext>
              </a:extLst>
            </p:cNvPr>
            <p:cNvSpPr/>
            <p:nvPr/>
          </p:nvSpPr>
          <p:spPr>
            <a:xfrm>
              <a:off x="8095093" y="3453186"/>
              <a:ext cx="663928" cy="323972"/>
            </a:xfrm>
            <a:custGeom>
              <a:avLst/>
              <a:gdLst/>
              <a:ahLst/>
              <a:cxnLst/>
              <a:rect l="l" t="t" r="r" b="b"/>
              <a:pathLst>
                <a:path w="16366" h="7986" extrusionOk="0">
                  <a:moveTo>
                    <a:pt x="7283" y="1"/>
                  </a:moveTo>
                  <a:cubicBezTo>
                    <a:pt x="5526" y="1"/>
                    <a:pt x="3979" y="734"/>
                    <a:pt x="2842" y="3698"/>
                  </a:cubicBezTo>
                  <a:cubicBezTo>
                    <a:pt x="0" y="4150"/>
                    <a:pt x="541" y="6521"/>
                    <a:pt x="89" y="7986"/>
                  </a:cubicBezTo>
                  <a:cubicBezTo>
                    <a:pt x="580" y="7376"/>
                    <a:pt x="807" y="6550"/>
                    <a:pt x="1180" y="5832"/>
                  </a:cubicBezTo>
                  <a:cubicBezTo>
                    <a:pt x="1556" y="5107"/>
                    <a:pt x="2258" y="4425"/>
                    <a:pt x="3028" y="4425"/>
                  </a:cubicBezTo>
                  <a:cubicBezTo>
                    <a:pt x="3145" y="4425"/>
                    <a:pt x="3264" y="4441"/>
                    <a:pt x="3383" y="4475"/>
                  </a:cubicBezTo>
                  <a:cubicBezTo>
                    <a:pt x="3678" y="2931"/>
                    <a:pt x="4908" y="1623"/>
                    <a:pt x="6412" y="1200"/>
                  </a:cubicBezTo>
                  <a:cubicBezTo>
                    <a:pt x="6870" y="1075"/>
                    <a:pt x="7335" y="1028"/>
                    <a:pt x="7805" y="1028"/>
                  </a:cubicBezTo>
                  <a:cubicBezTo>
                    <a:pt x="9163" y="1028"/>
                    <a:pt x="10560" y="1418"/>
                    <a:pt x="11936" y="1418"/>
                  </a:cubicBezTo>
                  <a:cubicBezTo>
                    <a:pt x="12250" y="1418"/>
                    <a:pt x="12563" y="1397"/>
                    <a:pt x="12874" y="1347"/>
                  </a:cubicBezTo>
                  <a:lnTo>
                    <a:pt x="12874" y="1347"/>
                  </a:lnTo>
                  <a:cubicBezTo>
                    <a:pt x="12599" y="1761"/>
                    <a:pt x="12195" y="2065"/>
                    <a:pt x="11743" y="2223"/>
                  </a:cubicBezTo>
                  <a:cubicBezTo>
                    <a:pt x="12037" y="2179"/>
                    <a:pt x="12334" y="2158"/>
                    <a:pt x="12631" y="2158"/>
                  </a:cubicBezTo>
                  <a:cubicBezTo>
                    <a:pt x="13949" y="2158"/>
                    <a:pt x="15265" y="2576"/>
                    <a:pt x="16365" y="3314"/>
                  </a:cubicBezTo>
                  <a:cubicBezTo>
                    <a:pt x="15637" y="2518"/>
                    <a:pt x="14742" y="1888"/>
                    <a:pt x="13641" y="1869"/>
                  </a:cubicBezTo>
                  <a:cubicBezTo>
                    <a:pt x="14064" y="1456"/>
                    <a:pt x="14447" y="993"/>
                    <a:pt x="14467" y="511"/>
                  </a:cubicBezTo>
                  <a:lnTo>
                    <a:pt x="14467" y="511"/>
                  </a:lnTo>
                  <a:cubicBezTo>
                    <a:pt x="13933" y="649"/>
                    <a:pt x="13396" y="703"/>
                    <a:pt x="12860" y="703"/>
                  </a:cubicBezTo>
                  <a:cubicBezTo>
                    <a:pt x="10924" y="703"/>
                    <a:pt x="9003" y="1"/>
                    <a:pt x="7283" y="1"/>
                  </a:cubicBezTo>
                  <a:close/>
                </a:path>
              </a:pathLst>
            </a:custGeom>
            <a:solidFill>
              <a:srgbClr val="A15815"/>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3" name="Google Shape;314;p35">
              <a:extLst>
                <a:ext uri="{FF2B5EF4-FFF2-40B4-BE49-F238E27FC236}">
                  <a16:creationId xmlns:a16="http://schemas.microsoft.com/office/drawing/2014/main" id="{89D687ED-C26A-8915-5FC3-2F725D84CAA1}"/>
                </a:ext>
              </a:extLst>
            </p:cNvPr>
            <p:cNvSpPr/>
            <p:nvPr/>
          </p:nvSpPr>
          <p:spPr>
            <a:xfrm>
              <a:off x="8531962" y="3765148"/>
              <a:ext cx="159227" cy="130425"/>
            </a:xfrm>
            <a:custGeom>
              <a:avLst/>
              <a:gdLst/>
              <a:ahLst/>
              <a:cxnLst/>
              <a:rect l="l" t="t" r="r" b="b"/>
              <a:pathLst>
                <a:path w="3925" h="3215" extrusionOk="0">
                  <a:moveTo>
                    <a:pt x="2056" y="1"/>
                  </a:moveTo>
                  <a:cubicBezTo>
                    <a:pt x="1927" y="1"/>
                    <a:pt x="1795" y="14"/>
                    <a:pt x="1662" y="40"/>
                  </a:cubicBezTo>
                  <a:cubicBezTo>
                    <a:pt x="679" y="227"/>
                    <a:pt x="0" y="1093"/>
                    <a:pt x="167" y="1968"/>
                  </a:cubicBezTo>
                  <a:cubicBezTo>
                    <a:pt x="314" y="2703"/>
                    <a:pt x="875" y="3214"/>
                    <a:pt x="1720" y="3214"/>
                  </a:cubicBezTo>
                  <a:cubicBezTo>
                    <a:pt x="1893" y="3214"/>
                    <a:pt x="2077" y="3193"/>
                    <a:pt x="2272" y="3148"/>
                  </a:cubicBezTo>
                  <a:cubicBezTo>
                    <a:pt x="3295" y="2922"/>
                    <a:pt x="3924" y="2165"/>
                    <a:pt x="3747" y="1299"/>
                  </a:cubicBezTo>
                  <a:cubicBezTo>
                    <a:pt x="3603" y="525"/>
                    <a:pt x="2884" y="1"/>
                    <a:pt x="2056"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4" name="Google Shape;315;p35">
              <a:extLst>
                <a:ext uri="{FF2B5EF4-FFF2-40B4-BE49-F238E27FC236}">
                  <a16:creationId xmlns:a16="http://schemas.microsoft.com/office/drawing/2014/main" id="{02CBD332-4750-476F-33AC-6401D80703FD}"/>
                </a:ext>
              </a:extLst>
            </p:cNvPr>
            <p:cNvSpPr/>
            <p:nvPr/>
          </p:nvSpPr>
          <p:spPr>
            <a:xfrm>
              <a:off x="8531962" y="3755006"/>
              <a:ext cx="152047" cy="97159"/>
            </a:xfrm>
            <a:custGeom>
              <a:avLst/>
              <a:gdLst/>
              <a:ahLst/>
              <a:cxnLst/>
              <a:rect l="l" t="t" r="r" b="b"/>
              <a:pathLst>
                <a:path w="3748" h="2395" extrusionOk="0">
                  <a:moveTo>
                    <a:pt x="1936" y="0"/>
                  </a:moveTo>
                  <a:cubicBezTo>
                    <a:pt x="1488" y="0"/>
                    <a:pt x="1041" y="160"/>
                    <a:pt x="699" y="477"/>
                  </a:cubicBezTo>
                  <a:cubicBezTo>
                    <a:pt x="158" y="989"/>
                    <a:pt x="0" y="1746"/>
                    <a:pt x="207" y="2395"/>
                  </a:cubicBezTo>
                  <a:cubicBezTo>
                    <a:pt x="118" y="1795"/>
                    <a:pt x="335" y="1156"/>
                    <a:pt x="846" y="723"/>
                  </a:cubicBezTo>
                  <a:cubicBezTo>
                    <a:pt x="1177" y="447"/>
                    <a:pt x="1591" y="308"/>
                    <a:pt x="2008" y="308"/>
                  </a:cubicBezTo>
                  <a:cubicBezTo>
                    <a:pt x="2348" y="308"/>
                    <a:pt x="2690" y="400"/>
                    <a:pt x="2990" y="585"/>
                  </a:cubicBezTo>
                  <a:cubicBezTo>
                    <a:pt x="3364" y="831"/>
                    <a:pt x="3610" y="1175"/>
                    <a:pt x="3747" y="1559"/>
                  </a:cubicBezTo>
                  <a:cubicBezTo>
                    <a:pt x="3688" y="1116"/>
                    <a:pt x="3452" y="693"/>
                    <a:pt x="3069" y="389"/>
                  </a:cubicBezTo>
                  <a:cubicBezTo>
                    <a:pt x="2739" y="128"/>
                    <a:pt x="2337" y="0"/>
                    <a:pt x="1936"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5" name="Google Shape;316;p35">
              <a:extLst>
                <a:ext uri="{FF2B5EF4-FFF2-40B4-BE49-F238E27FC236}">
                  <a16:creationId xmlns:a16="http://schemas.microsoft.com/office/drawing/2014/main" id="{DF6B786B-B673-2512-43D3-A0FEECD69E56}"/>
                </a:ext>
              </a:extLst>
            </p:cNvPr>
            <p:cNvSpPr/>
            <p:nvPr/>
          </p:nvSpPr>
          <p:spPr>
            <a:xfrm>
              <a:off x="8547905" y="3801861"/>
              <a:ext cx="76632" cy="76632"/>
            </a:xfrm>
            <a:custGeom>
              <a:avLst/>
              <a:gdLst/>
              <a:ahLst/>
              <a:cxnLst/>
              <a:rect l="l" t="t" r="r" b="b"/>
              <a:pathLst>
                <a:path w="1889" h="1889" extrusionOk="0">
                  <a:moveTo>
                    <a:pt x="945" y="1"/>
                  </a:moveTo>
                  <a:cubicBezTo>
                    <a:pt x="424" y="1"/>
                    <a:pt x="1" y="424"/>
                    <a:pt x="1" y="945"/>
                  </a:cubicBezTo>
                  <a:cubicBezTo>
                    <a:pt x="1" y="1466"/>
                    <a:pt x="424" y="1889"/>
                    <a:pt x="945" y="1889"/>
                  </a:cubicBezTo>
                  <a:cubicBezTo>
                    <a:pt x="1466" y="1889"/>
                    <a:pt x="1889" y="1466"/>
                    <a:pt x="1889" y="945"/>
                  </a:cubicBezTo>
                  <a:cubicBezTo>
                    <a:pt x="1889" y="424"/>
                    <a:pt x="1466" y="1"/>
                    <a:pt x="945"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6" name="Google Shape;317;p35">
              <a:extLst>
                <a:ext uri="{FF2B5EF4-FFF2-40B4-BE49-F238E27FC236}">
                  <a16:creationId xmlns:a16="http://schemas.microsoft.com/office/drawing/2014/main" id="{139B541C-B669-8649-2D6D-AA75312F6D05}"/>
                </a:ext>
              </a:extLst>
            </p:cNvPr>
            <p:cNvSpPr/>
            <p:nvPr/>
          </p:nvSpPr>
          <p:spPr>
            <a:xfrm>
              <a:off x="8595368" y="3803078"/>
              <a:ext cx="17606" cy="17971"/>
            </a:xfrm>
            <a:custGeom>
              <a:avLst/>
              <a:gdLst/>
              <a:ahLst/>
              <a:cxnLst/>
              <a:rect l="l" t="t" r="r" b="b"/>
              <a:pathLst>
                <a:path w="434" h="443" extrusionOk="0">
                  <a:moveTo>
                    <a:pt x="217" y="0"/>
                  </a:moveTo>
                  <a:cubicBezTo>
                    <a:pt x="99" y="0"/>
                    <a:pt x="1" y="99"/>
                    <a:pt x="1" y="226"/>
                  </a:cubicBezTo>
                  <a:cubicBezTo>
                    <a:pt x="1" y="344"/>
                    <a:pt x="99" y="443"/>
                    <a:pt x="217" y="443"/>
                  </a:cubicBezTo>
                  <a:cubicBezTo>
                    <a:pt x="335" y="443"/>
                    <a:pt x="434" y="344"/>
                    <a:pt x="434" y="226"/>
                  </a:cubicBezTo>
                  <a:cubicBezTo>
                    <a:pt x="434" y="99"/>
                    <a:pt x="335" y="0"/>
                    <a:pt x="217"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7" name="Google Shape;318;p35">
              <a:extLst>
                <a:ext uri="{FF2B5EF4-FFF2-40B4-BE49-F238E27FC236}">
                  <a16:creationId xmlns:a16="http://schemas.microsoft.com/office/drawing/2014/main" id="{4E6180DB-44B2-0AA3-ABB9-DDCBFECE89E4}"/>
                </a:ext>
              </a:extLst>
            </p:cNvPr>
            <p:cNvSpPr/>
            <p:nvPr/>
          </p:nvSpPr>
          <p:spPr>
            <a:xfrm>
              <a:off x="8251074" y="3851718"/>
              <a:ext cx="165597" cy="133548"/>
            </a:xfrm>
            <a:custGeom>
              <a:avLst/>
              <a:gdLst/>
              <a:ahLst/>
              <a:cxnLst/>
              <a:rect l="l" t="t" r="r" b="b"/>
              <a:pathLst>
                <a:path w="4082" h="3292" extrusionOk="0">
                  <a:moveTo>
                    <a:pt x="2205" y="1"/>
                  </a:moveTo>
                  <a:cubicBezTo>
                    <a:pt x="1901" y="1"/>
                    <a:pt x="1586" y="74"/>
                    <a:pt x="1289" y="227"/>
                  </a:cubicBezTo>
                  <a:cubicBezTo>
                    <a:pt x="394" y="699"/>
                    <a:pt x="1" y="1712"/>
                    <a:pt x="423" y="2519"/>
                  </a:cubicBezTo>
                  <a:cubicBezTo>
                    <a:pt x="692" y="3029"/>
                    <a:pt x="1183" y="3292"/>
                    <a:pt x="1759" y="3292"/>
                  </a:cubicBezTo>
                  <a:cubicBezTo>
                    <a:pt x="2070" y="3292"/>
                    <a:pt x="2406" y="3215"/>
                    <a:pt x="2744" y="3060"/>
                  </a:cubicBezTo>
                  <a:cubicBezTo>
                    <a:pt x="3807" y="2558"/>
                    <a:pt x="4082" y="1634"/>
                    <a:pt x="3659" y="837"/>
                  </a:cubicBezTo>
                  <a:cubicBezTo>
                    <a:pt x="3383" y="298"/>
                    <a:pt x="2817" y="1"/>
                    <a:pt x="2205"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8" name="Google Shape;319;p35">
              <a:extLst>
                <a:ext uri="{FF2B5EF4-FFF2-40B4-BE49-F238E27FC236}">
                  <a16:creationId xmlns:a16="http://schemas.microsoft.com/office/drawing/2014/main" id="{DA01BA47-A824-C12D-E558-BA716836405A}"/>
                </a:ext>
              </a:extLst>
            </p:cNvPr>
            <p:cNvSpPr/>
            <p:nvPr/>
          </p:nvSpPr>
          <p:spPr>
            <a:xfrm>
              <a:off x="8255861" y="3843483"/>
              <a:ext cx="146449" cy="110425"/>
            </a:xfrm>
            <a:custGeom>
              <a:avLst/>
              <a:gdLst/>
              <a:ahLst/>
              <a:cxnLst/>
              <a:rect l="l" t="t" r="r" b="b"/>
              <a:pathLst>
                <a:path w="3610" h="2722" extrusionOk="0">
                  <a:moveTo>
                    <a:pt x="1880" y="0"/>
                  </a:moveTo>
                  <a:cubicBezTo>
                    <a:pt x="1056" y="0"/>
                    <a:pt x="313" y="580"/>
                    <a:pt x="119" y="1394"/>
                  </a:cubicBezTo>
                  <a:cubicBezTo>
                    <a:pt x="1" y="1856"/>
                    <a:pt x="89" y="2328"/>
                    <a:pt x="315" y="2722"/>
                  </a:cubicBezTo>
                  <a:cubicBezTo>
                    <a:pt x="168" y="2348"/>
                    <a:pt x="158" y="1925"/>
                    <a:pt x="305" y="1492"/>
                  </a:cubicBezTo>
                  <a:cubicBezTo>
                    <a:pt x="556" y="769"/>
                    <a:pt x="1261" y="272"/>
                    <a:pt x="2031" y="272"/>
                  </a:cubicBezTo>
                  <a:cubicBezTo>
                    <a:pt x="2046" y="272"/>
                    <a:pt x="2061" y="273"/>
                    <a:pt x="2076" y="273"/>
                  </a:cubicBezTo>
                  <a:cubicBezTo>
                    <a:pt x="2744" y="302"/>
                    <a:pt x="3315" y="666"/>
                    <a:pt x="3610" y="1197"/>
                  </a:cubicBezTo>
                  <a:cubicBezTo>
                    <a:pt x="3374" y="558"/>
                    <a:pt x="2784" y="66"/>
                    <a:pt x="2036" y="7"/>
                  </a:cubicBezTo>
                  <a:cubicBezTo>
                    <a:pt x="1984" y="3"/>
                    <a:pt x="1932" y="0"/>
                    <a:pt x="1880"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59" name="Google Shape;320;p35">
              <a:extLst>
                <a:ext uri="{FF2B5EF4-FFF2-40B4-BE49-F238E27FC236}">
                  <a16:creationId xmlns:a16="http://schemas.microsoft.com/office/drawing/2014/main" id="{A3BE930A-64B8-FD62-0C29-94379B2CD6BC}"/>
                </a:ext>
              </a:extLst>
            </p:cNvPr>
            <p:cNvSpPr/>
            <p:nvPr/>
          </p:nvSpPr>
          <p:spPr>
            <a:xfrm>
              <a:off x="8326488" y="3895896"/>
              <a:ext cx="36754" cy="19716"/>
            </a:xfrm>
            <a:custGeom>
              <a:avLst/>
              <a:gdLst/>
              <a:ahLst/>
              <a:cxnLst/>
              <a:rect l="l" t="t" r="r" b="b"/>
              <a:pathLst>
                <a:path w="906" h="486" extrusionOk="0">
                  <a:moveTo>
                    <a:pt x="484" y="1"/>
                  </a:moveTo>
                  <a:cubicBezTo>
                    <a:pt x="467" y="1"/>
                    <a:pt x="450" y="2"/>
                    <a:pt x="433" y="4"/>
                  </a:cubicBezTo>
                  <a:cubicBezTo>
                    <a:pt x="187" y="23"/>
                    <a:pt x="0" y="240"/>
                    <a:pt x="20" y="486"/>
                  </a:cubicBezTo>
                  <a:lnTo>
                    <a:pt x="905" y="407"/>
                  </a:lnTo>
                  <a:cubicBezTo>
                    <a:pt x="887" y="178"/>
                    <a:pt x="707" y="1"/>
                    <a:pt x="484" y="1"/>
                  </a:cubicBezTo>
                  <a:close/>
                </a:path>
              </a:pathLst>
            </a:custGeom>
            <a:solidFill>
              <a:srgbClr val="06152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0" name="Google Shape;321;p35">
              <a:extLst>
                <a:ext uri="{FF2B5EF4-FFF2-40B4-BE49-F238E27FC236}">
                  <a16:creationId xmlns:a16="http://schemas.microsoft.com/office/drawing/2014/main" id="{9B5CE6D1-016F-6A0F-3D0F-571ADFA0B134}"/>
                </a:ext>
              </a:extLst>
            </p:cNvPr>
            <p:cNvSpPr/>
            <p:nvPr/>
          </p:nvSpPr>
          <p:spPr>
            <a:xfrm>
              <a:off x="8306935" y="3876059"/>
              <a:ext cx="76632" cy="76673"/>
            </a:xfrm>
            <a:custGeom>
              <a:avLst/>
              <a:gdLst/>
              <a:ahLst/>
              <a:cxnLst/>
              <a:rect l="l" t="t" r="r" b="b"/>
              <a:pathLst>
                <a:path w="1889" h="1890" extrusionOk="0">
                  <a:moveTo>
                    <a:pt x="945" y="1"/>
                  </a:moveTo>
                  <a:cubicBezTo>
                    <a:pt x="423" y="1"/>
                    <a:pt x="0" y="424"/>
                    <a:pt x="0" y="945"/>
                  </a:cubicBezTo>
                  <a:cubicBezTo>
                    <a:pt x="0" y="1466"/>
                    <a:pt x="423" y="1889"/>
                    <a:pt x="945" y="1889"/>
                  </a:cubicBezTo>
                  <a:cubicBezTo>
                    <a:pt x="1466" y="1889"/>
                    <a:pt x="1889" y="1466"/>
                    <a:pt x="1889" y="945"/>
                  </a:cubicBezTo>
                  <a:cubicBezTo>
                    <a:pt x="1889" y="424"/>
                    <a:pt x="1466" y="1"/>
                    <a:pt x="945"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1" name="Google Shape;322;p35">
              <a:extLst>
                <a:ext uri="{FF2B5EF4-FFF2-40B4-BE49-F238E27FC236}">
                  <a16:creationId xmlns:a16="http://schemas.microsoft.com/office/drawing/2014/main" id="{43A9F850-DD67-EEC5-4CF8-5DCD9BA8DA88}"/>
                </a:ext>
              </a:extLst>
            </p:cNvPr>
            <p:cNvSpPr/>
            <p:nvPr/>
          </p:nvSpPr>
          <p:spPr>
            <a:xfrm>
              <a:off x="8358009" y="3880075"/>
              <a:ext cx="17971" cy="17971"/>
            </a:xfrm>
            <a:custGeom>
              <a:avLst/>
              <a:gdLst/>
              <a:ahLst/>
              <a:cxnLst/>
              <a:rect l="l" t="t" r="r" b="b"/>
              <a:pathLst>
                <a:path w="443" h="443" extrusionOk="0">
                  <a:moveTo>
                    <a:pt x="217" y="0"/>
                  </a:moveTo>
                  <a:cubicBezTo>
                    <a:pt x="99" y="0"/>
                    <a:pt x="0" y="99"/>
                    <a:pt x="0" y="217"/>
                  </a:cubicBezTo>
                  <a:cubicBezTo>
                    <a:pt x="0" y="345"/>
                    <a:pt x="99" y="443"/>
                    <a:pt x="217" y="443"/>
                  </a:cubicBezTo>
                  <a:cubicBezTo>
                    <a:pt x="335" y="443"/>
                    <a:pt x="443" y="345"/>
                    <a:pt x="443" y="217"/>
                  </a:cubicBezTo>
                  <a:cubicBezTo>
                    <a:pt x="443" y="99"/>
                    <a:pt x="335" y="0"/>
                    <a:pt x="217"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2" name="Google Shape;323;p35">
              <a:extLst>
                <a:ext uri="{FF2B5EF4-FFF2-40B4-BE49-F238E27FC236}">
                  <a16:creationId xmlns:a16="http://schemas.microsoft.com/office/drawing/2014/main" id="{1408A548-A4C3-D238-3E69-292FE05A3650}"/>
                </a:ext>
              </a:extLst>
            </p:cNvPr>
            <p:cNvSpPr/>
            <p:nvPr/>
          </p:nvSpPr>
          <p:spPr>
            <a:xfrm>
              <a:off x="8484457" y="3895612"/>
              <a:ext cx="16430" cy="31156"/>
            </a:xfrm>
            <a:custGeom>
              <a:avLst/>
              <a:gdLst/>
              <a:ahLst/>
              <a:cxnLst/>
              <a:rect l="l" t="t" r="r" b="b"/>
              <a:pathLst>
                <a:path w="405" h="768" extrusionOk="0">
                  <a:moveTo>
                    <a:pt x="1" y="1"/>
                  </a:moveTo>
                  <a:lnTo>
                    <a:pt x="1" y="1"/>
                  </a:lnTo>
                  <a:cubicBezTo>
                    <a:pt x="99" y="247"/>
                    <a:pt x="158" y="502"/>
                    <a:pt x="178" y="768"/>
                  </a:cubicBezTo>
                  <a:cubicBezTo>
                    <a:pt x="325" y="689"/>
                    <a:pt x="404" y="512"/>
                    <a:pt x="384" y="345"/>
                  </a:cubicBezTo>
                  <a:cubicBezTo>
                    <a:pt x="355" y="168"/>
                    <a:pt x="227" y="30"/>
                    <a:pt x="1" y="1"/>
                  </a:cubicBezTo>
                  <a:close/>
                </a:path>
              </a:pathLst>
            </a:custGeom>
            <a:solidFill>
              <a:srgbClr val="C96974"/>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3" name="Google Shape;324;p35">
              <a:extLst>
                <a:ext uri="{FF2B5EF4-FFF2-40B4-BE49-F238E27FC236}">
                  <a16:creationId xmlns:a16="http://schemas.microsoft.com/office/drawing/2014/main" id="{090F360C-F677-6783-0132-32A6E999F619}"/>
                </a:ext>
              </a:extLst>
            </p:cNvPr>
            <p:cNvSpPr/>
            <p:nvPr/>
          </p:nvSpPr>
          <p:spPr>
            <a:xfrm>
              <a:off x="8423850" y="3919547"/>
              <a:ext cx="154440" cy="111845"/>
            </a:xfrm>
            <a:custGeom>
              <a:avLst/>
              <a:gdLst/>
              <a:ahLst/>
              <a:cxnLst/>
              <a:rect l="l" t="t" r="r" b="b"/>
              <a:pathLst>
                <a:path w="3807" h="2757" extrusionOk="0">
                  <a:moveTo>
                    <a:pt x="3403" y="1"/>
                  </a:moveTo>
                  <a:lnTo>
                    <a:pt x="3403" y="1"/>
                  </a:lnTo>
                  <a:cubicBezTo>
                    <a:pt x="3354" y="21"/>
                    <a:pt x="3304" y="30"/>
                    <a:pt x="3255" y="60"/>
                  </a:cubicBezTo>
                  <a:cubicBezTo>
                    <a:pt x="2311" y="463"/>
                    <a:pt x="1288" y="709"/>
                    <a:pt x="266" y="758"/>
                  </a:cubicBezTo>
                  <a:cubicBezTo>
                    <a:pt x="216" y="798"/>
                    <a:pt x="167" y="837"/>
                    <a:pt x="118" y="886"/>
                  </a:cubicBezTo>
                  <a:cubicBezTo>
                    <a:pt x="0" y="1594"/>
                    <a:pt x="364" y="2322"/>
                    <a:pt x="1033" y="2617"/>
                  </a:cubicBezTo>
                  <a:cubicBezTo>
                    <a:pt x="1249" y="2712"/>
                    <a:pt x="1489" y="2757"/>
                    <a:pt x="1734" y="2757"/>
                  </a:cubicBezTo>
                  <a:cubicBezTo>
                    <a:pt x="2277" y="2757"/>
                    <a:pt x="2840" y="2532"/>
                    <a:pt x="3206" y="2125"/>
                  </a:cubicBezTo>
                  <a:cubicBezTo>
                    <a:pt x="3737" y="1535"/>
                    <a:pt x="3806" y="640"/>
                    <a:pt x="3403" y="1"/>
                  </a:cubicBezTo>
                  <a:close/>
                </a:path>
              </a:pathLst>
            </a:custGeom>
            <a:solidFill>
              <a:srgbClr val="4D223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4" name="Google Shape;325;p35">
              <a:extLst>
                <a:ext uri="{FF2B5EF4-FFF2-40B4-BE49-F238E27FC236}">
                  <a16:creationId xmlns:a16="http://schemas.microsoft.com/office/drawing/2014/main" id="{AA0774F1-3B34-1F66-E91B-E4CA33BA82ED}"/>
                </a:ext>
              </a:extLst>
            </p:cNvPr>
            <p:cNvSpPr/>
            <p:nvPr/>
          </p:nvSpPr>
          <p:spPr>
            <a:xfrm>
              <a:off x="8427825" y="3921940"/>
              <a:ext cx="128518" cy="47099"/>
            </a:xfrm>
            <a:custGeom>
              <a:avLst/>
              <a:gdLst/>
              <a:ahLst/>
              <a:cxnLst/>
              <a:rect l="l" t="t" r="r" b="b"/>
              <a:pathLst>
                <a:path w="3168" h="1161" extrusionOk="0">
                  <a:moveTo>
                    <a:pt x="3167" y="1"/>
                  </a:moveTo>
                  <a:lnTo>
                    <a:pt x="3167" y="1"/>
                  </a:lnTo>
                  <a:cubicBezTo>
                    <a:pt x="2174" y="414"/>
                    <a:pt x="1102" y="660"/>
                    <a:pt x="30" y="689"/>
                  </a:cubicBezTo>
                  <a:cubicBezTo>
                    <a:pt x="20" y="758"/>
                    <a:pt x="20" y="748"/>
                    <a:pt x="0" y="817"/>
                  </a:cubicBezTo>
                  <a:cubicBezTo>
                    <a:pt x="295" y="1034"/>
                    <a:pt x="620" y="1132"/>
                    <a:pt x="954" y="1152"/>
                  </a:cubicBezTo>
                  <a:cubicBezTo>
                    <a:pt x="1019" y="1158"/>
                    <a:pt x="1082" y="1160"/>
                    <a:pt x="1146" y="1160"/>
                  </a:cubicBezTo>
                  <a:cubicBezTo>
                    <a:pt x="1499" y="1160"/>
                    <a:pt x="1839" y="1073"/>
                    <a:pt x="2164" y="965"/>
                  </a:cubicBezTo>
                  <a:cubicBezTo>
                    <a:pt x="2459" y="886"/>
                    <a:pt x="2734" y="758"/>
                    <a:pt x="2951" y="532"/>
                  </a:cubicBezTo>
                  <a:cubicBezTo>
                    <a:pt x="3069" y="394"/>
                    <a:pt x="3157" y="198"/>
                    <a:pt x="3167"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5" name="Google Shape;326;p35">
              <a:extLst>
                <a:ext uri="{FF2B5EF4-FFF2-40B4-BE49-F238E27FC236}">
                  <a16:creationId xmlns:a16="http://schemas.microsoft.com/office/drawing/2014/main" id="{F577606B-2183-75D4-749B-2AA88BA28E66}"/>
                </a:ext>
              </a:extLst>
            </p:cNvPr>
            <p:cNvSpPr/>
            <p:nvPr/>
          </p:nvSpPr>
          <p:spPr>
            <a:xfrm>
              <a:off x="8526769" y="3667056"/>
              <a:ext cx="126489" cy="49087"/>
            </a:xfrm>
            <a:custGeom>
              <a:avLst/>
              <a:gdLst/>
              <a:ahLst/>
              <a:cxnLst/>
              <a:rect l="l" t="t" r="r" b="b"/>
              <a:pathLst>
                <a:path w="3118" h="1210" extrusionOk="0">
                  <a:moveTo>
                    <a:pt x="1272" y="1"/>
                  </a:moveTo>
                  <a:cubicBezTo>
                    <a:pt x="1155" y="1"/>
                    <a:pt x="1039" y="13"/>
                    <a:pt x="925" y="39"/>
                  </a:cubicBezTo>
                  <a:cubicBezTo>
                    <a:pt x="492" y="147"/>
                    <a:pt x="118" y="472"/>
                    <a:pt x="0" y="894"/>
                  </a:cubicBezTo>
                  <a:cubicBezTo>
                    <a:pt x="379" y="719"/>
                    <a:pt x="824" y="627"/>
                    <a:pt x="1279" y="627"/>
                  </a:cubicBezTo>
                  <a:cubicBezTo>
                    <a:pt x="1923" y="627"/>
                    <a:pt x="2588" y="812"/>
                    <a:pt x="3118" y="1209"/>
                  </a:cubicBezTo>
                  <a:cubicBezTo>
                    <a:pt x="2892" y="816"/>
                    <a:pt x="2587" y="481"/>
                    <a:pt x="2203" y="255"/>
                  </a:cubicBezTo>
                  <a:cubicBezTo>
                    <a:pt x="1921" y="96"/>
                    <a:pt x="1596" y="1"/>
                    <a:pt x="1272" y="1"/>
                  </a:cubicBezTo>
                  <a:close/>
                </a:path>
              </a:pathLst>
            </a:custGeom>
            <a:solidFill>
              <a:srgbClr val="863A06"/>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6" name="Google Shape;327;p35">
              <a:extLst>
                <a:ext uri="{FF2B5EF4-FFF2-40B4-BE49-F238E27FC236}">
                  <a16:creationId xmlns:a16="http://schemas.microsoft.com/office/drawing/2014/main" id="{C6AA53DE-7FFD-0223-77AA-93E767AD8BE2}"/>
                </a:ext>
              </a:extLst>
            </p:cNvPr>
            <p:cNvSpPr/>
            <p:nvPr/>
          </p:nvSpPr>
          <p:spPr>
            <a:xfrm>
              <a:off x="8223529" y="3756467"/>
              <a:ext cx="114563" cy="83326"/>
            </a:xfrm>
            <a:custGeom>
              <a:avLst/>
              <a:gdLst/>
              <a:ahLst/>
              <a:cxnLst/>
              <a:rect l="l" t="t" r="r" b="b"/>
              <a:pathLst>
                <a:path w="2824" h="2054" extrusionOk="0">
                  <a:moveTo>
                    <a:pt x="1769" y="1"/>
                  </a:moveTo>
                  <a:cubicBezTo>
                    <a:pt x="1488" y="1"/>
                    <a:pt x="1209" y="64"/>
                    <a:pt x="965" y="195"/>
                  </a:cubicBezTo>
                  <a:cubicBezTo>
                    <a:pt x="384" y="500"/>
                    <a:pt x="1" y="1139"/>
                    <a:pt x="1" y="2054"/>
                  </a:cubicBezTo>
                  <a:cubicBezTo>
                    <a:pt x="640" y="1110"/>
                    <a:pt x="1702" y="461"/>
                    <a:pt x="2824" y="333"/>
                  </a:cubicBezTo>
                  <a:cubicBezTo>
                    <a:pt x="2520" y="114"/>
                    <a:pt x="2143" y="1"/>
                    <a:pt x="1769" y="1"/>
                  </a:cubicBezTo>
                  <a:close/>
                </a:path>
              </a:pathLst>
            </a:custGeom>
            <a:solidFill>
              <a:srgbClr val="863A06"/>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7" name="Google Shape;328;p35">
              <a:extLst>
                <a:ext uri="{FF2B5EF4-FFF2-40B4-BE49-F238E27FC236}">
                  <a16:creationId xmlns:a16="http://schemas.microsoft.com/office/drawing/2014/main" id="{49637DC4-DC01-4D57-04C7-BB1A28491EBE}"/>
                </a:ext>
              </a:extLst>
            </p:cNvPr>
            <p:cNvSpPr/>
            <p:nvPr/>
          </p:nvSpPr>
          <p:spPr>
            <a:xfrm>
              <a:off x="8308923" y="3993988"/>
              <a:ext cx="13996" cy="12373"/>
            </a:xfrm>
            <a:custGeom>
              <a:avLst/>
              <a:gdLst/>
              <a:ahLst/>
              <a:cxnLst/>
              <a:rect l="l" t="t" r="r" b="b"/>
              <a:pathLst>
                <a:path w="345" h="305" extrusionOk="0">
                  <a:moveTo>
                    <a:pt x="153" y="0"/>
                  </a:moveTo>
                  <a:cubicBezTo>
                    <a:pt x="84" y="0"/>
                    <a:pt x="27" y="40"/>
                    <a:pt x="10" y="113"/>
                  </a:cubicBezTo>
                  <a:cubicBezTo>
                    <a:pt x="1" y="202"/>
                    <a:pt x="50" y="290"/>
                    <a:pt x="138" y="300"/>
                  </a:cubicBezTo>
                  <a:cubicBezTo>
                    <a:pt x="151" y="303"/>
                    <a:pt x="164" y="304"/>
                    <a:pt x="177" y="304"/>
                  </a:cubicBezTo>
                  <a:cubicBezTo>
                    <a:pt x="249" y="304"/>
                    <a:pt x="308" y="259"/>
                    <a:pt x="325" y="192"/>
                  </a:cubicBezTo>
                  <a:cubicBezTo>
                    <a:pt x="345" y="103"/>
                    <a:pt x="286" y="15"/>
                    <a:pt x="197" y="5"/>
                  </a:cubicBezTo>
                  <a:cubicBezTo>
                    <a:pt x="182" y="2"/>
                    <a:pt x="168" y="0"/>
                    <a:pt x="153"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8" name="Google Shape;329;p35">
              <a:extLst>
                <a:ext uri="{FF2B5EF4-FFF2-40B4-BE49-F238E27FC236}">
                  <a16:creationId xmlns:a16="http://schemas.microsoft.com/office/drawing/2014/main" id="{2D3E0B4F-2C66-827C-A668-FACBD5639A52}"/>
                </a:ext>
              </a:extLst>
            </p:cNvPr>
            <p:cNvSpPr/>
            <p:nvPr/>
          </p:nvSpPr>
          <p:spPr>
            <a:xfrm>
              <a:off x="8361173" y="3986037"/>
              <a:ext cx="14036" cy="12373"/>
            </a:xfrm>
            <a:custGeom>
              <a:avLst/>
              <a:gdLst/>
              <a:ahLst/>
              <a:cxnLst/>
              <a:rect l="l" t="t" r="r" b="b"/>
              <a:pathLst>
                <a:path w="346" h="305" extrusionOk="0">
                  <a:moveTo>
                    <a:pt x="162" y="0"/>
                  </a:moveTo>
                  <a:cubicBezTo>
                    <a:pt x="94" y="0"/>
                    <a:pt x="29" y="46"/>
                    <a:pt x="21" y="113"/>
                  </a:cubicBezTo>
                  <a:cubicBezTo>
                    <a:pt x="1" y="201"/>
                    <a:pt x="70" y="290"/>
                    <a:pt x="139" y="299"/>
                  </a:cubicBezTo>
                  <a:cubicBezTo>
                    <a:pt x="154" y="303"/>
                    <a:pt x="169" y="304"/>
                    <a:pt x="183" y="304"/>
                  </a:cubicBezTo>
                  <a:cubicBezTo>
                    <a:pt x="255" y="304"/>
                    <a:pt x="317" y="265"/>
                    <a:pt x="325" y="191"/>
                  </a:cubicBezTo>
                  <a:cubicBezTo>
                    <a:pt x="345" y="103"/>
                    <a:pt x="286" y="14"/>
                    <a:pt x="198" y="4"/>
                  </a:cubicBezTo>
                  <a:cubicBezTo>
                    <a:pt x="186" y="1"/>
                    <a:pt x="174" y="0"/>
                    <a:pt x="162"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69" name="Google Shape;330;p35">
              <a:extLst>
                <a:ext uri="{FF2B5EF4-FFF2-40B4-BE49-F238E27FC236}">
                  <a16:creationId xmlns:a16="http://schemas.microsoft.com/office/drawing/2014/main" id="{794E5DF6-6FD9-C1F1-19F2-990681DDB427}"/>
                </a:ext>
              </a:extLst>
            </p:cNvPr>
            <p:cNvSpPr/>
            <p:nvPr/>
          </p:nvSpPr>
          <p:spPr>
            <a:xfrm>
              <a:off x="8340849" y="4019910"/>
              <a:ext cx="14401" cy="12373"/>
            </a:xfrm>
            <a:custGeom>
              <a:avLst/>
              <a:gdLst/>
              <a:ahLst/>
              <a:cxnLst/>
              <a:rect l="l" t="t" r="r" b="b"/>
              <a:pathLst>
                <a:path w="355" h="305" extrusionOk="0">
                  <a:moveTo>
                    <a:pt x="167" y="0"/>
                  </a:moveTo>
                  <a:cubicBezTo>
                    <a:pt x="101" y="0"/>
                    <a:pt x="38" y="40"/>
                    <a:pt x="30" y="114"/>
                  </a:cubicBezTo>
                  <a:cubicBezTo>
                    <a:pt x="0" y="202"/>
                    <a:pt x="59" y="291"/>
                    <a:pt x="148" y="300"/>
                  </a:cubicBezTo>
                  <a:cubicBezTo>
                    <a:pt x="161" y="303"/>
                    <a:pt x="174" y="305"/>
                    <a:pt x="187" y="305"/>
                  </a:cubicBezTo>
                  <a:cubicBezTo>
                    <a:pt x="261" y="305"/>
                    <a:pt x="326" y="259"/>
                    <a:pt x="335" y="192"/>
                  </a:cubicBezTo>
                  <a:cubicBezTo>
                    <a:pt x="354" y="104"/>
                    <a:pt x="295" y="15"/>
                    <a:pt x="207" y="5"/>
                  </a:cubicBezTo>
                  <a:cubicBezTo>
                    <a:pt x="194" y="2"/>
                    <a:pt x="180" y="0"/>
                    <a:pt x="167"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0" name="Google Shape;331;p35">
              <a:extLst>
                <a:ext uri="{FF2B5EF4-FFF2-40B4-BE49-F238E27FC236}">
                  <a16:creationId xmlns:a16="http://schemas.microsoft.com/office/drawing/2014/main" id="{63EB791B-FBF5-41EB-B883-1AB264621763}"/>
                </a:ext>
              </a:extLst>
            </p:cNvPr>
            <p:cNvSpPr/>
            <p:nvPr/>
          </p:nvSpPr>
          <p:spPr>
            <a:xfrm>
              <a:off x="8638491" y="3893665"/>
              <a:ext cx="15172" cy="12535"/>
            </a:xfrm>
            <a:custGeom>
              <a:avLst/>
              <a:gdLst/>
              <a:ahLst/>
              <a:cxnLst/>
              <a:rect l="l" t="t" r="r" b="b"/>
              <a:pathLst>
                <a:path w="374" h="309" extrusionOk="0">
                  <a:moveTo>
                    <a:pt x="199" y="1"/>
                  </a:moveTo>
                  <a:cubicBezTo>
                    <a:pt x="183" y="1"/>
                    <a:pt x="165" y="4"/>
                    <a:pt x="148" y="10"/>
                  </a:cubicBezTo>
                  <a:cubicBezTo>
                    <a:pt x="69" y="29"/>
                    <a:pt x="0" y="118"/>
                    <a:pt x="30" y="187"/>
                  </a:cubicBezTo>
                  <a:cubicBezTo>
                    <a:pt x="46" y="262"/>
                    <a:pt x="113" y="309"/>
                    <a:pt x="187" y="309"/>
                  </a:cubicBezTo>
                  <a:cubicBezTo>
                    <a:pt x="200" y="309"/>
                    <a:pt x="213" y="307"/>
                    <a:pt x="226" y="305"/>
                  </a:cubicBezTo>
                  <a:cubicBezTo>
                    <a:pt x="315" y="275"/>
                    <a:pt x="374" y="206"/>
                    <a:pt x="344" y="118"/>
                  </a:cubicBezTo>
                  <a:cubicBezTo>
                    <a:pt x="329" y="47"/>
                    <a:pt x="268" y="1"/>
                    <a:pt x="199"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1" name="Google Shape;332;p35">
              <a:extLst>
                <a:ext uri="{FF2B5EF4-FFF2-40B4-BE49-F238E27FC236}">
                  <a16:creationId xmlns:a16="http://schemas.microsoft.com/office/drawing/2014/main" id="{C4F99780-85E9-C076-56BB-D6C664BABAA9}"/>
                </a:ext>
              </a:extLst>
            </p:cNvPr>
            <p:cNvSpPr/>
            <p:nvPr/>
          </p:nvSpPr>
          <p:spPr>
            <a:xfrm>
              <a:off x="8682345" y="3863767"/>
              <a:ext cx="14401" cy="12535"/>
            </a:xfrm>
            <a:custGeom>
              <a:avLst/>
              <a:gdLst/>
              <a:ahLst/>
              <a:cxnLst/>
              <a:rect l="l" t="t" r="r" b="b"/>
              <a:pathLst>
                <a:path w="355" h="309" extrusionOk="0">
                  <a:moveTo>
                    <a:pt x="190" y="0"/>
                  </a:moveTo>
                  <a:cubicBezTo>
                    <a:pt x="174" y="0"/>
                    <a:pt x="156" y="3"/>
                    <a:pt x="139" y="9"/>
                  </a:cubicBezTo>
                  <a:cubicBezTo>
                    <a:pt x="50" y="19"/>
                    <a:pt x="1" y="107"/>
                    <a:pt x="21" y="186"/>
                  </a:cubicBezTo>
                  <a:cubicBezTo>
                    <a:pt x="37" y="261"/>
                    <a:pt x="104" y="308"/>
                    <a:pt x="178" y="308"/>
                  </a:cubicBezTo>
                  <a:cubicBezTo>
                    <a:pt x="191" y="308"/>
                    <a:pt x="204" y="307"/>
                    <a:pt x="217" y="304"/>
                  </a:cubicBezTo>
                  <a:cubicBezTo>
                    <a:pt x="296" y="274"/>
                    <a:pt x="355" y="206"/>
                    <a:pt x="335" y="117"/>
                  </a:cubicBezTo>
                  <a:cubicBezTo>
                    <a:pt x="320" y="46"/>
                    <a:pt x="259" y="0"/>
                    <a:pt x="190" y="0"/>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2" name="Google Shape;333;p35">
              <a:extLst>
                <a:ext uri="{FF2B5EF4-FFF2-40B4-BE49-F238E27FC236}">
                  <a16:creationId xmlns:a16="http://schemas.microsoft.com/office/drawing/2014/main" id="{D51A3625-3F9C-0013-BB08-94AE689B81AE}"/>
                </a:ext>
              </a:extLst>
            </p:cNvPr>
            <p:cNvSpPr/>
            <p:nvPr/>
          </p:nvSpPr>
          <p:spPr>
            <a:xfrm>
              <a:off x="8679180" y="3903239"/>
              <a:ext cx="14807" cy="12535"/>
            </a:xfrm>
            <a:custGeom>
              <a:avLst/>
              <a:gdLst/>
              <a:ahLst/>
              <a:cxnLst/>
              <a:rect l="l" t="t" r="r" b="b"/>
              <a:pathLst>
                <a:path w="365" h="309" extrusionOk="0">
                  <a:moveTo>
                    <a:pt x="195" y="1"/>
                  </a:moveTo>
                  <a:cubicBezTo>
                    <a:pt x="179" y="1"/>
                    <a:pt x="163" y="4"/>
                    <a:pt x="148" y="10"/>
                  </a:cubicBezTo>
                  <a:cubicBezTo>
                    <a:pt x="59" y="29"/>
                    <a:pt x="0" y="108"/>
                    <a:pt x="20" y="187"/>
                  </a:cubicBezTo>
                  <a:cubicBezTo>
                    <a:pt x="45" y="262"/>
                    <a:pt x="106" y="309"/>
                    <a:pt x="178" y="309"/>
                  </a:cubicBezTo>
                  <a:cubicBezTo>
                    <a:pt x="191" y="309"/>
                    <a:pt x="204" y="308"/>
                    <a:pt x="217" y="305"/>
                  </a:cubicBezTo>
                  <a:cubicBezTo>
                    <a:pt x="305" y="275"/>
                    <a:pt x="364" y="206"/>
                    <a:pt x="344" y="118"/>
                  </a:cubicBezTo>
                  <a:cubicBezTo>
                    <a:pt x="321" y="47"/>
                    <a:pt x="259" y="1"/>
                    <a:pt x="195" y="1"/>
                  </a:cubicBezTo>
                  <a:close/>
                </a:path>
              </a:pathLst>
            </a:custGeom>
            <a:solidFill>
              <a:srgbClr val="E38A8A"/>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3" name="Google Shape;334;p35">
              <a:extLst>
                <a:ext uri="{FF2B5EF4-FFF2-40B4-BE49-F238E27FC236}">
                  <a16:creationId xmlns:a16="http://schemas.microsoft.com/office/drawing/2014/main" id="{3D5DB445-8D6F-2BD2-C3B7-C502B06B368B}"/>
                </a:ext>
              </a:extLst>
            </p:cNvPr>
            <p:cNvSpPr/>
            <p:nvPr/>
          </p:nvSpPr>
          <p:spPr>
            <a:xfrm>
              <a:off x="8085519" y="4034636"/>
              <a:ext cx="181945" cy="148112"/>
            </a:xfrm>
            <a:custGeom>
              <a:avLst/>
              <a:gdLst/>
              <a:ahLst/>
              <a:cxnLst/>
              <a:rect l="l" t="t" r="r" b="b"/>
              <a:pathLst>
                <a:path w="4485" h="3651" extrusionOk="0">
                  <a:moveTo>
                    <a:pt x="2349" y="1"/>
                  </a:moveTo>
                  <a:cubicBezTo>
                    <a:pt x="2214" y="1"/>
                    <a:pt x="2076" y="12"/>
                    <a:pt x="1938" y="36"/>
                  </a:cubicBezTo>
                  <a:cubicBezTo>
                    <a:pt x="797" y="223"/>
                    <a:pt x="0" y="1186"/>
                    <a:pt x="167" y="2170"/>
                  </a:cubicBezTo>
                  <a:cubicBezTo>
                    <a:pt x="314" y="3043"/>
                    <a:pt x="1153" y="3651"/>
                    <a:pt x="2136" y="3651"/>
                  </a:cubicBezTo>
                  <a:cubicBezTo>
                    <a:pt x="2271" y="3651"/>
                    <a:pt x="2409" y="3639"/>
                    <a:pt x="2547" y="3616"/>
                  </a:cubicBezTo>
                  <a:cubicBezTo>
                    <a:pt x="3688" y="3429"/>
                    <a:pt x="4485" y="2465"/>
                    <a:pt x="4318" y="1472"/>
                  </a:cubicBezTo>
                  <a:cubicBezTo>
                    <a:pt x="4171" y="607"/>
                    <a:pt x="3332" y="1"/>
                    <a:pt x="2349"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4" name="Google Shape;335;p35">
              <a:extLst>
                <a:ext uri="{FF2B5EF4-FFF2-40B4-BE49-F238E27FC236}">
                  <a16:creationId xmlns:a16="http://schemas.microsoft.com/office/drawing/2014/main" id="{59AA3AB5-21A9-CE64-0B46-8F9B34CDDD66}"/>
                </a:ext>
              </a:extLst>
            </p:cNvPr>
            <p:cNvSpPr/>
            <p:nvPr/>
          </p:nvSpPr>
          <p:spPr>
            <a:xfrm>
              <a:off x="8113024" y="4084737"/>
              <a:ext cx="124542" cy="87666"/>
            </a:xfrm>
            <a:custGeom>
              <a:avLst/>
              <a:gdLst/>
              <a:ahLst/>
              <a:cxnLst/>
              <a:rect l="l" t="t" r="r" b="b"/>
              <a:pathLst>
                <a:path w="3070" h="2161" extrusionOk="0">
                  <a:moveTo>
                    <a:pt x="1693" y="0"/>
                  </a:moveTo>
                  <a:cubicBezTo>
                    <a:pt x="1581" y="0"/>
                    <a:pt x="1466" y="10"/>
                    <a:pt x="1348" y="30"/>
                  </a:cubicBezTo>
                  <a:cubicBezTo>
                    <a:pt x="561" y="168"/>
                    <a:pt x="1" y="748"/>
                    <a:pt x="99" y="1328"/>
                  </a:cubicBezTo>
                  <a:cubicBezTo>
                    <a:pt x="184" y="1829"/>
                    <a:pt x="737" y="2161"/>
                    <a:pt x="1398" y="2161"/>
                  </a:cubicBezTo>
                  <a:cubicBezTo>
                    <a:pt x="1504" y="2161"/>
                    <a:pt x="1612" y="2152"/>
                    <a:pt x="1722" y="2135"/>
                  </a:cubicBezTo>
                  <a:cubicBezTo>
                    <a:pt x="2509" y="1987"/>
                    <a:pt x="3069" y="1407"/>
                    <a:pt x="2971" y="827"/>
                  </a:cubicBezTo>
                  <a:cubicBezTo>
                    <a:pt x="2887" y="331"/>
                    <a:pt x="2351" y="0"/>
                    <a:pt x="1693" y="0"/>
                  </a:cubicBezTo>
                  <a:close/>
                </a:path>
              </a:pathLst>
            </a:custGeom>
            <a:solidFill>
              <a:srgbClr val="75413C"/>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5" name="Google Shape;336;p35">
              <a:extLst>
                <a:ext uri="{FF2B5EF4-FFF2-40B4-BE49-F238E27FC236}">
                  <a16:creationId xmlns:a16="http://schemas.microsoft.com/office/drawing/2014/main" id="{BAAAD414-0E1C-C332-05BD-939C1DC2AFB9}"/>
                </a:ext>
              </a:extLst>
            </p:cNvPr>
            <p:cNvSpPr/>
            <p:nvPr/>
          </p:nvSpPr>
          <p:spPr>
            <a:xfrm>
              <a:off x="7728040" y="3337082"/>
              <a:ext cx="510299" cy="450015"/>
            </a:xfrm>
            <a:custGeom>
              <a:avLst/>
              <a:gdLst/>
              <a:ahLst/>
              <a:cxnLst/>
              <a:rect l="l" t="t" r="r" b="b"/>
              <a:pathLst>
                <a:path w="12579" h="11093" extrusionOk="0">
                  <a:moveTo>
                    <a:pt x="5487" y="1"/>
                  </a:moveTo>
                  <a:cubicBezTo>
                    <a:pt x="5329" y="1"/>
                    <a:pt x="5171" y="19"/>
                    <a:pt x="5016" y="59"/>
                  </a:cubicBezTo>
                  <a:cubicBezTo>
                    <a:pt x="3855" y="344"/>
                    <a:pt x="3098" y="1721"/>
                    <a:pt x="3462" y="2852"/>
                  </a:cubicBezTo>
                  <a:cubicBezTo>
                    <a:pt x="3142" y="2652"/>
                    <a:pt x="2771" y="2557"/>
                    <a:pt x="2398" y="2557"/>
                  </a:cubicBezTo>
                  <a:cubicBezTo>
                    <a:pt x="1691" y="2557"/>
                    <a:pt x="976" y="2896"/>
                    <a:pt x="590" y="3501"/>
                  </a:cubicBezTo>
                  <a:cubicBezTo>
                    <a:pt x="0" y="4426"/>
                    <a:pt x="295" y="5783"/>
                    <a:pt x="1200" y="6373"/>
                  </a:cubicBezTo>
                  <a:cubicBezTo>
                    <a:pt x="689" y="6865"/>
                    <a:pt x="610" y="7770"/>
                    <a:pt x="1043" y="8340"/>
                  </a:cubicBezTo>
                  <a:cubicBezTo>
                    <a:pt x="1323" y="8716"/>
                    <a:pt x="1785" y="8923"/>
                    <a:pt x="2247" y="8923"/>
                  </a:cubicBezTo>
                  <a:cubicBezTo>
                    <a:pt x="2498" y="8923"/>
                    <a:pt x="2749" y="8862"/>
                    <a:pt x="2970" y="8733"/>
                  </a:cubicBezTo>
                  <a:cubicBezTo>
                    <a:pt x="2970" y="9461"/>
                    <a:pt x="3452" y="10179"/>
                    <a:pt x="4111" y="10445"/>
                  </a:cubicBezTo>
                  <a:cubicBezTo>
                    <a:pt x="4337" y="10540"/>
                    <a:pt x="4580" y="10586"/>
                    <a:pt x="4822" y="10586"/>
                  </a:cubicBezTo>
                  <a:cubicBezTo>
                    <a:pt x="5308" y="10586"/>
                    <a:pt x="5793" y="10402"/>
                    <a:pt x="6147" y="10061"/>
                  </a:cubicBezTo>
                  <a:cubicBezTo>
                    <a:pt x="6392" y="10669"/>
                    <a:pt x="7022" y="11093"/>
                    <a:pt x="7667" y="11093"/>
                  </a:cubicBezTo>
                  <a:cubicBezTo>
                    <a:pt x="7721" y="11093"/>
                    <a:pt x="7775" y="11090"/>
                    <a:pt x="7829" y="11084"/>
                  </a:cubicBezTo>
                  <a:cubicBezTo>
                    <a:pt x="8527" y="11025"/>
                    <a:pt x="9156" y="10445"/>
                    <a:pt x="9294" y="9756"/>
                  </a:cubicBezTo>
                  <a:cubicBezTo>
                    <a:pt x="9481" y="9988"/>
                    <a:pt x="9775" y="10123"/>
                    <a:pt x="10065" y="10123"/>
                  </a:cubicBezTo>
                  <a:cubicBezTo>
                    <a:pt x="10157" y="10123"/>
                    <a:pt x="10249" y="10109"/>
                    <a:pt x="10336" y="10081"/>
                  </a:cubicBezTo>
                  <a:cubicBezTo>
                    <a:pt x="10740" y="9963"/>
                    <a:pt x="11025" y="9609"/>
                    <a:pt x="10779" y="9353"/>
                  </a:cubicBezTo>
                  <a:cubicBezTo>
                    <a:pt x="11615" y="9068"/>
                    <a:pt x="12087" y="7986"/>
                    <a:pt x="11713" y="7180"/>
                  </a:cubicBezTo>
                  <a:cubicBezTo>
                    <a:pt x="12244" y="6865"/>
                    <a:pt x="12579" y="6245"/>
                    <a:pt x="12520" y="5626"/>
                  </a:cubicBezTo>
                  <a:cubicBezTo>
                    <a:pt x="12490" y="5016"/>
                    <a:pt x="12067" y="4445"/>
                    <a:pt x="11507" y="4209"/>
                  </a:cubicBezTo>
                  <a:cubicBezTo>
                    <a:pt x="11920" y="3226"/>
                    <a:pt x="11527" y="1967"/>
                    <a:pt x="10622" y="1387"/>
                  </a:cubicBezTo>
                  <a:cubicBezTo>
                    <a:pt x="10262" y="1159"/>
                    <a:pt x="9842" y="1049"/>
                    <a:pt x="9421" y="1049"/>
                  </a:cubicBezTo>
                  <a:cubicBezTo>
                    <a:pt x="8770" y="1049"/>
                    <a:pt x="8117" y="1310"/>
                    <a:pt x="7681" y="1800"/>
                  </a:cubicBezTo>
                  <a:cubicBezTo>
                    <a:pt x="7511" y="779"/>
                    <a:pt x="6501" y="1"/>
                    <a:pt x="5487" y="1"/>
                  </a:cubicBezTo>
                  <a:close/>
                </a:path>
              </a:pathLst>
            </a:custGeom>
            <a:solidFill>
              <a:srgbClr val="40242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6" name="Google Shape;337;p35">
              <a:extLst>
                <a:ext uri="{FF2B5EF4-FFF2-40B4-BE49-F238E27FC236}">
                  <a16:creationId xmlns:a16="http://schemas.microsoft.com/office/drawing/2014/main" id="{7F7CA063-9C77-A5F2-A5E0-BD460D8EA8E6}"/>
                </a:ext>
              </a:extLst>
            </p:cNvPr>
            <p:cNvSpPr/>
            <p:nvPr/>
          </p:nvSpPr>
          <p:spPr>
            <a:xfrm>
              <a:off x="7557658" y="3884943"/>
              <a:ext cx="182391" cy="157808"/>
            </a:xfrm>
            <a:custGeom>
              <a:avLst/>
              <a:gdLst/>
              <a:ahLst/>
              <a:cxnLst/>
              <a:rect l="l" t="t" r="r" b="b"/>
              <a:pathLst>
                <a:path w="4496" h="3890" extrusionOk="0">
                  <a:moveTo>
                    <a:pt x="1961" y="1"/>
                  </a:moveTo>
                  <a:cubicBezTo>
                    <a:pt x="1459" y="1"/>
                    <a:pt x="984" y="190"/>
                    <a:pt x="660" y="569"/>
                  </a:cubicBezTo>
                  <a:cubicBezTo>
                    <a:pt x="1" y="1336"/>
                    <a:pt x="178" y="2565"/>
                    <a:pt x="1063" y="3322"/>
                  </a:cubicBezTo>
                  <a:cubicBezTo>
                    <a:pt x="1499" y="3700"/>
                    <a:pt x="2028" y="3889"/>
                    <a:pt x="2531" y="3889"/>
                  </a:cubicBezTo>
                  <a:cubicBezTo>
                    <a:pt x="3037" y="3889"/>
                    <a:pt x="3516" y="3697"/>
                    <a:pt x="3846" y="3313"/>
                  </a:cubicBezTo>
                  <a:cubicBezTo>
                    <a:pt x="4495" y="2555"/>
                    <a:pt x="4318" y="1326"/>
                    <a:pt x="3433" y="569"/>
                  </a:cubicBezTo>
                  <a:cubicBezTo>
                    <a:pt x="2995" y="190"/>
                    <a:pt x="2464" y="1"/>
                    <a:pt x="1961"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7" name="Google Shape;338;p35">
              <a:extLst>
                <a:ext uri="{FF2B5EF4-FFF2-40B4-BE49-F238E27FC236}">
                  <a16:creationId xmlns:a16="http://schemas.microsoft.com/office/drawing/2014/main" id="{85F90CF2-B8B6-6C29-6CB2-C12AC363D0D4}"/>
                </a:ext>
              </a:extLst>
            </p:cNvPr>
            <p:cNvSpPr/>
            <p:nvPr/>
          </p:nvSpPr>
          <p:spPr>
            <a:xfrm>
              <a:off x="7580416" y="3931068"/>
              <a:ext cx="120526" cy="101297"/>
            </a:xfrm>
            <a:custGeom>
              <a:avLst/>
              <a:gdLst/>
              <a:ahLst/>
              <a:cxnLst/>
              <a:rect l="l" t="t" r="r" b="b"/>
              <a:pathLst>
                <a:path w="2971" h="2497" extrusionOk="0">
                  <a:moveTo>
                    <a:pt x="1073" y="0"/>
                  </a:moveTo>
                  <a:cubicBezTo>
                    <a:pt x="795" y="0"/>
                    <a:pt x="547" y="94"/>
                    <a:pt x="384" y="287"/>
                  </a:cubicBezTo>
                  <a:cubicBezTo>
                    <a:pt x="0" y="730"/>
                    <a:pt x="167" y="1517"/>
                    <a:pt x="787" y="2048"/>
                  </a:cubicBezTo>
                  <a:cubicBezTo>
                    <a:pt x="1127" y="2344"/>
                    <a:pt x="1532" y="2497"/>
                    <a:pt x="1889" y="2497"/>
                  </a:cubicBezTo>
                  <a:cubicBezTo>
                    <a:pt x="2173" y="2497"/>
                    <a:pt x="2427" y="2401"/>
                    <a:pt x="2597" y="2205"/>
                  </a:cubicBezTo>
                  <a:cubicBezTo>
                    <a:pt x="2970" y="1763"/>
                    <a:pt x="2803" y="976"/>
                    <a:pt x="2184" y="455"/>
                  </a:cubicBezTo>
                  <a:cubicBezTo>
                    <a:pt x="1840" y="156"/>
                    <a:pt x="1432" y="0"/>
                    <a:pt x="1073" y="0"/>
                  </a:cubicBezTo>
                  <a:close/>
                </a:path>
              </a:pathLst>
            </a:custGeom>
            <a:solidFill>
              <a:srgbClr val="75413C"/>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8" name="Google Shape;339;p35">
              <a:extLst>
                <a:ext uri="{FF2B5EF4-FFF2-40B4-BE49-F238E27FC236}">
                  <a16:creationId xmlns:a16="http://schemas.microsoft.com/office/drawing/2014/main" id="{19792FDD-77B1-110D-6F09-9626D6E28E8F}"/>
                </a:ext>
              </a:extLst>
            </p:cNvPr>
            <p:cNvSpPr/>
            <p:nvPr/>
          </p:nvSpPr>
          <p:spPr>
            <a:xfrm>
              <a:off x="7628285" y="3676955"/>
              <a:ext cx="594517" cy="527215"/>
            </a:xfrm>
            <a:custGeom>
              <a:avLst/>
              <a:gdLst/>
              <a:ahLst/>
              <a:cxnLst/>
              <a:rect l="l" t="t" r="r" b="b"/>
              <a:pathLst>
                <a:path w="14655" h="12996" extrusionOk="0">
                  <a:moveTo>
                    <a:pt x="8262" y="1"/>
                  </a:moveTo>
                  <a:cubicBezTo>
                    <a:pt x="5002" y="1"/>
                    <a:pt x="1700" y="3032"/>
                    <a:pt x="895" y="6207"/>
                  </a:cubicBezTo>
                  <a:cubicBezTo>
                    <a:pt x="0" y="9738"/>
                    <a:pt x="2823" y="11833"/>
                    <a:pt x="6383" y="12659"/>
                  </a:cubicBezTo>
                  <a:cubicBezTo>
                    <a:pt x="7314" y="12872"/>
                    <a:pt x="8207" y="12996"/>
                    <a:pt x="9033" y="12996"/>
                  </a:cubicBezTo>
                  <a:cubicBezTo>
                    <a:pt x="11326" y="12996"/>
                    <a:pt x="13109" y="12048"/>
                    <a:pt x="13759" y="9453"/>
                  </a:cubicBezTo>
                  <a:cubicBezTo>
                    <a:pt x="14654" y="5932"/>
                    <a:pt x="13661" y="1083"/>
                    <a:pt x="9353" y="119"/>
                  </a:cubicBezTo>
                  <a:cubicBezTo>
                    <a:pt x="8992" y="39"/>
                    <a:pt x="8627" y="1"/>
                    <a:pt x="8262" y="1"/>
                  </a:cubicBezTo>
                  <a:close/>
                </a:path>
              </a:pathLst>
            </a:custGeom>
            <a:solidFill>
              <a:srgbClr val="8E5448"/>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79" name="Google Shape;340;p35">
              <a:extLst>
                <a:ext uri="{FF2B5EF4-FFF2-40B4-BE49-F238E27FC236}">
                  <a16:creationId xmlns:a16="http://schemas.microsoft.com/office/drawing/2014/main" id="{B7D243AE-1667-9829-46AB-E7B493A64B21}"/>
                </a:ext>
              </a:extLst>
            </p:cNvPr>
            <p:cNvSpPr/>
            <p:nvPr/>
          </p:nvSpPr>
          <p:spPr>
            <a:xfrm>
              <a:off x="8057162" y="3874193"/>
              <a:ext cx="102595" cy="83326"/>
            </a:xfrm>
            <a:custGeom>
              <a:avLst/>
              <a:gdLst/>
              <a:ahLst/>
              <a:cxnLst/>
              <a:rect l="l" t="t" r="r" b="b"/>
              <a:pathLst>
                <a:path w="2529" h="2054" extrusionOk="0">
                  <a:moveTo>
                    <a:pt x="854" y="0"/>
                  </a:moveTo>
                  <a:cubicBezTo>
                    <a:pt x="536" y="0"/>
                    <a:pt x="218" y="120"/>
                    <a:pt x="1" y="352"/>
                  </a:cubicBezTo>
                  <a:cubicBezTo>
                    <a:pt x="974" y="401"/>
                    <a:pt x="2076" y="1070"/>
                    <a:pt x="2528" y="2053"/>
                  </a:cubicBezTo>
                  <a:cubicBezTo>
                    <a:pt x="2519" y="1621"/>
                    <a:pt x="2410" y="1188"/>
                    <a:pt x="2184" y="824"/>
                  </a:cubicBezTo>
                  <a:cubicBezTo>
                    <a:pt x="1958" y="460"/>
                    <a:pt x="1614" y="155"/>
                    <a:pt x="1191" y="47"/>
                  </a:cubicBezTo>
                  <a:cubicBezTo>
                    <a:pt x="1082" y="16"/>
                    <a:pt x="968" y="0"/>
                    <a:pt x="854" y="0"/>
                  </a:cubicBezTo>
                  <a:close/>
                </a:path>
              </a:pathLst>
            </a:custGeom>
            <a:solidFill>
              <a:srgbClr val="4B2B27"/>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0" name="Google Shape;341;p35">
              <a:extLst>
                <a:ext uri="{FF2B5EF4-FFF2-40B4-BE49-F238E27FC236}">
                  <a16:creationId xmlns:a16="http://schemas.microsoft.com/office/drawing/2014/main" id="{7038BC3E-25FD-24DC-53F7-CE1F070663B0}"/>
                </a:ext>
              </a:extLst>
            </p:cNvPr>
            <p:cNvSpPr/>
            <p:nvPr/>
          </p:nvSpPr>
          <p:spPr>
            <a:xfrm>
              <a:off x="7746782" y="3801821"/>
              <a:ext cx="130506" cy="45192"/>
            </a:xfrm>
            <a:custGeom>
              <a:avLst/>
              <a:gdLst/>
              <a:ahLst/>
              <a:cxnLst/>
              <a:rect l="l" t="t" r="r" b="b"/>
              <a:pathLst>
                <a:path w="3217" h="1114" extrusionOk="0">
                  <a:moveTo>
                    <a:pt x="1654" y="1"/>
                  </a:moveTo>
                  <a:cubicBezTo>
                    <a:pt x="1031" y="1"/>
                    <a:pt x="422" y="375"/>
                    <a:pt x="0" y="1113"/>
                  </a:cubicBezTo>
                  <a:cubicBezTo>
                    <a:pt x="532" y="845"/>
                    <a:pt x="1136" y="708"/>
                    <a:pt x="1742" y="708"/>
                  </a:cubicBezTo>
                  <a:cubicBezTo>
                    <a:pt x="2246" y="708"/>
                    <a:pt x="2752" y="803"/>
                    <a:pt x="3216" y="995"/>
                  </a:cubicBezTo>
                  <a:cubicBezTo>
                    <a:pt x="2941" y="415"/>
                    <a:pt x="2341" y="12"/>
                    <a:pt x="1702" y="2"/>
                  </a:cubicBezTo>
                  <a:cubicBezTo>
                    <a:pt x="1686" y="1"/>
                    <a:pt x="1670" y="1"/>
                    <a:pt x="1654" y="1"/>
                  </a:cubicBezTo>
                  <a:close/>
                </a:path>
              </a:pathLst>
            </a:custGeom>
            <a:solidFill>
              <a:srgbClr val="4B2B27"/>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1" name="Google Shape;342;p35">
              <a:extLst>
                <a:ext uri="{FF2B5EF4-FFF2-40B4-BE49-F238E27FC236}">
                  <a16:creationId xmlns:a16="http://schemas.microsoft.com/office/drawing/2014/main" id="{EC8CE96A-B8BF-684F-BD63-2D2828E34B34}"/>
                </a:ext>
              </a:extLst>
            </p:cNvPr>
            <p:cNvSpPr/>
            <p:nvPr/>
          </p:nvSpPr>
          <p:spPr>
            <a:xfrm>
              <a:off x="7870472" y="4018491"/>
              <a:ext cx="17201" cy="30385"/>
            </a:xfrm>
            <a:custGeom>
              <a:avLst/>
              <a:gdLst/>
              <a:ahLst/>
              <a:cxnLst/>
              <a:rect l="l" t="t" r="r" b="b"/>
              <a:pathLst>
                <a:path w="424" h="749" extrusionOk="0">
                  <a:moveTo>
                    <a:pt x="423" y="1"/>
                  </a:moveTo>
                  <a:lnTo>
                    <a:pt x="423" y="1"/>
                  </a:lnTo>
                  <a:cubicBezTo>
                    <a:pt x="217" y="30"/>
                    <a:pt x="79" y="168"/>
                    <a:pt x="39" y="326"/>
                  </a:cubicBezTo>
                  <a:cubicBezTo>
                    <a:pt x="0" y="483"/>
                    <a:pt x="89" y="670"/>
                    <a:pt x="226" y="748"/>
                  </a:cubicBezTo>
                  <a:cubicBezTo>
                    <a:pt x="246" y="493"/>
                    <a:pt x="315" y="237"/>
                    <a:pt x="423" y="1"/>
                  </a:cubicBezTo>
                  <a:close/>
                </a:path>
              </a:pathLst>
            </a:custGeom>
            <a:solidFill>
              <a:srgbClr val="5E2E2E"/>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2" name="Google Shape;343;p35">
              <a:extLst>
                <a:ext uri="{FF2B5EF4-FFF2-40B4-BE49-F238E27FC236}">
                  <a16:creationId xmlns:a16="http://schemas.microsoft.com/office/drawing/2014/main" id="{8C055B04-3798-E933-104B-68242593DF6A}"/>
                </a:ext>
              </a:extLst>
            </p:cNvPr>
            <p:cNvSpPr/>
            <p:nvPr/>
          </p:nvSpPr>
          <p:spPr>
            <a:xfrm>
              <a:off x="7958219" y="3974881"/>
              <a:ext cx="160444" cy="128721"/>
            </a:xfrm>
            <a:custGeom>
              <a:avLst/>
              <a:gdLst/>
              <a:ahLst/>
              <a:cxnLst/>
              <a:rect l="l" t="t" r="r" b="b"/>
              <a:pathLst>
                <a:path w="3955" h="3173" extrusionOk="0">
                  <a:moveTo>
                    <a:pt x="1836" y="1"/>
                  </a:moveTo>
                  <a:cubicBezTo>
                    <a:pt x="1168" y="1"/>
                    <a:pt x="557" y="356"/>
                    <a:pt x="325" y="958"/>
                  </a:cubicBezTo>
                  <a:cubicBezTo>
                    <a:pt x="1" y="1764"/>
                    <a:pt x="345" y="2640"/>
                    <a:pt x="1437" y="3023"/>
                  </a:cubicBezTo>
                  <a:cubicBezTo>
                    <a:pt x="1711" y="3124"/>
                    <a:pt x="1981" y="3173"/>
                    <a:pt x="2234" y="3173"/>
                  </a:cubicBezTo>
                  <a:cubicBezTo>
                    <a:pt x="2872" y="3173"/>
                    <a:pt x="3405" y="2863"/>
                    <a:pt x="3630" y="2286"/>
                  </a:cubicBezTo>
                  <a:cubicBezTo>
                    <a:pt x="3954" y="1469"/>
                    <a:pt x="3482" y="515"/>
                    <a:pt x="2558" y="142"/>
                  </a:cubicBezTo>
                  <a:cubicBezTo>
                    <a:pt x="2320" y="46"/>
                    <a:pt x="2074" y="1"/>
                    <a:pt x="1836"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3" name="Google Shape;344;p35">
              <a:extLst>
                <a:ext uri="{FF2B5EF4-FFF2-40B4-BE49-F238E27FC236}">
                  <a16:creationId xmlns:a16="http://schemas.microsoft.com/office/drawing/2014/main" id="{56A22CD0-A790-CDD7-47AA-7E5CE1B371D7}"/>
                </a:ext>
              </a:extLst>
            </p:cNvPr>
            <p:cNvSpPr/>
            <p:nvPr/>
          </p:nvSpPr>
          <p:spPr>
            <a:xfrm>
              <a:off x="7969415" y="3966159"/>
              <a:ext cx="144055" cy="101865"/>
            </a:xfrm>
            <a:custGeom>
              <a:avLst/>
              <a:gdLst/>
              <a:ahLst/>
              <a:cxnLst/>
              <a:rect l="l" t="t" r="r" b="b"/>
              <a:pathLst>
                <a:path w="3551" h="2511" extrusionOk="0">
                  <a:moveTo>
                    <a:pt x="1731" y="0"/>
                  </a:moveTo>
                  <a:cubicBezTo>
                    <a:pt x="1620" y="0"/>
                    <a:pt x="1509" y="11"/>
                    <a:pt x="1397" y="32"/>
                  </a:cubicBezTo>
                  <a:cubicBezTo>
                    <a:pt x="689" y="160"/>
                    <a:pt x="158" y="691"/>
                    <a:pt x="0" y="1340"/>
                  </a:cubicBezTo>
                  <a:cubicBezTo>
                    <a:pt x="246" y="799"/>
                    <a:pt x="748" y="386"/>
                    <a:pt x="1397" y="298"/>
                  </a:cubicBezTo>
                  <a:cubicBezTo>
                    <a:pt x="1472" y="288"/>
                    <a:pt x="1547" y="283"/>
                    <a:pt x="1622" y="283"/>
                  </a:cubicBezTo>
                  <a:cubicBezTo>
                    <a:pt x="2307" y="283"/>
                    <a:pt x="2943" y="681"/>
                    <a:pt x="3236" y="1311"/>
                  </a:cubicBezTo>
                  <a:cubicBezTo>
                    <a:pt x="3413" y="1704"/>
                    <a:pt x="3442" y="2127"/>
                    <a:pt x="3344" y="2510"/>
                  </a:cubicBezTo>
                  <a:cubicBezTo>
                    <a:pt x="3531" y="2117"/>
                    <a:pt x="3551" y="1655"/>
                    <a:pt x="3403" y="1193"/>
                  </a:cubicBezTo>
                  <a:cubicBezTo>
                    <a:pt x="3155" y="473"/>
                    <a:pt x="2474" y="0"/>
                    <a:pt x="1731"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4" name="Google Shape;345;p35">
              <a:extLst>
                <a:ext uri="{FF2B5EF4-FFF2-40B4-BE49-F238E27FC236}">
                  <a16:creationId xmlns:a16="http://schemas.microsoft.com/office/drawing/2014/main" id="{C1D1E774-FD76-9386-6612-798F1B5AE2A3}"/>
                </a:ext>
              </a:extLst>
            </p:cNvPr>
            <p:cNvSpPr/>
            <p:nvPr/>
          </p:nvSpPr>
          <p:spPr>
            <a:xfrm>
              <a:off x="8001301" y="4000154"/>
              <a:ext cx="74685" cy="75050"/>
            </a:xfrm>
            <a:custGeom>
              <a:avLst/>
              <a:gdLst/>
              <a:ahLst/>
              <a:cxnLst/>
              <a:rect l="l" t="t" r="r" b="b"/>
              <a:pathLst>
                <a:path w="1841" h="1850" extrusionOk="0">
                  <a:moveTo>
                    <a:pt x="916" y="1"/>
                  </a:moveTo>
                  <a:cubicBezTo>
                    <a:pt x="414" y="1"/>
                    <a:pt x="1" y="414"/>
                    <a:pt x="1" y="925"/>
                  </a:cubicBezTo>
                  <a:cubicBezTo>
                    <a:pt x="1" y="1436"/>
                    <a:pt x="414" y="1850"/>
                    <a:pt x="916" y="1850"/>
                  </a:cubicBezTo>
                  <a:cubicBezTo>
                    <a:pt x="1427" y="1850"/>
                    <a:pt x="1840" y="1436"/>
                    <a:pt x="1840" y="925"/>
                  </a:cubicBezTo>
                  <a:cubicBezTo>
                    <a:pt x="1840" y="414"/>
                    <a:pt x="1427" y="1"/>
                    <a:pt x="916"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5" name="Google Shape;346;p35">
              <a:extLst>
                <a:ext uri="{FF2B5EF4-FFF2-40B4-BE49-F238E27FC236}">
                  <a16:creationId xmlns:a16="http://schemas.microsoft.com/office/drawing/2014/main" id="{A44FBAAF-2202-8EEF-F4E4-5B3CC1C33476}"/>
                </a:ext>
              </a:extLst>
            </p:cNvPr>
            <p:cNvSpPr/>
            <p:nvPr/>
          </p:nvSpPr>
          <p:spPr>
            <a:xfrm>
              <a:off x="8059191" y="4014921"/>
              <a:ext cx="17971" cy="18012"/>
            </a:xfrm>
            <a:custGeom>
              <a:avLst/>
              <a:gdLst/>
              <a:ahLst/>
              <a:cxnLst/>
              <a:rect l="l" t="t" r="r" b="b"/>
              <a:pathLst>
                <a:path w="443" h="444" extrusionOk="0">
                  <a:moveTo>
                    <a:pt x="216" y="0"/>
                  </a:moveTo>
                  <a:cubicBezTo>
                    <a:pt x="98" y="0"/>
                    <a:pt x="0" y="109"/>
                    <a:pt x="0" y="227"/>
                  </a:cubicBezTo>
                  <a:cubicBezTo>
                    <a:pt x="0" y="345"/>
                    <a:pt x="98" y="443"/>
                    <a:pt x="216" y="443"/>
                  </a:cubicBezTo>
                  <a:cubicBezTo>
                    <a:pt x="344" y="443"/>
                    <a:pt x="443" y="345"/>
                    <a:pt x="443" y="227"/>
                  </a:cubicBezTo>
                  <a:cubicBezTo>
                    <a:pt x="443" y="109"/>
                    <a:pt x="344" y="0"/>
                    <a:pt x="216"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6" name="Google Shape;347;p35">
              <a:extLst>
                <a:ext uri="{FF2B5EF4-FFF2-40B4-BE49-F238E27FC236}">
                  <a16:creationId xmlns:a16="http://schemas.microsoft.com/office/drawing/2014/main" id="{584FFFFA-7ABB-5479-6D95-544F92DCE71B}"/>
                </a:ext>
              </a:extLst>
            </p:cNvPr>
            <p:cNvSpPr/>
            <p:nvPr/>
          </p:nvSpPr>
          <p:spPr>
            <a:xfrm>
              <a:off x="8107466" y="4046441"/>
              <a:ext cx="34320" cy="16268"/>
            </a:xfrm>
            <a:custGeom>
              <a:avLst/>
              <a:gdLst/>
              <a:ahLst/>
              <a:cxnLst/>
              <a:rect l="l" t="t" r="r" b="b"/>
              <a:pathLst>
                <a:path w="846" h="401" extrusionOk="0">
                  <a:moveTo>
                    <a:pt x="846" y="0"/>
                  </a:moveTo>
                  <a:lnTo>
                    <a:pt x="846" y="0"/>
                  </a:lnTo>
                  <a:cubicBezTo>
                    <a:pt x="723" y="103"/>
                    <a:pt x="447" y="168"/>
                    <a:pt x="245" y="168"/>
                  </a:cubicBezTo>
                  <a:cubicBezTo>
                    <a:pt x="156" y="168"/>
                    <a:pt x="81" y="155"/>
                    <a:pt x="39" y="128"/>
                  </a:cubicBezTo>
                  <a:cubicBezTo>
                    <a:pt x="30" y="227"/>
                    <a:pt x="10" y="315"/>
                    <a:pt x="0" y="394"/>
                  </a:cubicBezTo>
                  <a:cubicBezTo>
                    <a:pt x="44" y="399"/>
                    <a:pt x="87" y="401"/>
                    <a:pt x="128" y="401"/>
                  </a:cubicBezTo>
                  <a:cubicBezTo>
                    <a:pt x="515" y="401"/>
                    <a:pt x="793" y="205"/>
                    <a:pt x="846"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7" name="Google Shape;348;p35">
              <a:extLst>
                <a:ext uri="{FF2B5EF4-FFF2-40B4-BE49-F238E27FC236}">
                  <a16:creationId xmlns:a16="http://schemas.microsoft.com/office/drawing/2014/main" id="{5A1F3806-BF80-D84A-2F99-E3ECF7DFBFAB}"/>
                </a:ext>
              </a:extLst>
            </p:cNvPr>
            <p:cNvSpPr/>
            <p:nvPr/>
          </p:nvSpPr>
          <p:spPr>
            <a:xfrm>
              <a:off x="8109048" y="4024494"/>
              <a:ext cx="31967" cy="21582"/>
            </a:xfrm>
            <a:custGeom>
              <a:avLst/>
              <a:gdLst/>
              <a:ahLst/>
              <a:cxnLst/>
              <a:rect l="l" t="t" r="r" b="b"/>
              <a:pathLst>
                <a:path w="788" h="532" extrusionOk="0">
                  <a:moveTo>
                    <a:pt x="787" y="1"/>
                  </a:moveTo>
                  <a:lnTo>
                    <a:pt x="787" y="1"/>
                  </a:lnTo>
                  <a:cubicBezTo>
                    <a:pt x="637" y="150"/>
                    <a:pt x="283" y="279"/>
                    <a:pt x="88" y="279"/>
                  </a:cubicBezTo>
                  <a:cubicBezTo>
                    <a:pt x="53" y="279"/>
                    <a:pt x="23" y="275"/>
                    <a:pt x="0" y="266"/>
                  </a:cubicBezTo>
                  <a:lnTo>
                    <a:pt x="0" y="266"/>
                  </a:lnTo>
                  <a:cubicBezTo>
                    <a:pt x="10" y="364"/>
                    <a:pt x="10" y="443"/>
                    <a:pt x="10" y="532"/>
                  </a:cubicBezTo>
                  <a:cubicBezTo>
                    <a:pt x="463" y="512"/>
                    <a:pt x="758" y="227"/>
                    <a:pt x="787"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8" name="Google Shape;349;p35">
              <a:extLst>
                <a:ext uri="{FF2B5EF4-FFF2-40B4-BE49-F238E27FC236}">
                  <a16:creationId xmlns:a16="http://schemas.microsoft.com/office/drawing/2014/main" id="{88EAFCAB-6097-820B-B60A-AE77E81E13E7}"/>
                </a:ext>
              </a:extLst>
            </p:cNvPr>
            <p:cNvSpPr/>
            <p:nvPr/>
          </p:nvSpPr>
          <p:spPr>
            <a:xfrm>
              <a:off x="7716844" y="3891758"/>
              <a:ext cx="154440" cy="126976"/>
            </a:xfrm>
            <a:custGeom>
              <a:avLst/>
              <a:gdLst/>
              <a:ahLst/>
              <a:cxnLst/>
              <a:rect l="l" t="t" r="r" b="b"/>
              <a:pathLst>
                <a:path w="3807" h="3130" extrusionOk="0">
                  <a:moveTo>
                    <a:pt x="1847" y="1"/>
                  </a:moveTo>
                  <a:cubicBezTo>
                    <a:pt x="1015" y="1"/>
                    <a:pt x="279" y="536"/>
                    <a:pt x="148" y="1296"/>
                  </a:cubicBezTo>
                  <a:cubicBezTo>
                    <a:pt x="1" y="2161"/>
                    <a:pt x="620" y="2869"/>
                    <a:pt x="1623" y="3076"/>
                  </a:cubicBezTo>
                  <a:cubicBezTo>
                    <a:pt x="1799" y="3113"/>
                    <a:pt x="1966" y="3130"/>
                    <a:pt x="2123" y="3130"/>
                  </a:cubicBezTo>
                  <a:cubicBezTo>
                    <a:pt x="2975" y="3130"/>
                    <a:pt x="3535" y="2617"/>
                    <a:pt x="3659" y="1886"/>
                  </a:cubicBezTo>
                  <a:cubicBezTo>
                    <a:pt x="3807" y="1030"/>
                    <a:pt x="3138" y="194"/>
                    <a:pt x="2164" y="27"/>
                  </a:cubicBezTo>
                  <a:cubicBezTo>
                    <a:pt x="2058" y="9"/>
                    <a:pt x="1951" y="1"/>
                    <a:pt x="1847"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89" name="Google Shape;350;p35">
              <a:extLst>
                <a:ext uri="{FF2B5EF4-FFF2-40B4-BE49-F238E27FC236}">
                  <a16:creationId xmlns:a16="http://schemas.microsoft.com/office/drawing/2014/main" id="{E96C0585-C592-B6FF-0B9A-EF5C01AE86DA}"/>
                </a:ext>
              </a:extLst>
            </p:cNvPr>
            <p:cNvSpPr/>
            <p:nvPr/>
          </p:nvSpPr>
          <p:spPr>
            <a:xfrm>
              <a:off x="7722848" y="3881779"/>
              <a:ext cx="148842" cy="93670"/>
            </a:xfrm>
            <a:custGeom>
              <a:avLst/>
              <a:gdLst/>
              <a:ahLst/>
              <a:cxnLst/>
              <a:rect l="l" t="t" r="r" b="b"/>
              <a:pathLst>
                <a:path w="3669" h="2309" extrusionOk="0">
                  <a:moveTo>
                    <a:pt x="1768" y="1"/>
                  </a:moveTo>
                  <a:cubicBezTo>
                    <a:pt x="1367" y="1"/>
                    <a:pt x="964" y="134"/>
                    <a:pt x="640" y="401"/>
                  </a:cubicBezTo>
                  <a:cubicBezTo>
                    <a:pt x="276" y="706"/>
                    <a:pt x="69" y="1129"/>
                    <a:pt x="0" y="1552"/>
                  </a:cubicBezTo>
                  <a:cubicBezTo>
                    <a:pt x="128" y="1178"/>
                    <a:pt x="364" y="834"/>
                    <a:pt x="728" y="588"/>
                  </a:cubicBezTo>
                  <a:cubicBezTo>
                    <a:pt x="1023" y="392"/>
                    <a:pt x="1367" y="296"/>
                    <a:pt x="1709" y="296"/>
                  </a:cubicBezTo>
                  <a:cubicBezTo>
                    <a:pt x="2108" y="296"/>
                    <a:pt x="2505" y="427"/>
                    <a:pt x="2823" y="686"/>
                  </a:cubicBezTo>
                  <a:cubicBezTo>
                    <a:pt x="3334" y="1099"/>
                    <a:pt x="3541" y="1719"/>
                    <a:pt x="3472" y="2309"/>
                  </a:cubicBezTo>
                  <a:cubicBezTo>
                    <a:pt x="3669" y="1670"/>
                    <a:pt x="3492" y="942"/>
                    <a:pt x="2951" y="450"/>
                  </a:cubicBezTo>
                  <a:cubicBezTo>
                    <a:pt x="2621" y="151"/>
                    <a:pt x="2195" y="1"/>
                    <a:pt x="1768"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0" name="Google Shape;351;p35">
              <a:extLst>
                <a:ext uri="{FF2B5EF4-FFF2-40B4-BE49-F238E27FC236}">
                  <a16:creationId xmlns:a16="http://schemas.microsoft.com/office/drawing/2014/main" id="{7AD1317D-755D-65A8-05B8-C2816EB0BD40}"/>
                </a:ext>
              </a:extLst>
            </p:cNvPr>
            <p:cNvSpPr/>
            <p:nvPr/>
          </p:nvSpPr>
          <p:spPr>
            <a:xfrm>
              <a:off x="7792258" y="3946362"/>
              <a:ext cx="35943" cy="24300"/>
            </a:xfrm>
            <a:custGeom>
              <a:avLst/>
              <a:gdLst/>
              <a:ahLst/>
              <a:cxnLst/>
              <a:rect l="l" t="t" r="r" b="b"/>
              <a:pathLst>
                <a:path w="886" h="599" extrusionOk="0">
                  <a:moveTo>
                    <a:pt x="395" y="0"/>
                  </a:moveTo>
                  <a:cubicBezTo>
                    <a:pt x="231" y="0"/>
                    <a:pt x="73" y="95"/>
                    <a:pt x="1" y="255"/>
                  </a:cubicBezTo>
                  <a:lnTo>
                    <a:pt x="787" y="599"/>
                  </a:lnTo>
                  <a:cubicBezTo>
                    <a:pt x="886" y="392"/>
                    <a:pt x="787" y="137"/>
                    <a:pt x="571" y="38"/>
                  </a:cubicBezTo>
                  <a:cubicBezTo>
                    <a:pt x="514" y="12"/>
                    <a:pt x="454" y="0"/>
                    <a:pt x="395" y="0"/>
                  </a:cubicBezTo>
                  <a:close/>
                </a:path>
              </a:pathLst>
            </a:custGeom>
            <a:solidFill>
              <a:srgbClr val="061521"/>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1" name="Google Shape;352;p35">
              <a:extLst>
                <a:ext uri="{FF2B5EF4-FFF2-40B4-BE49-F238E27FC236}">
                  <a16:creationId xmlns:a16="http://schemas.microsoft.com/office/drawing/2014/main" id="{AAED53AA-7FE1-CA62-4436-32FCD1CE6F15}"/>
                </a:ext>
              </a:extLst>
            </p:cNvPr>
            <p:cNvSpPr/>
            <p:nvPr/>
          </p:nvSpPr>
          <p:spPr>
            <a:xfrm>
              <a:off x="7771528" y="3926362"/>
              <a:ext cx="74644" cy="74644"/>
            </a:xfrm>
            <a:custGeom>
              <a:avLst/>
              <a:gdLst/>
              <a:ahLst/>
              <a:cxnLst/>
              <a:rect l="l" t="t" r="r" b="b"/>
              <a:pathLst>
                <a:path w="1840" h="1840" extrusionOk="0">
                  <a:moveTo>
                    <a:pt x="915" y="0"/>
                  </a:moveTo>
                  <a:cubicBezTo>
                    <a:pt x="403" y="0"/>
                    <a:pt x="0" y="413"/>
                    <a:pt x="0" y="925"/>
                  </a:cubicBezTo>
                  <a:cubicBezTo>
                    <a:pt x="0" y="1436"/>
                    <a:pt x="403" y="1839"/>
                    <a:pt x="915" y="1839"/>
                  </a:cubicBezTo>
                  <a:cubicBezTo>
                    <a:pt x="1426" y="1839"/>
                    <a:pt x="1839" y="1436"/>
                    <a:pt x="1839" y="925"/>
                  </a:cubicBezTo>
                  <a:cubicBezTo>
                    <a:pt x="1839" y="413"/>
                    <a:pt x="1426" y="0"/>
                    <a:pt x="915"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2" name="Google Shape;353;p35">
              <a:extLst>
                <a:ext uri="{FF2B5EF4-FFF2-40B4-BE49-F238E27FC236}">
                  <a16:creationId xmlns:a16="http://schemas.microsoft.com/office/drawing/2014/main" id="{115A97FD-C544-7384-EA5C-1B05A83F04B8}"/>
                </a:ext>
              </a:extLst>
            </p:cNvPr>
            <p:cNvSpPr/>
            <p:nvPr/>
          </p:nvSpPr>
          <p:spPr>
            <a:xfrm>
              <a:off x="7829742" y="3943522"/>
              <a:ext cx="18012" cy="17971"/>
            </a:xfrm>
            <a:custGeom>
              <a:avLst/>
              <a:gdLst/>
              <a:ahLst/>
              <a:cxnLst/>
              <a:rect l="l" t="t" r="r" b="b"/>
              <a:pathLst>
                <a:path w="444" h="443" extrusionOk="0">
                  <a:moveTo>
                    <a:pt x="217" y="0"/>
                  </a:moveTo>
                  <a:cubicBezTo>
                    <a:pt x="99" y="0"/>
                    <a:pt x="1" y="98"/>
                    <a:pt x="1" y="216"/>
                  </a:cubicBezTo>
                  <a:cubicBezTo>
                    <a:pt x="1" y="334"/>
                    <a:pt x="99" y="443"/>
                    <a:pt x="217" y="443"/>
                  </a:cubicBezTo>
                  <a:cubicBezTo>
                    <a:pt x="345" y="443"/>
                    <a:pt x="444" y="334"/>
                    <a:pt x="444" y="216"/>
                  </a:cubicBezTo>
                  <a:cubicBezTo>
                    <a:pt x="444" y="98"/>
                    <a:pt x="345" y="0"/>
                    <a:pt x="217" y="0"/>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3" name="Google Shape;354;p35">
              <a:extLst>
                <a:ext uri="{FF2B5EF4-FFF2-40B4-BE49-F238E27FC236}">
                  <a16:creationId xmlns:a16="http://schemas.microsoft.com/office/drawing/2014/main" id="{9A3825B0-B54A-DCCB-A95D-FD206B632380}"/>
                </a:ext>
              </a:extLst>
            </p:cNvPr>
            <p:cNvSpPr/>
            <p:nvPr/>
          </p:nvSpPr>
          <p:spPr>
            <a:xfrm>
              <a:off x="7700901" y="3903604"/>
              <a:ext cx="28762" cy="30344"/>
            </a:xfrm>
            <a:custGeom>
              <a:avLst/>
              <a:gdLst/>
              <a:ahLst/>
              <a:cxnLst/>
              <a:rect l="l" t="t" r="r" b="b"/>
              <a:pathLst>
                <a:path w="709" h="748" extrusionOk="0">
                  <a:moveTo>
                    <a:pt x="50" y="1"/>
                  </a:moveTo>
                  <a:lnTo>
                    <a:pt x="50" y="1"/>
                  </a:lnTo>
                  <a:cubicBezTo>
                    <a:pt x="0" y="217"/>
                    <a:pt x="187" y="571"/>
                    <a:pt x="620" y="748"/>
                  </a:cubicBezTo>
                  <a:cubicBezTo>
                    <a:pt x="630" y="669"/>
                    <a:pt x="659" y="600"/>
                    <a:pt x="708" y="502"/>
                  </a:cubicBezTo>
                  <a:lnTo>
                    <a:pt x="708" y="502"/>
                  </a:lnTo>
                  <a:cubicBezTo>
                    <a:pt x="706" y="502"/>
                    <a:pt x="703" y="502"/>
                    <a:pt x="700" y="502"/>
                  </a:cubicBezTo>
                  <a:cubicBezTo>
                    <a:pt x="529" y="502"/>
                    <a:pt x="146" y="213"/>
                    <a:pt x="50" y="1"/>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4" name="Google Shape;355;p35">
              <a:extLst>
                <a:ext uri="{FF2B5EF4-FFF2-40B4-BE49-F238E27FC236}">
                  <a16:creationId xmlns:a16="http://schemas.microsoft.com/office/drawing/2014/main" id="{EC276EE8-FA02-FDB8-45B7-B6B097BE24F1}"/>
                </a:ext>
              </a:extLst>
            </p:cNvPr>
            <p:cNvSpPr/>
            <p:nvPr/>
          </p:nvSpPr>
          <p:spPr>
            <a:xfrm>
              <a:off x="7711651" y="3884862"/>
              <a:ext cx="26004" cy="33955"/>
            </a:xfrm>
            <a:custGeom>
              <a:avLst/>
              <a:gdLst/>
              <a:ahLst/>
              <a:cxnLst/>
              <a:rect l="l" t="t" r="r" b="b"/>
              <a:pathLst>
                <a:path w="641" h="837" extrusionOk="0">
                  <a:moveTo>
                    <a:pt x="80" y="0"/>
                  </a:moveTo>
                  <a:lnTo>
                    <a:pt x="80" y="0"/>
                  </a:lnTo>
                  <a:cubicBezTo>
                    <a:pt x="1" y="217"/>
                    <a:pt x="119" y="590"/>
                    <a:pt x="512" y="836"/>
                  </a:cubicBezTo>
                  <a:cubicBezTo>
                    <a:pt x="542" y="767"/>
                    <a:pt x="571" y="708"/>
                    <a:pt x="640" y="610"/>
                  </a:cubicBezTo>
                  <a:cubicBezTo>
                    <a:pt x="473" y="590"/>
                    <a:pt x="129" y="236"/>
                    <a:pt x="80" y="0"/>
                  </a:cubicBezTo>
                  <a:close/>
                </a:path>
              </a:pathLst>
            </a:custGeom>
            <a:solidFill>
              <a:srgbClr val="1F1313"/>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5" name="Google Shape;356;p35">
              <a:extLst>
                <a:ext uri="{FF2B5EF4-FFF2-40B4-BE49-F238E27FC236}">
                  <a16:creationId xmlns:a16="http://schemas.microsoft.com/office/drawing/2014/main" id="{7317EA7A-120F-61DB-E00F-7FDB8BE94716}"/>
                </a:ext>
              </a:extLst>
            </p:cNvPr>
            <p:cNvSpPr/>
            <p:nvPr/>
          </p:nvSpPr>
          <p:spPr>
            <a:xfrm>
              <a:off x="7832541" y="4049241"/>
              <a:ext cx="127706" cy="89532"/>
            </a:xfrm>
            <a:custGeom>
              <a:avLst/>
              <a:gdLst/>
              <a:ahLst/>
              <a:cxnLst/>
              <a:rect l="l" t="t" r="r" b="b"/>
              <a:pathLst>
                <a:path w="3148" h="2207" extrusionOk="0">
                  <a:moveTo>
                    <a:pt x="316" y="0"/>
                  </a:moveTo>
                  <a:lnTo>
                    <a:pt x="316" y="0"/>
                  </a:lnTo>
                  <a:cubicBezTo>
                    <a:pt x="1" y="522"/>
                    <a:pt x="80" y="1259"/>
                    <a:pt x="532" y="1731"/>
                  </a:cubicBezTo>
                  <a:cubicBezTo>
                    <a:pt x="833" y="2039"/>
                    <a:pt x="1277" y="2207"/>
                    <a:pt x="1706" y="2207"/>
                  </a:cubicBezTo>
                  <a:cubicBezTo>
                    <a:pt x="1922" y="2207"/>
                    <a:pt x="2134" y="2164"/>
                    <a:pt x="2322" y="2075"/>
                  </a:cubicBezTo>
                  <a:cubicBezTo>
                    <a:pt x="2853" y="1820"/>
                    <a:pt x="3148" y="1210"/>
                    <a:pt x="3030" y="649"/>
                  </a:cubicBezTo>
                  <a:cubicBezTo>
                    <a:pt x="2981" y="610"/>
                    <a:pt x="2941" y="590"/>
                    <a:pt x="2902" y="551"/>
                  </a:cubicBezTo>
                  <a:cubicBezTo>
                    <a:pt x="2066" y="541"/>
                    <a:pt x="1220" y="364"/>
                    <a:pt x="434" y="49"/>
                  </a:cubicBezTo>
                  <a:cubicBezTo>
                    <a:pt x="394" y="30"/>
                    <a:pt x="345" y="10"/>
                    <a:pt x="316" y="0"/>
                  </a:cubicBezTo>
                  <a:close/>
                </a:path>
              </a:pathLst>
            </a:custGeom>
            <a:solidFill>
              <a:srgbClr val="38182B"/>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6" name="Google Shape;357;p35">
              <a:extLst>
                <a:ext uri="{FF2B5EF4-FFF2-40B4-BE49-F238E27FC236}">
                  <a16:creationId xmlns:a16="http://schemas.microsoft.com/office/drawing/2014/main" id="{1EF9953B-C7F9-195F-B7AD-45D04113127E}"/>
                </a:ext>
              </a:extLst>
            </p:cNvPr>
            <p:cNvSpPr/>
            <p:nvPr/>
          </p:nvSpPr>
          <p:spPr>
            <a:xfrm>
              <a:off x="7850107" y="4050823"/>
              <a:ext cx="105759" cy="37079"/>
            </a:xfrm>
            <a:custGeom>
              <a:avLst/>
              <a:gdLst/>
              <a:ahLst/>
              <a:cxnLst/>
              <a:rect l="l" t="t" r="r" b="b"/>
              <a:pathLst>
                <a:path w="2607" h="914" extrusionOk="0">
                  <a:moveTo>
                    <a:pt x="1" y="1"/>
                  </a:moveTo>
                  <a:lnTo>
                    <a:pt x="1" y="1"/>
                  </a:lnTo>
                  <a:cubicBezTo>
                    <a:pt x="30" y="168"/>
                    <a:pt x="89" y="325"/>
                    <a:pt x="197" y="433"/>
                  </a:cubicBezTo>
                  <a:cubicBezTo>
                    <a:pt x="374" y="620"/>
                    <a:pt x="620" y="709"/>
                    <a:pt x="846" y="778"/>
                  </a:cubicBezTo>
                  <a:cubicBezTo>
                    <a:pt x="1114" y="859"/>
                    <a:pt x="1382" y="913"/>
                    <a:pt x="1655" y="913"/>
                  </a:cubicBezTo>
                  <a:cubicBezTo>
                    <a:pt x="1713" y="913"/>
                    <a:pt x="1771" y="911"/>
                    <a:pt x="1830" y="905"/>
                  </a:cubicBezTo>
                  <a:cubicBezTo>
                    <a:pt x="2105" y="876"/>
                    <a:pt x="2371" y="778"/>
                    <a:pt x="2607" y="610"/>
                  </a:cubicBezTo>
                  <a:cubicBezTo>
                    <a:pt x="2577" y="561"/>
                    <a:pt x="2597" y="561"/>
                    <a:pt x="2567" y="492"/>
                  </a:cubicBezTo>
                  <a:cubicBezTo>
                    <a:pt x="1712" y="492"/>
                    <a:pt x="827" y="325"/>
                    <a:pt x="1" y="1"/>
                  </a:cubicBezTo>
                  <a:close/>
                </a:path>
              </a:pathLst>
            </a:custGeom>
            <a:solidFill>
              <a:srgbClr val="FFFFF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7" name="Google Shape;358;p35">
              <a:extLst>
                <a:ext uri="{FF2B5EF4-FFF2-40B4-BE49-F238E27FC236}">
                  <a16:creationId xmlns:a16="http://schemas.microsoft.com/office/drawing/2014/main" id="{E2B6FA1D-D03B-81AC-1F07-10FE746C58EB}"/>
                </a:ext>
              </a:extLst>
            </p:cNvPr>
            <p:cNvSpPr/>
            <p:nvPr/>
          </p:nvSpPr>
          <p:spPr>
            <a:xfrm>
              <a:off x="7658224" y="3632331"/>
              <a:ext cx="589324" cy="491151"/>
            </a:xfrm>
            <a:custGeom>
              <a:avLst/>
              <a:gdLst/>
              <a:ahLst/>
              <a:cxnLst/>
              <a:rect l="l" t="t" r="r" b="b"/>
              <a:pathLst>
                <a:path w="14527" h="12107" extrusionOk="0">
                  <a:moveTo>
                    <a:pt x="6525" y="1"/>
                  </a:moveTo>
                  <a:cubicBezTo>
                    <a:pt x="5117" y="1"/>
                    <a:pt x="3954" y="475"/>
                    <a:pt x="2852" y="1377"/>
                  </a:cubicBezTo>
                  <a:cubicBezTo>
                    <a:pt x="2754" y="1446"/>
                    <a:pt x="2655" y="1534"/>
                    <a:pt x="2557" y="1623"/>
                  </a:cubicBezTo>
                  <a:cubicBezTo>
                    <a:pt x="846" y="3157"/>
                    <a:pt x="0" y="5911"/>
                    <a:pt x="187" y="7297"/>
                  </a:cubicBezTo>
                  <a:cubicBezTo>
                    <a:pt x="1131" y="5025"/>
                    <a:pt x="2665" y="3560"/>
                    <a:pt x="4121" y="2537"/>
                  </a:cubicBezTo>
                  <a:cubicBezTo>
                    <a:pt x="7002" y="2852"/>
                    <a:pt x="10386" y="3944"/>
                    <a:pt x="12795" y="5684"/>
                  </a:cubicBezTo>
                  <a:cubicBezTo>
                    <a:pt x="12952" y="9392"/>
                    <a:pt x="12490" y="10238"/>
                    <a:pt x="12362" y="12107"/>
                  </a:cubicBezTo>
                  <a:cubicBezTo>
                    <a:pt x="13867" y="10680"/>
                    <a:pt x="14526" y="7179"/>
                    <a:pt x="14211" y="4878"/>
                  </a:cubicBezTo>
                  <a:cubicBezTo>
                    <a:pt x="14182" y="4632"/>
                    <a:pt x="14133" y="4386"/>
                    <a:pt x="14074" y="4170"/>
                  </a:cubicBezTo>
                  <a:cubicBezTo>
                    <a:pt x="13474" y="1957"/>
                    <a:pt x="10297" y="610"/>
                    <a:pt x="8006" y="157"/>
                  </a:cubicBezTo>
                  <a:cubicBezTo>
                    <a:pt x="7481" y="52"/>
                    <a:pt x="6989" y="1"/>
                    <a:pt x="6525" y="1"/>
                  </a:cubicBezTo>
                  <a:close/>
                </a:path>
              </a:pathLst>
            </a:custGeom>
            <a:solidFill>
              <a:srgbClr val="4B2B27"/>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sp>
          <p:nvSpPr>
            <p:cNvPr id="98" name="Google Shape;359;p35">
              <a:extLst>
                <a:ext uri="{FF2B5EF4-FFF2-40B4-BE49-F238E27FC236}">
                  <a16:creationId xmlns:a16="http://schemas.microsoft.com/office/drawing/2014/main" id="{DF796953-3F58-D163-2CEC-8E0BC0656BC2}"/>
                </a:ext>
              </a:extLst>
            </p:cNvPr>
            <p:cNvSpPr/>
            <p:nvPr/>
          </p:nvSpPr>
          <p:spPr>
            <a:xfrm>
              <a:off x="7773922" y="3632331"/>
              <a:ext cx="460847" cy="197888"/>
            </a:xfrm>
            <a:custGeom>
              <a:avLst/>
              <a:gdLst/>
              <a:ahLst/>
              <a:cxnLst/>
              <a:rect l="l" t="t" r="r" b="b"/>
              <a:pathLst>
                <a:path w="11360" h="4878" extrusionOk="0">
                  <a:moveTo>
                    <a:pt x="3673" y="1"/>
                  </a:moveTo>
                  <a:cubicBezTo>
                    <a:pt x="2265" y="1"/>
                    <a:pt x="1102" y="475"/>
                    <a:pt x="0" y="1377"/>
                  </a:cubicBezTo>
                  <a:cubicBezTo>
                    <a:pt x="1223" y="948"/>
                    <a:pt x="2515" y="709"/>
                    <a:pt x="3800" y="709"/>
                  </a:cubicBezTo>
                  <a:cubicBezTo>
                    <a:pt x="4727" y="709"/>
                    <a:pt x="5650" y="834"/>
                    <a:pt x="6540" y="1101"/>
                  </a:cubicBezTo>
                  <a:cubicBezTo>
                    <a:pt x="8547" y="1701"/>
                    <a:pt x="10336" y="3068"/>
                    <a:pt x="11359" y="4878"/>
                  </a:cubicBezTo>
                  <a:cubicBezTo>
                    <a:pt x="11320" y="4632"/>
                    <a:pt x="11271" y="4396"/>
                    <a:pt x="11222" y="4170"/>
                  </a:cubicBezTo>
                  <a:cubicBezTo>
                    <a:pt x="10622" y="1957"/>
                    <a:pt x="7445" y="610"/>
                    <a:pt x="5154" y="157"/>
                  </a:cubicBezTo>
                  <a:cubicBezTo>
                    <a:pt x="4629" y="52"/>
                    <a:pt x="4137" y="1"/>
                    <a:pt x="3673" y="1"/>
                  </a:cubicBezTo>
                  <a:close/>
                </a:path>
              </a:pathLst>
            </a:custGeom>
            <a:solidFill>
              <a:srgbClr val="59372F"/>
            </a:solidFill>
            <a:ln>
              <a:noFill/>
            </a:ln>
          </p:spPr>
          <p:txBody>
            <a:bodyPr spcFirstLastPara="1" wrap="square" lIns="162533" tIns="162533" rIns="162533" bIns="162533" anchor="ctr" anchorCtr="0">
              <a:noAutofit/>
            </a:bodyPr>
            <a:lstStyle/>
            <a:p>
              <a:pPr defTabSz="1625519">
                <a:buClr>
                  <a:srgbClr val="000000"/>
                </a:buClr>
                <a:defRPr/>
              </a:pPr>
              <a:endParaRPr sz="3200" kern="0">
                <a:solidFill>
                  <a:sysClr val="windowText" lastClr="000000"/>
                </a:solidFill>
                <a:latin typeface="Arial"/>
                <a:cs typeface="Arial"/>
                <a:sym typeface="Arial"/>
              </a:endParaRPr>
            </a:p>
          </p:txBody>
        </p:sp>
      </p:grpSp>
      <p:pic>
        <p:nvPicPr>
          <p:cNvPr id="99" name="图片 16">
            <a:extLst>
              <a:ext uri="{FF2B5EF4-FFF2-40B4-BE49-F238E27FC236}">
                <a16:creationId xmlns:a16="http://schemas.microsoft.com/office/drawing/2014/main" id="{CE4F321F-4F14-9985-5A64-BF086F5DC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814" y="1213299"/>
            <a:ext cx="7742319" cy="472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文本框 13">
            <a:extLst>
              <a:ext uri="{FF2B5EF4-FFF2-40B4-BE49-F238E27FC236}">
                <a16:creationId xmlns:a16="http://schemas.microsoft.com/office/drawing/2014/main" id="{C8ED2D6F-2163-8365-2309-5CCF82F27D6B}"/>
              </a:ext>
            </a:extLst>
          </p:cNvPr>
          <p:cNvSpPr txBox="1"/>
          <p:nvPr/>
        </p:nvSpPr>
        <p:spPr>
          <a:xfrm>
            <a:off x="6434370" y="2302640"/>
            <a:ext cx="5053401" cy="206229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vi-VN" sz="4267" i="1">
                <a:solidFill>
                  <a:srgbClr val="191919"/>
                </a:solidFill>
                <a:latin typeface="Times New Roman" panose="02020603050405020304" pitchFamily="18" charset="0"/>
                <a:sym typeface="Arial"/>
              </a:rPr>
              <a:t>Khái quát nghệ thuật và nội dung văn bản theo PHT số...</a:t>
            </a:r>
            <a:endParaRPr lang="en-US" sz="4267">
              <a:solidFill>
                <a:srgbClr val="191919"/>
              </a:solidFill>
              <a:latin typeface="Arial"/>
              <a:sym typeface="Arial"/>
            </a:endParaRPr>
          </a:p>
        </p:txBody>
      </p:sp>
    </p:spTree>
    <p:extLst>
      <p:ext uri="{BB962C8B-B14F-4D97-AF65-F5344CB8AC3E}">
        <p14:creationId xmlns:p14="http://schemas.microsoft.com/office/powerpoint/2010/main" val="36871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 calcmode="lin" valueType="num">
                                      <p:cBhvr additive="base">
                                        <p:cTn id="14" dur="500" fill="hold"/>
                                        <p:tgtEl>
                                          <p:spTgt spid="99"/>
                                        </p:tgtEl>
                                        <p:attrNameLst>
                                          <p:attrName>ppt_x</p:attrName>
                                        </p:attrNameLst>
                                      </p:cBhvr>
                                      <p:tavLst>
                                        <p:tav tm="0">
                                          <p:val>
                                            <p:strVal val="#ppt_x"/>
                                          </p:val>
                                        </p:tav>
                                        <p:tav tm="100000">
                                          <p:val>
                                            <p:strVal val="#ppt_x"/>
                                          </p:val>
                                        </p:tav>
                                      </p:tavLst>
                                    </p:anim>
                                    <p:anim calcmode="lin" valueType="num">
                                      <p:cBhvr additive="base">
                                        <p:cTn id="15"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fade">
                                      <p:cBhvr>
                                        <p:cTn id="20" dur="1000"/>
                                        <p:tgtEl>
                                          <p:spTgt spid="100"/>
                                        </p:tgtEl>
                                      </p:cBhvr>
                                    </p:animEffect>
                                    <p:anim calcmode="lin" valueType="num">
                                      <p:cBhvr>
                                        <p:cTn id="21" dur="1000" fill="hold"/>
                                        <p:tgtEl>
                                          <p:spTgt spid="100"/>
                                        </p:tgtEl>
                                        <p:attrNameLst>
                                          <p:attrName>ppt_x</p:attrName>
                                        </p:attrNameLst>
                                      </p:cBhvr>
                                      <p:tavLst>
                                        <p:tav tm="0">
                                          <p:val>
                                            <p:strVal val="#ppt_x"/>
                                          </p:val>
                                        </p:tav>
                                        <p:tav tm="100000">
                                          <p:val>
                                            <p:strVal val="#ppt_x"/>
                                          </p:val>
                                        </p:tav>
                                      </p:tavLst>
                                    </p:anim>
                                    <p:anim calcmode="lin" valueType="num">
                                      <p:cBhvr>
                                        <p:cTn id="22"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grpSp>
        <p:nvGrpSpPr>
          <p:cNvPr id="2" name="Google Shape;4384;p44">
            <a:extLst>
              <a:ext uri="{FF2B5EF4-FFF2-40B4-BE49-F238E27FC236}">
                <a16:creationId xmlns:a16="http://schemas.microsoft.com/office/drawing/2014/main" id="{67F17B52-CACF-9BEC-0807-1E8A36D53921}"/>
              </a:ext>
            </a:extLst>
          </p:cNvPr>
          <p:cNvGrpSpPr/>
          <p:nvPr/>
        </p:nvGrpSpPr>
        <p:grpSpPr>
          <a:xfrm>
            <a:off x="11231987" y="5918329"/>
            <a:ext cx="621239" cy="393512"/>
            <a:chOff x="238125" y="348350"/>
            <a:chExt cx="7478800" cy="4737300"/>
          </a:xfrm>
        </p:grpSpPr>
        <p:sp>
          <p:nvSpPr>
            <p:cNvPr id="3" name="Google Shape;4385;p44">
              <a:extLst>
                <a:ext uri="{FF2B5EF4-FFF2-40B4-BE49-F238E27FC236}">
                  <a16:creationId xmlns:a16="http://schemas.microsoft.com/office/drawing/2014/main" id="{66E2FBE8-FB67-BCDF-BDF2-EC95CA24039B}"/>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 name="Google Shape;4386;p44">
              <a:extLst>
                <a:ext uri="{FF2B5EF4-FFF2-40B4-BE49-F238E27FC236}">
                  <a16:creationId xmlns:a16="http://schemas.microsoft.com/office/drawing/2014/main" id="{F93A3D5F-D926-1383-996B-D08E6DD5F513}"/>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 name="Google Shape;4387;p44">
              <a:extLst>
                <a:ext uri="{FF2B5EF4-FFF2-40B4-BE49-F238E27FC236}">
                  <a16:creationId xmlns:a16="http://schemas.microsoft.com/office/drawing/2014/main" id="{A8C74537-B3D9-2B43-B259-BF23CBBEF169}"/>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2" name="Google Shape;4394;p44">
            <a:extLst>
              <a:ext uri="{FF2B5EF4-FFF2-40B4-BE49-F238E27FC236}">
                <a16:creationId xmlns:a16="http://schemas.microsoft.com/office/drawing/2014/main" id="{183A0767-6B34-54F0-2A09-90B36B0B7372}"/>
              </a:ext>
            </a:extLst>
          </p:cNvPr>
          <p:cNvGrpSpPr/>
          <p:nvPr/>
        </p:nvGrpSpPr>
        <p:grpSpPr>
          <a:xfrm>
            <a:off x="9686789" y="5404679"/>
            <a:ext cx="1640599" cy="1292061"/>
            <a:chOff x="598400" y="238125"/>
            <a:chExt cx="6364150" cy="5161825"/>
          </a:xfrm>
        </p:grpSpPr>
        <p:sp>
          <p:nvSpPr>
            <p:cNvPr id="13" name="Google Shape;4395;p44">
              <a:extLst>
                <a:ext uri="{FF2B5EF4-FFF2-40B4-BE49-F238E27FC236}">
                  <a16:creationId xmlns:a16="http://schemas.microsoft.com/office/drawing/2014/main" id="{8B80BD2F-7625-FB47-E04C-04FE387BF7DA}"/>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4396;p44">
              <a:extLst>
                <a:ext uri="{FF2B5EF4-FFF2-40B4-BE49-F238E27FC236}">
                  <a16:creationId xmlns:a16="http://schemas.microsoft.com/office/drawing/2014/main" id="{7AE7D46F-BC80-A228-1D81-8B4BAAAB3D68}"/>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4397;p44">
              <a:extLst>
                <a:ext uri="{FF2B5EF4-FFF2-40B4-BE49-F238E27FC236}">
                  <a16:creationId xmlns:a16="http://schemas.microsoft.com/office/drawing/2014/main" id="{8F6F1756-3649-BC16-D949-90BF8F94C92E}"/>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4398;p44">
              <a:extLst>
                <a:ext uri="{FF2B5EF4-FFF2-40B4-BE49-F238E27FC236}">
                  <a16:creationId xmlns:a16="http://schemas.microsoft.com/office/drawing/2014/main" id="{E0B531D9-8033-9C82-388A-194D08921F2E}"/>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4399;p44">
              <a:extLst>
                <a:ext uri="{FF2B5EF4-FFF2-40B4-BE49-F238E27FC236}">
                  <a16:creationId xmlns:a16="http://schemas.microsoft.com/office/drawing/2014/main" id="{FD051A4C-4AC0-337B-BB15-3CBE95CC66B6}"/>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4400;p44">
              <a:extLst>
                <a:ext uri="{FF2B5EF4-FFF2-40B4-BE49-F238E27FC236}">
                  <a16:creationId xmlns:a16="http://schemas.microsoft.com/office/drawing/2014/main" id="{550BF0BD-82C6-2B8D-5244-77DA83368332}"/>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4401;p44">
              <a:extLst>
                <a:ext uri="{FF2B5EF4-FFF2-40B4-BE49-F238E27FC236}">
                  <a16:creationId xmlns:a16="http://schemas.microsoft.com/office/drawing/2014/main" id="{FC7DCB93-E3C7-5FD1-EF7D-246266CF3A3D}"/>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4402;p44">
              <a:extLst>
                <a:ext uri="{FF2B5EF4-FFF2-40B4-BE49-F238E27FC236}">
                  <a16:creationId xmlns:a16="http://schemas.microsoft.com/office/drawing/2014/main" id="{59A7E88F-57BC-1416-5931-8A37E7798EA6}"/>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4403;p44">
              <a:extLst>
                <a:ext uri="{FF2B5EF4-FFF2-40B4-BE49-F238E27FC236}">
                  <a16:creationId xmlns:a16="http://schemas.microsoft.com/office/drawing/2014/main" id="{84D338FD-B53D-FCED-B3DB-44D6A3437A2F}"/>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4404;p44">
              <a:extLst>
                <a:ext uri="{FF2B5EF4-FFF2-40B4-BE49-F238E27FC236}">
                  <a16:creationId xmlns:a16="http://schemas.microsoft.com/office/drawing/2014/main" id="{73B98BBC-E26C-910D-4B9C-4A18CB986C33}"/>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4405;p44">
              <a:extLst>
                <a:ext uri="{FF2B5EF4-FFF2-40B4-BE49-F238E27FC236}">
                  <a16:creationId xmlns:a16="http://schemas.microsoft.com/office/drawing/2014/main" id="{DAD2EA8A-1E31-7740-2D3B-4FE278D32F16}"/>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4406;p44">
              <a:extLst>
                <a:ext uri="{FF2B5EF4-FFF2-40B4-BE49-F238E27FC236}">
                  <a16:creationId xmlns:a16="http://schemas.microsoft.com/office/drawing/2014/main" id="{BE8DCCB4-02A0-C051-2FBC-BCE370D7AFB1}"/>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4407;p44">
              <a:extLst>
                <a:ext uri="{FF2B5EF4-FFF2-40B4-BE49-F238E27FC236}">
                  <a16:creationId xmlns:a16="http://schemas.microsoft.com/office/drawing/2014/main" id="{188AF773-9F75-B948-1746-5A7FDCF76447}"/>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4408;p44">
              <a:extLst>
                <a:ext uri="{FF2B5EF4-FFF2-40B4-BE49-F238E27FC236}">
                  <a16:creationId xmlns:a16="http://schemas.microsoft.com/office/drawing/2014/main" id="{98A14D6C-23A4-F427-1B2A-BD0D7ED4314C}"/>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4409;p44">
              <a:extLst>
                <a:ext uri="{FF2B5EF4-FFF2-40B4-BE49-F238E27FC236}">
                  <a16:creationId xmlns:a16="http://schemas.microsoft.com/office/drawing/2014/main" id="{91EC3E38-E8BB-A21F-6840-E63F54393E36}"/>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4410;p44">
              <a:extLst>
                <a:ext uri="{FF2B5EF4-FFF2-40B4-BE49-F238E27FC236}">
                  <a16:creationId xmlns:a16="http://schemas.microsoft.com/office/drawing/2014/main" id="{40B022B8-80A3-714E-CB66-9A68C800594F}"/>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4411;p44">
              <a:extLst>
                <a:ext uri="{FF2B5EF4-FFF2-40B4-BE49-F238E27FC236}">
                  <a16:creationId xmlns:a16="http://schemas.microsoft.com/office/drawing/2014/main" id="{E44ECC62-8330-6B5B-1109-ABE5E16846E5}"/>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4412;p44">
              <a:extLst>
                <a:ext uri="{FF2B5EF4-FFF2-40B4-BE49-F238E27FC236}">
                  <a16:creationId xmlns:a16="http://schemas.microsoft.com/office/drawing/2014/main" id="{6A610E3F-C4CD-B6CB-987F-C001B71F08EB}"/>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4413;p44">
              <a:extLst>
                <a:ext uri="{FF2B5EF4-FFF2-40B4-BE49-F238E27FC236}">
                  <a16:creationId xmlns:a16="http://schemas.microsoft.com/office/drawing/2014/main" id="{0D5E8134-9E02-8C74-19FC-C06E3B8A8EA9}"/>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4414;p44">
              <a:extLst>
                <a:ext uri="{FF2B5EF4-FFF2-40B4-BE49-F238E27FC236}">
                  <a16:creationId xmlns:a16="http://schemas.microsoft.com/office/drawing/2014/main" id="{041BB039-1AC6-0749-710E-795786F98CA3}"/>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4415;p44">
              <a:extLst>
                <a:ext uri="{FF2B5EF4-FFF2-40B4-BE49-F238E27FC236}">
                  <a16:creationId xmlns:a16="http://schemas.microsoft.com/office/drawing/2014/main" id="{A6FC4C5D-2F7D-FD6B-9F04-DCEFAA211A59}"/>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4416;p44">
              <a:extLst>
                <a:ext uri="{FF2B5EF4-FFF2-40B4-BE49-F238E27FC236}">
                  <a16:creationId xmlns:a16="http://schemas.microsoft.com/office/drawing/2014/main" id="{F6EEB294-A461-D078-D965-A913B9C52022}"/>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4417;p44">
              <a:extLst>
                <a:ext uri="{FF2B5EF4-FFF2-40B4-BE49-F238E27FC236}">
                  <a16:creationId xmlns:a16="http://schemas.microsoft.com/office/drawing/2014/main" id="{0377D9CE-745D-5FF7-A0F1-43EE51B3B289}"/>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4418;p44">
              <a:extLst>
                <a:ext uri="{FF2B5EF4-FFF2-40B4-BE49-F238E27FC236}">
                  <a16:creationId xmlns:a16="http://schemas.microsoft.com/office/drawing/2014/main" id="{2537E0DF-B99C-7741-3E63-49AD1610EB5E}"/>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4419;p44">
              <a:extLst>
                <a:ext uri="{FF2B5EF4-FFF2-40B4-BE49-F238E27FC236}">
                  <a16:creationId xmlns:a16="http://schemas.microsoft.com/office/drawing/2014/main" id="{A0E98B50-06AA-5AA1-BF31-256E28AF9D80}"/>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4420;p44">
              <a:extLst>
                <a:ext uri="{FF2B5EF4-FFF2-40B4-BE49-F238E27FC236}">
                  <a16:creationId xmlns:a16="http://schemas.microsoft.com/office/drawing/2014/main" id="{B6F4EC91-D613-628B-3749-09E674F06282}"/>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4421;p44">
              <a:extLst>
                <a:ext uri="{FF2B5EF4-FFF2-40B4-BE49-F238E27FC236}">
                  <a16:creationId xmlns:a16="http://schemas.microsoft.com/office/drawing/2014/main" id="{D3DF22BC-82C2-E52B-71E2-72D929822F2D}"/>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4422;p44">
              <a:extLst>
                <a:ext uri="{FF2B5EF4-FFF2-40B4-BE49-F238E27FC236}">
                  <a16:creationId xmlns:a16="http://schemas.microsoft.com/office/drawing/2014/main" id="{634C0884-1396-9775-9F57-C349F5F71BA2}"/>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3011" name="Google Shape;6193;p70">
            <a:extLst>
              <a:ext uri="{FF2B5EF4-FFF2-40B4-BE49-F238E27FC236}">
                <a16:creationId xmlns:a16="http://schemas.microsoft.com/office/drawing/2014/main" id="{DA34781F-FEB1-C601-332F-6F8BAAA68F8A}"/>
              </a:ext>
            </a:extLst>
          </p:cNvPr>
          <p:cNvSpPr txBox="1">
            <a:spLocks noGrp="1"/>
          </p:cNvSpPr>
          <p:nvPr>
            <p:ph type="title"/>
          </p:nvPr>
        </p:nvSpPr>
        <p:spPr>
          <a:xfrm>
            <a:off x="699311" y="358901"/>
            <a:ext cx="10272000" cy="763600"/>
          </a:xfrm>
          <a:prstGeom prst="rect">
            <a:avLst/>
          </a:prstGeom>
        </p:spPr>
        <p:txBody>
          <a:bodyPr spcFirstLastPara="1" wrap="square" lIns="121900" tIns="121900" rIns="121900" bIns="121900" anchor="t" anchorCtr="0">
            <a:noAutofit/>
          </a:bodyPr>
          <a:lstStyle/>
          <a:p>
            <a:pPr algn="ctr"/>
            <a:r>
              <a:rPr lang="en" sz="4267">
                <a:latin typeface="Times New Roman" panose="02020603050405020304" pitchFamily="18" charset="0"/>
                <a:cs typeface="Times New Roman" panose="02020603050405020304" pitchFamily="18" charset="0"/>
              </a:rPr>
              <a:t>III. Tổng kết</a:t>
            </a:r>
            <a:endParaRPr sz="4267">
              <a:latin typeface="Times New Roman" panose="02020603050405020304" pitchFamily="18" charset="0"/>
              <a:cs typeface="Times New Roman" panose="02020603050405020304" pitchFamily="18" charset="0"/>
            </a:endParaRPr>
          </a:p>
        </p:txBody>
      </p:sp>
      <p:sp>
        <p:nvSpPr>
          <p:cNvPr id="3012" name="Google Shape;2045;p65">
            <a:extLst>
              <a:ext uri="{FF2B5EF4-FFF2-40B4-BE49-F238E27FC236}">
                <a16:creationId xmlns:a16="http://schemas.microsoft.com/office/drawing/2014/main" id="{54550CD8-6EE7-E51E-E5F0-96178A3D5365}"/>
              </a:ext>
            </a:extLst>
          </p:cNvPr>
          <p:cNvSpPr/>
          <p:nvPr/>
        </p:nvSpPr>
        <p:spPr>
          <a:xfrm>
            <a:off x="1426399" y="378927"/>
            <a:ext cx="8928717" cy="7636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pic>
        <p:nvPicPr>
          <p:cNvPr id="3036" name="Picture 3035">
            <a:extLst>
              <a:ext uri="{FF2B5EF4-FFF2-40B4-BE49-F238E27FC236}">
                <a16:creationId xmlns:a16="http://schemas.microsoft.com/office/drawing/2014/main" id="{A1D3E881-0E25-2DEA-1FAF-75EEABFBD835}"/>
              </a:ext>
            </a:extLst>
          </p:cNvPr>
          <p:cNvPicPr>
            <a:picLocks noChangeAspect="1"/>
          </p:cNvPicPr>
          <p:nvPr/>
        </p:nvPicPr>
        <p:blipFill>
          <a:blip r:embed="rId3"/>
          <a:stretch>
            <a:fillRect/>
          </a:stretch>
        </p:blipFill>
        <p:spPr>
          <a:xfrm>
            <a:off x="2945960" y="5583729"/>
            <a:ext cx="2944797" cy="1089913"/>
          </a:xfrm>
          <a:prstGeom prst="rect">
            <a:avLst/>
          </a:prstGeom>
        </p:spPr>
      </p:pic>
      <p:pic>
        <p:nvPicPr>
          <p:cNvPr id="6" name="Picture 5">
            <a:extLst>
              <a:ext uri="{FF2B5EF4-FFF2-40B4-BE49-F238E27FC236}">
                <a16:creationId xmlns:a16="http://schemas.microsoft.com/office/drawing/2014/main" id="{F4EB7406-CCD6-F81D-CE78-8FEB8F1289D9}"/>
              </a:ext>
            </a:extLst>
          </p:cNvPr>
          <p:cNvPicPr>
            <a:picLocks noChangeAspect="1"/>
          </p:cNvPicPr>
          <p:nvPr/>
        </p:nvPicPr>
        <p:blipFill>
          <a:blip r:embed="rId4"/>
          <a:stretch>
            <a:fillRect/>
          </a:stretch>
        </p:blipFill>
        <p:spPr>
          <a:xfrm>
            <a:off x="0" y="1674"/>
            <a:ext cx="12192000" cy="6854653"/>
          </a:xfrm>
          <a:prstGeom prst="rect">
            <a:avLst/>
          </a:prstGeom>
        </p:spPr>
      </p:pic>
    </p:spTree>
    <p:extLst>
      <p:ext uri="{BB962C8B-B14F-4D97-AF65-F5344CB8AC3E}">
        <p14:creationId xmlns:p14="http://schemas.microsoft.com/office/powerpoint/2010/main" val="1617891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pic>
        <p:nvPicPr>
          <p:cNvPr id="11" name="Picture 10">
            <a:extLst>
              <a:ext uri="{FF2B5EF4-FFF2-40B4-BE49-F238E27FC236}">
                <a16:creationId xmlns:a16="http://schemas.microsoft.com/office/drawing/2014/main" id="{C2C12D34-B07E-6F26-E4E8-EE90611B2098}"/>
              </a:ext>
            </a:extLst>
          </p:cNvPr>
          <p:cNvPicPr>
            <a:picLocks noChangeAspect="1"/>
          </p:cNvPicPr>
          <p:nvPr/>
        </p:nvPicPr>
        <p:blipFill>
          <a:blip r:embed="rId3"/>
          <a:stretch>
            <a:fillRect/>
          </a:stretch>
        </p:blipFill>
        <p:spPr>
          <a:xfrm>
            <a:off x="0" y="1674"/>
            <a:ext cx="12192000" cy="6854653"/>
          </a:xfrm>
          <a:prstGeom prst="rect">
            <a:avLst/>
          </a:prstGeom>
        </p:spPr>
      </p:pic>
      <p:sp>
        <p:nvSpPr>
          <p:cNvPr id="8" name="TextBox 7">
            <a:extLst>
              <a:ext uri="{FF2B5EF4-FFF2-40B4-BE49-F238E27FC236}">
                <a16:creationId xmlns:a16="http://schemas.microsoft.com/office/drawing/2014/main" id="{69554B1F-BF95-4EFA-B8EF-21BEF80530E0}"/>
              </a:ext>
            </a:extLst>
          </p:cNvPr>
          <p:cNvSpPr txBox="1"/>
          <p:nvPr/>
        </p:nvSpPr>
        <p:spPr>
          <a:xfrm>
            <a:off x="586373" y="1516804"/>
            <a:ext cx="5112610" cy="5262979"/>
          </a:xfrm>
          <a:prstGeom prst="rect">
            <a:avLst/>
          </a:prstGeom>
          <a:noFill/>
        </p:spPr>
        <p:txBody>
          <a:bodyPr wrap="square">
            <a:spAutoFit/>
          </a:bodyPr>
          <a:lstStyle/>
          <a:p>
            <a:pPr algn="just" defTabSz="1219170">
              <a:buClr>
                <a:srgbClr val="000000"/>
              </a:buClr>
              <a:defRPr/>
            </a:pP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vi-VN" sz="2800" dirty="0">
                <a:solidFill>
                  <a:schemeClr val="bg1">
                    <a:lumMod val="10000"/>
                  </a:schemeClr>
                </a:solidFill>
                <a:latin typeface="Times New Roman" panose="02020603050405020304" pitchFamily="18" charset="0"/>
                <a:cs typeface="Times New Roman" panose="02020603050405020304" pitchFamily="18" charset="0"/>
              </a:rPr>
              <a:t>Văn bản Tiếng Việt lớp trẻ bây giờ viết về vấn đề: hiện trạng sử dụng tiếng Việt của giới trẻ hiện nay. </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a:p>
            <a:pPr algn="just" defTabSz="1219170">
              <a:buClr>
                <a:srgbClr val="000000"/>
              </a:buClr>
              <a:defRPr/>
            </a:pPr>
            <a:r>
              <a:rPr lang="en-US" sz="2800" dirty="0">
                <a:solidFill>
                  <a:schemeClr val="bg1">
                    <a:lumMod val="10000"/>
                  </a:schemeClr>
                </a:solidFill>
                <a:latin typeface="Times New Roman" panose="02020603050405020304" pitchFamily="18" charset="0"/>
                <a:cs typeface="Times New Roman" panose="02020603050405020304" pitchFamily="18" charset="0"/>
              </a:rPr>
              <a:t>=&gt; </a:t>
            </a:r>
            <a:r>
              <a:rPr lang="vi-VN" sz="2800" dirty="0">
                <a:solidFill>
                  <a:schemeClr val="bg1">
                    <a:lumMod val="10000"/>
                  </a:schemeClr>
                </a:solidFill>
                <a:latin typeface="Times New Roman" panose="02020603050405020304" pitchFamily="18" charset="0"/>
                <a:cs typeface="Times New Roman" panose="02020603050405020304" pitchFamily="18" charset="0"/>
              </a:rPr>
              <a:t>Đây là một trong những vấn đề được quan tâm hàng đầu hiện nay.  </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a:p>
            <a:pPr algn="just" defTabSz="1219170">
              <a:buClr>
                <a:srgbClr val="000000"/>
              </a:buClr>
              <a:defRPr/>
            </a:pP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vi-VN" sz="2800" dirty="0">
                <a:solidFill>
                  <a:schemeClr val="bg1">
                    <a:lumMod val="10000"/>
                  </a:schemeClr>
                </a:solidFill>
                <a:latin typeface="Times New Roman" panose="02020603050405020304" pitchFamily="18" charset="0"/>
                <a:cs typeface="Times New Roman" panose="02020603050405020304" pitchFamily="18" charset="0"/>
              </a:rPr>
              <a:t>Bài viết như lời cảnh tỉnh dành cho các bạn trẻ các bạn trẻ đừng mải mê sáng tạo lạ kì mà quên mất việc học tập và trau d</a:t>
            </a:r>
            <a:r>
              <a:rPr lang="en-US" sz="2800" dirty="0">
                <a:solidFill>
                  <a:schemeClr val="bg1">
                    <a:lumMod val="10000"/>
                  </a:schemeClr>
                </a:solidFill>
                <a:latin typeface="Times New Roman" panose="02020603050405020304" pitchFamily="18" charset="0"/>
                <a:cs typeface="Times New Roman" panose="02020603050405020304" pitchFamily="18" charset="0"/>
              </a:rPr>
              <a:t>ồ</a:t>
            </a:r>
            <a:r>
              <a:rPr lang="vi-VN" sz="2800" dirty="0">
                <a:solidFill>
                  <a:schemeClr val="bg1">
                    <a:lumMod val="10000"/>
                  </a:schemeClr>
                </a:solidFill>
                <a:latin typeface="Times New Roman" panose="02020603050405020304" pitchFamily="18" charset="0"/>
                <a:cs typeface="Times New Roman" panose="02020603050405020304" pitchFamily="18" charset="0"/>
              </a:rPr>
              <a:t>i tiếng mẹ đẻ.</a:t>
            </a:r>
            <a:endParaRPr lang="en-US" sz="7200" kern="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1073144-7243-609C-662E-53B3320E1158}"/>
              </a:ext>
            </a:extLst>
          </p:cNvPr>
          <p:cNvSpPr txBox="1"/>
          <p:nvPr/>
        </p:nvSpPr>
        <p:spPr>
          <a:xfrm>
            <a:off x="5940800" y="1516804"/>
            <a:ext cx="5837105" cy="3539430"/>
          </a:xfrm>
          <a:prstGeom prst="rect">
            <a:avLst/>
          </a:prstGeom>
          <a:noFill/>
        </p:spPr>
        <p:txBody>
          <a:bodyPr wrap="square">
            <a:spAutoFit/>
          </a:bodyPr>
          <a:lstStyle/>
          <a:p>
            <a:r>
              <a:rPr lang="en-US" sz="2800">
                <a:solidFill>
                  <a:schemeClr val="bg1">
                    <a:lumMod val="10000"/>
                  </a:schemeClr>
                </a:solidFill>
                <a:latin typeface="Times New Roman" panose="02020603050405020304" pitchFamily="18" charset="0"/>
                <a:cs typeface="Times New Roman" panose="02020603050405020304" pitchFamily="18" charset="0"/>
              </a:rPr>
              <a:t>-</a:t>
            </a:r>
            <a:r>
              <a:rPr lang="vi-VN" sz="2800">
                <a:solidFill>
                  <a:schemeClr val="bg1">
                    <a:lumMod val="10000"/>
                  </a:schemeClr>
                </a:solidFill>
                <a:latin typeface="Times New Roman" panose="02020603050405020304" pitchFamily="18" charset="0"/>
                <a:cs typeface="Times New Roman" panose="02020603050405020304" pitchFamily="18" charset="0"/>
              </a:rPr>
              <a:t>Văn bản đưa ra các dẫn chứng cụ thể nhằm tăng tính xác thực, giúp người đọc hình dung rõ nét hơn về việc sử dụng từ ngữ của giới trẻ hiện nay.</a:t>
            </a:r>
            <a:endParaRPr lang="en-US" sz="2800">
              <a:solidFill>
                <a:schemeClr val="bg1">
                  <a:lumMod val="10000"/>
                </a:schemeClr>
              </a:solidFill>
              <a:latin typeface="Times New Roman" panose="02020603050405020304" pitchFamily="18" charset="0"/>
              <a:cs typeface="Times New Roman" panose="02020603050405020304" pitchFamily="18" charset="0"/>
            </a:endParaRPr>
          </a:p>
          <a:p>
            <a:endParaRPr lang="en-US" sz="2800">
              <a:solidFill>
                <a:schemeClr val="bg1">
                  <a:lumMod val="10000"/>
                </a:schemeClr>
              </a:solidFill>
              <a:latin typeface="Times New Roman" panose="02020603050405020304" pitchFamily="18" charset="0"/>
              <a:cs typeface="Times New Roman" panose="02020603050405020304" pitchFamily="18" charset="0"/>
            </a:endParaRPr>
          </a:p>
          <a:p>
            <a:r>
              <a:rPr lang="en-US" sz="2800">
                <a:solidFill>
                  <a:schemeClr val="bg1">
                    <a:lumMod val="10000"/>
                  </a:schemeClr>
                </a:solidFill>
                <a:latin typeface="Times New Roman" panose="02020603050405020304" pitchFamily="18" charset="0"/>
                <a:cs typeface="Times New Roman" panose="02020603050405020304" pitchFamily="18" charset="0"/>
              </a:rPr>
              <a:t>- </a:t>
            </a:r>
            <a:r>
              <a:rPr lang="vi-VN" sz="2800">
                <a:solidFill>
                  <a:schemeClr val="bg1">
                    <a:lumMod val="10000"/>
                  </a:schemeClr>
                </a:solidFill>
                <a:latin typeface="Times New Roman" panose="02020603050405020304" pitchFamily="18" charset="0"/>
                <a:cs typeface="Times New Roman" panose="02020603050405020304" pitchFamily="18" charset="0"/>
              </a:rPr>
              <a:t>Văn bản chia bố cục rõ ràng theo các ý chính giúp người đọc dễ theo dõi, nắm bắt nội dung.</a:t>
            </a:r>
            <a:endParaRPr lang="en-US" sz="7200" kern="0">
              <a:solidFill>
                <a:schemeClr val="bg1">
                  <a:lumMod val="10000"/>
                </a:scheme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36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barn(inVertical)">
                                      <p:cBhvr>
                                        <p:cTn id="2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D310A1-6E50-2D97-D29A-852CA1F6F5A3}"/>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2AE3D591-7403-42C9-5513-C0A4E7259D2B}"/>
              </a:ext>
            </a:extLst>
          </p:cNvPr>
          <p:cNvPicPr>
            <a:picLocks noChangeAspect="1"/>
          </p:cNvPicPr>
          <p:nvPr/>
        </p:nvPicPr>
        <p:blipFill>
          <a:blip r:embed="rId3"/>
          <a:stretch>
            <a:fillRect/>
          </a:stretch>
        </p:blipFill>
        <p:spPr>
          <a:xfrm rot="21242270">
            <a:off x="9278632" y="3581086"/>
            <a:ext cx="3216493" cy="3836817"/>
          </a:xfrm>
          <a:prstGeom prst="rect">
            <a:avLst/>
          </a:prstGeom>
        </p:spPr>
      </p:pic>
      <p:pic>
        <p:nvPicPr>
          <p:cNvPr id="3" name="Picture 2">
            <a:extLst>
              <a:ext uri="{FF2B5EF4-FFF2-40B4-BE49-F238E27FC236}">
                <a16:creationId xmlns:a16="http://schemas.microsoft.com/office/drawing/2014/main" id="{62FAF053-BBAA-99A1-30F8-BF90CFB73DD0}"/>
              </a:ext>
            </a:extLst>
          </p:cNvPr>
          <p:cNvPicPr>
            <a:picLocks noChangeAspect="1"/>
          </p:cNvPicPr>
          <p:nvPr/>
        </p:nvPicPr>
        <p:blipFill>
          <a:blip r:embed="rId4"/>
          <a:stretch>
            <a:fillRect/>
          </a:stretch>
        </p:blipFill>
        <p:spPr>
          <a:xfrm rot="12712178">
            <a:off x="-128962" y="3632949"/>
            <a:ext cx="2809737" cy="4188099"/>
          </a:xfrm>
          <a:prstGeom prst="rect">
            <a:avLst/>
          </a:prstGeom>
        </p:spPr>
      </p:pic>
      <p:sp>
        <p:nvSpPr>
          <p:cNvPr id="5" name="TextBox 4">
            <a:extLst>
              <a:ext uri="{FF2B5EF4-FFF2-40B4-BE49-F238E27FC236}">
                <a16:creationId xmlns:a16="http://schemas.microsoft.com/office/drawing/2014/main" id="{600A45B4-DF93-F24C-C4E8-C4E663F60FEA}"/>
              </a:ext>
            </a:extLst>
          </p:cNvPr>
          <p:cNvSpPr txBox="1"/>
          <p:nvPr/>
        </p:nvSpPr>
        <p:spPr>
          <a:xfrm>
            <a:off x="2974972" y="1791097"/>
            <a:ext cx="6308649" cy="280076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Hoạt</a:t>
            </a:r>
            <a:r>
              <a:rPr kumimoji="0" lang="en-US" sz="8800" b="1" i="0" u="none" strike="noStrike" kern="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động luyện tập</a:t>
            </a:r>
            <a:endParaRPr kumimoji="0" lang="en-US" sz="88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05393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grpSp>
        <p:nvGrpSpPr>
          <p:cNvPr id="151" name="Google Shape;236;p16">
            <a:extLst>
              <a:ext uri="{FF2B5EF4-FFF2-40B4-BE49-F238E27FC236}">
                <a16:creationId xmlns:a16="http://schemas.microsoft.com/office/drawing/2014/main" id="{B0E34CF4-8605-806B-3742-73E22D25006B}"/>
              </a:ext>
            </a:extLst>
          </p:cNvPr>
          <p:cNvGrpSpPr/>
          <p:nvPr/>
        </p:nvGrpSpPr>
        <p:grpSpPr>
          <a:xfrm>
            <a:off x="4971439" y="346183"/>
            <a:ext cx="6651912" cy="4491331"/>
            <a:chOff x="1462363" y="2189151"/>
            <a:chExt cx="4004668" cy="2453100"/>
          </a:xfrm>
        </p:grpSpPr>
        <p:sp>
          <p:nvSpPr>
            <p:cNvPr id="152" name="Google Shape;237;p16">
              <a:extLst>
                <a:ext uri="{FF2B5EF4-FFF2-40B4-BE49-F238E27FC236}">
                  <a16:creationId xmlns:a16="http://schemas.microsoft.com/office/drawing/2014/main" id="{D1236BFC-544E-23DE-01A2-ADF38569362C}"/>
                </a:ext>
              </a:extLst>
            </p:cNvPr>
            <p:cNvSpPr/>
            <p:nvPr/>
          </p:nvSpPr>
          <p:spPr>
            <a:xfrm rot="5400000">
              <a:off x="2309478" y="1484697"/>
              <a:ext cx="2453100" cy="3862007"/>
            </a:xfrm>
            <a:prstGeom prst="round2SameRect">
              <a:avLst>
                <a:gd name="adj1" fmla="val 5440"/>
                <a:gd name="adj2" fmla="val 0"/>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3" name="Google Shape;238;p16">
              <a:extLst>
                <a:ext uri="{FF2B5EF4-FFF2-40B4-BE49-F238E27FC236}">
                  <a16:creationId xmlns:a16="http://schemas.microsoft.com/office/drawing/2014/main" id="{6855D680-26CB-A60B-1DB9-20A57432DA2C}"/>
                </a:ext>
              </a:extLst>
            </p:cNvPr>
            <p:cNvGrpSpPr/>
            <p:nvPr/>
          </p:nvGrpSpPr>
          <p:grpSpPr>
            <a:xfrm>
              <a:off x="1462363" y="2258079"/>
              <a:ext cx="436432" cy="2287335"/>
              <a:chOff x="2249101" y="2920987"/>
              <a:chExt cx="142868" cy="748768"/>
            </a:xfrm>
          </p:grpSpPr>
          <p:grpSp>
            <p:nvGrpSpPr>
              <p:cNvPr id="154" name="Google Shape;239;p16">
                <a:extLst>
                  <a:ext uri="{FF2B5EF4-FFF2-40B4-BE49-F238E27FC236}">
                    <a16:creationId xmlns:a16="http://schemas.microsoft.com/office/drawing/2014/main" id="{8FC2A79C-5AD7-2B59-1312-58041D77A271}"/>
                  </a:ext>
                </a:extLst>
              </p:cNvPr>
              <p:cNvGrpSpPr/>
              <p:nvPr/>
            </p:nvGrpSpPr>
            <p:grpSpPr>
              <a:xfrm>
                <a:off x="2308246" y="2925325"/>
                <a:ext cx="83723" cy="740823"/>
                <a:chOff x="2308246" y="2925325"/>
                <a:chExt cx="83723" cy="740823"/>
              </a:xfrm>
            </p:grpSpPr>
            <p:sp>
              <p:nvSpPr>
                <p:cNvPr id="164" name="Google Shape;240;p16">
                  <a:extLst>
                    <a:ext uri="{FF2B5EF4-FFF2-40B4-BE49-F238E27FC236}">
                      <a16:creationId xmlns:a16="http://schemas.microsoft.com/office/drawing/2014/main" id="{9D47A2FB-D1D9-9D0B-4A44-0D1469CEC42A}"/>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41;p16">
                  <a:extLst>
                    <a:ext uri="{FF2B5EF4-FFF2-40B4-BE49-F238E27FC236}">
                      <a16:creationId xmlns:a16="http://schemas.microsoft.com/office/drawing/2014/main" id="{229A0CB0-14C6-6C1B-338E-E54E8EFA4857}"/>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42;p16">
                  <a:extLst>
                    <a:ext uri="{FF2B5EF4-FFF2-40B4-BE49-F238E27FC236}">
                      <a16:creationId xmlns:a16="http://schemas.microsoft.com/office/drawing/2014/main" id="{AC0ABEAC-F7A3-D755-723B-A67FEF3BEA48}"/>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43;p16">
                  <a:extLst>
                    <a:ext uri="{FF2B5EF4-FFF2-40B4-BE49-F238E27FC236}">
                      <a16:creationId xmlns:a16="http://schemas.microsoft.com/office/drawing/2014/main" id="{26A23F49-7E7D-6E6E-A666-E892CF707E81}"/>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44;p16">
                  <a:extLst>
                    <a:ext uri="{FF2B5EF4-FFF2-40B4-BE49-F238E27FC236}">
                      <a16:creationId xmlns:a16="http://schemas.microsoft.com/office/drawing/2014/main" id="{5E55DD1D-C625-F4B2-2EF6-1CF8EAE87ADA}"/>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45;p16">
                  <a:extLst>
                    <a:ext uri="{FF2B5EF4-FFF2-40B4-BE49-F238E27FC236}">
                      <a16:creationId xmlns:a16="http://schemas.microsoft.com/office/drawing/2014/main" id="{072DD5C7-E6B4-766A-1736-318D647FDFFB}"/>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46;p16">
                  <a:extLst>
                    <a:ext uri="{FF2B5EF4-FFF2-40B4-BE49-F238E27FC236}">
                      <a16:creationId xmlns:a16="http://schemas.microsoft.com/office/drawing/2014/main" id="{D9683F62-3CA2-4C0B-C5F2-E3ABDE8CE66F}"/>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47;p16">
                  <a:extLst>
                    <a:ext uri="{FF2B5EF4-FFF2-40B4-BE49-F238E27FC236}">
                      <a16:creationId xmlns:a16="http://schemas.microsoft.com/office/drawing/2014/main" id="{90F18218-BAAD-F9DB-E022-961E9708F27C}"/>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5" name="Google Shape;248;p16">
                <a:extLst>
                  <a:ext uri="{FF2B5EF4-FFF2-40B4-BE49-F238E27FC236}">
                    <a16:creationId xmlns:a16="http://schemas.microsoft.com/office/drawing/2014/main" id="{BA6E679E-2BA8-9C6C-D658-356354B4D787}"/>
                  </a:ext>
                </a:extLst>
              </p:cNvPr>
              <p:cNvGrpSpPr/>
              <p:nvPr/>
            </p:nvGrpSpPr>
            <p:grpSpPr>
              <a:xfrm>
                <a:off x="2249101" y="2920987"/>
                <a:ext cx="107891" cy="748768"/>
                <a:chOff x="2249101" y="2920987"/>
                <a:chExt cx="107891" cy="748768"/>
              </a:xfrm>
            </p:grpSpPr>
            <p:sp>
              <p:nvSpPr>
                <p:cNvPr id="156" name="Google Shape;249;p16">
                  <a:extLst>
                    <a:ext uri="{FF2B5EF4-FFF2-40B4-BE49-F238E27FC236}">
                      <a16:creationId xmlns:a16="http://schemas.microsoft.com/office/drawing/2014/main" id="{06184B50-64E4-A3C6-4DAE-44C5812F2DD3}"/>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0;p16">
                  <a:extLst>
                    <a:ext uri="{FF2B5EF4-FFF2-40B4-BE49-F238E27FC236}">
                      <a16:creationId xmlns:a16="http://schemas.microsoft.com/office/drawing/2014/main" id="{BBBDA99F-9351-E95E-288F-244C2F3A9177}"/>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p16">
                  <a:extLst>
                    <a:ext uri="{FF2B5EF4-FFF2-40B4-BE49-F238E27FC236}">
                      <a16:creationId xmlns:a16="http://schemas.microsoft.com/office/drawing/2014/main" id="{7C6CA254-08ED-B8EB-ED9C-3261A25667C8}"/>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2;p16">
                  <a:extLst>
                    <a:ext uri="{FF2B5EF4-FFF2-40B4-BE49-F238E27FC236}">
                      <a16:creationId xmlns:a16="http://schemas.microsoft.com/office/drawing/2014/main" id="{7EB02069-1D5B-7927-C53F-EFC0D3A130E3}"/>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3;p16">
                  <a:extLst>
                    <a:ext uri="{FF2B5EF4-FFF2-40B4-BE49-F238E27FC236}">
                      <a16:creationId xmlns:a16="http://schemas.microsoft.com/office/drawing/2014/main" id="{FC34AA50-4C65-9A60-0DD2-57DDEA49996A}"/>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4;p16">
                  <a:extLst>
                    <a:ext uri="{FF2B5EF4-FFF2-40B4-BE49-F238E27FC236}">
                      <a16:creationId xmlns:a16="http://schemas.microsoft.com/office/drawing/2014/main" id="{49F2AE66-5053-DADB-F0D3-9D40D90B2DEA}"/>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5;p16">
                  <a:extLst>
                    <a:ext uri="{FF2B5EF4-FFF2-40B4-BE49-F238E27FC236}">
                      <a16:creationId xmlns:a16="http://schemas.microsoft.com/office/drawing/2014/main" id="{55BFEB98-D069-1344-78DD-2F3DFB6B8028}"/>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6;p16">
                  <a:extLst>
                    <a:ext uri="{FF2B5EF4-FFF2-40B4-BE49-F238E27FC236}">
                      <a16:creationId xmlns:a16="http://schemas.microsoft.com/office/drawing/2014/main" id="{9CD4758F-D7BE-8694-4FD1-FDC3460A3DCB}"/>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4" name="Google Shape;910;p35">
            <a:extLst>
              <a:ext uri="{FF2B5EF4-FFF2-40B4-BE49-F238E27FC236}">
                <a16:creationId xmlns:a16="http://schemas.microsoft.com/office/drawing/2014/main" id="{BD1E748F-3C1F-DB5F-9E16-C92469B966FF}"/>
              </a:ext>
            </a:extLst>
          </p:cNvPr>
          <p:cNvGrpSpPr/>
          <p:nvPr/>
        </p:nvGrpSpPr>
        <p:grpSpPr>
          <a:xfrm flipH="1">
            <a:off x="3953835" y="5537818"/>
            <a:ext cx="2495128" cy="1248612"/>
            <a:chOff x="5659850" y="2524200"/>
            <a:chExt cx="2376225" cy="1247125"/>
          </a:xfrm>
        </p:grpSpPr>
        <p:grpSp>
          <p:nvGrpSpPr>
            <p:cNvPr id="6" name="Google Shape;911;p35">
              <a:extLst>
                <a:ext uri="{FF2B5EF4-FFF2-40B4-BE49-F238E27FC236}">
                  <a16:creationId xmlns:a16="http://schemas.microsoft.com/office/drawing/2014/main" id="{A2EAE4B4-1C04-D4C3-D651-38DC4ACC127F}"/>
                </a:ext>
              </a:extLst>
            </p:cNvPr>
            <p:cNvGrpSpPr/>
            <p:nvPr/>
          </p:nvGrpSpPr>
          <p:grpSpPr>
            <a:xfrm>
              <a:off x="5659850" y="2524200"/>
              <a:ext cx="2376225" cy="527600"/>
              <a:chOff x="5659850" y="2524200"/>
              <a:chExt cx="2376225" cy="527600"/>
            </a:xfrm>
          </p:grpSpPr>
          <p:sp>
            <p:nvSpPr>
              <p:cNvPr id="29" name="Google Shape;912;p35">
                <a:extLst>
                  <a:ext uri="{FF2B5EF4-FFF2-40B4-BE49-F238E27FC236}">
                    <a16:creationId xmlns:a16="http://schemas.microsoft.com/office/drawing/2014/main" id="{A30CB3A1-D148-444E-A52C-3202159935B8}"/>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913;p35">
                <a:extLst>
                  <a:ext uri="{FF2B5EF4-FFF2-40B4-BE49-F238E27FC236}">
                    <a16:creationId xmlns:a16="http://schemas.microsoft.com/office/drawing/2014/main" id="{8320BA82-9B92-CBE9-DCF6-8BBBF87F42EA}"/>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914;p35">
                <a:extLst>
                  <a:ext uri="{FF2B5EF4-FFF2-40B4-BE49-F238E27FC236}">
                    <a16:creationId xmlns:a16="http://schemas.microsoft.com/office/drawing/2014/main" id="{42A3C498-1003-57EF-FB13-D39194252E1F}"/>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915;p35">
                <a:extLst>
                  <a:ext uri="{FF2B5EF4-FFF2-40B4-BE49-F238E27FC236}">
                    <a16:creationId xmlns:a16="http://schemas.microsoft.com/office/drawing/2014/main" id="{96378A1A-FB2A-8654-9476-8B8FD604C225}"/>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916;p35">
                <a:extLst>
                  <a:ext uri="{FF2B5EF4-FFF2-40B4-BE49-F238E27FC236}">
                    <a16:creationId xmlns:a16="http://schemas.microsoft.com/office/drawing/2014/main" id="{39287A39-934D-E27F-B46D-991C2C9398CD}"/>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917;p35">
                <a:extLst>
                  <a:ext uri="{FF2B5EF4-FFF2-40B4-BE49-F238E27FC236}">
                    <a16:creationId xmlns:a16="http://schemas.microsoft.com/office/drawing/2014/main" id="{FAEDD918-C968-C969-C65A-0584B95250D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918;p35">
                <a:extLst>
                  <a:ext uri="{FF2B5EF4-FFF2-40B4-BE49-F238E27FC236}">
                    <a16:creationId xmlns:a16="http://schemas.microsoft.com/office/drawing/2014/main" id="{730E1567-4A01-ECF5-83C5-84402C16DE4F}"/>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919;p35">
                <a:extLst>
                  <a:ext uri="{FF2B5EF4-FFF2-40B4-BE49-F238E27FC236}">
                    <a16:creationId xmlns:a16="http://schemas.microsoft.com/office/drawing/2014/main" id="{01FF5D6D-FE9D-0C8C-6ED6-EAA43688A61A}"/>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920;p35">
                <a:extLst>
                  <a:ext uri="{FF2B5EF4-FFF2-40B4-BE49-F238E27FC236}">
                    <a16:creationId xmlns:a16="http://schemas.microsoft.com/office/drawing/2014/main" id="{79039C32-227B-318B-456B-937016C1DC7A}"/>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921;p35">
                <a:extLst>
                  <a:ext uri="{FF2B5EF4-FFF2-40B4-BE49-F238E27FC236}">
                    <a16:creationId xmlns:a16="http://schemas.microsoft.com/office/drawing/2014/main" id="{360AEC10-3D71-38CB-1EE7-8CF32A9961BB}"/>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 name="Google Shape;922;p35">
              <a:extLst>
                <a:ext uri="{FF2B5EF4-FFF2-40B4-BE49-F238E27FC236}">
                  <a16:creationId xmlns:a16="http://schemas.microsoft.com/office/drawing/2014/main" id="{4BB27898-9854-1ACC-39DB-8173F61B66CC}"/>
                </a:ext>
              </a:extLst>
            </p:cNvPr>
            <p:cNvGrpSpPr/>
            <p:nvPr/>
          </p:nvGrpSpPr>
          <p:grpSpPr>
            <a:xfrm>
              <a:off x="6500275" y="3449925"/>
              <a:ext cx="1447650" cy="321400"/>
              <a:chOff x="6500275" y="3449925"/>
              <a:chExt cx="1447650" cy="321400"/>
            </a:xfrm>
          </p:grpSpPr>
          <p:sp>
            <p:nvSpPr>
              <p:cNvPr id="20" name="Google Shape;923;p35">
                <a:extLst>
                  <a:ext uri="{FF2B5EF4-FFF2-40B4-BE49-F238E27FC236}">
                    <a16:creationId xmlns:a16="http://schemas.microsoft.com/office/drawing/2014/main" id="{C9A9854A-84EB-1555-E6BE-70E434133307}"/>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924;p35">
                <a:extLst>
                  <a:ext uri="{FF2B5EF4-FFF2-40B4-BE49-F238E27FC236}">
                    <a16:creationId xmlns:a16="http://schemas.microsoft.com/office/drawing/2014/main" id="{32974CEF-5AD7-422F-8F89-B0E15E661122}"/>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925;p35">
                <a:extLst>
                  <a:ext uri="{FF2B5EF4-FFF2-40B4-BE49-F238E27FC236}">
                    <a16:creationId xmlns:a16="http://schemas.microsoft.com/office/drawing/2014/main" id="{92D8EADF-BD35-7E26-085F-D7C6BD7039E6}"/>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926;p35">
                <a:extLst>
                  <a:ext uri="{FF2B5EF4-FFF2-40B4-BE49-F238E27FC236}">
                    <a16:creationId xmlns:a16="http://schemas.microsoft.com/office/drawing/2014/main" id="{8EE8EA85-0666-6ED4-29CB-A8B15223C33F}"/>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927;p35">
                <a:extLst>
                  <a:ext uri="{FF2B5EF4-FFF2-40B4-BE49-F238E27FC236}">
                    <a16:creationId xmlns:a16="http://schemas.microsoft.com/office/drawing/2014/main" id="{765F6627-8493-1DF2-5F26-25BE764D384E}"/>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928;p35">
                <a:extLst>
                  <a:ext uri="{FF2B5EF4-FFF2-40B4-BE49-F238E27FC236}">
                    <a16:creationId xmlns:a16="http://schemas.microsoft.com/office/drawing/2014/main" id="{3B6DA70C-DC82-FEFF-A2A8-BC218F256D25}"/>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929;p35">
                <a:extLst>
                  <a:ext uri="{FF2B5EF4-FFF2-40B4-BE49-F238E27FC236}">
                    <a16:creationId xmlns:a16="http://schemas.microsoft.com/office/drawing/2014/main" id="{E7348D80-9CBE-2D39-2661-8972C776565C}"/>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930;p35">
                <a:extLst>
                  <a:ext uri="{FF2B5EF4-FFF2-40B4-BE49-F238E27FC236}">
                    <a16:creationId xmlns:a16="http://schemas.microsoft.com/office/drawing/2014/main" id="{099C7BA7-FE7E-7674-BA65-7CA80434312F}"/>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931;p35">
                <a:extLst>
                  <a:ext uri="{FF2B5EF4-FFF2-40B4-BE49-F238E27FC236}">
                    <a16:creationId xmlns:a16="http://schemas.microsoft.com/office/drawing/2014/main" id="{131DDDEA-F263-E808-3C8F-5B293AC217A1}"/>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 name="Google Shape;932;p35">
              <a:extLst>
                <a:ext uri="{FF2B5EF4-FFF2-40B4-BE49-F238E27FC236}">
                  <a16:creationId xmlns:a16="http://schemas.microsoft.com/office/drawing/2014/main" id="{0ADA1815-7299-9247-6A23-FBF5E8923F14}"/>
                </a:ext>
              </a:extLst>
            </p:cNvPr>
            <p:cNvGrpSpPr/>
            <p:nvPr/>
          </p:nvGrpSpPr>
          <p:grpSpPr>
            <a:xfrm>
              <a:off x="5786425" y="3043225"/>
              <a:ext cx="1827325" cy="406725"/>
              <a:chOff x="5786425" y="3043225"/>
              <a:chExt cx="1827325" cy="406725"/>
            </a:xfrm>
          </p:grpSpPr>
          <p:sp>
            <p:nvSpPr>
              <p:cNvPr id="9" name="Google Shape;933;p35">
                <a:extLst>
                  <a:ext uri="{FF2B5EF4-FFF2-40B4-BE49-F238E27FC236}">
                    <a16:creationId xmlns:a16="http://schemas.microsoft.com/office/drawing/2014/main" id="{9A5C485A-DA43-3D99-6086-52ACA7E930B6}"/>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934;p35">
                <a:extLst>
                  <a:ext uri="{FF2B5EF4-FFF2-40B4-BE49-F238E27FC236}">
                    <a16:creationId xmlns:a16="http://schemas.microsoft.com/office/drawing/2014/main" id="{ADFA4B85-4F23-63A7-BDF5-ECB779804282}"/>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935;p35">
                <a:extLst>
                  <a:ext uri="{FF2B5EF4-FFF2-40B4-BE49-F238E27FC236}">
                    <a16:creationId xmlns:a16="http://schemas.microsoft.com/office/drawing/2014/main" id="{E888F982-B39C-8DCE-A701-71E8B6FCB3EA}"/>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936;p35">
                <a:extLst>
                  <a:ext uri="{FF2B5EF4-FFF2-40B4-BE49-F238E27FC236}">
                    <a16:creationId xmlns:a16="http://schemas.microsoft.com/office/drawing/2014/main" id="{0FF66CE4-717C-5ACD-231D-188FCB904AEB}"/>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37;p35">
                <a:extLst>
                  <a:ext uri="{FF2B5EF4-FFF2-40B4-BE49-F238E27FC236}">
                    <a16:creationId xmlns:a16="http://schemas.microsoft.com/office/drawing/2014/main" id="{2D79521A-B9F5-EAE9-6AAB-AE6759F19017}"/>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38;p35">
                <a:extLst>
                  <a:ext uri="{FF2B5EF4-FFF2-40B4-BE49-F238E27FC236}">
                    <a16:creationId xmlns:a16="http://schemas.microsoft.com/office/drawing/2014/main" id="{6D911285-45A0-0F6C-9C40-D744EEBC54E6}"/>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39;p35">
                <a:extLst>
                  <a:ext uri="{FF2B5EF4-FFF2-40B4-BE49-F238E27FC236}">
                    <a16:creationId xmlns:a16="http://schemas.microsoft.com/office/drawing/2014/main" id="{55F9AA0B-9DCD-8960-2D8F-47B27C26D56D}"/>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40;p35">
                <a:extLst>
                  <a:ext uri="{FF2B5EF4-FFF2-40B4-BE49-F238E27FC236}">
                    <a16:creationId xmlns:a16="http://schemas.microsoft.com/office/drawing/2014/main" id="{F717CAFA-CD45-D331-8ED7-40538ADC5DA5}"/>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41;p35">
                <a:extLst>
                  <a:ext uri="{FF2B5EF4-FFF2-40B4-BE49-F238E27FC236}">
                    <a16:creationId xmlns:a16="http://schemas.microsoft.com/office/drawing/2014/main" id="{A96F7DB3-8AF6-92FC-D8F8-697BA6F53109}"/>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42;p35">
                <a:extLst>
                  <a:ext uri="{FF2B5EF4-FFF2-40B4-BE49-F238E27FC236}">
                    <a16:creationId xmlns:a16="http://schemas.microsoft.com/office/drawing/2014/main" id="{88ACBE41-11F6-F785-6A16-336FA9E3121F}"/>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43;p35">
                <a:extLst>
                  <a:ext uri="{FF2B5EF4-FFF2-40B4-BE49-F238E27FC236}">
                    <a16:creationId xmlns:a16="http://schemas.microsoft.com/office/drawing/2014/main" id="{197D6914-E50C-711E-BDD9-FDAEE6B38630}"/>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9" name="Google Shape;946;p35">
            <a:extLst>
              <a:ext uri="{FF2B5EF4-FFF2-40B4-BE49-F238E27FC236}">
                <a16:creationId xmlns:a16="http://schemas.microsoft.com/office/drawing/2014/main" id="{277A0AA4-A4F8-E3E5-6709-7D139A858BA0}"/>
              </a:ext>
            </a:extLst>
          </p:cNvPr>
          <p:cNvGrpSpPr/>
          <p:nvPr/>
        </p:nvGrpSpPr>
        <p:grpSpPr>
          <a:xfrm>
            <a:off x="-205999" y="2421699"/>
            <a:ext cx="4247732" cy="4595180"/>
            <a:chOff x="811125" y="170850"/>
            <a:chExt cx="4045310" cy="4589709"/>
          </a:xfrm>
        </p:grpSpPr>
        <p:sp>
          <p:nvSpPr>
            <p:cNvPr id="40" name="Google Shape;947;p35">
              <a:extLst>
                <a:ext uri="{FF2B5EF4-FFF2-40B4-BE49-F238E27FC236}">
                  <a16:creationId xmlns:a16="http://schemas.microsoft.com/office/drawing/2014/main" id="{E777490C-01CE-AEE4-B898-00E373164DF3}"/>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948;p35">
              <a:extLst>
                <a:ext uri="{FF2B5EF4-FFF2-40B4-BE49-F238E27FC236}">
                  <a16:creationId xmlns:a16="http://schemas.microsoft.com/office/drawing/2014/main" id="{B3FC8B8D-10B1-6C88-4D11-F89E0A2B39A4}"/>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949;p35">
              <a:extLst>
                <a:ext uri="{FF2B5EF4-FFF2-40B4-BE49-F238E27FC236}">
                  <a16:creationId xmlns:a16="http://schemas.microsoft.com/office/drawing/2014/main" id="{2EAF5A4D-A938-23DA-9C2E-04610D618DEE}"/>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950;p35">
              <a:extLst>
                <a:ext uri="{FF2B5EF4-FFF2-40B4-BE49-F238E27FC236}">
                  <a16:creationId xmlns:a16="http://schemas.microsoft.com/office/drawing/2014/main" id="{0669205C-9762-0E97-7A2E-09060CEDD008}"/>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951;p35">
              <a:extLst>
                <a:ext uri="{FF2B5EF4-FFF2-40B4-BE49-F238E27FC236}">
                  <a16:creationId xmlns:a16="http://schemas.microsoft.com/office/drawing/2014/main" id="{D61C83FB-9445-EB58-19AF-68562EDB9E79}"/>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952;p35">
              <a:extLst>
                <a:ext uri="{FF2B5EF4-FFF2-40B4-BE49-F238E27FC236}">
                  <a16:creationId xmlns:a16="http://schemas.microsoft.com/office/drawing/2014/main" id="{A315A6F1-F9AC-3986-7E09-739B189B82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953;p35">
              <a:extLst>
                <a:ext uri="{FF2B5EF4-FFF2-40B4-BE49-F238E27FC236}">
                  <a16:creationId xmlns:a16="http://schemas.microsoft.com/office/drawing/2014/main" id="{D65BD59D-B3CF-B303-FC03-6C1902238393}"/>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954;p35">
              <a:extLst>
                <a:ext uri="{FF2B5EF4-FFF2-40B4-BE49-F238E27FC236}">
                  <a16:creationId xmlns:a16="http://schemas.microsoft.com/office/drawing/2014/main" id="{98344CCD-75BD-AE05-0126-EFDE1B801545}"/>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955;p35">
              <a:extLst>
                <a:ext uri="{FF2B5EF4-FFF2-40B4-BE49-F238E27FC236}">
                  <a16:creationId xmlns:a16="http://schemas.microsoft.com/office/drawing/2014/main" id="{CA5C1E6B-D93D-F4CB-9CA7-BFE5414A8505}"/>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956;p35">
              <a:extLst>
                <a:ext uri="{FF2B5EF4-FFF2-40B4-BE49-F238E27FC236}">
                  <a16:creationId xmlns:a16="http://schemas.microsoft.com/office/drawing/2014/main" id="{2469AF44-2ED4-F11F-5E15-A96B2193EDE5}"/>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957;p35">
              <a:extLst>
                <a:ext uri="{FF2B5EF4-FFF2-40B4-BE49-F238E27FC236}">
                  <a16:creationId xmlns:a16="http://schemas.microsoft.com/office/drawing/2014/main" id="{8276F2EF-EE27-4E3F-B208-E774B2FE4B7E}"/>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958;p35">
              <a:extLst>
                <a:ext uri="{FF2B5EF4-FFF2-40B4-BE49-F238E27FC236}">
                  <a16:creationId xmlns:a16="http://schemas.microsoft.com/office/drawing/2014/main" id="{7803866F-116B-CC23-86B6-B363E1B106E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959;p35">
              <a:extLst>
                <a:ext uri="{FF2B5EF4-FFF2-40B4-BE49-F238E27FC236}">
                  <a16:creationId xmlns:a16="http://schemas.microsoft.com/office/drawing/2014/main" id="{8285D896-360A-B511-FB75-C8150E6A2385}"/>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960;p35">
              <a:extLst>
                <a:ext uri="{FF2B5EF4-FFF2-40B4-BE49-F238E27FC236}">
                  <a16:creationId xmlns:a16="http://schemas.microsoft.com/office/drawing/2014/main" id="{8D5C3B1C-3C2F-0168-37DB-26844753CF63}"/>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961;p35">
              <a:extLst>
                <a:ext uri="{FF2B5EF4-FFF2-40B4-BE49-F238E27FC236}">
                  <a16:creationId xmlns:a16="http://schemas.microsoft.com/office/drawing/2014/main" id="{FC045D78-4137-6716-5323-5DE1DA14CDC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962;p35">
              <a:extLst>
                <a:ext uri="{FF2B5EF4-FFF2-40B4-BE49-F238E27FC236}">
                  <a16:creationId xmlns:a16="http://schemas.microsoft.com/office/drawing/2014/main" id="{F91EF9CB-3444-B40A-BF72-CB0A93FED1D5}"/>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963;p35">
              <a:extLst>
                <a:ext uri="{FF2B5EF4-FFF2-40B4-BE49-F238E27FC236}">
                  <a16:creationId xmlns:a16="http://schemas.microsoft.com/office/drawing/2014/main" id="{D26F1C8D-4717-8EDB-D193-CFCC44DACDCB}"/>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964;p35">
              <a:extLst>
                <a:ext uri="{FF2B5EF4-FFF2-40B4-BE49-F238E27FC236}">
                  <a16:creationId xmlns:a16="http://schemas.microsoft.com/office/drawing/2014/main" id="{BF27CBA5-1916-4789-41AB-A5082A807D86}"/>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965;p35">
              <a:extLst>
                <a:ext uri="{FF2B5EF4-FFF2-40B4-BE49-F238E27FC236}">
                  <a16:creationId xmlns:a16="http://schemas.microsoft.com/office/drawing/2014/main" id="{797BAA88-4770-826B-1BA9-6041F0DD7403}"/>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966;p35">
              <a:extLst>
                <a:ext uri="{FF2B5EF4-FFF2-40B4-BE49-F238E27FC236}">
                  <a16:creationId xmlns:a16="http://schemas.microsoft.com/office/drawing/2014/main" id="{1B47859D-8658-6DC5-C0D0-296D255DD1C8}"/>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967;p35">
              <a:extLst>
                <a:ext uri="{FF2B5EF4-FFF2-40B4-BE49-F238E27FC236}">
                  <a16:creationId xmlns:a16="http://schemas.microsoft.com/office/drawing/2014/main" id="{C2955A34-BAE5-4491-202D-AFA0F4F5EA98}"/>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968;p35">
              <a:extLst>
                <a:ext uri="{FF2B5EF4-FFF2-40B4-BE49-F238E27FC236}">
                  <a16:creationId xmlns:a16="http://schemas.microsoft.com/office/drawing/2014/main" id="{5A377CE2-6E0C-ED0B-9B3E-76209C21B32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969;p35">
              <a:extLst>
                <a:ext uri="{FF2B5EF4-FFF2-40B4-BE49-F238E27FC236}">
                  <a16:creationId xmlns:a16="http://schemas.microsoft.com/office/drawing/2014/main" id="{9B905507-45CB-69A4-5CEE-25D52BC00AC8}"/>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970;p35">
              <a:extLst>
                <a:ext uri="{FF2B5EF4-FFF2-40B4-BE49-F238E27FC236}">
                  <a16:creationId xmlns:a16="http://schemas.microsoft.com/office/drawing/2014/main" id="{529F6C26-437D-5114-AA5A-8AAAAEB34113}"/>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971;p35">
              <a:extLst>
                <a:ext uri="{FF2B5EF4-FFF2-40B4-BE49-F238E27FC236}">
                  <a16:creationId xmlns:a16="http://schemas.microsoft.com/office/drawing/2014/main" id="{27BE0471-517D-9BB2-BD9C-CB49812CC503}"/>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972;p35">
              <a:extLst>
                <a:ext uri="{FF2B5EF4-FFF2-40B4-BE49-F238E27FC236}">
                  <a16:creationId xmlns:a16="http://schemas.microsoft.com/office/drawing/2014/main" id="{432DAC55-D2F5-3BA6-A038-71C3F327943C}"/>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973;p35">
              <a:extLst>
                <a:ext uri="{FF2B5EF4-FFF2-40B4-BE49-F238E27FC236}">
                  <a16:creationId xmlns:a16="http://schemas.microsoft.com/office/drawing/2014/main" id="{B4A2A32A-A3D5-DE6C-E6ED-DD69977AB3A5}"/>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974;p35">
              <a:extLst>
                <a:ext uri="{FF2B5EF4-FFF2-40B4-BE49-F238E27FC236}">
                  <a16:creationId xmlns:a16="http://schemas.microsoft.com/office/drawing/2014/main" id="{2AB1E986-FFB2-C74B-7B75-69779794EEBA}"/>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975;p35">
              <a:extLst>
                <a:ext uri="{FF2B5EF4-FFF2-40B4-BE49-F238E27FC236}">
                  <a16:creationId xmlns:a16="http://schemas.microsoft.com/office/drawing/2014/main" id="{CD0F7AF0-70C6-62FA-39AD-91F46B7A1CF9}"/>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976;p35">
              <a:extLst>
                <a:ext uri="{FF2B5EF4-FFF2-40B4-BE49-F238E27FC236}">
                  <a16:creationId xmlns:a16="http://schemas.microsoft.com/office/drawing/2014/main" id="{C4B1CD01-C6E7-154C-D94D-76FF75939B0A}"/>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977;p35">
              <a:extLst>
                <a:ext uri="{FF2B5EF4-FFF2-40B4-BE49-F238E27FC236}">
                  <a16:creationId xmlns:a16="http://schemas.microsoft.com/office/drawing/2014/main" id="{623B194E-870D-64F4-3958-11B8AE3A12E2}"/>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978;p35">
              <a:extLst>
                <a:ext uri="{FF2B5EF4-FFF2-40B4-BE49-F238E27FC236}">
                  <a16:creationId xmlns:a16="http://schemas.microsoft.com/office/drawing/2014/main" id="{2AF87040-EDCD-C1D1-5AC3-5BA7FBF96CBC}"/>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979;p35">
              <a:extLst>
                <a:ext uri="{FF2B5EF4-FFF2-40B4-BE49-F238E27FC236}">
                  <a16:creationId xmlns:a16="http://schemas.microsoft.com/office/drawing/2014/main" id="{1DEDFABB-894B-3CA9-78C7-805792F6D92D}"/>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980;p35">
              <a:extLst>
                <a:ext uri="{FF2B5EF4-FFF2-40B4-BE49-F238E27FC236}">
                  <a16:creationId xmlns:a16="http://schemas.microsoft.com/office/drawing/2014/main" id="{FB1851F0-44F0-6CA6-F1A3-DE1B57914E1D}"/>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981;p35">
              <a:extLst>
                <a:ext uri="{FF2B5EF4-FFF2-40B4-BE49-F238E27FC236}">
                  <a16:creationId xmlns:a16="http://schemas.microsoft.com/office/drawing/2014/main" id="{AA00436A-814C-1B37-4696-923A561E92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982;p35">
              <a:extLst>
                <a:ext uri="{FF2B5EF4-FFF2-40B4-BE49-F238E27FC236}">
                  <a16:creationId xmlns:a16="http://schemas.microsoft.com/office/drawing/2014/main" id="{DC282714-3A45-BFAD-FA0E-3EA72CB28C59}"/>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983;p35">
              <a:extLst>
                <a:ext uri="{FF2B5EF4-FFF2-40B4-BE49-F238E27FC236}">
                  <a16:creationId xmlns:a16="http://schemas.microsoft.com/office/drawing/2014/main" id="{1D62D003-8419-C648-F83E-46CED360D2EA}"/>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984;p35">
              <a:extLst>
                <a:ext uri="{FF2B5EF4-FFF2-40B4-BE49-F238E27FC236}">
                  <a16:creationId xmlns:a16="http://schemas.microsoft.com/office/drawing/2014/main" id="{ADCF2BA7-4F54-9F61-70EB-46E073AFC376}"/>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985;p35">
              <a:extLst>
                <a:ext uri="{FF2B5EF4-FFF2-40B4-BE49-F238E27FC236}">
                  <a16:creationId xmlns:a16="http://schemas.microsoft.com/office/drawing/2014/main" id="{0C43145F-BD07-7A7F-A848-3C9F51C393A0}"/>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986;p35">
              <a:extLst>
                <a:ext uri="{FF2B5EF4-FFF2-40B4-BE49-F238E27FC236}">
                  <a16:creationId xmlns:a16="http://schemas.microsoft.com/office/drawing/2014/main" id="{24CDA7F5-924C-EA24-2C10-C47A0C6ED500}"/>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987;p35">
              <a:extLst>
                <a:ext uri="{FF2B5EF4-FFF2-40B4-BE49-F238E27FC236}">
                  <a16:creationId xmlns:a16="http://schemas.microsoft.com/office/drawing/2014/main" id="{DB7DED4F-50CB-DB8C-0F18-E91F1D337CCD}"/>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988;p35">
              <a:extLst>
                <a:ext uri="{FF2B5EF4-FFF2-40B4-BE49-F238E27FC236}">
                  <a16:creationId xmlns:a16="http://schemas.microsoft.com/office/drawing/2014/main" id="{B9DBF0EB-7250-B247-DB3B-D78A5C6AC827}"/>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989;p35">
              <a:extLst>
                <a:ext uri="{FF2B5EF4-FFF2-40B4-BE49-F238E27FC236}">
                  <a16:creationId xmlns:a16="http://schemas.microsoft.com/office/drawing/2014/main" id="{D7A2593B-66D2-4FED-9727-7D10C0824FE6}"/>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990;p35">
              <a:extLst>
                <a:ext uri="{FF2B5EF4-FFF2-40B4-BE49-F238E27FC236}">
                  <a16:creationId xmlns:a16="http://schemas.microsoft.com/office/drawing/2014/main" id="{0C2D7746-D9E8-BD41-1ED6-7D5BB8A6D6A7}"/>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991;p35">
              <a:extLst>
                <a:ext uri="{FF2B5EF4-FFF2-40B4-BE49-F238E27FC236}">
                  <a16:creationId xmlns:a16="http://schemas.microsoft.com/office/drawing/2014/main" id="{92B6477A-677B-0D9B-1DB5-92DE31E91883}"/>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992;p35">
              <a:extLst>
                <a:ext uri="{FF2B5EF4-FFF2-40B4-BE49-F238E27FC236}">
                  <a16:creationId xmlns:a16="http://schemas.microsoft.com/office/drawing/2014/main" id="{F06AA013-1BF0-89D9-25C5-7E4DE2AFFE05}"/>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993;p35">
              <a:extLst>
                <a:ext uri="{FF2B5EF4-FFF2-40B4-BE49-F238E27FC236}">
                  <a16:creationId xmlns:a16="http://schemas.microsoft.com/office/drawing/2014/main" id="{7D3E5D27-9CC3-CD52-0D6D-E7038C3FDC12}"/>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994;p35">
              <a:extLst>
                <a:ext uri="{FF2B5EF4-FFF2-40B4-BE49-F238E27FC236}">
                  <a16:creationId xmlns:a16="http://schemas.microsoft.com/office/drawing/2014/main" id="{B86AD7FF-7C8A-1B8C-B06D-E908E297733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995;p35">
              <a:extLst>
                <a:ext uri="{FF2B5EF4-FFF2-40B4-BE49-F238E27FC236}">
                  <a16:creationId xmlns:a16="http://schemas.microsoft.com/office/drawing/2014/main" id="{A519BA08-891E-47FE-3FB9-406AA39E20C7}"/>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996;p35">
              <a:extLst>
                <a:ext uri="{FF2B5EF4-FFF2-40B4-BE49-F238E27FC236}">
                  <a16:creationId xmlns:a16="http://schemas.microsoft.com/office/drawing/2014/main" id="{33EA339C-103A-FB92-630F-CC04E4160C91}"/>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997;p35">
              <a:extLst>
                <a:ext uri="{FF2B5EF4-FFF2-40B4-BE49-F238E27FC236}">
                  <a16:creationId xmlns:a16="http://schemas.microsoft.com/office/drawing/2014/main" id="{310DE7C8-B553-5351-4BE7-C3C4A11C966E}"/>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98;p35">
              <a:extLst>
                <a:ext uri="{FF2B5EF4-FFF2-40B4-BE49-F238E27FC236}">
                  <a16:creationId xmlns:a16="http://schemas.microsoft.com/office/drawing/2014/main" id="{A9EBC5C6-03B4-C505-8AA1-FA21B93FD4F3}"/>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999;p35">
              <a:extLst>
                <a:ext uri="{FF2B5EF4-FFF2-40B4-BE49-F238E27FC236}">
                  <a16:creationId xmlns:a16="http://schemas.microsoft.com/office/drawing/2014/main" id="{21A6056B-DC5B-F16D-44B8-B8A3A1F7B61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000;p35">
              <a:extLst>
                <a:ext uri="{FF2B5EF4-FFF2-40B4-BE49-F238E27FC236}">
                  <a16:creationId xmlns:a16="http://schemas.microsoft.com/office/drawing/2014/main" id="{C9B25EA7-6259-C4CE-2C17-54710876DAC3}"/>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001;p35">
              <a:extLst>
                <a:ext uri="{FF2B5EF4-FFF2-40B4-BE49-F238E27FC236}">
                  <a16:creationId xmlns:a16="http://schemas.microsoft.com/office/drawing/2014/main" id="{3686488C-3A64-7B1D-8023-5F002FFA01BE}"/>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002;p35">
              <a:extLst>
                <a:ext uri="{FF2B5EF4-FFF2-40B4-BE49-F238E27FC236}">
                  <a16:creationId xmlns:a16="http://schemas.microsoft.com/office/drawing/2014/main" id="{580F47F0-A5F8-D6EC-1043-42AF63B42BAA}"/>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003;p35">
              <a:extLst>
                <a:ext uri="{FF2B5EF4-FFF2-40B4-BE49-F238E27FC236}">
                  <a16:creationId xmlns:a16="http://schemas.microsoft.com/office/drawing/2014/main" id="{C5C59687-CF5A-6721-692C-D12A5F0FAC7E}"/>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004;p35">
              <a:extLst>
                <a:ext uri="{FF2B5EF4-FFF2-40B4-BE49-F238E27FC236}">
                  <a16:creationId xmlns:a16="http://schemas.microsoft.com/office/drawing/2014/main" id="{DEE8C22A-56EC-6BA9-4209-95A5DAA1E261}"/>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005;p35">
              <a:extLst>
                <a:ext uri="{FF2B5EF4-FFF2-40B4-BE49-F238E27FC236}">
                  <a16:creationId xmlns:a16="http://schemas.microsoft.com/office/drawing/2014/main" id="{DD0DF265-03AC-E2D7-F9F1-B8100F36B741}"/>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006;p35">
              <a:extLst>
                <a:ext uri="{FF2B5EF4-FFF2-40B4-BE49-F238E27FC236}">
                  <a16:creationId xmlns:a16="http://schemas.microsoft.com/office/drawing/2014/main" id="{751C579E-6CA3-5475-838B-8AFF1565C43A}"/>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0" name="Google Shape;1007;p35">
              <a:extLst>
                <a:ext uri="{FF2B5EF4-FFF2-40B4-BE49-F238E27FC236}">
                  <a16:creationId xmlns:a16="http://schemas.microsoft.com/office/drawing/2014/main" id="{BE1F98A4-0E29-AEB3-B84B-D1A66DEDD839}"/>
                </a:ext>
              </a:extLst>
            </p:cNvPr>
            <p:cNvGrpSpPr/>
            <p:nvPr/>
          </p:nvGrpSpPr>
          <p:grpSpPr>
            <a:xfrm>
              <a:off x="2404414" y="951198"/>
              <a:ext cx="883602" cy="370169"/>
              <a:chOff x="2404989" y="951198"/>
              <a:chExt cx="883602" cy="370169"/>
            </a:xfrm>
          </p:grpSpPr>
          <p:sp>
            <p:nvSpPr>
              <p:cNvPr id="117" name="Google Shape;1008;p35">
                <a:extLst>
                  <a:ext uri="{FF2B5EF4-FFF2-40B4-BE49-F238E27FC236}">
                    <a16:creationId xmlns:a16="http://schemas.microsoft.com/office/drawing/2014/main" id="{C51D1FBB-E71A-7C71-D518-BB4224139E87}"/>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009;p35">
                <a:extLst>
                  <a:ext uri="{FF2B5EF4-FFF2-40B4-BE49-F238E27FC236}">
                    <a16:creationId xmlns:a16="http://schemas.microsoft.com/office/drawing/2014/main" id="{0D6060D8-CC02-D6F2-538C-6E98B45BA0CA}"/>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010;p35">
                <a:extLst>
                  <a:ext uri="{FF2B5EF4-FFF2-40B4-BE49-F238E27FC236}">
                    <a16:creationId xmlns:a16="http://schemas.microsoft.com/office/drawing/2014/main" id="{F3D9C66D-61C7-5C02-8ABC-D452FFF8DE42}"/>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1011;p35">
                <a:extLst>
                  <a:ext uri="{FF2B5EF4-FFF2-40B4-BE49-F238E27FC236}">
                    <a16:creationId xmlns:a16="http://schemas.microsoft.com/office/drawing/2014/main" id="{B0331009-C996-5506-CFA7-EE114CBCB489}"/>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1012;p35">
                <a:extLst>
                  <a:ext uri="{FF2B5EF4-FFF2-40B4-BE49-F238E27FC236}">
                    <a16:creationId xmlns:a16="http://schemas.microsoft.com/office/drawing/2014/main" id="{1AB38D88-6E5E-51DD-A9D1-4BFFBB926CA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1013;p35">
                <a:extLst>
                  <a:ext uri="{FF2B5EF4-FFF2-40B4-BE49-F238E27FC236}">
                    <a16:creationId xmlns:a16="http://schemas.microsoft.com/office/drawing/2014/main" id="{A15B8655-A970-EE8F-DF92-ACD6C336F962}"/>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1014;p35">
                <a:extLst>
                  <a:ext uri="{FF2B5EF4-FFF2-40B4-BE49-F238E27FC236}">
                    <a16:creationId xmlns:a16="http://schemas.microsoft.com/office/drawing/2014/main" id="{23CDB42D-D812-9712-B217-C95A155B9012}"/>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Google Shape;1015;p35">
              <a:extLst>
                <a:ext uri="{FF2B5EF4-FFF2-40B4-BE49-F238E27FC236}">
                  <a16:creationId xmlns:a16="http://schemas.microsoft.com/office/drawing/2014/main" id="{80191027-931E-2CDC-2736-3010202FF90D}"/>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016;p35">
              <a:extLst>
                <a:ext uri="{FF2B5EF4-FFF2-40B4-BE49-F238E27FC236}">
                  <a16:creationId xmlns:a16="http://schemas.microsoft.com/office/drawing/2014/main" id="{6DCFEDAC-68C6-5744-2415-9184DCED2A71}"/>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017;p35">
              <a:extLst>
                <a:ext uri="{FF2B5EF4-FFF2-40B4-BE49-F238E27FC236}">
                  <a16:creationId xmlns:a16="http://schemas.microsoft.com/office/drawing/2014/main" id="{E28F0919-93C6-7A6C-C30F-064414C28B97}"/>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18;p35">
              <a:extLst>
                <a:ext uri="{FF2B5EF4-FFF2-40B4-BE49-F238E27FC236}">
                  <a16:creationId xmlns:a16="http://schemas.microsoft.com/office/drawing/2014/main" id="{457469F1-8793-6A16-AFD4-47D37AD03EA9}"/>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019;p35">
              <a:extLst>
                <a:ext uri="{FF2B5EF4-FFF2-40B4-BE49-F238E27FC236}">
                  <a16:creationId xmlns:a16="http://schemas.microsoft.com/office/drawing/2014/main" id="{D517C251-A0E4-AAC9-B3BF-FA754CDCB78A}"/>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20;p35">
              <a:extLst>
                <a:ext uri="{FF2B5EF4-FFF2-40B4-BE49-F238E27FC236}">
                  <a16:creationId xmlns:a16="http://schemas.microsoft.com/office/drawing/2014/main" id="{1A9EED22-1A82-A464-FABC-992C02130A01}"/>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21;p35">
              <a:extLst>
                <a:ext uri="{FF2B5EF4-FFF2-40B4-BE49-F238E27FC236}">
                  <a16:creationId xmlns:a16="http://schemas.microsoft.com/office/drawing/2014/main" id="{3076054A-1DCC-00D8-B775-B4D51B91517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22;p35">
              <a:extLst>
                <a:ext uri="{FF2B5EF4-FFF2-40B4-BE49-F238E27FC236}">
                  <a16:creationId xmlns:a16="http://schemas.microsoft.com/office/drawing/2014/main" id="{F4482A8B-2B01-5257-9603-39875419DCB1}"/>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23;p35">
              <a:extLst>
                <a:ext uri="{FF2B5EF4-FFF2-40B4-BE49-F238E27FC236}">
                  <a16:creationId xmlns:a16="http://schemas.microsoft.com/office/drawing/2014/main" id="{E4A300A3-8FD3-73BA-FD3E-93D8A5C7F011}"/>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024;p35">
              <a:extLst>
                <a:ext uri="{FF2B5EF4-FFF2-40B4-BE49-F238E27FC236}">
                  <a16:creationId xmlns:a16="http://schemas.microsoft.com/office/drawing/2014/main" id="{7A2C3EC0-3551-F5E6-5048-0C4C3CC19045}"/>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025;p35">
              <a:extLst>
                <a:ext uri="{FF2B5EF4-FFF2-40B4-BE49-F238E27FC236}">
                  <a16:creationId xmlns:a16="http://schemas.microsoft.com/office/drawing/2014/main" id="{1CE2A78A-6B11-9CEA-08E7-830C07BF3A3F}"/>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026;p35">
              <a:extLst>
                <a:ext uri="{FF2B5EF4-FFF2-40B4-BE49-F238E27FC236}">
                  <a16:creationId xmlns:a16="http://schemas.microsoft.com/office/drawing/2014/main" id="{959B2B14-48A2-41DE-F00F-948908337C21}"/>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027;p35">
              <a:extLst>
                <a:ext uri="{FF2B5EF4-FFF2-40B4-BE49-F238E27FC236}">
                  <a16:creationId xmlns:a16="http://schemas.microsoft.com/office/drawing/2014/main" id="{EC2A5138-034F-72FC-FEF0-4E82ED35CF8A}"/>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1028;p35">
              <a:extLst>
                <a:ext uri="{FF2B5EF4-FFF2-40B4-BE49-F238E27FC236}">
                  <a16:creationId xmlns:a16="http://schemas.microsoft.com/office/drawing/2014/main" id="{E0FC709F-B638-8F7B-DCA8-3202A87F75BD}"/>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029;p35">
              <a:extLst>
                <a:ext uri="{FF2B5EF4-FFF2-40B4-BE49-F238E27FC236}">
                  <a16:creationId xmlns:a16="http://schemas.microsoft.com/office/drawing/2014/main" id="{08FE26B6-B595-1AED-9D72-E8278502E5A8}"/>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030;p35">
              <a:extLst>
                <a:ext uri="{FF2B5EF4-FFF2-40B4-BE49-F238E27FC236}">
                  <a16:creationId xmlns:a16="http://schemas.microsoft.com/office/drawing/2014/main" id="{AC4303C0-C314-E41B-36C6-C5FD5605DAA2}"/>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5" name="TextBox 124">
            <a:extLst>
              <a:ext uri="{FF2B5EF4-FFF2-40B4-BE49-F238E27FC236}">
                <a16:creationId xmlns:a16="http://schemas.microsoft.com/office/drawing/2014/main" id="{A8593822-560A-4CB8-A629-3DCABBA93EA2}"/>
              </a:ext>
            </a:extLst>
          </p:cNvPr>
          <p:cNvSpPr txBox="1"/>
          <p:nvPr/>
        </p:nvSpPr>
        <p:spPr>
          <a:xfrm>
            <a:off x="5772270" y="674400"/>
            <a:ext cx="5588062" cy="3580467"/>
          </a:xfrm>
          <a:prstGeom prst="rect">
            <a:avLst/>
          </a:prstGeom>
          <a:noFill/>
        </p:spPr>
        <p:txBody>
          <a:bodyPr wrap="square">
            <a:spAutoFit/>
          </a:bodyPr>
          <a:lstStyle/>
          <a:p>
            <a:pPr algn="ctr">
              <a:spcAft>
                <a:spcPts val="800"/>
              </a:spcAft>
            </a:pPr>
            <a:r>
              <a:rPr lang="vi-VN" sz="4000" b="1" i="1">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b="1" i="1">
                <a:latin typeface="Times New Roman" panose="02020603050405020304" pitchFamily="18" charset="0"/>
                <a:ea typeface="Times New Roman" panose="02020603050405020304" pitchFamily="18" charset="0"/>
                <a:cs typeface="Times New Roman" panose="02020603050405020304" pitchFamily="18" charset="0"/>
              </a:rPr>
              <a:t>Mảnh ghép bí ẩn</a:t>
            </a:r>
            <a:r>
              <a:rPr lang="vi-VN" sz="4000" b="1"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i="1">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Có một từ khóa là thông điệp của bài học bị ẩn dưới  </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từng mảnh ghép</a:t>
            </a: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 Trả lời được đúng một câu hỏi sẽ lật mở được 1 từ khóa ở </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mảnh ghép</a:t>
            </a: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720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6" name="Google Shape;854;p34">
            <a:extLst>
              <a:ext uri="{FF2B5EF4-FFF2-40B4-BE49-F238E27FC236}">
                <a16:creationId xmlns:a16="http://schemas.microsoft.com/office/drawing/2014/main" id="{5D2D9BDF-6990-E7BF-F5FF-F960F9AFED6B}"/>
              </a:ext>
            </a:extLst>
          </p:cNvPr>
          <p:cNvGrpSpPr/>
          <p:nvPr/>
        </p:nvGrpSpPr>
        <p:grpSpPr>
          <a:xfrm>
            <a:off x="3885360" y="2837034"/>
            <a:ext cx="981065" cy="2063628"/>
            <a:chOff x="1476725" y="2040675"/>
            <a:chExt cx="735799" cy="1547721"/>
          </a:xfrm>
        </p:grpSpPr>
        <p:sp>
          <p:nvSpPr>
            <p:cNvPr id="127" name="Google Shape;855;p34">
              <a:extLst>
                <a:ext uri="{FF2B5EF4-FFF2-40B4-BE49-F238E27FC236}">
                  <a16:creationId xmlns:a16="http://schemas.microsoft.com/office/drawing/2014/main" id="{B566A315-96FC-A3C7-A666-41BB8167CD60}"/>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856;p34">
              <a:extLst>
                <a:ext uri="{FF2B5EF4-FFF2-40B4-BE49-F238E27FC236}">
                  <a16:creationId xmlns:a16="http://schemas.microsoft.com/office/drawing/2014/main" id="{3DDEE241-7730-F0B3-28CB-CA7A7B95F108}"/>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857;p34">
              <a:extLst>
                <a:ext uri="{FF2B5EF4-FFF2-40B4-BE49-F238E27FC236}">
                  <a16:creationId xmlns:a16="http://schemas.microsoft.com/office/drawing/2014/main" id="{A471F4F6-4EB3-1C45-8A1A-6F15FDF11503}"/>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858;p34">
              <a:extLst>
                <a:ext uri="{FF2B5EF4-FFF2-40B4-BE49-F238E27FC236}">
                  <a16:creationId xmlns:a16="http://schemas.microsoft.com/office/drawing/2014/main" id="{427609E9-B45C-10AA-217F-815D64E01319}"/>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859;p34">
              <a:extLst>
                <a:ext uri="{FF2B5EF4-FFF2-40B4-BE49-F238E27FC236}">
                  <a16:creationId xmlns:a16="http://schemas.microsoft.com/office/drawing/2014/main" id="{B2BC3FBA-BC28-8847-6083-832DBEA61AFB}"/>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860;p34">
              <a:extLst>
                <a:ext uri="{FF2B5EF4-FFF2-40B4-BE49-F238E27FC236}">
                  <a16:creationId xmlns:a16="http://schemas.microsoft.com/office/drawing/2014/main" id="{EB0BA043-8875-7923-1E4E-491D5461CDB1}"/>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861;p34">
              <a:extLst>
                <a:ext uri="{FF2B5EF4-FFF2-40B4-BE49-F238E27FC236}">
                  <a16:creationId xmlns:a16="http://schemas.microsoft.com/office/drawing/2014/main" id="{7074F18E-31B2-9A26-9F20-FD82C97787F0}"/>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862;p34">
              <a:extLst>
                <a:ext uri="{FF2B5EF4-FFF2-40B4-BE49-F238E27FC236}">
                  <a16:creationId xmlns:a16="http://schemas.microsoft.com/office/drawing/2014/main" id="{7E88AC4C-F170-5BBD-2988-FF51144A1AAC}"/>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5" name="Google Shape;869;p34">
            <a:extLst>
              <a:ext uri="{FF2B5EF4-FFF2-40B4-BE49-F238E27FC236}">
                <a16:creationId xmlns:a16="http://schemas.microsoft.com/office/drawing/2014/main" id="{6EF4D7D9-FF86-133C-86DF-7ABA05DC814A}"/>
              </a:ext>
            </a:extLst>
          </p:cNvPr>
          <p:cNvGrpSpPr/>
          <p:nvPr/>
        </p:nvGrpSpPr>
        <p:grpSpPr>
          <a:xfrm>
            <a:off x="3636577" y="1925550"/>
            <a:ext cx="545148" cy="1112457"/>
            <a:chOff x="158738" y="274450"/>
            <a:chExt cx="408861" cy="834343"/>
          </a:xfrm>
        </p:grpSpPr>
        <p:grpSp>
          <p:nvGrpSpPr>
            <p:cNvPr id="136" name="Google Shape;870;p34">
              <a:extLst>
                <a:ext uri="{FF2B5EF4-FFF2-40B4-BE49-F238E27FC236}">
                  <a16:creationId xmlns:a16="http://schemas.microsoft.com/office/drawing/2014/main" id="{1614F592-E1C1-5D8C-A71E-82C8A451F13E}"/>
                </a:ext>
              </a:extLst>
            </p:cNvPr>
            <p:cNvGrpSpPr/>
            <p:nvPr/>
          </p:nvGrpSpPr>
          <p:grpSpPr>
            <a:xfrm>
              <a:off x="158738" y="626738"/>
              <a:ext cx="109300" cy="109625"/>
              <a:chOff x="9043313" y="2299825"/>
              <a:chExt cx="109300" cy="109625"/>
            </a:xfrm>
          </p:grpSpPr>
          <p:sp>
            <p:nvSpPr>
              <p:cNvPr id="139" name="Google Shape;871;p34">
                <a:extLst>
                  <a:ext uri="{FF2B5EF4-FFF2-40B4-BE49-F238E27FC236}">
                    <a16:creationId xmlns:a16="http://schemas.microsoft.com/office/drawing/2014/main" id="{75292872-00CA-E0CA-0988-A5C3D6EAFAD6}"/>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872;p34">
                <a:extLst>
                  <a:ext uri="{FF2B5EF4-FFF2-40B4-BE49-F238E27FC236}">
                    <a16:creationId xmlns:a16="http://schemas.microsoft.com/office/drawing/2014/main" id="{4E4C41CE-723F-BB34-7BC5-72743843544F}"/>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7" name="Google Shape;873;p34">
              <a:extLst>
                <a:ext uri="{FF2B5EF4-FFF2-40B4-BE49-F238E27FC236}">
                  <a16:creationId xmlns:a16="http://schemas.microsoft.com/office/drawing/2014/main" id="{9F85770F-E11F-E256-0BCF-80933304CD23}"/>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874;p34">
              <a:extLst>
                <a:ext uri="{FF2B5EF4-FFF2-40B4-BE49-F238E27FC236}">
                  <a16:creationId xmlns:a16="http://schemas.microsoft.com/office/drawing/2014/main" id="{DADF550F-16D8-9E84-DCBA-10E8DF6FF4DB}"/>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 name="Google Shape;875;p34">
            <a:extLst>
              <a:ext uri="{FF2B5EF4-FFF2-40B4-BE49-F238E27FC236}">
                <a16:creationId xmlns:a16="http://schemas.microsoft.com/office/drawing/2014/main" id="{A45AAABC-9C8E-C19E-F469-AD27DEBA6632}"/>
              </a:ext>
            </a:extLst>
          </p:cNvPr>
          <p:cNvGrpSpPr/>
          <p:nvPr/>
        </p:nvGrpSpPr>
        <p:grpSpPr>
          <a:xfrm rot="681697">
            <a:off x="4076962" y="1925297"/>
            <a:ext cx="789617" cy="727235"/>
            <a:chOff x="6578186" y="3304323"/>
            <a:chExt cx="592215" cy="545427"/>
          </a:xfrm>
        </p:grpSpPr>
        <p:sp>
          <p:nvSpPr>
            <p:cNvPr id="142" name="Google Shape;876;p34">
              <a:extLst>
                <a:ext uri="{FF2B5EF4-FFF2-40B4-BE49-F238E27FC236}">
                  <a16:creationId xmlns:a16="http://schemas.microsoft.com/office/drawing/2014/main" id="{244CDCDD-126B-CFEA-D652-F44C69451825}"/>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877;p34">
              <a:extLst>
                <a:ext uri="{FF2B5EF4-FFF2-40B4-BE49-F238E27FC236}">
                  <a16:creationId xmlns:a16="http://schemas.microsoft.com/office/drawing/2014/main" id="{DE294CC9-1872-3474-F075-21184476CFF5}"/>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878;p34">
              <a:extLst>
                <a:ext uri="{FF2B5EF4-FFF2-40B4-BE49-F238E27FC236}">
                  <a16:creationId xmlns:a16="http://schemas.microsoft.com/office/drawing/2014/main" id="{7DF47659-BBD8-C5FB-AA3C-898E6BFF629D}"/>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879;p34">
              <a:extLst>
                <a:ext uri="{FF2B5EF4-FFF2-40B4-BE49-F238E27FC236}">
                  <a16:creationId xmlns:a16="http://schemas.microsoft.com/office/drawing/2014/main" id="{12331F28-C291-E99A-E954-CF3E7BEAA7FC}"/>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 name="Google Shape;885;p34">
            <a:extLst>
              <a:ext uri="{FF2B5EF4-FFF2-40B4-BE49-F238E27FC236}">
                <a16:creationId xmlns:a16="http://schemas.microsoft.com/office/drawing/2014/main" id="{2D406F8B-9F26-4AC1-F67D-58447598CD04}"/>
              </a:ext>
            </a:extLst>
          </p:cNvPr>
          <p:cNvGrpSpPr/>
          <p:nvPr/>
        </p:nvGrpSpPr>
        <p:grpSpPr>
          <a:xfrm>
            <a:off x="4030085" y="273672"/>
            <a:ext cx="998887" cy="1080797"/>
            <a:chOff x="4578694" y="3545867"/>
            <a:chExt cx="749165" cy="810598"/>
          </a:xfrm>
        </p:grpSpPr>
        <p:sp>
          <p:nvSpPr>
            <p:cNvPr id="147" name="Google Shape;886;p34">
              <a:extLst>
                <a:ext uri="{FF2B5EF4-FFF2-40B4-BE49-F238E27FC236}">
                  <a16:creationId xmlns:a16="http://schemas.microsoft.com/office/drawing/2014/main" id="{82DF2655-FE84-C9EB-6D2C-C87FC9B8D23E}"/>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887;p34">
              <a:extLst>
                <a:ext uri="{FF2B5EF4-FFF2-40B4-BE49-F238E27FC236}">
                  <a16:creationId xmlns:a16="http://schemas.microsoft.com/office/drawing/2014/main" id="{AA87F3B6-F448-BE68-D457-AE35746A94FC}"/>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888;p34">
              <a:extLst>
                <a:ext uri="{FF2B5EF4-FFF2-40B4-BE49-F238E27FC236}">
                  <a16:creationId xmlns:a16="http://schemas.microsoft.com/office/drawing/2014/main" id="{692C1128-82F7-3812-4558-BC10AD85C283}"/>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889;p34">
              <a:extLst>
                <a:ext uri="{FF2B5EF4-FFF2-40B4-BE49-F238E27FC236}">
                  <a16:creationId xmlns:a16="http://schemas.microsoft.com/office/drawing/2014/main" id="{AA987904-9584-3BB1-6757-A8B5B06B80D2}"/>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339661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F37872-16E2-7763-9C4B-D993E95F3F4A}"/>
              </a:ext>
            </a:extLst>
          </p:cNvPr>
          <p:cNvPicPr>
            <a:picLocks noChangeAspect="1"/>
          </p:cNvPicPr>
          <p:nvPr/>
        </p:nvPicPr>
        <p:blipFill>
          <a:blip r:embed="rId5"/>
          <a:stretch>
            <a:fillRect/>
          </a:stretch>
        </p:blipFill>
        <p:spPr>
          <a:xfrm>
            <a:off x="0" y="3347"/>
            <a:ext cx="12192000" cy="6854653"/>
          </a:xfrm>
          <a:prstGeom prst="rect">
            <a:avLst/>
          </a:prstGeom>
        </p:spPr>
      </p:pic>
      <p:grpSp>
        <p:nvGrpSpPr>
          <p:cNvPr id="6" name="Group 5">
            <a:extLst>
              <a:ext uri="{FF2B5EF4-FFF2-40B4-BE49-F238E27FC236}">
                <a16:creationId xmlns:a16="http://schemas.microsoft.com/office/drawing/2014/main" id="{71AB0124-951A-DE22-E30E-630C512C3BDA}"/>
              </a:ext>
            </a:extLst>
          </p:cNvPr>
          <p:cNvGrpSpPr/>
          <p:nvPr/>
        </p:nvGrpSpPr>
        <p:grpSpPr>
          <a:xfrm>
            <a:off x="2477162" y="1068700"/>
            <a:ext cx="7564229" cy="5282819"/>
            <a:chOff x="2477162" y="1068700"/>
            <a:chExt cx="7564229" cy="5282819"/>
          </a:xfrm>
        </p:grpSpPr>
        <p:pic>
          <p:nvPicPr>
            <p:cNvPr id="7" name="mau1">
              <a:hlinkClick r:id="rId6" action="ppaction://hlinksldjump"/>
              <a:extLst>
                <a:ext uri="{FF2B5EF4-FFF2-40B4-BE49-F238E27FC236}">
                  <a16:creationId xmlns:a16="http://schemas.microsoft.com/office/drawing/2014/main" id="{448E19FC-E524-6EAC-A161-F3B46B0255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402" y="1070211"/>
              <a:ext cx="2651990" cy="2651990"/>
            </a:xfrm>
            <a:prstGeom prst="rect">
              <a:avLst/>
            </a:prstGeom>
          </p:spPr>
        </p:pic>
        <p:pic>
          <p:nvPicPr>
            <p:cNvPr id="8" name="mau2">
              <a:hlinkClick r:id="rId8" action="ppaction://hlinksldjump"/>
              <a:extLst>
                <a:ext uri="{FF2B5EF4-FFF2-40B4-BE49-F238E27FC236}">
                  <a16:creationId xmlns:a16="http://schemas.microsoft.com/office/drawing/2014/main" id="{C9A3272E-984A-526F-472D-694BAF3DF6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5529" y="1421361"/>
              <a:ext cx="2633741" cy="2639810"/>
            </a:xfrm>
            <a:prstGeom prst="rect">
              <a:avLst/>
            </a:prstGeom>
          </p:spPr>
        </p:pic>
        <p:pic>
          <p:nvPicPr>
            <p:cNvPr id="9" name="mau3">
              <a:hlinkClick r:id="rId10" action="ppaction://hlinksldjump"/>
              <a:extLst>
                <a:ext uri="{FF2B5EF4-FFF2-40B4-BE49-F238E27FC236}">
                  <a16:creationId xmlns:a16="http://schemas.microsoft.com/office/drawing/2014/main" id="{8AAF0519-1D61-98E4-2AE3-03324034DA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1581" y="1068700"/>
              <a:ext cx="2639810" cy="2639810"/>
            </a:xfrm>
            <a:prstGeom prst="rect">
              <a:avLst/>
            </a:prstGeom>
          </p:spPr>
        </p:pic>
        <p:pic>
          <p:nvPicPr>
            <p:cNvPr id="10" name="mau4">
              <a:hlinkClick r:id="rId12" action="ppaction://hlinksldjump"/>
              <a:extLst>
                <a:ext uri="{FF2B5EF4-FFF2-40B4-BE49-F238E27FC236}">
                  <a16:creationId xmlns:a16="http://schemas.microsoft.com/office/drawing/2014/main" id="{8F903B31-3F47-BD56-6642-93D0788808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7162" y="3350758"/>
              <a:ext cx="2651990" cy="2651990"/>
            </a:xfrm>
            <a:prstGeom prst="rect">
              <a:avLst/>
            </a:prstGeom>
          </p:spPr>
        </p:pic>
        <p:pic>
          <p:nvPicPr>
            <p:cNvPr id="11" name="mau5">
              <a:hlinkClick r:id="rId14" action="ppaction://hlinksldjump"/>
              <a:extLst>
                <a:ext uri="{FF2B5EF4-FFF2-40B4-BE49-F238E27FC236}">
                  <a16:creationId xmlns:a16="http://schemas.microsoft.com/office/drawing/2014/main" id="{5797A3B8-3163-3AE2-FD57-CED7EE4788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2195" y="3711709"/>
              <a:ext cx="2633741" cy="2639810"/>
            </a:xfrm>
            <a:prstGeom prst="rect">
              <a:avLst/>
            </a:prstGeom>
          </p:spPr>
        </p:pic>
        <p:pic>
          <p:nvPicPr>
            <p:cNvPr id="12" name="mau6">
              <a:hlinkClick r:id="rId16" action="ppaction://hlinksldjump"/>
              <a:extLst>
                <a:ext uri="{FF2B5EF4-FFF2-40B4-BE49-F238E27FC236}">
                  <a16:creationId xmlns:a16="http://schemas.microsoft.com/office/drawing/2014/main" id="{DD1017C8-57DE-72D6-E2F3-477502528D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46197" y="3349488"/>
              <a:ext cx="2651990" cy="2651990"/>
            </a:xfrm>
            <a:prstGeom prst="rect">
              <a:avLst/>
            </a:prstGeom>
          </p:spPr>
        </p:pic>
        <p:sp>
          <p:nvSpPr>
            <p:cNvPr id="13" name="Rectangle 12">
              <a:extLst>
                <a:ext uri="{FF2B5EF4-FFF2-40B4-BE49-F238E27FC236}">
                  <a16:creationId xmlns:a16="http://schemas.microsoft.com/office/drawing/2014/main" id="{892CABAE-D6B8-917B-F682-E6BC2973694E}"/>
                </a:ext>
              </a:extLst>
            </p:cNvPr>
            <p:cNvSpPr/>
            <p:nvPr/>
          </p:nvSpPr>
          <p:spPr>
            <a:xfrm>
              <a:off x="3909391" y="2120348"/>
              <a:ext cx="569844" cy="881639"/>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46DAE5-173F-FA76-B782-1AEBFD5E7F92}"/>
                </a:ext>
              </a:extLst>
            </p:cNvPr>
            <p:cNvSpPr/>
            <p:nvPr/>
          </p:nvSpPr>
          <p:spPr>
            <a:xfrm>
              <a:off x="6127686" y="1955386"/>
              <a:ext cx="569844" cy="88163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8F00F56-FA2D-AB4F-8343-B890E5901E5E}"/>
                </a:ext>
              </a:extLst>
            </p:cNvPr>
            <p:cNvSpPr/>
            <p:nvPr/>
          </p:nvSpPr>
          <p:spPr>
            <a:xfrm>
              <a:off x="8372192" y="1981891"/>
              <a:ext cx="569844" cy="881639"/>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1D52C9-07C3-00EF-A66F-A32AE975050E}"/>
                </a:ext>
              </a:extLst>
            </p:cNvPr>
            <p:cNvSpPr/>
            <p:nvPr/>
          </p:nvSpPr>
          <p:spPr>
            <a:xfrm>
              <a:off x="8372192" y="4260241"/>
              <a:ext cx="569844" cy="881639"/>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0BCEA3-1170-B506-2405-763AEA49508C}"/>
                </a:ext>
              </a:extLst>
            </p:cNvPr>
            <p:cNvSpPr/>
            <p:nvPr/>
          </p:nvSpPr>
          <p:spPr>
            <a:xfrm>
              <a:off x="6079941" y="4324705"/>
              <a:ext cx="569844" cy="881639"/>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AA31124-AB56-0948-284F-4E4B9A8D42AD}"/>
                </a:ext>
              </a:extLst>
            </p:cNvPr>
            <p:cNvSpPr/>
            <p:nvPr/>
          </p:nvSpPr>
          <p:spPr>
            <a:xfrm>
              <a:off x="3787690" y="4389169"/>
              <a:ext cx="569844" cy="881639"/>
            </a:xfrm>
            <a:prstGeom prst="rect">
              <a:avLst/>
            </a:prstGeom>
            <a:solidFill>
              <a:srgbClr val="CC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9732CBA-6C5A-C214-6AFF-21AFEE56FB6F}"/>
                </a:ext>
              </a:extLst>
            </p:cNvPr>
            <p:cNvSpPr/>
            <p:nvPr/>
          </p:nvSpPr>
          <p:spPr>
            <a:xfrm>
              <a:off x="3100638" y="1961045"/>
              <a:ext cx="2018822" cy="923330"/>
            </a:xfrm>
            <a:prstGeom prst="rect">
              <a:avLst/>
            </a:prstGeom>
            <a:noFill/>
          </p:spPr>
          <p:txBody>
            <a:bodyPr wrap="non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Tiếng</a:t>
              </a:r>
            </a:p>
          </p:txBody>
        </p:sp>
        <p:sp>
          <p:nvSpPr>
            <p:cNvPr id="20" name="Rectangle 19">
              <a:extLst>
                <a:ext uri="{FF2B5EF4-FFF2-40B4-BE49-F238E27FC236}">
                  <a16:creationId xmlns:a16="http://schemas.microsoft.com/office/drawing/2014/main" id="{91F4C6F4-C235-A597-0A92-48E173581000}"/>
                </a:ext>
              </a:extLst>
            </p:cNvPr>
            <p:cNvSpPr/>
            <p:nvPr/>
          </p:nvSpPr>
          <p:spPr>
            <a:xfrm>
              <a:off x="5419799" y="4418215"/>
              <a:ext cx="1415773" cy="923330"/>
            </a:xfrm>
            <a:prstGeom prst="rect">
              <a:avLst/>
            </a:prstGeom>
            <a:noFill/>
          </p:spPr>
          <p:txBody>
            <a:bodyPr wrap="non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còn</a:t>
              </a:r>
            </a:p>
          </p:txBody>
        </p:sp>
        <p:sp>
          <p:nvSpPr>
            <p:cNvPr id="21" name="Rectangle 20">
              <a:extLst>
                <a:ext uri="{FF2B5EF4-FFF2-40B4-BE49-F238E27FC236}">
                  <a16:creationId xmlns:a16="http://schemas.microsoft.com/office/drawing/2014/main" id="{C2240470-0F58-5535-FC3B-57CC80A0928E}"/>
                </a:ext>
              </a:extLst>
            </p:cNvPr>
            <p:cNvSpPr/>
            <p:nvPr/>
          </p:nvSpPr>
          <p:spPr>
            <a:xfrm>
              <a:off x="8288666" y="1961045"/>
              <a:ext cx="800220" cy="923330"/>
            </a:xfrm>
            <a:prstGeom prst="rect">
              <a:avLst/>
            </a:prstGeom>
            <a:noFill/>
          </p:spPr>
          <p:txBody>
            <a:bodyPr wrap="non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ta</a:t>
              </a:r>
            </a:p>
          </p:txBody>
        </p:sp>
        <p:sp>
          <p:nvSpPr>
            <p:cNvPr id="22" name="Rectangle 21">
              <a:extLst>
                <a:ext uri="{FF2B5EF4-FFF2-40B4-BE49-F238E27FC236}">
                  <a16:creationId xmlns:a16="http://schemas.microsoft.com/office/drawing/2014/main" id="{49C8B75F-85A4-72D4-D864-1EB087287E06}"/>
                </a:ext>
              </a:extLst>
            </p:cNvPr>
            <p:cNvSpPr/>
            <p:nvPr/>
          </p:nvSpPr>
          <p:spPr>
            <a:xfrm>
              <a:off x="5457630" y="2045462"/>
              <a:ext cx="1986442" cy="923330"/>
            </a:xfrm>
            <a:prstGeom prst="rect">
              <a:avLst/>
            </a:prstGeom>
            <a:noFill/>
          </p:spPr>
          <p:txBody>
            <a:bodyPr wrap="non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n</a:t>
              </a: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ước</a:t>
              </a:r>
            </a:p>
          </p:txBody>
        </p:sp>
        <p:sp>
          <p:nvSpPr>
            <p:cNvPr id="23" name="Rectangle 22">
              <a:extLst>
                <a:ext uri="{FF2B5EF4-FFF2-40B4-BE49-F238E27FC236}">
                  <a16:creationId xmlns:a16="http://schemas.microsoft.com/office/drawing/2014/main" id="{0286E4EE-ACB4-68D8-D74D-02856DC1669F}"/>
                </a:ext>
              </a:extLst>
            </p:cNvPr>
            <p:cNvSpPr/>
            <p:nvPr/>
          </p:nvSpPr>
          <p:spPr>
            <a:xfrm>
              <a:off x="3161489" y="4228340"/>
              <a:ext cx="1415773" cy="923330"/>
            </a:xfrm>
            <a:prstGeom prst="rect">
              <a:avLst/>
            </a:prstGeom>
            <a:noFill/>
          </p:spPr>
          <p:txBody>
            <a:bodyPr wrap="non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còn</a:t>
              </a:r>
            </a:p>
          </p:txBody>
        </p:sp>
        <p:sp>
          <p:nvSpPr>
            <p:cNvPr id="24" name="Rectangle 23">
              <a:extLst>
                <a:ext uri="{FF2B5EF4-FFF2-40B4-BE49-F238E27FC236}">
                  <a16:creationId xmlns:a16="http://schemas.microsoft.com/office/drawing/2014/main" id="{60A7EE7C-C3E1-ECB2-E782-7A6E94A224C1}"/>
                </a:ext>
              </a:extLst>
            </p:cNvPr>
            <p:cNvSpPr/>
            <p:nvPr/>
          </p:nvSpPr>
          <p:spPr>
            <a:xfrm>
              <a:off x="7748803" y="4329992"/>
              <a:ext cx="1441741" cy="923330"/>
            </a:xfrm>
            <a:prstGeom prst="rect">
              <a:avLst/>
            </a:prstGeom>
            <a:noFill/>
          </p:spPr>
          <p:txBody>
            <a:bodyPr wrap="non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Việt</a:t>
              </a:r>
            </a:p>
          </p:txBody>
        </p:sp>
      </p:grpSp>
      <p:pic>
        <p:nvPicPr>
          <p:cNvPr id="124" name="den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29402" y="1070211"/>
            <a:ext cx="2651990" cy="2651990"/>
          </a:xfrm>
          <a:prstGeom prst="rect">
            <a:avLst/>
          </a:prstGeom>
        </p:spPr>
      </p:pic>
      <p:pic>
        <p:nvPicPr>
          <p:cNvPr id="125" name="den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25529" y="1421361"/>
            <a:ext cx="2639810" cy="2639810"/>
          </a:xfrm>
          <a:prstGeom prst="rect">
            <a:avLst/>
          </a:prstGeom>
        </p:spPr>
      </p:pic>
      <p:pic>
        <p:nvPicPr>
          <p:cNvPr id="126" name="den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01581" y="1068700"/>
            <a:ext cx="2639810" cy="2645893"/>
          </a:xfrm>
          <a:prstGeom prst="rect">
            <a:avLst/>
          </a:prstGeom>
        </p:spPr>
      </p:pic>
      <p:pic>
        <p:nvPicPr>
          <p:cNvPr id="127" name="den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7162" y="3350758"/>
            <a:ext cx="2651990" cy="2651990"/>
          </a:xfrm>
          <a:prstGeom prst="rect">
            <a:avLst/>
          </a:prstGeom>
        </p:spPr>
      </p:pic>
      <p:pic>
        <p:nvPicPr>
          <p:cNvPr id="128" name="den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72195" y="3702183"/>
            <a:ext cx="2639810" cy="2639810"/>
          </a:xfrm>
          <a:prstGeom prst="rect">
            <a:avLst/>
          </a:prstGeom>
        </p:spPr>
      </p:pic>
      <p:pic>
        <p:nvPicPr>
          <p:cNvPr id="129" name="den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46197" y="3349488"/>
            <a:ext cx="2651990" cy="2651990"/>
          </a:xfrm>
          <a:prstGeom prst="rect">
            <a:avLst/>
          </a:prstGeom>
        </p:spPr>
      </p:pic>
      <p:pic>
        <p:nvPicPr>
          <p:cNvPr id="159" name="Picture 158">
            <a:hlinkClick r:id="" action="ppaction://noaction"/>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995" y="1477748"/>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703" y="-671549"/>
            <a:ext cx="609600" cy="609600"/>
          </a:xfrm>
          <a:prstGeom prst="rect">
            <a:avLst/>
          </a:prstGeom>
        </p:spPr>
      </p:pic>
      <p:pic>
        <p:nvPicPr>
          <p:cNvPr id="139" name="mau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402" y="1070211"/>
            <a:ext cx="2651990" cy="2651990"/>
          </a:xfrm>
          <a:prstGeom prst="rect">
            <a:avLst/>
          </a:prstGeom>
        </p:spPr>
      </p:pic>
      <p:pic>
        <p:nvPicPr>
          <p:cNvPr id="140" name="mau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5529" y="1421361"/>
            <a:ext cx="2633741" cy="2639810"/>
          </a:xfrm>
          <a:prstGeom prst="rect">
            <a:avLst/>
          </a:prstGeom>
        </p:spPr>
      </p:pic>
      <p:pic>
        <p:nvPicPr>
          <p:cNvPr id="141" name="mau3">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1581" y="1068700"/>
            <a:ext cx="2639810" cy="2639810"/>
          </a:xfrm>
          <a:prstGeom prst="rect">
            <a:avLst/>
          </a:prstGeom>
        </p:spPr>
      </p:pic>
      <p:pic>
        <p:nvPicPr>
          <p:cNvPr id="142" name="mau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7162" y="3350758"/>
            <a:ext cx="2651990" cy="2651990"/>
          </a:xfrm>
          <a:prstGeom prst="rect">
            <a:avLst/>
          </a:prstGeom>
        </p:spPr>
      </p:pic>
      <p:pic>
        <p:nvPicPr>
          <p:cNvPr id="143" name="mau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2195" y="3711709"/>
            <a:ext cx="2633741" cy="2639810"/>
          </a:xfrm>
          <a:prstGeom prst="rect">
            <a:avLst/>
          </a:prstGeom>
        </p:spPr>
      </p:pic>
      <p:pic>
        <p:nvPicPr>
          <p:cNvPr id="144" name="mau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33538" y="3311218"/>
            <a:ext cx="2651990" cy="2651990"/>
          </a:xfrm>
          <a:prstGeom prst="rect">
            <a:avLst/>
          </a:prstGeom>
        </p:spPr>
      </p:pic>
      <p:sp>
        <p:nvSpPr>
          <p:cNvPr id="3" name="Rectangle 2">
            <a:extLst>
              <a:ext uri="{FF2B5EF4-FFF2-40B4-BE49-F238E27FC236}">
                <a16:creationId xmlns:a16="http://schemas.microsoft.com/office/drawing/2014/main" id="{7EB4A9BF-ECB1-8733-ECEA-2DD9D1DE6B66}"/>
              </a:ext>
            </a:extLst>
          </p:cNvPr>
          <p:cNvSpPr/>
          <p:nvPr/>
        </p:nvSpPr>
        <p:spPr>
          <a:xfrm>
            <a:off x="3458379" y="290788"/>
            <a:ext cx="5610831" cy="923330"/>
          </a:xfrm>
          <a:prstGeom prst="rect">
            <a:avLst/>
          </a:prstGeom>
          <a:noFill/>
        </p:spPr>
        <p:txBody>
          <a:bodyPr wrap="none" lIns="91440" tIns="45720" rIns="91440" bIns="45720">
            <a:spAutoFit/>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MẢNH GHÉP BÍ ẨN</a:t>
            </a:r>
          </a:p>
        </p:txBody>
      </p:sp>
      <p:sp>
        <p:nvSpPr>
          <p:cNvPr id="5" name="Rectangle: Rounded Corners 4">
            <a:hlinkClick r:id="rId26" action="ppaction://hlinksldjump"/>
            <a:extLst>
              <a:ext uri="{FF2B5EF4-FFF2-40B4-BE49-F238E27FC236}">
                <a16:creationId xmlns:a16="http://schemas.microsoft.com/office/drawing/2014/main" id="{D86C408D-5222-FECF-1720-5928F75293F9}"/>
              </a:ext>
            </a:extLst>
          </p:cNvPr>
          <p:cNvSpPr/>
          <p:nvPr/>
        </p:nvSpPr>
        <p:spPr>
          <a:xfrm>
            <a:off x="96325" y="2475968"/>
            <a:ext cx="1586146" cy="490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Luyện tập</a:t>
            </a:r>
          </a:p>
        </p:txBody>
      </p:sp>
      <p:sp>
        <p:nvSpPr>
          <p:cNvPr id="25" name="Oval 24">
            <a:hlinkClick r:id="rId27" action="ppaction://hlinksldjump"/>
            <a:extLst>
              <a:ext uri="{FF2B5EF4-FFF2-40B4-BE49-F238E27FC236}">
                <a16:creationId xmlns:a16="http://schemas.microsoft.com/office/drawing/2014/main" id="{37AA6853-761F-C5BC-E1FC-B6329EC953FD}"/>
              </a:ext>
            </a:extLst>
          </p:cNvPr>
          <p:cNvSpPr/>
          <p:nvPr/>
        </p:nvSpPr>
        <p:spPr>
          <a:xfrm>
            <a:off x="289152" y="3078188"/>
            <a:ext cx="1150508" cy="86712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Từ </a:t>
            </a:r>
            <a:r>
              <a:rPr lang="en-US" sz="2400" b="1" dirty="0" err="1">
                <a:solidFill>
                  <a:schemeClr val="tx1"/>
                </a:solidFill>
              </a:rPr>
              <a:t>khóa</a:t>
            </a:r>
            <a:endParaRPr lang="en-US" sz="2400" b="1" dirty="0">
              <a:solidFill>
                <a:schemeClr val="tx1"/>
              </a:solidFill>
            </a:endParaRPr>
          </a:p>
        </p:txBody>
      </p:sp>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4"/>
                                        </p:tgtEl>
                                      </p:cBhvr>
                                    </p:animEffect>
                                    <p:set>
                                      <p:cBhvr>
                                        <p:cTn id="12"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3" restart="whenNotActive" fill="hold" evtFilter="cancelBubble" nodeType="interactiveSeq">
                <p:stCondLst>
                  <p:cond evt="onClick" delay="0">
                    <p:tgtEl>
                      <p:spTgt spid="12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5"/>
                                        </p:tgtEl>
                                      </p:cBhvr>
                                    </p:animEffect>
                                    <p:set>
                                      <p:cBhvr>
                                        <p:cTn id="18"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19" restart="whenNotActive" fill="hold" evtFilter="cancelBubble" nodeType="interactiveSeq">
                <p:stCondLst>
                  <p:cond evt="onClick" delay="0">
                    <p:tgtEl>
                      <p:spTgt spid="12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6"/>
                                        </p:tgtEl>
                                      </p:cBhvr>
                                    </p:animEffect>
                                    <p:set>
                                      <p:cBhvr>
                                        <p:cTn id="24"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25" restart="whenNotActive" fill="hold" evtFilter="cancelBubble" nodeType="interactiveSeq">
                <p:stCondLst>
                  <p:cond evt="onClick" delay="0">
                    <p:tgtEl>
                      <p:spTgt spid="1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7"/>
                                        </p:tgtEl>
                                      </p:cBhvr>
                                    </p:animEffect>
                                    <p:set>
                                      <p:cBhvr>
                                        <p:cTn id="30"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1" restart="whenNotActive" fill="hold" evtFilter="cancelBubble" nodeType="interactiveSeq">
                <p:stCondLst>
                  <p:cond evt="onClick" delay="0">
                    <p:tgtEl>
                      <p:spTgt spid="128"/>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8"/>
                                        </p:tgtEl>
                                      </p:cBhvr>
                                    </p:animEffect>
                                    <p:set>
                                      <p:cBhvr>
                                        <p:cTn id="36"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37" restart="whenNotActive" fill="hold" evtFilter="cancelBubble" nodeType="interactiveSeq">
                <p:stCondLst>
                  <p:cond evt="onClick" delay="0">
                    <p:tgtEl>
                      <p:spTgt spid="129"/>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9"/>
                                        </p:tgtEl>
                                      </p:cBhvr>
                                    </p:animEffect>
                                    <p:set>
                                      <p:cBhvr>
                                        <p:cTn id="42"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3" restart="whenNotActive" fill="hold" evtFilter="cancelBubble" nodeType="interactiveSeq">
                <p:stCondLst>
                  <p:cond evt="onClick" delay="0">
                    <p:tgtEl>
                      <p:spTgt spid="13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39"/>
                                        </p:tgtEl>
                                      </p:cBhvr>
                                    </p:animEffect>
                                    <p:set>
                                      <p:cBhvr>
                                        <p:cTn id="48"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49" restart="whenNotActive" fill="hold" evtFilter="cancelBubble" nodeType="interactiveSeq">
                <p:stCondLst>
                  <p:cond evt="onClick" delay="0">
                    <p:tgtEl>
                      <p:spTgt spid="14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40"/>
                                        </p:tgtEl>
                                      </p:cBhvr>
                                    </p:animEffect>
                                    <p:set>
                                      <p:cBhvr>
                                        <p:cTn id="54"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5" restart="whenNotActive" fill="hold" evtFilter="cancelBubble" nodeType="interactiveSeq">
                <p:stCondLst>
                  <p:cond evt="onClick" delay="0">
                    <p:tgtEl>
                      <p:spTgt spid="14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1"/>
                                        </p:tgtEl>
                                      </p:cBhvr>
                                    </p:animEffect>
                                    <p:set>
                                      <p:cBhvr>
                                        <p:cTn id="60"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1" restart="whenNotActive" fill="hold" evtFilter="cancelBubble" nodeType="interactiveSeq">
                <p:stCondLst>
                  <p:cond evt="onClick" delay="0">
                    <p:tgtEl>
                      <p:spTgt spid="142"/>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2"/>
                                        </p:tgtEl>
                                      </p:cBhvr>
                                    </p:animEffect>
                                    <p:set>
                                      <p:cBhvr>
                                        <p:cTn id="66"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67" restart="whenNotActive" fill="hold" evtFilter="cancelBubble" nodeType="interactiveSeq">
                <p:stCondLst>
                  <p:cond evt="onClick" delay="0">
                    <p:tgtEl>
                      <p:spTgt spid="14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3"/>
                                        </p:tgtEl>
                                      </p:cBhvr>
                                    </p:animEffect>
                                    <p:set>
                                      <p:cBhvr>
                                        <p:cTn id="72"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3" restart="whenNotActive" fill="hold" evtFilter="cancelBubble" nodeType="interactiveSeq">
                <p:stCondLst>
                  <p:cond evt="onClick" delay="0">
                    <p:tgtEl>
                      <p:spTgt spid="14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4"/>
                                        </p:tgtEl>
                                      </p:cBhvr>
                                    </p:animEffect>
                                    <p:set>
                                      <p:cBhvr>
                                        <p:cTn id="78"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279820" y="2036352"/>
            <a:ext cx="7632360" cy="254890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50316" y="2374304"/>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573431" y="2301564"/>
            <a:ext cx="7216837" cy="219625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404135" y="2734045"/>
            <a:ext cx="7386133" cy="1015663"/>
          </a:xfrm>
          <a:prstGeom prst="rect">
            <a:avLst/>
          </a:prstGeom>
          <a:noFill/>
        </p:spPr>
        <p:txBody>
          <a:bodyPr wrap="square" rtlCol="0">
            <a:spAutoFit/>
          </a:bodyPr>
          <a:lstStyle/>
          <a:p>
            <a:pPr lvl="0" algn="ctr">
              <a:defRPr/>
            </a:pPr>
            <a:r>
              <a:rPr lang="vi-VN" sz="6000">
                <a:solidFill>
                  <a:schemeClr val="bg1"/>
                </a:solidFill>
                <a:latin typeface="+mj-lt"/>
              </a:rPr>
              <a:t>Giâu</a:t>
            </a:r>
            <a:endParaRPr kumimoji="0" lang="en-US" sz="9600" b="0" i="0" u="none" strike="noStrike" kern="1200" cap="none" spc="0" normalizeH="0" baseline="0" noProof="0">
              <a:ln>
                <a:noFill/>
              </a:ln>
              <a:solidFill>
                <a:schemeClr val="bg1"/>
              </a:solidFill>
              <a:effectLst/>
              <a:uLnTx/>
              <a:uFillTx/>
              <a:latin typeface="+mj-lt"/>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298846"/>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4000" b="1" i="1">
                <a:latin typeface="+mj-lt"/>
              </a:rPr>
              <a:t>Trong văn bản Tiếng Việt của lớp trẻ bây giờ, tác giả đã trích dẫn bài viết của ai?</a:t>
            </a:r>
            <a:endParaRPr kumimoji="0" lang="en-US" sz="8000" b="1" i="0" u="none" strike="noStrike" kern="1200" cap="none" spc="0" normalizeH="0" baseline="0" noProof="0">
              <a:ln>
                <a:noFill/>
              </a:ln>
              <a:solidFill>
                <a:prstClr val="black"/>
              </a:solidFill>
              <a:effectLst/>
              <a:uLnTx/>
              <a:uFillTx/>
              <a:latin typeface="+mj-lt"/>
              <a:sym typeface="Arial"/>
            </a:endParaRPr>
          </a:p>
        </p:txBody>
      </p:sp>
      <p:pic>
        <p:nvPicPr>
          <p:cNvPr id="2" name="Picture 1">
            <a:hlinkClick r:id="rId3" action="ppaction://hlinksldjump"/>
            <a:extLst>
              <a:ext uri="{FF2B5EF4-FFF2-40B4-BE49-F238E27FC236}">
                <a16:creationId xmlns:a16="http://schemas.microsoft.com/office/drawing/2014/main" id="{C7814B3A-4296-B964-9632-2E765FE55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246" y="5222516"/>
            <a:ext cx="1180821" cy="998220"/>
          </a:xfrm>
          <a:prstGeom prst="rect">
            <a:avLst/>
          </a:prstGeom>
        </p:spPr>
      </p:pic>
    </p:spTree>
    <p:extLst>
      <p:ext uri="{BB962C8B-B14F-4D97-AF65-F5344CB8AC3E}">
        <p14:creationId xmlns:p14="http://schemas.microsoft.com/office/powerpoint/2010/main" val="293839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279820" y="2623930"/>
            <a:ext cx="7632360" cy="196132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980203" y="2649376"/>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573431" y="2807848"/>
            <a:ext cx="7216837" cy="1689969"/>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573431" y="3018040"/>
            <a:ext cx="73861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Tiếng</a:t>
            </a:r>
            <a:r>
              <a:rPr kumimoji="0" lang="en-US" sz="60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lang="en-US" sz="6000" dirty="0">
                <a:solidFill>
                  <a:prstClr val="white"/>
                </a:solidFill>
                <a:latin typeface="Times New Roman" panose="02020603050405020304" pitchFamily="18" charset="0"/>
              </a:rPr>
              <a:t>l</a:t>
            </a:r>
            <a:r>
              <a:rPr kumimoji="0" lang="en-US" sz="60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óng</a:t>
            </a:r>
            <a:endParaRPr kumimoji="0" lang="en-US" sz="6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848652"/>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b="1" i="1">
                <a:latin typeface="+mj-lt"/>
              </a:rPr>
              <a:t>Biệt ngữ, cách nói riêng trong một tầng lớp hoặc một nhóm người nào đó, chỉ trong nội bộ hiểu với nhau mà thôi được gọi là gì?</a:t>
            </a:r>
            <a:endParaRPr lang="en-US" sz="3600" b="1">
              <a:latin typeface="+mj-lt"/>
            </a:endParaRPr>
          </a:p>
        </p:txBody>
      </p:sp>
      <p:pic>
        <p:nvPicPr>
          <p:cNvPr id="2" name="Picture 1">
            <a:hlinkClick r:id="rId3" action="ppaction://hlinksldjump"/>
            <a:extLst>
              <a:ext uri="{FF2B5EF4-FFF2-40B4-BE49-F238E27FC236}">
                <a16:creationId xmlns:a16="http://schemas.microsoft.com/office/drawing/2014/main" id="{44EBD488-303A-7400-B45C-694DF7F8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246" y="5222516"/>
            <a:ext cx="1180821" cy="998220"/>
          </a:xfrm>
          <a:prstGeom prst="rect">
            <a:avLst/>
          </a:prstGeom>
        </p:spPr>
      </p:pic>
    </p:spTree>
    <p:extLst>
      <p:ext uri="{BB962C8B-B14F-4D97-AF65-F5344CB8AC3E}">
        <p14:creationId xmlns:p14="http://schemas.microsoft.com/office/powerpoint/2010/main" val="30745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279820" y="2036352"/>
            <a:ext cx="7632360" cy="254890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50316" y="2374304"/>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573431" y="2301564"/>
            <a:ext cx="7216837" cy="219625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467993" y="2694496"/>
            <a:ext cx="7386133" cy="923330"/>
          </a:xfrm>
          <a:prstGeom prst="rect">
            <a:avLst/>
          </a:prstGeom>
          <a:noFill/>
        </p:spPr>
        <p:txBody>
          <a:bodyPr wrap="square" rtlCol="0">
            <a:spAutoFit/>
          </a:bodyPr>
          <a:lstStyle/>
          <a:p>
            <a:pPr lvl="0" algn="ctr">
              <a:defRPr/>
            </a:pPr>
            <a:r>
              <a:rPr lang="vi-VN" sz="5400">
                <a:solidFill>
                  <a:schemeClr val="bg1"/>
                </a:solidFill>
                <a:latin typeface="+mj-lt"/>
              </a:rPr>
              <a:t>Mã ngôn ngữ tuổi teen</a:t>
            </a:r>
            <a:endParaRPr kumimoji="0" lang="en-US" sz="8800" b="0" i="0" u="none" strike="noStrike" kern="1200" cap="none" spc="0" normalizeH="0" baseline="0" noProof="0">
              <a:ln>
                <a:noFill/>
              </a:ln>
              <a:solidFill>
                <a:schemeClr val="bg1"/>
              </a:solidFill>
              <a:effectLst/>
              <a:uLnTx/>
              <a:uFillTx/>
              <a:latin typeface="+mj-lt"/>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298846"/>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b="1" i="1">
                <a:latin typeface="+mj-lt"/>
              </a:rPr>
              <a:t>Teencode được hiểu là gì?</a:t>
            </a:r>
            <a:endParaRPr lang="en-US" sz="4800" b="1">
              <a:latin typeface="+mj-lt"/>
            </a:endParaRPr>
          </a:p>
        </p:txBody>
      </p:sp>
      <p:pic>
        <p:nvPicPr>
          <p:cNvPr id="2" name="Picture 1">
            <a:hlinkClick r:id="rId3" action="ppaction://hlinksldjump"/>
            <a:extLst>
              <a:ext uri="{FF2B5EF4-FFF2-40B4-BE49-F238E27FC236}">
                <a16:creationId xmlns:a16="http://schemas.microsoft.com/office/drawing/2014/main" id="{0BD5C2A4-B4FE-0588-E9B4-8FC3A5860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246" y="5222516"/>
            <a:ext cx="1180821" cy="998220"/>
          </a:xfrm>
          <a:prstGeom prst="rect">
            <a:avLst/>
          </a:prstGeom>
        </p:spPr>
      </p:pic>
    </p:spTree>
    <p:extLst>
      <p:ext uri="{BB962C8B-B14F-4D97-AF65-F5344CB8AC3E}">
        <p14:creationId xmlns:p14="http://schemas.microsoft.com/office/powerpoint/2010/main" val="153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279820" y="2036352"/>
            <a:ext cx="7632360" cy="254890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50316" y="2374304"/>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573431" y="2301564"/>
            <a:ext cx="7216837" cy="219625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829875" y="2468234"/>
            <a:ext cx="6399778" cy="1446550"/>
          </a:xfrm>
          <a:prstGeom prst="rect">
            <a:avLst/>
          </a:prstGeom>
          <a:noFill/>
        </p:spPr>
        <p:txBody>
          <a:bodyPr wrap="square" rtlCol="0">
            <a:spAutoFit/>
          </a:bodyPr>
          <a:lstStyle/>
          <a:p>
            <a:r>
              <a:rPr lang="vi-VN" sz="4400">
                <a:solidFill>
                  <a:schemeClr val="bg1"/>
                </a:solidFill>
                <a:latin typeface="+mj-lt"/>
              </a:rPr>
              <a:t>Một tiếng Việt rất phức tạp, nếu không nói là hỗn tạp</a:t>
            </a:r>
            <a:endParaRPr lang="en-US" sz="4400">
              <a:solidFill>
                <a:schemeClr val="bg1"/>
              </a:solidFill>
              <a:latin typeface="+mj-lt"/>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298846"/>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i="1">
                <a:latin typeface="+mj-lt"/>
              </a:rPr>
              <a:t>Tác giả đã nhận định như thế nào về tiếng Việt của giới trẻ?</a:t>
            </a:r>
            <a:endParaRPr lang="en-US" sz="4000" b="1">
              <a:latin typeface="+mj-lt"/>
            </a:endParaRPr>
          </a:p>
        </p:txBody>
      </p:sp>
      <p:pic>
        <p:nvPicPr>
          <p:cNvPr id="2" name="Picture 1">
            <a:hlinkClick r:id="rId3" action="ppaction://hlinksldjump"/>
            <a:extLst>
              <a:ext uri="{FF2B5EF4-FFF2-40B4-BE49-F238E27FC236}">
                <a16:creationId xmlns:a16="http://schemas.microsoft.com/office/drawing/2014/main" id="{228AE389-69C0-E5D5-C984-394119036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246" y="5222516"/>
            <a:ext cx="1180821" cy="998220"/>
          </a:xfrm>
          <a:prstGeom prst="rect">
            <a:avLst/>
          </a:prstGeom>
        </p:spPr>
      </p:pic>
    </p:spTree>
    <p:extLst>
      <p:ext uri="{BB962C8B-B14F-4D97-AF65-F5344CB8AC3E}">
        <p14:creationId xmlns:p14="http://schemas.microsoft.com/office/powerpoint/2010/main" val="1491370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2">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Hoạt động mở đầu</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2AD2793-5213-D5D4-68F0-82AC48CDA1D7}"/>
              </a:ext>
            </a:extLst>
          </p:cNvPr>
          <p:cNvPicPr>
            <a:picLocks noChangeAspect="1"/>
          </p:cNvPicPr>
          <p:nvPr/>
        </p:nvPicPr>
        <p:blipFill>
          <a:blip r:embed="rId3"/>
          <a:stretch>
            <a:fillRect/>
          </a:stretch>
        </p:blipFill>
        <p:spPr>
          <a:xfrm>
            <a:off x="0" y="1673"/>
            <a:ext cx="12192000" cy="6854653"/>
          </a:xfrm>
          <a:prstGeom prst="rect">
            <a:avLst/>
          </a:prstGeom>
        </p:spPr>
      </p:pic>
      <p:sp>
        <p:nvSpPr>
          <p:cNvPr id="11" name="TextBox 10">
            <a:extLst>
              <a:ext uri="{FF2B5EF4-FFF2-40B4-BE49-F238E27FC236}">
                <a16:creationId xmlns:a16="http://schemas.microsoft.com/office/drawing/2014/main" id="{3A939C2E-862D-453A-A4EA-943234E109F0}"/>
              </a:ext>
            </a:extLst>
          </p:cNvPr>
          <p:cNvSpPr txBox="1"/>
          <p:nvPr/>
        </p:nvSpPr>
        <p:spPr>
          <a:xfrm>
            <a:off x="669533" y="459998"/>
            <a:ext cx="4005131" cy="2862322"/>
          </a:xfrm>
          <a:prstGeom prst="rect">
            <a:avLst/>
          </a:prstGeom>
          <a:noFill/>
        </p:spPr>
        <p:txBody>
          <a:bodyPr wrap="square">
            <a:spAutoFit/>
          </a:bodyPr>
          <a:lstStyle/>
          <a:p>
            <a:pPr algn="ctr"/>
            <a:r>
              <a:rPr lang="vi-VN" sz="3600" i="1">
                <a:solidFill>
                  <a:srgbClr val="000000"/>
                </a:solidFill>
                <a:effectLst/>
                <a:latin typeface="Times New Roman" panose="02020603050405020304" pitchFamily="18" charset="0"/>
                <a:ea typeface="Times New Roman" panose="02020603050405020304" pitchFamily="18" charset="0"/>
              </a:rPr>
              <a:t>Em hãy quan sát các ví dụ và nhận xét về việc sử dụng tiếng Việt của giới trẻ hiện nay</a:t>
            </a:r>
            <a:endParaRPr lang="en-US" sz="3600"/>
          </a:p>
        </p:txBody>
      </p:sp>
      <p:sp>
        <p:nvSpPr>
          <p:cNvPr id="13" name="TextBox 12">
            <a:extLst>
              <a:ext uri="{FF2B5EF4-FFF2-40B4-BE49-F238E27FC236}">
                <a16:creationId xmlns:a16="http://schemas.microsoft.com/office/drawing/2014/main" id="{3AE3725E-B519-26FA-A7F8-267AA6CF319B}"/>
              </a:ext>
            </a:extLst>
          </p:cNvPr>
          <p:cNvSpPr txBox="1"/>
          <p:nvPr/>
        </p:nvSpPr>
        <p:spPr>
          <a:xfrm>
            <a:off x="7794848" y="1614623"/>
            <a:ext cx="3571463" cy="1569660"/>
          </a:xfrm>
          <a:prstGeom prst="rect">
            <a:avLst/>
          </a:prstGeom>
          <a:noFill/>
        </p:spPr>
        <p:txBody>
          <a:bodyPr wrap="square">
            <a:spAutoFit/>
          </a:bodyPr>
          <a:lstStyle/>
          <a:p>
            <a:pPr algn="just">
              <a:spcAft>
                <a:spcPts val="800"/>
              </a:spcAft>
            </a:pPr>
            <a:r>
              <a:rPr lang="vi-VN"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 thân em có sử dụng những từ như vậy không? </a:t>
            </a:r>
            <a:endPar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3EEA494-5306-CD3F-982C-6430F58455FD}"/>
              </a:ext>
            </a:extLst>
          </p:cNvPr>
          <p:cNvSpPr txBox="1"/>
          <p:nvPr/>
        </p:nvSpPr>
        <p:spPr>
          <a:xfrm>
            <a:off x="7794850" y="3434598"/>
            <a:ext cx="3571462" cy="2554545"/>
          </a:xfrm>
          <a:prstGeom prst="rect">
            <a:avLst/>
          </a:prstGeom>
          <a:noFill/>
        </p:spPr>
        <p:txBody>
          <a:bodyPr wrap="square">
            <a:spAutoFit/>
          </a:bodyPr>
          <a:lstStyle/>
          <a:p>
            <a:pPr algn="just">
              <a:spcAft>
                <a:spcPts val="800"/>
              </a:spcAft>
            </a:pPr>
            <a:r>
              <a:rPr lang="vi-VN"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 em việc sử dụng những từ ngữ này có làm mất đi sự trong sáng của tiếng Việt không?</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EED12F63-93AE-3C8F-FE01-832C251D7A0F}"/>
              </a:ext>
            </a:extLst>
          </p:cNvPr>
          <p:cNvSpPr txBox="1"/>
          <p:nvPr/>
        </p:nvSpPr>
        <p:spPr>
          <a:xfrm>
            <a:off x="8121125" y="475164"/>
            <a:ext cx="3571463" cy="769441"/>
          </a:xfrm>
          <a:prstGeom prst="rect">
            <a:avLst/>
          </a:prstGeom>
          <a:noFill/>
        </p:spPr>
        <p:txBody>
          <a:bodyPr wrap="square">
            <a:spAutoFit/>
          </a:bodyPr>
          <a:lstStyle/>
          <a:p>
            <a:pPr algn="just">
              <a:spcAft>
                <a:spcPts val="800"/>
              </a:spcAft>
            </a:pPr>
            <a:r>
              <a:rPr lang="en-US" sz="4400" b="1" i="1">
                <a:effectLst/>
                <a:latin typeface="Times New Roman" panose="02020603050405020304" pitchFamily="18" charset="0"/>
                <a:ea typeface="Times New Roman" panose="02020603050405020304" pitchFamily="18" charset="0"/>
                <a:cs typeface="Times New Roman" panose="02020603050405020304" pitchFamily="18" charset="0"/>
              </a:rPr>
              <a:t>Câu hỏi</a:t>
            </a:r>
          </a:p>
        </p:txBody>
      </p:sp>
      <p:pic>
        <p:nvPicPr>
          <p:cNvPr id="21" name="Picture 20">
            <a:extLst>
              <a:ext uri="{FF2B5EF4-FFF2-40B4-BE49-F238E27FC236}">
                <a16:creationId xmlns:a16="http://schemas.microsoft.com/office/drawing/2014/main" id="{13196167-F5DB-3BA1-E59B-2BF38D453360}"/>
              </a:ext>
            </a:extLst>
          </p:cNvPr>
          <p:cNvPicPr>
            <a:picLocks noChangeAspect="1"/>
          </p:cNvPicPr>
          <p:nvPr/>
        </p:nvPicPr>
        <p:blipFill rotWithShape="1">
          <a:blip r:embed="rId4">
            <a:clrChange>
              <a:clrFrom>
                <a:srgbClr val="FFFFFF"/>
              </a:clrFrom>
              <a:clrTo>
                <a:srgbClr val="FFFFFF">
                  <a:alpha val="0"/>
                </a:srgbClr>
              </a:clrTo>
            </a:clrChange>
          </a:blip>
          <a:srcRect l="19220" t="22429" r="65510" b="27909"/>
          <a:stretch/>
        </p:blipFill>
        <p:spPr>
          <a:xfrm>
            <a:off x="6691648" y="1585571"/>
            <a:ext cx="1651379" cy="2764082"/>
          </a:xfrm>
          <a:prstGeom prst="rect">
            <a:avLst/>
          </a:prstGeom>
        </p:spPr>
      </p:pic>
    </p:spTree>
    <p:extLst>
      <p:ext uri="{BB962C8B-B14F-4D97-AF65-F5344CB8AC3E}">
        <p14:creationId xmlns:p14="http://schemas.microsoft.com/office/powerpoint/2010/main" val="2740833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3347"/>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279820" y="2036352"/>
            <a:ext cx="7632360" cy="254890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50316" y="2374304"/>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573431" y="2301564"/>
            <a:ext cx="7216837" cy="219625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488782" y="2777542"/>
            <a:ext cx="7386133" cy="830997"/>
          </a:xfrm>
          <a:prstGeom prst="rect">
            <a:avLst/>
          </a:prstGeom>
          <a:noFill/>
        </p:spPr>
        <p:txBody>
          <a:bodyPr wrap="square" rtlCol="0">
            <a:spAutoFit/>
          </a:bodyPr>
          <a:lstStyle/>
          <a:p>
            <a:pPr lvl="0" algn="ctr">
              <a:defRPr/>
            </a:pPr>
            <a:r>
              <a:rPr lang="vi-VN" sz="4800">
                <a:solidFill>
                  <a:schemeClr val="bg1"/>
                </a:solidFill>
                <a:latin typeface="+mj-lt"/>
              </a:rPr>
              <a:t>Thuyết minh</a:t>
            </a:r>
            <a:endParaRPr kumimoji="0" lang="en-US" sz="8000" b="0" i="0" u="none" strike="noStrike" kern="1200" cap="none" spc="0" normalizeH="0" baseline="0" noProof="0">
              <a:ln>
                <a:noFill/>
              </a:ln>
              <a:solidFill>
                <a:schemeClr val="bg1"/>
              </a:solidFill>
              <a:effectLst/>
              <a:uLnTx/>
              <a:uFillTx/>
              <a:latin typeface="+mj-lt"/>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298846"/>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400" b="1" i="1">
                <a:latin typeface="+mj-lt"/>
              </a:rPr>
              <a:t>Phương thức tạo lập chính của văn bản là gì?</a:t>
            </a:r>
            <a:endParaRPr lang="en-US" sz="4400" b="1">
              <a:latin typeface="+mj-lt"/>
            </a:endParaRPr>
          </a:p>
        </p:txBody>
      </p:sp>
      <p:pic>
        <p:nvPicPr>
          <p:cNvPr id="2" name="Picture 1">
            <a:hlinkClick r:id="rId3" action="ppaction://hlinksldjump"/>
            <a:extLst>
              <a:ext uri="{FF2B5EF4-FFF2-40B4-BE49-F238E27FC236}">
                <a16:creationId xmlns:a16="http://schemas.microsoft.com/office/drawing/2014/main" id="{7CD6BC69-B6DB-8D3D-6002-BB7B371FA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246" y="5222516"/>
            <a:ext cx="1180821" cy="998220"/>
          </a:xfrm>
          <a:prstGeom prst="rect">
            <a:avLst/>
          </a:prstGeom>
        </p:spPr>
      </p:pic>
    </p:spTree>
    <p:extLst>
      <p:ext uri="{BB962C8B-B14F-4D97-AF65-F5344CB8AC3E}">
        <p14:creationId xmlns:p14="http://schemas.microsoft.com/office/powerpoint/2010/main" val="154433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0"/>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279820" y="2036352"/>
            <a:ext cx="7632360" cy="254890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50316" y="2374304"/>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573431" y="2301564"/>
            <a:ext cx="7216837" cy="219625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677961" y="2359747"/>
            <a:ext cx="7405918" cy="1938992"/>
          </a:xfrm>
          <a:prstGeom prst="rect">
            <a:avLst/>
          </a:prstGeom>
          <a:noFill/>
        </p:spPr>
        <p:txBody>
          <a:bodyPr wrap="square" rtlCol="0">
            <a:spAutoFit/>
          </a:bodyPr>
          <a:lstStyle/>
          <a:p>
            <a:r>
              <a:rPr lang="vi-VN" sz="4000">
                <a:solidFill>
                  <a:schemeClr val="bg1"/>
                </a:solidFill>
                <a:latin typeface="+mj-lt"/>
              </a:rPr>
              <a:t>vấn đề lớp trẻ hiện nay đang sử dụng tiếng Việt một cách "rất phức tạp, nếu không nói là hỗn tạp".</a:t>
            </a:r>
            <a:endParaRPr lang="en-US" sz="4000">
              <a:solidFill>
                <a:schemeClr val="bg1"/>
              </a:solidFill>
              <a:latin typeface="+mj-lt"/>
            </a:endParaRP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298846"/>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4400" b="1" i="1">
                <a:latin typeface="+mj-lt"/>
              </a:rPr>
              <a:t>Văn bản đề cập đến vấn đề gì?</a:t>
            </a:r>
            <a:endParaRPr kumimoji="0" lang="en-US" sz="8800" b="1" i="0" u="none" strike="noStrike" kern="1200" cap="none" spc="0" normalizeH="0" baseline="0" noProof="0">
              <a:ln>
                <a:noFill/>
              </a:ln>
              <a:solidFill>
                <a:prstClr val="black"/>
              </a:solidFill>
              <a:effectLst/>
              <a:uLnTx/>
              <a:uFillTx/>
              <a:latin typeface="+mj-lt"/>
              <a:sym typeface="Arial"/>
            </a:endParaRPr>
          </a:p>
        </p:txBody>
      </p:sp>
      <p:pic>
        <p:nvPicPr>
          <p:cNvPr id="2" name="Picture 1">
            <a:hlinkClick r:id="rId3" action="ppaction://hlinksldjump"/>
            <a:extLst>
              <a:ext uri="{FF2B5EF4-FFF2-40B4-BE49-F238E27FC236}">
                <a16:creationId xmlns:a16="http://schemas.microsoft.com/office/drawing/2014/main" id="{962BF595-6610-E247-9A13-FCA32D116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246" y="5222516"/>
            <a:ext cx="1180821" cy="998220"/>
          </a:xfrm>
          <a:prstGeom prst="rect">
            <a:avLst/>
          </a:prstGeom>
        </p:spPr>
      </p:pic>
    </p:spTree>
    <p:extLst>
      <p:ext uri="{BB962C8B-B14F-4D97-AF65-F5344CB8AC3E}">
        <p14:creationId xmlns:p14="http://schemas.microsoft.com/office/powerpoint/2010/main" val="3906533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6A1622-BC2B-BCB1-10D4-DDD96706D10B}"/>
              </a:ext>
            </a:extLst>
          </p:cNvPr>
          <p:cNvPicPr>
            <a:picLocks noChangeAspect="1"/>
          </p:cNvPicPr>
          <p:nvPr/>
        </p:nvPicPr>
        <p:blipFill>
          <a:blip r:embed="rId2"/>
          <a:stretch>
            <a:fillRect/>
          </a:stretch>
        </p:blipFill>
        <p:spPr>
          <a:xfrm>
            <a:off x="0" y="0"/>
            <a:ext cx="12192000" cy="6854653"/>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279820" y="2036352"/>
            <a:ext cx="7632360" cy="254890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50316" y="2374304"/>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573431" y="2301564"/>
            <a:ext cx="7216837" cy="219625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558101" y="2777542"/>
            <a:ext cx="7405918" cy="830997"/>
          </a:xfrm>
          <a:prstGeom prst="rect">
            <a:avLst/>
          </a:prstGeom>
          <a:noFill/>
        </p:spPr>
        <p:txBody>
          <a:bodyPr wrap="square" rtlCol="0">
            <a:spAutoFit/>
          </a:bodyPr>
          <a:lstStyle/>
          <a:p>
            <a:r>
              <a:rPr lang="en-US" sz="4800" b="1">
                <a:solidFill>
                  <a:schemeClr val="bg1"/>
                </a:solidFill>
                <a:latin typeface="Times New Roman" panose="02020603050405020304" pitchFamily="18" charset="0"/>
                <a:cs typeface="Times New Roman" panose="02020603050405020304" pitchFamily="18" charset="0"/>
              </a:rPr>
              <a:t>Tiếng Việt còn, nước ta còn</a:t>
            </a:r>
          </a:p>
        </p:txBody>
      </p:sp>
      <p:sp>
        <p:nvSpPr>
          <p:cNvPr id="4" name="Google Shape;1162;p36">
            <a:extLst>
              <a:ext uri="{FF2B5EF4-FFF2-40B4-BE49-F238E27FC236}">
                <a16:creationId xmlns:a16="http://schemas.microsoft.com/office/drawing/2014/main" id="{80412F05-4537-C28B-D6CE-CAD8D3D64B4D}"/>
              </a:ext>
            </a:extLst>
          </p:cNvPr>
          <p:cNvSpPr txBox="1"/>
          <p:nvPr/>
        </p:nvSpPr>
        <p:spPr>
          <a:xfrm>
            <a:off x="1509563" y="532124"/>
            <a:ext cx="9502994" cy="1298846"/>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en-US" sz="5400" b="1" i="1">
                <a:latin typeface="Times New Roman" panose="02020603050405020304" pitchFamily="18" charset="0"/>
                <a:cs typeface="Times New Roman" panose="02020603050405020304" pitchFamily="18" charset="0"/>
              </a:rPr>
              <a:t>TỪ KHÓA</a:t>
            </a:r>
            <a:endParaRPr kumimoji="0" lang="en-US" sz="115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pic>
        <p:nvPicPr>
          <p:cNvPr id="2" name="Picture 1">
            <a:hlinkClick r:id="rId3" action="ppaction://hlinksldjump"/>
            <a:extLst>
              <a:ext uri="{FF2B5EF4-FFF2-40B4-BE49-F238E27FC236}">
                <a16:creationId xmlns:a16="http://schemas.microsoft.com/office/drawing/2014/main" id="{962BF595-6610-E247-9A13-FCA32D116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246" y="5222516"/>
            <a:ext cx="1180821" cy="998220"/>
          </a:xfrm>
          <a:prstGeom prst="rect">
            <a:avLst/>
          </a:prstGeom>
        </p:spPr>
      </p:pic>
    </p:spTree>
    <p:extLst>
      <p:ext uri="{BB962C8B-B14F-4D97-AF65-F5344CB8AC3E}">
        <p14:creationId xmlns:p14="http://schemas.microsoft.com/office/powerpoint/2010/main" val="779823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Hoạt động luyện tập</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101" name="Picture 100">
            <a:extLst>
              <a:ext uri="{FF2B5EF4-FFF2-40B4-BE49-F238E27FC236}">
                <a16:creationId xmlns:a16="http://schemas.microsoft.com/office/drawing/2014/main" id="{D520DC83-22CC-A09B-28DF-5C64EB44C7AD}"/>
              </a:ext>
            </a:extLst>
          </p:cNvPr>
          <p:cNvPicPr>
            <a:picLocks noChangeAspect="1"/>
          </p:cNvPicPr>
          <p:nvPr/>
        </p:nvPicPr>
        <p:blipFill rotWithShape="1">
          <a:blip r:embed="rId4"/>
          <a:srcRect l="46279" t="16057" r="16176" b="14074"/>
          <a:stretch/>
        </p:blipFill>
        <p:spPr>
          <a:xfrm>
            <a:off x="-2945" y="2066353"/>
            <a:ext cx="4576175" cy="4791648"/>
          </a:xfrm>
          <a:prstGeom prst="rect">
            <a:avLst/>
          </a:prstGeom>
        </p:spPr>
      </p:pic>
      <p:grpSp>
        <p:nvGrpSpPr>
          <p:cNvPr id="102" name="组合 7">
            <a:extLst>
              <a:ext uri="{FF2B5EF4-FFF2-40B4-BE49-F238E27FC236}">
                <a16:creationId xmlns:a16="http://schemas.microsoft.com/office/drawing/2014/main" id="{7B2E29E8-CE2E-BE28-5AEE-271F52EF05D4}"/>
              </a:ext>
            </a:extLst>
          </p:cNvPr>
          <p:cNvGrpSpPr/>
          <p:nvPr/>
        </p:nvGrpSpPr>
        <p:grpSpPr>
          <a:xfrm>
            <a:off x="5519063" y="1440164"/>
            <a:ext cx="6286272" cy="3977672"/>
            <a:chOff x="753230" y="1435486"/>
            <a:chExt cx="5141982" cy="3444158"/>
          </a:xfrm>
        </p:grpSpPr>
        <p:pic>
          <p:nvPicPr>
            <p:cNvPr id="103" name="图片 4">
              <a:extLst>
                <a:ext uri="{FF2B5EF4-FFF2-40B4-BE49-F238E27FC236}">
                  <a16:creationId xmlns:a16="http://schemas.microsoft.com/office/drawing/2014/main" id="{7D72B90E-9FC4-2946-BD44-1C59BC378E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104" name="文本框 6">
              <a:extLst>
                <a:ext uri="{FF2B5EF4-FFF2-40B4-BE49-F238E27FC236}">
                  <a16:creationId xmlns:a16="http://schemas.microsoft.com/office/drawing/2014/main" id="{DE0DC40A-C8C1-3228-33A5-9D988D480A3A}"/>
                </a:ext>
              </a:extLst>
            </p:cNvPr>
            <p:cNvSpPr txBox="1"/>
            <p:nvPr/>
          </p:nvSpPr>
          <p:spPr>
            <a:xfrm>
              <a:off x="1706061" y="2503447"/>
              <a:ext cx="3042048" cy="17855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spcAft>
                  <a:spcPts val="1067"/>
                </a:spcAft>
                <a:buClr>
                  <a:srgbClr val="000000"/>
                </a:buClr>
              </a:pP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Hs về ý nghĩa của thông điệp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của từ khóa </a:t>
              </a: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“Tiếng Việt còn, nước ta còn”</a:t>
              </a:r>
              <a:endParaRPr lang="en-US" sz="5400" b="1">
                <a:solidFill>
                  <a:srgbClr val="191919"/>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33704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ỹ Tâm - Thương Ca Tiếng Việt">
            <a:hlinkClick r:id="" action="ppaction://media"/>
            <a:extLst>
              <a:ext uri="{FF2B5EF4-FFF2-40B4-BE49-F238E27FC236}">
                <a16:creationId xmlns:a16="http://schemas.microsoft.com/office/drawing/2014/main" id="{F44B31A3-BFB0-E170-5119-644F2847D8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902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D310A1-6E50-2D97-D29A-852CA1F6F5A3}"/>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2AE3D591-7403-42C9-5513-C0A4E7259D2B}"/>
              </a:ext>
            </a:extLst>
          </p:cNvPr>
          <p:cNvPicPr>
            <a:picLocks noChangeAspect="1"/>
          </p:cNvPicPr>
          <p:nvPr/>
        </p:nvPicPr>
        <p:blipFill>
          <a:blip r:embed="rId3"/>
          <a:stretch>
            <a:fillRect/>
          </a:stretch>
        </p:blipFill>
        <p:spPr>
          <a:xfrm rot="21242270">
            <a:off x="9278632" y="3581086"/>
            <a:ext cx="3216493" cy="3836817"/>
          </a:xfrm>
          <a:prstGeom prst="rect">
            <a:avLst/>
          </a:prstGeom>
        </p:spPr>
      </p:pic>
      <p:pic>
        <p:nvPicPr>
          <p:cNvPr id="3" name="Picture 2">
            <a:extLst>
              <a:ext uri="{FF2B5EF4-FFF2-40B4-BE49-F238E27FC236}">
                <a16:creationId xmlns:a16="http://schemas.microsoft.com/office/drawing/2014/main" id="{62FAF053-BBAA-99A1-30F8-BF90CFB73DD0}"/>
              </a:ext>
            </a:extLst>
          </p:cNvPr>
          <p:cNvPicPr>
            <a:picLocks noChangeAspect="1"/>
          </p:cNvPicPr>
          <p:nvPr/>
        </p:nvPicPr>
        <p:blipFill>
          <a:blip r:embed="rId4"/>
          <a:stretch>
            <a:fillRect/>
          </a:stretch>
        </p:blipFill>
        <p:spPr>
          <a:xfrm rot="12712178">
            <a:off x="-128962" y="3632949"/>
            <a:ext cx="2809737" cy="4188099"/>
          </a:xfrm>
          <a:prstGeom prst="rect">
            <a:avLst/>
          </a:prstGeom>
        </p:spPr>
      </p:pic>
      <p:sp>
        <p:nvSpPr>
          <p:cNvPr id="5" name="TextBox 4">
            <a:extLst>
              <a:ext uri="{FF2B5EF4-FFF2-40B4-BE49-F238E27FC236}">
                <a16:creationId xmlns:a16="http://schemas.microsoft.com/office/drawing/2014/main" id="{600A45B4-DF93-F24C-C4E8-C4E663F60FEA}"/>
              </a:ext>
            </a:extLst>
          </p:cNvPr>
          <p:cNvSpPr txBox="1"/>
          <p:nvPr/>
        </p:nvSpPr>
        <p:spPr>
          <a:xfrm>
            <a:off x="2974972" y="1791097"/>
            <a:ext cx="6308649" cy="280076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Hoạt</a:t>
            </a:r>
            <a:r>
              <a:rPr kumimoji="0" lang="en-US" sz="8800" b="1" i="0" u="none" strike="noStrike" kern="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động vận dụng</a:t>
            </a:r>
            <a:endParaRPr kumimoji="0" lang="en-US" sz="88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0858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grpSp>
        <p:nvGrpSpPr>
          <p:cNvPr id="151" name="Google Shape;236;p16">
            <a:extLst>
              <a:ext uri="{FF2B5EF4-FFF2-40B4-BE49-F238E27FC236}">
                <a16:creationId xmlns:a16="http://schemas.microsoft.com/office/drawing/2014/main" id="{B0E34CF4-8605-806B-3742-73E22D25006B}"/>
              </a:ext>
            </a:extLst>
          </p:cNvPr>
          <p:cNvGrpSpPr/>
          <p:nvPr/>
        </p:nvGrpSpPr>
        <p:grpSpPr>
          <a:xfrm>
            <a:off x="4971439" y="346183"/>
            <a:ext cx="6651912" cy="4491331"/>
            <a:chOff x="1462363" y="2189151"/>
            <a:chExt cx="4004668" cy="2453100"/>
          </a:xfrm>
        </p:grpSpPr>
        <p:sp>
          <p:nvSpPr>
            <p:cNvPr id="152" name="Google Shape;237;p16">
              <a:extLst>
                <a:ext uri="{FF2B5EF4-FFF2-40B4-BE49-F238E27FC236}">
                  <a16:creationId xmlns:a16="http://schemas.microsoft.com/office/drawing/2014/main" id="{D1236BFC-544E-23DE-01A2-ADF38569362C}"/>
                </a:ext>
              </a:extLst>
            </p:cNvPr>
            <p:cNvSpPr/>
            <p:nvPr/>
          </p:nvSpPr>
          <p:spPr>
            <a:xfrm rot="5400000">
              <a:off x="2309478" y="1484697"/>
              <a:ext cx="2453100" cy="3862007"/>
            </a:xfrm>
            <a:prstGeom prst="round2SameRect">
              <a:avLst>
                <a:gd name="adj1" fmla="val 5440"/>
                <a:gd name="adj2" fmla="val 0"/>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3" name="Google Shape;238;p16">
              <a:extLst>
                <a:ext uri="{FF2B5EF4-FFF2-40B4-BE49-F238E27FC236}">
                  <a16:creationId xmlns:a16="http://schemas.microsoft.com/office/drawing/2014/main" id="{6855D680-26CB-A60B-1DB9-20A57432DA2C}"/>
                </a:ext>
              </a:extLst>
            </p:cNvPr>
            <p:cNvGrpSpPr/>
            <p:nvPr/>
          </p:nvGrpSpPr>
          <p:grpSpPr>
            <a:xfrm>
              <a:off x="1462363" y="2258079"/>
              <a:ext cx="436432" cy="2287335"/>
              <a:chOff x="2249101" y="2920987"/>
              <a:chExt cx="142868" cy="748768"/>
            </a:xfrm>
          </p:grpSpPr>
          <p:grpSp>
            <p:nvGrpSpPr>
              <p:cNvPr id="154" name="Google Shape;239;p16">
                <a:extLst>
                  <a:ext uri="{FF2B5EF4-FFF2-40B4-BE49-F238E27FC236}">
                    <a16:creationId xmlns:a16="http://schemas.microsoft.com/office/drawing/2014/main" id="{8FC2A79C-5AD7-2B59-1312-58041D77A271}"/>
                  </a:ext>
                </a:extLst>
              </p:cNvPr>
              <p:cNvGrpSpPr/>
              <p:nvPr/>
            </p:nvGrpSpPr>
            <p:grpSpPr>
              <a:xfrm>
                <a:off x="2308246" y="2925325"/>
                <a:ext cx="83723" cy="740823"/>
                <a:chOff x="2308246" y="2925325"/>
                <a:chExt cx="83723" cy="740823"/>
              </a:xfrm>
            </p:grpSpPr>
            <p:sp>
              <p:nvSpPr>
                <p:cNvPr id="164" name="Google Shape;240;p16">
                  <a:extLst>
                    <a:ext uri="{FF2B5EF4-FFF2-40B4-BE49-F238E27FC236}">
                      <a16:creationId xmlns:a16="http://schemas.microsoft.com/office/drawing/2014/main" id="{9D47A2FB-D1D9-9D0B-4A44-0D1469CEC42A}"/>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41;p16">
                  <a:extLst>
                    <a:ext uri="{FF2B5EF4-FFF2-40B4-BE49-F238E27FC236}">
                      <a16:creationId xmlns:a16="http://schemas.microsoft.com/office/drawing/2014/main" id="{229A0CB0-14C6-6C1B-338E-E54E8EFA4857}"/>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42;p16">
                  <a:extLst>
                    <a:ext uri="{FF2B5EF4-FFF2-40B4-BE49-F238E27FC236}">
                      <a16:creationId xmlns:a16="http://schemas.microsoft.com/office/drawing/2014/main" id="{AC0ABEAC-F7A3-D755-723B-A67FEF3BEA48}"/>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43;p16">
                  <a:extLst>
                    <a:ext uri="{FF2B5EF4-FFF2-40B4-BE49-F238E27FC236}">
                      <a16:creationId xmlns:a16="http://schemas.microsoft.com/office/drawing/2014/main" id="{26A23F49-7E7D-6E6E-A666-E892CF707E81}"/>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44;p16">
                  <a:extLst>
                    <a:ext uri="{FF2B5EF4-FFF2-40B4-BE49-F238E27FC236}">
                      <a16:creationId xmlns:a16="http://schemas.microsoft.com/office/drawing/2014/main" id="{5E55DD1D-C625-F4B2-2EF6-1CF8EAE87ADA}"/>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45;p16">
                  <a:extLst>
                    <a:ext uri="{FF2B5EF4-FFF2-40B4-BE49-F238E27FC236}">
                      <a16:creationId xmlns:a16="http://schemas.microsoft.com/office/drawing/2014/main" id="{072DD5C7-E6B4-766A-1736-318D647FDFFB}"/>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46;p16">
                  <a:extLst>
                    <a:ext uri="{FF2B5EF4-FFF2-40B4-BE49-F238E27FC236}">
                      <a16:creationId xmlns:a16="http://schemas.microsoft.com/office/drawing/2014/main" id="{D9683F62-3CA2-4C0B-C5F2-E3ABDE8CE66F}"/>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47;p16">
                  <a:extLst>
                    <a:ext uri="{FF2B5EF4-FFF2-40B4-BE49-F238E27FC236}">
                      <a16:creationId xmlns:a16="http://schemas.microsoft.com/office/drawing/2014/main" id="{90F18218-BAAD-F9DB-E022-961E9708F27C}"/>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5" name="Google Shape;248;p16">
                <a:extLst>
                  <a:ext uri="{FF2B5EF4-FFF2-40B4-BE49-F238E27FC236}">
                    <a16:creationId xmlns:a16="http://schemas.microsoft.com/office/drawing/2014/main" id="{BA6E679E-2BA8-9C6C-D658-356354B4D787}"/>
                  </a:ext>
                </a:extLst>
              </p:cNvPr>
              <p:cNvGrpSpPr/>
              <p:nvPr/>
            </p:nvGrpSpPr>
            <p:grpSpPr>
              <a:xfrm>
                <a:off x="2249101" y="2920987"/>
                <a:ext cx="107891" cy="748768"/>
                <a:chOff x="2249101" y="2920987"/>
                <a:chExt cx="107891" cy="748768"/>
              </a:xfrm>
            </p:grpSpPr>
            <p:sp>
              <p:nvSpPr>
                <p:cNvPr id="156" name="Google Shape;249;p16">
                  <a:extLst>
                    <a:ext uri="{FF2B5EF4-FFF2-40B4-BE49-F238E27FC236}">
                      <a16:creationId xmlns:a16="http://schemas.microsoft.com/office/drawing/2014/main" id="{06184B50-64E4-A3C6-4DAE-44C5812F2DD3}"/>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0;p16">
                  <a:extLst>
                    <a:ext uri="{FF2B5EF4-FFF2-40B4-BE49-F238E27FC236}">
                      <a16:creationId xmlns:a16="http://schemas.microsoft.com/office/drawing/2014/main" id="{BBBDA99F-9351-E95E-288F-244C2F3A9177}"/>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p16">
                  <a:extLst>
                    <a:ext uri="{FF2B5EF4-FFF2-40B4-BE49-F238E27FC236}">
                      <a16:creationId xmlns:a16="http://schemas.microsoft.com/office/drawing/2014/main" id="{7C6CA254-08ED-B8EB-ED9C-3261A25667C8}"/>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2;p16">
                  <a:extLst>
                    <a:ext uri="{FF2B5EF4-FFF2-40B4-BE49-F238E27FC236}">
                      <a16:creationId xmlns:a16="http://schemas.microsoft.com/office/drawing/2014/main" id="{7EB02069-1D5B-7927-C53F-EFC0D3A130E3}"/>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3;p16">
                  <a:extLst>
                    <a:ext uri="{FF2B5EF4-FFF2-40B4-BE49-F238E27FC236}">
                      <a16:creationId xmlns:a16="http://schemas.microsoft.com/office/drawing/2014/main" id="{FC34AA50-4C65-9A60-0DD2-57DDEA49996A}"/>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4;p16">
                  <a:extLst>
                    <a:ext uri="{FF2B5EF4-FFF2-40B4-BE49-F238E27FC236}">
                      <a16:creationId xmlns:a16="http://schemas.microsoft.com/office/drawing/2014/main" id="{49F2AE66-5053-DADB-F0D3-9D40D90B2DEA}"/>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5;p16">
                  <a:extLst>
                    <a:ext uri="{FF2B5EF4-FFF2-40B4-BE49-F238E27FC236}">
                      <a16:creationId xmlns:a16="http://schemas.microsoft.com/office/drawing/2014/main" id="{55BFEB98-D069-1344-78DD-2F3DFB6B8028}"/>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6;p16">
                  <a:extLst>
                    <a:ext uri="{FF2B5EF4-FFF2-40B4-BE49-F238E27FC236}">
                      <a16:creationId xmlns:a16="http://schemas.microsoft.com/office/drawing/2014/main" id="{9CD4758F-D7BE-8694-4FD1-FDC3460A3DCB}"/>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4" name="Google Shape;910;p35">
            <a:extLst>
              <a:ext uri="{FF2B5EF4-FFF2-40B4-BE49-F238E27FC236}">
                <a16:creationId xmlns:a16="http://schemas.microsoft.com/office/drawing/2014/main" id="{BD1E748F-3C1F-DB5F-9E16-C92469B966FF}"/>
              </a:ext>
            </a:extLst>
          </p:cNvPr>
          <p:cNvGrpSpPr/>
          <p:nvPr/>
        </p:nvGrpSpPr>
        <p:grpSpPr>
          <a:xfrm flipH="1">
            <a:off x="3953835" y="5537818"/>
            <a:ext cx="2495128" cy="1248612"/>
            <a:chOff x="5659850" y="2524200"/>
            <a:chExt cx="2376225" cy="1247125"/>
          </a:xfrm>
        </p:grpSpPr>
        <p:grpSp>
          <p:nvGrpSpPr>
            <p:cNvPr id="6" name="Google Shape;911;p35">
              <a:extLst>
                <a:ext uri="{FF2B5EF4-FFF2-40B4-BE49-F238E27FC236}">
                  <a16:creationId xmlns:a16="http://schemas.microsoft.com/office/drawing/2014/main" id="{A2EAE4B4-1C04-D4C3-D651-38DC4ACC127F}"/>
                </a:ext>
              </a:extLst>
            </p:cNvPr>
            <p:cNvGrpSpPr/>
            <p:nvPr/>
          </p:nvGrpSpPr>
          <p:grpSpPr>
            <a:xfrm>
              <a:off x="5659850" y="2524200"/>
              <a:ext cx="2376225" cy="527600"/>
              <a:chOff x="5659850" y="2524200"/>
              <a:chExt cx="2376225" cy="527600"/>
            </a:xfrm>
          </p:grpSpPr>
          <p:sp>
            <p:nvSpPr>
              <p:cNvPr id="29" name="Google Shape;912;p35">
                <a:extLst>
                  <a:ext uri="{FF2B5EF4-FFF2-40B4-BE49-F238E27FC236}">
                    <a16:creationId xmlns:a16="http://schemas.microsoft.com/office/drawing/2014/main" id="{A30CB3A1-D148-444E-A52C-3202159935B8}"/>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913;p35">
                <a:extLst>
                  <a:ext uri="{FF2B5EF4-FFF2-40B4-BE49-F238E27FC236}">
                    <a16:creationId xmlns:a16="http://schemas.microsoft.com/office/drawing/2014/main" id="{8320BA82-9B92-CBE9-DCF6-8BBBF87F42EA}"/>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914;p35">
                <a:extLst>
                  <a:ext uri="{FF2B5EF4-FFF2-40B4-BE49-F238E27FC236}">
                    <a16:creationId xmlns:a16="http://schemas.microsoft.com/office/drawing/2014/main" id="{42A3C498-1003-57EF-FB13-D39194252E1F}"/>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915;p35">
                <a:extLst>
                  <a:ext uri="{FF2B5EF4-FFF2-40B4-BE49-F238E27FC236}">
                    <a16:creationId xmlns:a16="http://schemas.microsoft.com/office/drawing/2014/main" id="{96378A1A-FB2A-8654-9476-8B8FD604C225}"/>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916;p35">
                <a:extLst>
                  <a:ext uri="{FF2B5EF4-FFF2-40B4-BE49-F238E27FC236}">
                    <a16:creationId xmlns:a16="http://schemas.microsoft.com/office/drawing/2014/main" id="{39287A39-934D-E27F-B46D-991C2C9398CD}"/>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917;p35">
                <a:extLst>
                  <a:ext uri="{FF2B5EF4-FFF2-40B4-BE49-F238E27FC236}">
                    <a16:creationId xmlns:a16="http://schemas.microsoft.com/office/drawing/2014/main" id="{FAEDD918-C968-C969-C65A-0584B95250D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918;p35">
                <a:extLst>
                  <a:ext uri="{FF2B5EF4-FFF2-40B4-BE49-F238E27FC236}">
                    <a16:creationId xmlns:a16="http://schemas.microsoft.com/office/drawing/2014/main" id="{730E1567-4A01-ECF5-83C5-84402C16DE4F}"/>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919;p35">
                <a:extLst>
                  <a:ext uri="{FF2B5EF4-FFF2-40B4-BE49-F238E27FC236}">
                    <a16:creationId xmlns:a16="http://schemas.microsoft.com/office/drawing/2014/main" id="{01FF5D6D-FE9D-0C8C-6ED6-EAA43688A61A}"/>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920;p35">
                <a:extLst>
                  <a:ext uri="{FF2B5EF4-FFF2-40B4-BE49-F238E27FC236}">
                    <a16:creationId xmlns:a16="http://schemas.microsoft.com/office/drawing/2014/main" id="{79039C32-227B-318B-456B-937016C1DC7A}"/>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921;p35">
                <a:extLst>
                  <a:ext uri="{FF2B5EF4-FFF2-40B4-BE49-F238E27FC236}">
                    <a16:creationId xmlns:a16="http://schemas.microsoft.com/office/drawing/2014/main" id="{360AEC10-3D71-38CB-1EE7-8CF32A9961BB}"/>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 name="Google Shape;922;p35">
              <a:extLst>
                <a:ext uri="{FF2B5EF4-FFF2-40B4-BE49-F238E27FC236}">
                  <a16:creationId xmlns:a16="http://schemas.microsoft.com/office/drawing/2014/main" id="{4BB27898-9854-1ACC-39DB-8173F61B66CC}"/>
                </a:ext>
              </a:extLst>
            </p:cNvPr>
            <p:cNvGrpSpPr/>
            <p:nvPr/>
          </p:nvGrpSpPr>
          <p:grpSpPr>
            <a:xfrm>
              <a:off x="6500275" y="3449925"/>
              <a:ext cx="1447650" cy="321400"/>
              <a:chOff x="6500275" y="3449925"/>
              <a:chExt cx="1447650" cy="321400"/>
            </a:xfrm>
          </p:grpSpPr>
          <p:sp>
            <p:nvSpPr>
              <p:cNvPr id="20" name="Google Shape;923;p35">
                <a:extLst>
                  <a:ext uri="{FF2B5EF4-FFF2-40B4-BE49-F238E27FC236}">
                    <a16:creationId xmlns:a16="http://schemas.microsoft.com/office/drawing/2014/main" id="{C9A9854A-84EB-1555-E6BE-70E434133307}"/>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924;p35">
                <a:extLst>
                  <a:ext uri="{FF2B5EF4-FFF2-40B4-BE49-F238E27FC236}">
                    <a16:creationId xmlns:a16="http://schemas.microsoft.com/office/drawing/2014/main" id="{32974CEF-5AD7-422F-8F89-B0E15E661122}"/>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925;p35">
                <a:extLst>
                  <a:ext uri="{FF2B5EF4-FFF2-40B4-BE49-F238E27FC236}">
                    <a16:creationId xmlns:a16="http://schemas.microsoft.com/office/drawing/2014/main" id="{92D8EADF-BD35-7E26-085F-D7C6BD7039E6}"/>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926;p35">
                <a:extLst>
                  <a:ext uri="{FF2B5EF4-FFF2-40B4-BE49-F238E27FC236}">
                    <a16:creationId xmlns:a16="http://schemas.microsoft.com/office/drawing/2014/main" id="{8EE8EA85-0666-6ED4-29CB-A8B15223C33F}"/>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927;p35">
                <a:extLst>
                  <a:ext uri="{FF2B5EF4-FFF2-40B4-BE49-F238E27FC236}">
                    <a16:creationId xmlns:a16="http://schemas.microsoft.com/office/drawing/2014/main" id="{765F6627-8493-1DF2-5F26-25BE764D384E}"/>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928;p35">
                <a:extLst>
                  <a:ext uri="{FF2B5EF4-FFF2-40B4-BE49-F238E27FC236}">
                    <a16:creationId xmlns:a16="http://schemas.microsoft.com/office/drawing/2014/main" id="{3B6DA70C-DC82-FEFF-A2A8-BC218F256D25}"/>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929;p35">
                <a:extLst>
                  <a:ext uri="{FF2B5EF4-FFF2-40B4-BE49-F238E27FC236}">
                    <a16:creationId xmlns:a16="http://schemas.microsoft.com/office/drawing/2014/main" id="{E7348D80-9CBE-2D39-2661-8972C776565C}"/>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930;p35">
                <a:extLst>
                  <a:ext uri="{FF2B5EF4-FFF2-40B4-BE49-F238E27FC236}">
                    <a16:creationId xmlns:a16="http://schemas.microsoft.com/office/drawing/2014/main" id="{099C7BA7-FE7E-7674-BA65-7CA80434312F}"/>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931;p35">
                <a:extLst>
                  <a:ext uri="{FF2B5EF4-FFF2-40B4-BE49-F238E27FC236}">
                    <a16:creationId xmlns:a16="http://schemas.microsoft.com/office/drawing/2014/main" id="{131DDDEA-F263-E808-3C8F-5B293AC217A1}"/>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 name="Google Shape;932;p35">
              <a:extLst>
                <a:ext uri="{FF2B5EF4-FFF2-40B4-BE49-F238E27FC236}">
                  <a16:creationId xmlns:a16="http://schemas.microsoft.com/office/drawing/2014/main" id="{0ADA1815-7299-9247-6A23-FBF5E8923F14}"/>
                </a:ext>
              </a:extLst>
            </p:cNvPr>
            <p:cNvGrpSpPr/>
            <p:nvPr/>
          </p:nvGrpSpPr>
          <p:grpSpPr>
            <a:xfrm>
              <a:off x="5786425" y="3043225"/>
              <a:ext cx="1827325" cy="406725"/>
              <a:chOff x="5786425" y="3043225"/>
              <a:chExt cx="1827325" cy="406725"/>
            </a:xfrm>
          </p:grpSpPr>
          <p:sp>
            <p:nvSpPr>
              <p:cNvPr id="9" name="Google Shape;933;p35">
                <a:extLst>
                  <a:ext uri="{FF2B5EF4-FFF2-40B4-BE49-F238E27FC236}">
                    <a16:creationId xmlns:a16="http://schemas.microsoft.com/office/drawing/2014/main" id="{9A5C485A-DA43-3D99-6086-52ACA7E930B6}"/>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934;p35">
                <a:extLst>
                  <a:ext uri="{FF2B5EF4-FFF2-40B4-BE49-F238E27FC236}">
                    <a16:creationId xmlns:a16="http://schemas.microsoft.com/office/drawing/2014/main" id="{ADFA4B85-4F23-63A7-BDF5-ECB779804282}"/>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935;p35">
                <a:extLst>
                  <a:ext uri="{FF2B5EF4-FFF2-40B4-BE49-F238E27FC236}">
                    <a16:creationId xmlns:a16="http://schemas.microsoft.com/office/drawing/2014/main" id="{E888F982-B39C-8DCE-A701-71E8B6FCB3EA}"/>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936;p35">
                <a:extLst>
                  <a:ext uri="{FF2B5EF4-FFF2-40B4-BE49-F238E27FC236}">
                    <a16:creationId xmlns:a16="http://schemas.microsoft.com/office/drawing/2014/main" id="{0FF66CE4-717C-5ACD-231D-188FCB904AEB}"/>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37;p35">
                <a:extLst>
                  <a:ext uri="{FF2B5EF4-FFF2-40B4-BE49-F238E27FC236}">
                    <a16:creationId xmlns:a16="http://schemas.microsoft.com/office/drawing/2014/main" id="{2D79521A-B9F5-EAE9-6AAB-AE6759F19017}"/>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38;p35">
                <a:extLst>
                  <a:ext uri="{FF2B5EF4-FFF2-40B4-BE49-F238E27FC236}">
                    <a16:creationId xmlns:a16="http://schemas.microsoft.com/office/drawing/2014/main" id="{6D911285-45A0-0F6C-9C40-D744EEBC54E6}"/>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39;p35">
                <a:extLst>
                  <a:ext uri="{FF2B5EF4-FFF2-40B4-BE49-F238E27FC236}">
                    <a16:creationId xmlns:a16="http://schemas.microsoft.com/office/drawing/2014/main" id="{55F9AA0B-9DCD-8960-2D8F-47B27C26D56D}"/>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40;p35">
                <a:extLst>
                  <a:ext uri="{FF2B5EF4-FFF2-40B4-BE49-F238E27FC236}">
                    <a16:creationId xmlns:a16="http://schemas.microsoft.com/office/drawing/2014/main" id="{F717CAFA-CD45-D331-8ED7-40538ADC5DA5}"/>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41;p35">
                <a:extLst>
                  <a:ext uri="{FF2B5EF4-FFF2-40B4-BE49-F238E27FC236}">
                    <a16:creationId xmlns:a16="http://schemas.microsoft.com/office/drawing/2014/main" id="{A96F7DB3-8AF6-92FC-D8F8-697BA6F53109}"/>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42;p35">
                <a:extLst>
                  <a:ext uri="{FF2B5EF4-FFF2-40B4-BE49-F238E27FC236}">
                    <a16:creationId xmlns:a16="http://schemas.microsoft.com/office/drawing/2014/main" id="{88ACBE41-11F6-F785-6A16-336FA9E3121F}"/>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43;p35">
                <a:extLst>
                  <a:ext uri="{FF2B5EF4-FFF2-40B4-BE49-F238E27FC236}">
                    <a16:creationId xmlns:a16="http://schemas.microsoft.com/office/drawing/2014/main" id="{197D6914-E50C-711E-BDD9-FDAEE6B38630}"/>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9" name="Google Shape;946;p35">
            <a:extLst>
              <a:ext uri="{FF2B5EF4-FFF2-40B4-BE49-F238E27FC236}">
                <a16:creationId xmlns:a16="http://schemas.microsoft.com/office/drawing/2014/main" id="{277A0AA4-A4F8-E3E5-6709-7D139A858BA0}"/>
              </a:ext>
            </a:extLst>
          </p:cNvPr>
          <p:cNvGrpSpPr/>
          <p:nvPr/>
        </p:nvGrpSpPr>
        <p:grpSpPr>
          <a:xfrm>
            <a:off x="-205999" y="2421699"/>
            <a:ext cx="4247732" cy="4595180"/>
            <a:chOff x="811125" y="170850"/>
            <a:chExt cx="4045310" cy="4589709"/>
          </a:xfrm>
        </p:grpSpPr>
        <p:sp>
          <p:nvSpPr>
            <p:cNvPr id="40" name="Google Shape;947;p35">
              <a:extLst>
                <a:ext uri="{FF2B5EF4-FFF2-40B4-BE49-F238E27FC236}">
                  <a16:creationId xmlns:a16="http://schemas.microsoft.com/office/drawing/2014/main" id="{E777490C-01CE-AEE4-B898-00E373164DF3}"/>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948;p35">
              <a:extLst>
                <a:ext uri="{FF2B5EF4-FFF2-40B4-BE49-F238E27FC236}">
                  <a16:creationId xmlns:a16="http://schemas.microsoft.com/office/drawing/2014/main" id="{B3FC8B8D-10B1-6C88-4D11-F89E0A2B39A4}"/>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949;p35">
              <a:extLst>
                <a:ext uri="{FF2B5EF4-FFF2-40B4-BE49-F238E27FC236}">
                  <a16:creationId xmlns:a16="http://schemas.microsoft.com/office/drawing/2014/main" id="{2EAF5A4D-A938-23DA-9C2E-04610D618DEE}"/>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950;p35">
              <a:extLst>
                <a:ext uri="{FF2B5EF4-FFF2-40B4-BE49-F238E27FC236}">
                  <a16:creationId xmlns:a16="http://schemas.microsoft.com/office/drawing/2014/main" id="{0669205C-9762-0E97-7A2E-09060CEDD008}"/>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951;p35">
              <a:extLst>
                <a:ext uri="{FF2B5EF4-FFF2-40B4-BE49-F238E27FC236}">
                  <a16:creationId xmlns:a16="http://schemas.microsoft.com/office/drawing/2014/main" id="{D61C83FB-9445-EB58-19AF-68562EDB9E79}"/>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952;p35">
              <a:extLst>
                <a:ext uri="{FF2B5EF4-FFF2-40B4-BE49-F238E27FC236}">
                  <a16:creationId xmlns:a16="http://schemas.microsoft.com/office/drawing/2014/main" id="{A315A6F1-F9AC-3986-7E09-739B189B82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953;p35">
              <a:extLst>
                <a:ext uri="{FF2B5EF4-FFF2-40B4-BE49-F238E27FC236}">
                  <a16:creationId xmlns:a16="http://schemas.microsoft.com/office/drawing/2014/main" id="{D65BD59D-B3CF-B303-FC03-6C1902238393}"/>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954;p35">
              <a:extLst>
                <a:ext uri="{FF2B5EF4-FFF2-40B4-BE49-F238E27FC236}">
                  <a16:creationId xmlns:a16="http://schemas.microsoft.com/office/drawing/2014/main" id="{98344CCD-75BD-AE05-0126-EFDE1B801545}"/>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955;p35">
              <a:extLst>
                <a:ext uri="{FF2B5EF4-FFF2-40B4-BE49-F238E27FC236}">
                  <a16:creationId xmlns:a16="http://schemas.microsoft.com/office/drawing/2014/main" id="{CA5C1E6B-D93D-F4CB-9CA7-BFE5414A8505}"/>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956;p35">
              <a:extLst>
                <a:ext uri="{FF2B5EF4-FFF2-40B4-BE49-F238E27FC236}">
                  <a16:creationId xmlns:a16="http://schemas.microsoft.com/office/drawing/2014/main" id="{2469AF44-2ED4-F11F-5E15-A96B2193EDE5}"/>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957;p35">
              <a:extLst>
                <a:ext uri="{FF2B5EF4-FFF2-40B4-BE49-F238E27FC236}">
                  <a16:creationId xmlns:a16="http://schemas.microsoft.com/office/drawing/2014/main" id="{8276F2EF-EE27-4E3F-B208-E774B2FE4B7E}"/>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958;p35">
              <a:extLst>
                <a:ext uri="{FF2B5EF4-FFF2-40B4-BE49-F238E27FC236}">
                  <a16:creationId xmlns:a16="http://schemas.microsoft.com/office/drawing/2014/main" id="{7803866F-116B-CC23-86B6-B363E1B106E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959;p35">
              <a:extLst>
                <a:ext uri="{FF2B5EF4-FFF2-40B4-BE49-F238E27FC236}">
                  <a16:creationId xmlns:a16="http://schemas.microsoft.com/office/drawing/2014/main" id="{8285D896-360A-B511-FB75-C8150E6A2385}"/>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960;p35">
              <a:extLst>
                <a:ext uri="{FF2B5EF4-FFF2-40B4-BE49-F238E27FC236}">
                  <a16:creationId xmlns:a16="http://schemas.microsoft.com/office/drawing/2014/main" id="{8D5C3B1C-3C2F-0168-37DB-26844753CF63}"/>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961;p35">
              <a:extLst>
                <a:ext uri="{FF2B5EF4-FFF2-40B4-BE49-F238E27FC236}">
                  <a16:creationId xmlns:a16="http://schemas.microsoft.com/office/drawing/2014/main" id="{FC045D78-4137-6716-5323-5DE1DA14CDC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962;p35">
              <a:extLst>
                <a:ext uri="{FF2B5EF4-FFF2-40B4-BE49-F238E27FC236}">
                  <a16:creationId xmlns:a16="http://schemas.microsoft.com/office/drawing/2014/main" id="{F91EF9CB-3444-B40A-BF72-CB0A93FED1D5}"/>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963;p35">
              <a:extLst>
                <a:ext uri="{FF2B5EF4-FFF2-40B4-BE49-F238E27FC236}">
                  <a16:creationId xmlns:a16="http://schemas.microsoft.com/office/drawing/2014/main" id="{D26F1C8D-4717-8EDB-D193-CFCC44DACDCB}"/>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964;p35">
              <a:extLst>
                <a:ext uri="{FF2B5EF4-FFF2-40B4-BE49-F238E27FC236}">
                  <a16:creationId xmlns:a16="http://schemas.microsoft.com/office/drawing/2014/main" id="{BF27CBA5-1916-4789-41AB-A5082A807D86}"/>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965;p35">
              <a:extLst>
                <a:ext uri="{FF2B5EF4-FFF2-40B4-BE49-F238E27FC236}">
                  <a16:creationId xmlns:a16="http://schemas.microsoft.com/office/drawing/2014/main" id="{797BAA88-4770-826B-1BA9-6041F0DD7403}"/>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966;p35">
              <a:extLst>
                <a:ext uri="{FF2B5EF4-FFF2-40B4-BE49-F238E27FC236}">
                  <a16:creationId xmlns:a16="http://schemas.microsoft.com/office/drawing/2014/main" id="{1B47859D-8658-6DC5-C0D0-296D255DD1C8}"/>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967;p35">
              <a:extLst>
                <a:ext uri="{FF2B5EF4-FFF2-40B4-BE49-F238E27FC236}">
                  <a16:creationId xmlns:a16="http://schemas.microsoft.com/office/drawing/2014/main" id="{C2955A34-BAE5-4491-202D-AFA0F4F5EA98}"/>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968;p35">
              <a:extLst>
                <a:ext uri="{FF2B5EF4-FFF2-40B4-BE49-F238E27FC236}">
                  <a16:creationId xmlns:a16="http://schemas.microsoft.com/office/drawing/2014/main" id="{5A377CE2-6E0C-ED0B-9B3E-76209C21B32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969;p35">
              <a:extLst>
                <a:ext uri="{FF2B5EF4-FFF2-40B4-BE49-F238E27FC236}">
                  <a16:creationId xmlns:a16="http://schemas.microsoft.com/office/drawing/2014/main" id="{9B905507-45CB-69A4-5CEE-25D52BC00AC8}"/>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970;p35">
              <a:extLst>
                <a:ext uri="{FF2B5EF4-FFF2-40B4-BE49-F238E27FC236}">
                  <a16:creationId xmlns:a16="http://schemas.microsoft.com/office/drawing/2014/main" id="{529F6C26-437D-5114-AA5A-8AAAAEB34113}"/>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971;p35">
              <a:extLst>
                <a:ext uri="{FF2B5EF4-FFF2-40B4-BE49-F238E27FC236}">
                  <a16:creationId xmlns:a16="http://schemas.microsoft.com/office/drawing/2014/main" id="{27BE0471-517D-9BB2-BD9C-CB49812CC503}"/>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972;p35">
              <a:extLst>
                <a:ext uri="{FF2B5EF4-FFF2-40B4-BE49-F238E27FC236}">
                  <a16:creationId xmlns:a16="http://schemas.microsoft.com/office/drawing/2014/main" id="{432DAC55-D2F5-3BA6-A038-71C3F327943C}"/>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973;p35">
              <a:extLst>
                <a:ext uri="{FF2B5EF4-FFF2-40B4-BE49-F238E27FC236}">
                  <a16:creationId xmlns:a16="http://schemas.microsoft.com/office/drawing/2014/main" id="{B4A2A32A-A3D5-DE6C-E6ED-DD69977AB3A5}"/>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974;p35">
              <a:extLst>
                <a:ext uri="{FF2B5EF4-FFF2-40B4-BE49-F238E27FC236}">
                  <a16:creationId xmlns:a16="http://schemas.microsoft.com/office/drawing/2014/main" id="{2AB1E986-FFB2-C74B-7B75-69779794EEBA}"/>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975;p35">
              <a:extLst>
                <a:ext uri="{FF2B5EF4-FFF2-40B4-BE49-F238E27FC236}">
                  <a16:creationId xmlns:a16="http://schemas.microsoft.com/office/drawing/2014/main" id="{CD0F7AF0-70C6-62FA-39AD-91F46B7A1CF9}"/>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976;p35">
              <a:extLst>
                <a:ext uri="{FF2B5EF4-FFF2-40B4-BE49-F238E27FC236}">
                  <a16:creationId xmlns:a16="http://schemas.microsoft.com/office/drawing/2014/main" id="{C4B1CD01-C6E7-154C-D94D-76FF75939B0A}"/>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977;p35">
              <a:extLst>
                <a:ext uri="{FF2B5EF4-FFF2-40B4-BE49-F238E27FC236}">
                  <a16:creationId xmlns:a16="http://schemas.microsoft.com/office/drawing/2014/main" id="{623B194E-870D-64F4-3958-11B8AE3A12E2}"/>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978;p35">
              <a:extLst>
                <a:ext uri="{FF2B5EF4-FFF2-40B4-BE49-F238E27FC236}">
                  <a16:creationId xmlns:a16="http://schemas.microsoft.com/office/drawing/2014/main" id="{2AF87040-EDCD-C1D1-5AC3-5BA7FBF96CBC}"/>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979;p35">
              <a:extLst>
                <a:ext uri="{FF2B5EF4-FFF2-40B4-BE49-F238E27FC236}">
                  <a16:creationId xmlns:a16="http://schemas.microsoft.com/office/drawing/2014/main" id="{1DEDFABB-894B-3CA9-78C7-805792F6D92D}"/>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980;p35">
              <a:extLst>
                <a:ext uri="{FF2B5EF4-FFF2-40B4-BE49-F238E27FC236}">
                  <a16:creationId xmlns:a16="http://schemas.microsoft.com/office/drawing/2014/main" id="{FB1851F0-44F0-6CA6-F1A3-DE1B57914E1D}"/>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981;p35">
              <a:extLst>
                <a:ext uri="{FF2B5EF4-FFF2-40B4-BE49-F238E27FC236}">
                  <a16:creationId xmlns:a16="http://schemas.microsoft.com/office/drawing/2014/main" id="{AA00436A-814C-1B37-4696-923A561E92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982;p35">
              <a:extLst>
                <a:ext uri="{FF2B5EF4-FFF2-40B4-BE49-F238E27FC236}">
                  <a16:creationId xmlns:a16="http://schemas.microsoft.com/office/drawing/2014/main" id="{DC282714-3A45-BFAD-FA0E-3EA72CB28C59}"/>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983;p35">
              <a:extLst>
                <a:ext uri="{FF2B5EF4-FFF2-40B4-BE49-F238E27FC236}">
                  <a16:creationId xmlns:a16="http://schemas.microsoft.com/office/drawing/2014/main" id="{1D62D003-8419-C648-F83E-46CED360D2EA}"/>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984;p35">
              <a:extLst>
                <a:ext uri="{FF2B5EF4-FFF2-40B4-BE49-F238E27FC236}">
                  <a16:creationId xmlns:a16="http://schemas.microsoft.com/office/drawing/2014/main" id="{ADCF2BA7-4F54-9F61-70EB-46E073AFC376}"/>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985;p35">
              <a:extLst>
                <a:ext uri="{FF2B5EF4-FFF2-40B4-BE49-F238E27FC236}">
                  <a16:creationId xmlns:a16="http://schemas.microsoft.com/office/drawing/2014/main" id="{0C43145F-BD07-7A7F-A848-3C9F51C393A0}"/>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986;p35">
              <a:extLst>
                <a:ext uri="{FF2B5EF4-FFF2-40B4-BE49-F238E27FC236}">
                  <a16:creationId xmlns:a16="http://schemas.microsoft.com/office/drawing/2014/main" id="{24CDA7F5-924C-EA24-2C10-C47A0C6ED500}"/>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987;p35">
              <a:extLst>
                <a:ext uri="{FF2B5EF4-FFF2-40B4-BE49-F238E27FC236}">
                  <a16:creationId xmlns:a16="http://schemas.microsoft.com/office/drawing/2014/main" id="{DB7DED4F-50CB-DB8C-0F18-E91F1D337CCD}"/>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988;p35">
              <a:extLst>
                <a:ext uri="{FF2B5EF4-FFF2-40B4-BE49-F238E27FC236}">
                  <a16:creationId xmlns:a16="http://schemas.microsoft.com/office/drawing/2014/main" id="{B9DBF0EB-7250-B247-DB3B-D78A5C6AC827}"/>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989;p35">
              <a:extLst>
                <a:ext uri="{FF2B5EF4-FFF2-40B4-BE49-F238E27FC236}">
                  <a16:creationId xmlns:a16="http://schemas.microsoft.com/office/drawing/2014/main" id="{D7A2593B-66D2-4FED-9727-7D10C0824FE6}"/>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990;p35">
              <a:extLst>
                <a:ext uri="{FF2B5EF4-FFF2-40B4-BE49-F238E27FC236}">
                  <a16:creationId xmlns:a16="http://schemas.microsoft.com/office/drawing/2014/main" id="{0C2D7746-D9E8-BD41-1ED6-7D5BB8A6D6A7}"/>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991;p35">
              <a:extLst>
                <a:ext uri="{FF2B5EF4-FFF2-40B4-BE49-F238E27FC236}">
                  <a16:creationId xmlns:a16="http://schemas.microsoft.com/office/drawing/2014/main" id="{92B6477A-677B-0D9B-1DB5-92DE31E91883}"/>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992;p35">
              <a:extLst>
                <a:ext uri="{FF2B5EF4-FFF2-40B4-BE49-F238E27FC236}">
                  <a16:creationId xmlns:a16="http://schemas.microsoft.com/office/drawing/2014/main" id="{F06AA013-1BF0-89D9-25C5-7E4DE2AFFE05}"/>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993;p35">
              <a:extLst>
                <a:ext uri="{FF2B5EF4-FFF2-40B4-BE49-F238E27FC236}">
                  <a16:creationId xmlns:a16="http://schemas.microsoft.com/office/drawing/2014/main" id="{7D3E5D27-9CC3-CD52-0D6D-E7038C3FDC12}"/>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994;p35">
              <a:extLst>
                <a:ext uri="{FF2B5EF4-FFF2-40B4-BE49-F238E27FC236}">
                  <a16:creationId xmlns:a16="http://schemas.microsoft.com/office/drawing/2014/main" id="{B86AD7FF-7C8A-1B8C-B06D-E908E297733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995;p35">
              <a:extLst>
                <a:ext uri="{FF2B5EF4-FFF2-40B4-BE49-F238E27FC236}">
                  <a16:creationId xmlns:a16="http://schemas.microsoft.com/office/drawing/2014/main" id="{A519BA08-891E-47FE-3FB9-406AA39E20C7}"/>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996;p35">
              <a:extLst>
                <a:ext uri="{FF2B5EF4-FFF2-40B4-BE49-F238E27FC236}">
                  <a16:creationId xmlns:a16="http://schemas.microsoft.com/office/drawing/2014/main" id="{33EA339C-103A-FB92-630F-CC04E4160C91}"/>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997;p35">
              <a:extLst>
                <a:ext uri="{FF2B5EF4-FFF2-40B4-BE49-F238E27FC236}">
                  <a16:creationId xmlns:a16="http://schemas.microsoft.com/office/drawing/2014/main" id="{310DE7C8-B553-5351-4BE7-C3C4A11C966E}"/>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98;p35">
              <a:extLst>
                <a:ext uri="{FF2B5EF4-FFF2-40B4-BE49-F238E27FC236}">
                  <a16:creationId xmlns:a16="http://schemas.microsoft.com/office/drawing/2014/main" id="{A9EBC5C6-03B4-C505-8AA1-FA21B93FD4F3}"/>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999;p35">
              <a:extLst>
                <a:ext uri="{FF2B5EF4-FFF2-40B4-BE49-F238E27FC236}">
                  <a16:creationId xmlns:a16="http://schemas.microsoft.com/office/drawing/2014/main" id="{21A6056B-DC5B-F16D-44B8-B8A3A1F7B61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000;p35">
              <a:extLst>
                <a:ext uri="{FF2B5EF4-FFF2-40B4-BE49-F238E27FC236}">
                  <a16:creationId xmlns:a16="http://schemas.microsoft.com/office/drawing/2014/main" id="{C9B25EA7-6259-C4CE-2C17-54710876DAC3}"/>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001;p35">
              <a:extLst>
                <a:ext uri="{FF2B5EF4-FFF2-40B4-BE49-F238E27FC236}">
                  <a16:creationId xmlns:a16="http://schemas.microsoft.com/office/drawing/2014/main" id="{3686488C-3A64-7B1D-8023-5F002FFA01BE}"/>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002;p35">
              <a:extLst>
                <a:ext uri="{FF2B5EF4-FFF2-40B4-BE49-F238E27FC236}">
                  <a16:creationId xmlns:a16="http://schemas.microsoft.com/office/drawing/2014/main" id="{580F47F0-A5F8-D6EC-1043-42AF63B42BAA}"/>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003;p35">
              <a:extLst>
                <a:ext uri="{FF2B5EF4-FFF2-40B4-BE49-F238E27FC236}">
                  <a16:creationId xmlns:a16="http://schemas.microsoft.com/office/drawing/2014/main" id="{C5C59687-CF5A-6721-692C-D12A5F0FAC7E}"/>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004;p35">
              <a:extLst>
                <a:ext uri="{FF2B5EF4-FFF2-40B4-BE49-F238E27FC236}">
                  <a16:creationId xmlns:a16="http://schemas.microsoft.com/office/drawing/2014/main" id="{DEE8C22A-56EC-6BA9-4209-95A5DAA1E261}"/>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005;p35">
              <a:extLst>
                <a:ext uri="{FF2B5EF4-FFF2-40B4-BE49-F238E27FC236}">
                  <a16:creationId xmlns:a16="http://schemas.microsoft.com/office/drawing/2014/main" id="{DD0DF265-03AC-E2D7-F9F1-B8100F36B741}"/>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006;p35">
              <a:extLst>
                <a:ext uri="{FF2B5EF4-FFF2-40B4-BE49-F238E27FC236}">
                  <a16:creationId xmlns:a16="http://schemas.microsoft.com/office/drawing/2014/main" id="{751C579E-6CA3-5475-838B-8AFF1565C43A}"/>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0" name="Google Shape;1007;p35">
              <a:extLst>
                <a:ext uri="{FF2B5EF4-FFF2-40B4-BE49-F238E27FC236}">
                  <a16:creationId xmlns:a16="http://schemas.microsoft.com/office/drawing/2014/main" id="{BE1F98A4-0E29-AEB3-B84B-D1A66DEDD839}"/>
                </a:ext>
              </a:extLst>
            </p:cNvPr>
            <p:cNvGrpSpPr/>
            <p:nvPr/>
          </p:nvGrpSpPr>
          <p:grpSpPr>
            <a:xfrm>
              <a:off x="2404414" y="951198"/>
              <a:ext cx="883602" cy="370169"/>
              <a:chOff x="2404989" y="951198"/>
              <a:chExt cx="883602" cy="370169"/>
            </a:xfrm>
          </p:grpSpPr>
          <p:sp>
            <p:nvSpPr>
              <p:cNvPr id="117" name="Google Shape;1008;p35">
                <a:extLst>
                  <a:ext uri="{FF2B5EF4-FFF2-40B4-BE49-F238E27FC236}">
                    <a16:creationId xmlns:a16="http://schemas.microsoft.com/office/drawing/2014/main" id="{C51D1FBB-E71A-7C71-D518-BB4224139E87}"/>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009;p35">
                <a:extLst>
                  <a:ext uri="{FF2B5EF4-FFF2-40B4-BE49-F238E27FC236}">
                    <a16:creationId xmlns:a16="http://schemas.microsoft.com/office/drawing/2014/main" id="{0D6060D8-CC02-D6F2-538C-6E98B45BA0CA}"/>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010;p35">
                <a:extLst>
                  <a:ext uri="{FF2B5EF4-FFF2-40B4-BE49-F238E27FC236}">
                    <a16:creationId xmlns:a16="http://schemas.microsoft.com/office/drawing/2014/main" id="{F3D9C66D-61C7-5C02-8ABC-D452FFF8DE42}"/>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1011;p35">
                <a:extLst>
                  <a:ext uri="{FF2B5EF4-FFF2-40B4-BE49-F238E27FC236}">
                    <a16:creationId xmlns:a16="http://schemas.microsoft.com/office/drawing/2014/main" id="{B0331009-C996-5506-CFA7-EE114CBCB489}"/>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1012;p35">
                <a:extLst>
                  <a:ext uri="{FF2B5EF4-FFF2-40B4-BE49-F238E27FC236}">
                    <a16:creationId xmlns:a16="http://schemas.microsoft.com/office/drawing/2014/main" id="{1AB38D88-6E5E-51DD-A9D1-4BFFBB926CA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1013;p35">
                <a:extLst>
                  <a:ext uri="{FF2B5EF4-FFF2-40B4-BE49-F238E27FC236}">
                    <a16:creationId xmlns:a16="http://schemas.microsoft.com/office/drawing/2014/main" id="{A15B8655-A970-EE8F-DF92-ACD6C336F962}"/>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1014;p35">
                <a:extLst>
                  <a:ext uri="{FF2B5EF4-FFF2-40B4-BE49-F238E27FC236}">
                    <a16:creationId xmlns:a16="http://schemas.microsoft.com/office/drawing/2014/main" id="{23CDB42D-D812-9712-B217-C95A155B9012}"/>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Google Shape;1015;p35">
              <a:extLst>
                <a:ext uri="{FF2B5EF4-FFF2-40B4-BE49-F238E27FC236}">
                  <a16:creationId xmlns:a16="http://schemas.microsoft.com/office/drawing/2014/main" id="{80191027-931E-2CDC-2736-3010202FF90D}"/>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016;p35">
              <a:extLst>
                <a:ext uri="{FF2B5EF4-FFF2-40B4-BE49-F238E27FC236}">
                  <a16:creationId xmlns:a16="http://schemas.microsoft.com/office/drawing/2014/main" id="{6DCFEDAC-68C6-5744-2415-9184DCED2A71}"/>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017;p35">
              <a:extLst>
                <a:ext uri="{FF2B5EF4-FFF2-40B4-BE49-F238E27FC236}">
                  <a16:creationId xmlns:a16="http://schemas.microsoft.com/office/drawing/2014/main" id="{E28F0919-93C6-7A6C-C30F-064414C28B97}"/>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18;p35">
              <a:extLst>
                <a:ext uri="{FF2B5EF4-FFF2-40B4-BE49-F238E27FC236}">
                  <a16:creationId xmlns:a16="http://schemas.microsoft.com/office/drawing/2014/main" id="{457469F1-8793-6A16-AFD4-47D37AD03EA9}"/>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019;p35">
              <a:extLst>
                <a:ext uri="{FF2B5EF4-FFF2-40B4-BE49-F238E27FC236}">
                  <a16:creationId xmlns:a16="http://schemas.microsoft.com/office/drawing/2014/main" id="{D517C251-A0E4-AAC9-B3BF-FA754CDCB78A}"/>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20;p35">
              <a:extLst>
                <a:ext uri="{FF2B5EF4-FFF2-40B4-BE49-F238E27FC236}">
                  <a16:creationId xmlns:a16="http://schemas.microsoft.com/office/drawing/2014/main" id="{1A9EED22-1A82-A464-FABC-992C02130A01}"/>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21;p35">
              <a:extLst>
                <a:ext uri="{FF2B5EF4-FFF2-40B4-BE49-F238E27FC236}">
                  <a16:creationId xmlns:a16="http://schemas.microsoft.com/office/drawing/2014/main" id="{3076054A-1DCC-00D8-B775-B4D51B91517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22;p35">
              <a:extLst>
                <a:ext uri="{FF2B5EF4-FFF2-40B4-BE49-F238E27FC236}">
                  <a16:creationId xmlns:a16="http://schemas.microsoft.com/office/drawing/2014/main" id="{F4482A8B-2B01-5257-9603-39875419DCB1}"/>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23;p35">
              <a:extLst>
                <a:ext uri="{FF2B5EF4-FFF2-40B4-BE49-F238E27FC236}">
                  <a16:creationId xmlns:a16="http://schemas.microsoft.com/office/drawing/2014/main" id="{E4A300A3-8FD3-73BA-FD3E-93D8A5C7F011}"/>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024;p35">
              <a:extLst>
                <a:ext uri="{FF2B5EF4-FFF2-40B4-BE49-F238E27FC236}">
                  <a16:creationId xmlns:a16="http://schemas.microsoft.com/office/drawing/2014/main" id="{7A2C3EC0-3551-F5E6-5048-0C4C3CC19045}"/>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025;p35">
              <a:extLst>
                <a:ext uri="{FF2B5EF4-FFF2-40B4-BE49-F238E27FC236}">
                  <a16:creationId xmlns:a16="http://schemas.microsoft.com/office/drawing/2014/main" id="{1CE2A78A-6B11-9CEA-08E7-830C07BF3A3F}"/>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026;p35">
              <a:extLst>
                <a:ext uri="{FF2B5EF4-FFF2-40B4-BE49-F238E27FC236}">
                  <a16:creationId xmlns:a16="http://schemas.microsoft.com/office/drawing/2014/main" id="{959B2B14-48A2-41DE-F00F-948908337C21}"/>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027;p35">
              <a:extLst>
                <a:ext uri="{FF2B5EF4-FFF2-40B4-BE49-F238E27FC236}">
                  <a16:creationId xmlns:a16="http://schemas.microsoft.com/office/drawing/2014/main" id="{EC2A5138-034F-72FC-FEF0-4E82ED35CF8A}"/>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1028;p35">
              <a:extLst>
                <a:ext uri="{FF2B5EF4-FFF2-40B4-BE49-F238E27FC236}">
                  <a16:creationId xmlns:a16="http://schemas.microsoft.com/office/drawing/2014/main" id="{E0FC709F-B638-8F7B-DCA8-3202A87F75BD}"/>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029;p35">
              <a:extLst>
                <a:ext uri="{FF2B5EF4-FFF2-40B4-BE49-F238E27FC236}">
                  <a16:creationId xmlns:a16="http://schemas.microsoft.com/office/drawing/2014/main" id="{08FE26B6-B595-1AED-9D72-E8278502E5A8}"/>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030;p35">
              <a:extLst>
                <a:ext uri="{FF2B5EF4-FFF2-40B4-BE49-F238E27FC236}">
                  <a16:creationId xmlns:a16="http://schemas.microsoft.com/office/drawing/2014/main" id="{AC4303C0-C314-E41B-36C6-C5FD5605DAA2}"/>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5" name="TextBox 124">
            <a:extLst>
              <a:ext uri="{FF2B5EF4-FFF2-40B4-BE49-F238E27FC236}">
                <a16:creationId xmlns:a16="http://schemas.microsoft.com/office/drawing/2014/main" id="{A8593822-560A-4CB8-A629-3DCABBA93EA2}"/>
              </a:ext>
            </a:extLst>
          </p:cNvPr>
          <p:cNvSpPr txBox="1"/>
          <p:nvPr/>
        </p:nvSpPr>
        <p:spPr>
          <a:xfrm>
            <a:off x="5772270" y="674400"/>
            <a:ext cx="5367448" cy="3477875"/>
          </a:xfrm>
          <a:prstGeom prst="rect">
            <a:avLst/>
          </a:prstGeom>
          <a:noFill/>
        </p:spPr>
        <p:txBody>
          <a:bodyPr wrap="square">
            <a:spAutoFit/>
          </a:bodyPr>
          <a:lstStyle/>
          <a:p>
            <a:pPr algn="just">
              <a:spcAft>
                <a:spcPts val="800"/>
              </a:spcAft>
            </a:pPr>
            <a:r>
              <a:rPr lang="vi-VN" sz="4400" i="1">
                <a:effectLst/>
                <a:latin typeface="+mj-lt"/>
                <a:ea typeface="Calibri" panose="020F0502020204030204" pitchFamily="34" charset="0"/>
                <a:cs typeface="Times New Roman" panose="02020603050405020304" pitchFamily="18" charset="0"/>
              </a:rPr>
              <a:t>Hãy viết một đoạn văn (khoảng 10 – 12 dòng) lí giải vì sao phải giữ gìn sự trong sáng của tiếng Việt.</a:t>
            </a:r>
            <a:endParaRPr lang="en-US" sz="4400">
              <a:effectLst/>
              <a:latin typeface="+mj-lt"/>
              <a:ea typeface="Calibri" panose="020F0502020204030204" pitchFamily="34" charset="0"/>
              <a:cs typeface="Times New Roman" panose="02020603050405020304" pitchFamily="18" charset="0"/>
            </a:endParaRPr>
          </a:p>
        </p:txBody>
      </p:sp>
      <p:grpSp>
        <p:nvGrpSpPr>
          <p:cNvPr id="126" name="Google Shape;854;p34">
            <a:extLst>
              <a:ext uri="{FF2B5EF4-FFF2-40B4-BE49-F238E27FC236}">
                <a16:creationId xmlns:a16="http://schemas.microsoft.com/office/drawing/2014/main" id="{5D2D9BDF-6990-E7BF-F5FF-F960F9AFED6B}"/>
              </a:ext>
            </a:extLst>
          </p:cNvPr>
          <p:cNvGrpSpPr/>
          <p:nvPr/>
        </p:nvGrpSpPr>
        <p:grpSpPr>
          <a:xfrm>
            <a:off x="3885360" y="2837034"/>
            <a:ext cx="981065" cy="2063628"/>
            <a:chOff x="1476725" y="2040675"/>
            <a:chExt cx="735799" cy="1547721"/>
          </a:xfrm>
        </p:grpSpPr>
        <p:sp>
          <p:nvSpPr>
            <p:cNvPr id="127" name="Google Shape;855;p34">
              <a:extLst>
                <a:ext uri="{FF2B5EF4-FFF2-40B4-BE49-F238E27FC236}">
                  <a16:creationId xmlns:a16="http://schemas.microsoft.com/office/drawing/2014/main" id="{B566A315-96FC-A3C7-A666-41BB8167CD60}"/>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856;p34">
              <a:extLst>
                <a:ext uri="{FF2B5EF4-FFF2-40B4-BE49-F238E27FC236}">
                  <a16:creationId xmlns:a16="http://schemas.microsoft.com/office/drawing/2014/main" id="{3DDEE241-7730-F0B3-28CB-CA7A7B95F108}"/>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857;p34">
              <a:extLst>
                <a:ext uri="{FF2B5EF4-FFF2-40B4-BE49-F238E27FC236}">
                  <a16:creationId xmlns:a16="http://schemas.microsoft.com/office/drawing/2014/main" id="{A471F4F6-4EB3-1C45-8A1A-6F15FDF11503}"/>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858;p34">
              <a:extLst>
                <a:ext uri="{FF2B5EF4-FFF2-40B4-BE49-F238E27FC236}">
                  <a16:creationId xmlns:a16="http://schemas.microsoft.com/office/drawing/2014/main" id="{427609E9-B45C-10AA-217F-815D64E01319}"/>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859;p34">
              <a:extLst>
                <a:ext uri="{FF2B5EF4-FFF2-40B4-BE49-F238E27FC236}">
                  <a16:creationId xmlns:a16="http://schemas.microsoft.com/office/drawing/2014/main" id="{B2BC3FBA-BC28-8847-6083-832DBEA61AFB}"/>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860;p34">
              <a:extLst>
                <a:ext uri="{FF2B5EF4-FFF2-40B4-BE49-F238E27FC236}">
                  <a16:creationId xmlns:a16="http://schemas.microsoft.com/office/drawing/2014/main" id="{EB0BA043-8875-7923-1E4E-491D5461CDB1}"/>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861;p34">
              <a:extLst>
                <a:ext uri="{FF2B5EF4-FFF2-40B4-BE49-F238E27FC236}">
                  <a16:creationId xmlns:a16="http://schemas.microsoft.com/office/drawing/2014/main" id="{7074F18E-31B2-9A26-9F20-FD82C97787F0}"/>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862;p34">
              <a:extLst>
                <a:ext uri="{FF2B5EF4-FFF2-40B4-BE49-F238E27FC236}">
                  <a16:creationId xmlns:a16="http://schemas.microsoft.com/office/drawing/2014/main" id="{7E88AC4C-F170-5BBD-2988-FF51144A1AAC}"/>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5" name="Google Shape;869;p34">
            <a:extLst>
              <a:ext uri="{FF2B5EF4-FFF2-40B4-BE49-F238E27FC236}">
                <a16:creationId xmlns:a16="http://schemas.microsoft.com/office/drawing/2014/main" id="{6EF4D7D9-FF86-133C-86DF-7ABA05DC814A}"/>
              </a:ext>
            </a:extLst>
          </p:cNvPr>
          <p:cNvGrpSpPr/>
          <p:nvPr/>
        </p:nvGrpSpPr>
        <p:grpSpPr>
          <a:xfrm>
            <a:off x="3636577" y="1925550"/>
            <a:ext cx="545148" cy="1112457"/>
            <a:chOff x="158738" y="274450"/>
            <a:chExt cx="408861" cy="834343"/>
          </a:xfrm>
        </p:grpSpPr>
        <p:grpSp>
          <p:nvGrpSpPr>
            <p:cNvPr id="136" name="Google Shape;870;p34">
              <a:extLst>
                <a:ext uri="{FF2B5EF4-FFF2-40B4-BE49-F238E27FC236}">
                  <a16:creationId xmlns:a16="http://schemas.microsoft.com/office/drawing/2014/main" id="{1614F592-E1C1-5D8C-A71E-82C8A451F13E}"/>
                </a:ext>
              </a:extLst>
            </p:cNvPr>
            <p:cNvGrpSpPr/>
            <p:nvPr/>
          </p:nvGrpSpPr>
          <p:grpSpPr>
            <a:xfrm>
              <a:off x="158738" y="626738"/>
              <a:ext cx="109300" cy="109625"/>
              <a:chOff x="9043313" y="2299825"/>
              <a:chExt cx="109300" cy="109625"/>
            </a:xfrm>
          </p:grpSpPr>
          <p:sp>
            <p:nvSpPr>
              <p:cNvPr id="139" name="Google Shape;871;p34">
                <a:extLst>
                  <a:ext uri="{FF2B5EF4-FFF2-40B4-BE49-F238E27FC236}">
                    <a16:creationId xmlns:a16="http://schemas.microsoft.com/office/drawing/2014/main" id="{75292872-00CA-E0CA-0988-A5C3D6EAFAD6}"/>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872;p34">
                <a:extLst>
                  <a:ext uri="{FF2B5EF4-FFF2-40B4-BE49-F238E27FC236}">
                    <a16:creationId xmlns:a16="http://schemas.microsoft.com/office/drawing/2014/main" id="{4E4C41CE-723F-BB34-7BC5-72743843544F}"/>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7" name="Google Shape;873;p34">
              <a:extLst>
                <a:ext uri="{FF2B5EF4-FFF2-40B4-BE49-F238E27FC236}">
                  <a16:creationId xmlns:a16="http://schemas.microsoft.com/office/drawing/2014/main" id="{9F85770F-E11F-E256-0BCF-80933304CD23}"/>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874;p34">
              <a:extLst>
                <a:ext uri="{FF2B5EF4-FFF2-40B4-BE49-F238E27FC236}">
                  <a16:creationId xmlns:a16="http://schemas.microsoft.com/office/drawing/2014/main" id="{DADF550F-16D8-9E84-DCBA-10E8DF6FF4DB}"/>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 name="Google Shape;875;p34">
            <a:extLst>
              <a:ext uri="{FF2B5EF4-FFF2-40B4-BE49-F238E27FC236}">
                <a16:creationId xmlns:a16="http://schemas.microsoft.com/office/drawing/2014/main" id="{A45AAABC-9C8E-C19E-F469-AD27DEBA6632}"/>
              </a:ext>
            </a:extLst>
          </p:cNvPr>
          <p:cNvGrpSpPr/>
          <p:nvPr/>
        </p:nvGrpSpPr>
        <p:grpSpPr>
          <a:xfrm rot="681697">
            <a:off x="4076962" y="1925297"/>
            <a:ext cx="789617" cy="727235"/>
            <a:chOff x="6578186" y="3304323"/>
            <a:chExt cx="592215" cy="545427"/>
          </a:xfrm>
        </p:grpSpPr>
        <p:sp>
          <p:nvSpPr>
            <p:cNvPr id="142" name="Google Shape;876;p34">
              <a:extLst>
                <a:ext uri="{FF2B5EF4-FFF2-40B4-BE49-F238E27FC236}">
                  <a16:creationId xmlns:a16="http://schemas.microsoft.com/office/drawing/2014/main" id="{244CDCDD-126B-CFEA-D652-F44C69451825}"/>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877;p34">
              <a:extLst>
                <a:ext uri="{FF2B5EF4-FFF2-40B4-BE49-F238E27FC236}">
                  <a16:creationId xmlns:a16="http://schemas.microsoft.com/office/drawing/2014/main" id="{DE294CC9-1872-3474-F075-21184476CFF5}"/>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878;p34">
              <a:extLst>
                <a:ext uri="{FF2B5EF4-FFF2-40B4-BE49-F238E27FC236}">
                  <a16:creationId xmlns:a16="http://schemas.microsoft.com/office/drawing/2014/main" id="{7DF47659-BBD8-C5FB-AA3C-898E6BFF629D}"/>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879;p34">
              <a:extLst>
                <a:ext uri="{FF2B5EF4-FFF2-40B4-BE49-F238E27FC236}">
                  <a16:creationId xmlns:a16="http://schemas.microsoft.com/office/drawing/2014/main" id="{12331F28-C291-E99A-E954-CF3E7BEAA7FC}"/>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 name="Google Shape;885;p34">
            <a:extLst>
              <a:ext uri="{FF2B5EF4-FFF2-40B4-BE49-F238E27FC236}">
                <a16:creationId xmlns:a16="http://schemas.microsoft.com/office/drawing/2014/main" id="{2D406F8B-9F26-4AC1-F67D-58447598CD04}"/>
              </a:ext>
            </a:extLst>
          </p:cNvPr>
          <p:cNvGrpSpPr/>
          <p:nvPr/>
        </p:nvGrpSpPr>
        <p:grpSpPr>
          <a:xfrm>
            <a:off x="4030085" y="273672"/>
            <a:ext cx="998887" cy="1080797"/>
            <a:chOff x="4578694" y="3545867"/>
            <a:chExt cx="749165" cy="810598"/>
          </a:xfrm>
        </p:grpSpPr>
        <p:sp>
          <p:nvSpPr>
            <p:cNvPr id="147" name="Google Shape;886;p34">
              <a:extLst>
                <a:ext uri="{FF2B5EF4-FFF2-40B4-BE49-F238E27FC236}">
                  <a16:creationId xmlns:a16="http://schemas.microsoft.com/office/drawing/2014/main" id="{82DF2655-FE84-C9EB-6D2C-C87FC9B8D23E}"/>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887;p34">
              <a:extLst>
                <a:ext uri="{FF2B5EF4-FFF2-40B4-BE49-F238E27FC236}">
                  <a16:creationId xmlns:a16="http://schemas.microsoft.com/office/drawing/2014/main" id="{AA87F3B6-F448-BE68-D457-AE35746A94FC}"/>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888;p34">
              <a:extLst>
                <a:ext uri="{FF2B5EF4-FFF2-40B4-BE49-F238E27FC236}">
                  <a16:creationId xmlns:a16="http://schemas.microsoft.com/office/drawing/2014/main" id="{692C1128-82F7-3812-4558-BC10AD85C283}"/>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889;p34">
              <a:extLst>
                <a:ext uri="{FF2B5EF4-FFF2-40B4-BE49-F238E27FC236}">
                  <a16:creationId xmlns:a16="http://schemas.microsoft.com/office/drawing/2014/main" id="{AA987904-9584-3BB1-6757-A8B5B06B80D2}"/>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900811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D310A1-6E50-2D97-D29A-852CA1F6F5A3}"/>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2AE3D591-7403-42C9-5513-C0A4E7259D2B}"/>
              </a:ext>
            </a:extLst>
          </p:cNvPr>
          <p:cNvPicPr>
            <a:picLocks noChangeAspect="1"/>
          </p:cNvPicPr>
          <p:nvPr/>
        </p:nvPicPr>
        <p:blipFill>
          <a:blip r:embed="rId3"/>
          <a:stretch>
            <a:fillRect/>
          </a:stretch>
        </p:blipFill>
        <p:spPr>
          <a:xfrm rot="21242270">
            <a:off x="9278632" y="3581086"/>
            <a:ext cx="3216493" cy="3836817"/>
          </a:xfrm>
          <a:prstGeom prst="rect">
            <a:avLst/>
          </a:prstGeom>
        </p:spPr>
      </p:pic>
      <p:pic>
        <p:nvPicPr>
          <p:cNvPr id="3" name="Picture 2">
            <a:extLst>
              <a:ext uri="{FF2B5EF4-FFF2-40B4-BE49-F238E27FC236}">
                <a16:creationId xmlns:a16="http://schemas.microsoft.com/office/drawing/2014/main" id="{62FAF053-BBAA-99A1-30F8-BF90CFB73DD0}"/>
              </a:ext>
            </a:extLst>
          </p:cNvPr>
          <p:cNvPicPr>
            <a:picLocks noChangeAspect="1"/>
          </p:cNvPicPr>
          <p:nvPr/>
        </p:nvPicPr>
        <p:blipFill>
          <a:blip r:embed="rId4"/>
          <a:stretch>
            <a:fillRect/>
          </a:stretch>
        </p:blipFill>
        <p:spPr>
          <a:xfrm rot="12712178">
            <a:off x="-128962" y="3632949"/>
            <a:ext cx="2809737" cy="4188099"/>
          </a:xfrm>
          <a:prstGeom prst="rect">
            <a:avLst/>
          </a:prstGeom>
        </p:spPr>
      </p:pic>
      <p:sp>
        <p:nvSpPr>
          <p:cNvPr id="5" name="TextBox 4">
            <a:extLst>
              <a:ext uri="{FF2B5EF4-FFF2-40B4-BE49-F238E27FC236}">
                <a16:creationId xmlns:a16="http://schemas.microsoft.com/office/drawing/2014/main" id="{600A45B4-DF93-F24C-C4E8-C4E663F60FEA}"/>
              </a:ext>
            </a:extLst>
          </p:cNvPr>
          <p:cNvSpPr txBox="1"/>
          <p:nvPr/>
        </p:nvSpPr>
        <p:spPr>
          <a:xfrm>
            <a:off x="2974972" y="1791097"/>
            <a:ext cx="6308649" cy="2800767"/>
          </a:xfrm>
          <a:prstGeom prst="rect">
            <a:avLst/>
          </a:prstGeom>
          <a:noFill/>
        </p:spPr>
        <p:txBody>
          <a:bodyPr wrap="square" rtlCol="0">
            <a:spAutoFit/>
          </a:bodyPr>
          <a:lstStyle/>
          <a:p>
            <a:pPr algn="ctr" defTabSz="1219170">
              <a:buClr>
                <a:srgbClr val="000000"/>
              </a:buClr>
            </a:pPr>
            <a:r>
              <a:rPr lang="en-US" sz="8800" b="1" kern="0" dirty="0">
                <a:solidFill>
                  <a:srgbClr val="000000"/>
                </a:solidFill>
                <a:latin typeface="Times New Roman" panose="02020603050405020304" pitchFamily="18" charset="0"/>
                <a:cs typeface="Times New Roman" panose="02020603050405020304" pitchFamily="18" charset="0"/>
                <a:sym typeface="Arial"/>
              </a:rPr>
              <a:t>Hình </a:t>
            </a:r>
            <a:r>
              <a:rPr lang="en-US" sz="8800" b="1" kern="0" dirty="0" err="1">
                <a:solidFill>
                  <a:srgbClr val="000000"/>
                </a:solidFill>
                <a:latin typeface="Times New Roman" panose="02020603050405020304" pitchFamily="18" charset="0"/>
                <a:cs typeface="Times New Roman" panose="02020603050405020304" pitchFamily="18" charset="0"/>
                <a:sym typeface="Arial"/>
              </a:rPr>
              <a:t>thành</a:t>
            </a:r>
            <a:r>
              <a:rPr lang="en-US" sz="8800" b="1" kern="0" dirty="0">
                <a:solidFill>
                  <a:srgbClr val="000000"/>
                </a:solidFill>
                <a:latin typeface="Times New Roman" panose="02020603050405020304" pitchFamily="18" charset="0"/>
                <a:cs typeface="Times New Roman" panose="02020603050405020304" pitchFamily="18" charset="0"/>
                <a:sym typeface="Arial"/>
              </a:rPr>
              <a:t> </a:t>
            </a:r>
            <a:r>
              <a:rPr lang="en-US" sz="8800" b="1" kern="0" dirty="0" err="1">
                <a:solidFill>
                  <a:srgbClr val="000000"/>
                </a:solidFill>
                <a:latin typeface="Times New Roman" panose="02020603050405020304" pitchFamily="18" charset="0"/>
                <a:cs typeface="Times New Roman" panose="02020603050405020304" pitchFamily="18" charset="0"/>
                <a:sym typeface="Arial"/>
              </a:rPr>
              <a:t>kiến</a:t>
            </a:r>
            <a:r>
              <a:rPr lang="en-US" sz="8800" b="1" kern="0" dirty="0">
                <a:solidFill>
                  <a:srgbClr val="000000"/>
                </a:solidFill>
                <a:latin typeface="Times New Roman" panose="02020603050405020304" pitchFamily="18" charset="0"/>
                <a:cs typeface="Times New Roman" panose="02020603050405020304" pitchFamily="18" charset="0"/>
                <a:sym typeface="Arial"/>
              </a:rPr>
              <a:t> </a:t>
            </a:r>
            <a:r>
              <a:rPr lang="en-US" sz="8800" b="1" kern="0" dirty="0" err="1">
                <a:solidFill>
                  <a:srgbClr val="000000"/>
                </a:solidFill>
                <a:latin typeface="Times New Roman" panose="02020603050405020304" pitchFamily="18" charset="0"/>
                <a:cs typeface="Times New Roman" panose="02020603050405020304" pitchFamily="18" charset="0"/>
                <a:sym typeface="Arial"/>
              </a:rPr>
              <a:t>thức</a:t>
            </a:r>
            <a:endParaRPr lang="en-US" sz="88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108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8A004C-A0E3-85E3-FF1F-C14C93E06AF1}"/>
              </a:ext>
            </a:extLst>
          </p:cNvPr>
          <p:cNvPicPr>
            <a:picLocks noChangeAspect="1"/>
          </p:cNvPicPr>
          <p:nvPr/>
        </p:nvPicPr>
        <p:blipFill>
          <a:blip r:embed="rId2"/>
          <a:stretch>
            <a:fillRect/>
          </a:stretch>
        </p:blipFill>
        <p:spPr>
          <a:xfrm>
            <a:off x="1806" y="0"/>
            <a:ext cx="12188389" cy="6858000"/>
          </a:xfrm>
          <a:prstGeom prst="rect">
            <a:avLst/>
          </a:prstGeom>
        </p:spPr>
      </p:pic>
      <p:sp>
        <p:nvSpPr>
          <p:cNvPr id="2" name="Google Shape;571;p37">
            <a:extLst>
              <a:ext uri="{FF2B5EF4-FFF2-40B4-BE49-F238E27FC236}">
                <a16:creationId xmlns:a16="http://schemas.microsoft.com/office/drawing/2014/main" id="{19FD5536-2F26-4957-DDAE-766663D89A7E}"/>
              </a:ext>
            </a:extLst>
          </p:cNvPr>
          <p:cNvSpPr txBox="1">
            <a:spLocks/>
          </p:cNvSpPr>
          <p:nvPr/>
        </p:nvSpPr>
        <p:spPr>
          <a:xfrm>
            <a:off x="7193733" y="1154772"/>
            <a:ext cx="1618267" cy="1264000"/>
          </a:xfrm>
          <a:prstGeom prst="rect">
            <a:avLst/>
          </a:prstGeom>
          <a:solidFill>
            <a:schemeClr val="bg2"/>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8000" b="1" kern="0">
                <a:solidFill>
                  <a:srgbClr val="191919"/>
                </a:solidFill>
                <a:latin typeface="Times New Roman" panose="02020603050405020304" pitchFamily="18" charset="0"/>
                <a:cs typeface="Times New Roman" panose="02020603050405020304" pitchFamily="18" charset="0"/>
              </a:rPr>
              <a:t>I</a:t>
            </a:r>
          </a:p>
        </p:txBody>
      </p:sp>
      <p:sp>
        <p:nvSpPr>
          <p:cNvPr id="3" name="Google Shape;572;p37">
            <a:extLst>
              <a:ext uri="{FF2B5EF4-FFF2-40B4-BE49-F238E27FC236}">
                <a16:creationId xmlns:a16="http://schemas.microsoft.com/office/drawing/2014/main" id="{FE10F9F1-22AA-473D-16E6-6F5A4C7632A9}"/>
              </a:ext>
            </a:extLst>
          </p:cNvPr>
          <p:cNvSpPr txBox="1">
            <a:spLocks/>
          </p:cNvSpPr>
          <p:nvPr/>
        </p:nvSpPr>
        <p:spPr>
          <a:xfrm>
            <a:off x="5434867" y="3573543"/>
            <a:ext cx="5136000" cy="1324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7200" b="1" kern="0">
                <a:latin typeface="Times New Roman" panose="02020603050405020304" pitchFamily="18" charset="0"/>
                <a:cs typeface="Times New Roman" panose="02020603050405020304" pitchFamily="18" charset="0"/>
              </a:rPr>
              <a:t>Đọc văn bản và tìm hiểu chung</a:t>
            </a:r>
          </a:p>
        </p:txBody>
      </p:sp>
    </p:spTree>
    <p:extLst>
      <p:ext uri="{BB962C8B-B14F-4D97-AF65-F5344CB8AC3E}">
        <p14:creationId xmlns:p14="http://schemas.microsoft.com/office/powerpoint/2010/main" val="285501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1. Đọc</a:t>
            </a:r>
            <a:endParaRPr sz="4267" b="1" kern="0">
              <a:solidFill>
                <a:srgbClr val="FFFFFF"/>
              </a:solidFill>
              <a:latin typeface="Times New Roman" panose="02020603050405020304" pitchFamily="18" charset="0"/>
              <a:cs typeface="Times New Roman" panose="02020603050405020304" pitchFamily="18" charset="0"/>
            </a:endParaRPr>
          </a:p>
        </p:txBody>
      </p:sp>
      <p:grpSp>
        <p:nvGrpSpPr>
          <p:cNvPr id="8" name="Google Shape;1359;p37">
            <a:extLst>
              <a:ext uri="{FF2B5EF4-FFF2-40B4-BE49-F238E27FC236}">
                <a16:creationId xmlns:a16="http://schemas.microsoft.com/office/drawing/2014/main" id="{B3A07576-333A-CF91-AA7B-9BD70203D84B}"/>
              </a:ext>
            </a:extLst>
          </p:cNvPr>
          <p:cNvGrpSpPr/>
          <p:nvPr/>
        </p:nvGrpSpPr>
        <p:grpSpPr>
          <a:xfrm>
            <a:off x="2666495" y="4173836"/>
            <a:ext cx="5318680" cy="3109505"/>
            <a:chOff x="3068892" y="2217484"/>
            <a:chExt cx="6548888" cy="3980247"/>
          </a:xfrm>
        </p:grpSpPr>
        <p:grpSp>
          <p:nvGrpSpPr>
            <p:cNvPr id="9" name="Google Shape;1360;p37">
              <a:extLst>
                <a:ext uri="{FF2B5EF4-FFF2-40B4-BE49-F238E27FC236}">
                  <a16:creationId xmlns:a16="http://schemas.microsoft.com/office/drawing/2014/main" id="{65AA3F34-31C6-30FE-C972-29C561F66798}"/>
                </a:ext>
              </a:extLst>
            </p:cNvPr>
            <p:cNvGrpSpPr/>
            <p:nvPr/>
          </p:nvGrpSpPr>
          <p:grpSpPr>
            <a:xfrm rot="-3108446">
              <a:off x="2943061" y="3714772"/>
              <a:ext cx="727461" cy="475799"/>
              <a:chOff x="4216875" y="2350450"/>
              <a:chExt cx="250400" cy="163775"/>
            </a:xfrm>
          </p:grpSpPr>
          <p:sp>
            <p:nvSpPr>
              <p:cNvPr id="208" name="Google Shape;1361;p37">
                <a:extLst>
                  <a:ext uri="{FF2B5EF4-FFF2-40B4-BE49-F238E27FC236}">
                    <a16:creationId xmlns:a16="http://schemas.microsoft.com/office/drawing/2014/main" id="{56A69024-B722-7139-513C-A9661147D278}"/>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9" name="Google Shape;1362;p37">
                <a:extLst>
                  <a:ext uri="{FF2B5EF4-FFF2-40B4-BE49-F238E27FC236}">
                    <a16:creationId xmlns:a16="http://schemas.microsoft.com/office/drawing/2014/main" id="{AC5933B9-EDA3-5542-8249-7B10FF02A802}"/>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0" name="Google Shape;1363;p37">
                <a:extLst>
                  <a:ext uri="{FF2B5EF4-FFF2-40B4-BE49-F238E27FC236}">
                    <a16:creationId xmlns:a16="http://schemas.microsoft.com/office/drawing/2014/main" id="{4F3730B6-0B6B-8276-69E3-D3CE19863836}"/>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1" name="Google Shape;1364;p37">
                <a:extLst>
                  <a:ext uri="{FF2B5EF4-FFF2-40B4-BE49-F238E27FC236}">
                    <a16:creationId xmlns:a16="http://schemas.microsoft.com/office/drawing/2014/main" id="{5E57C5EB-0BEA-B84E-D925-C9C88F05ECDF}"/>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0" name="Google Shape;1365;p37">
              <a:extLst>
                <a:ext uri="{FF2B5EF4-FFF2-40B4-BE49-F238E27FC236}">
                  <a16:creationId xmlns:a16="http://schemas.microsoft.com/office/drawing/2014/main" id="{39F1DBAA-A642-7371-5410-D7D282363C40}"/>
                </a:ext>
              </a:extLst>
            </p:cNvPr>
            <p:cNvGrpSpPr/>
            <p:nvPr/>
          </p:nvGrpSpPr>
          <p:grpSpPr>
            <a:xfrm>
              <a:off x="6495675" y="2217484"/>
              <a:ext cx="727461" cy="475799"/>
              <a:chOff x="4216875" y="2350450"/>
              <a:chExt cx="250400" cy="163775"/>
            </a:xfrm>
          </p:grpSpPr>
          <p:sp>
            <p:nvSpPr>
              <p:cNvPr id="204" name="Google Shape;1366;p37">
                <a:extLst>
                  <a:ext uri="{FF2B5EF4-FFF2-40B4-BE49-F238E27FC236}">
                    <a16:creationId xmlns:a16="http://schemas.microsoft.com/office/drawing/2014/main" id="{65B49633-0535-3E67-62E5-855AA54DD13E}"/>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5" name="Google Shape;1367;p37">
                <a:extLst>
                  <a:ext uri="{FF2B5EF4-FFF2-40B4-BE49-F238E27FC236}">
                    <a16:creationId xmlns:a16="http://schemas.microsoft.com/office/drawing/2014/main" id="{1D8A5AB2-518A-CF1E-4C50-FE5136407DC6}"/>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6" name="Google Shape;1368;p37">
                <a:extLst>
                  <a:ext uri="{FF2B5EF4-FFF2-40B4-BE49-F238E27FC236}">
                    <a16:creationId xmlns:a16="http://schemas.microsoft.com/office/drawing/2014/main" id="{4BF03371-C4D4-5F10-E937-047B115C8C88}"/>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7" name="Google Shape;1369;p37">
                <a:extLst>
                  <a:ext uri="{FF2B5EF4-FFF2-40B4-BE49-F238E27FC236}">
                    <a16:creationId xmlns:a16="http://schemas.microsoft.com/office/drawing/2014/main" id="{43FA9A5D-E656-1B57-84AE-E5626DD1C7AE}"/>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sp>
          <p:nvSpPr>
            <p:cNvPr id="11" name="Google Shape;1370;p37">
              <a:extLst>
                <a:ext uri="{FF2B5EF4-FFF2-40B4-BE49-F238E27FC236}">
                  <a16:creationId xmlns:a16="http://schemas.microsoft.com/office/drawing/2014/main" id="{720B056B-8A07-F291-71A1-8950D70CB655}"/>
                </a:ext>
              </a:extLst>
            </p:cNvPr>
            <p:cNvSpPr/>
            <p:nvPr/>
          </p:nvSpPr>
          <p:spPr>
            <a:xfrm>
              <a:off x="5089058" y="4702738"/>
              <a:ext cx="329933" cy="329819"/>
            </a:xfrm>
            <a:custGeom>
              <a:avLst/>
              <a:gdLst/>
              <a:ahLst/>
              <a:cxnLst/>
              <a:rect l="l" t="t" r="r" b="b"/>
              <a:pathLst>
                <a:path w="5785" h="5783" extrusionOk="0">
                  <a:moveTo>
                    <a:pt x="2893" y="0"/>
                  </a:moveTo>
                  <a:cubicBezTo>
                    <a:pt x="1295" y="0"/>
                    <a:pt x="1" y="1295"/>
                    <a:pt x="1" y="2891"/>
                  </a:cubicBezTo>
                  <a:cubicBezTo>
                    <a:pt x="1" y="4489"/>
                    <a:pt x="1296" y="5783"/>
                    <a:pt x="2893" y="5783"/>
                  </a:cubicBezTo>
                  <a:cubicBezTo>
                    <a:pt x="4489" y="5783"/>
                    <a:pt x="5785" y="4489"/>
                    <a:pt x="5785" y="2891"/>
                  </a:cubicBezTo>
                  <a:cubicBezTo>
                    <a:pt x="5785" y="1294"/>
                    <a:pt x="4491" y="0"/>
                    <a:pt x="2893" y="0"/>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 name="Google Shape;1371;p37">
              <a:extLst>
                <a:ext uri="{FF2B5EF4-FFF2-40B4-BE49-F238E27FC236}">
                  <a16:creationId xmlns:a16="http://schemas.microsoft.com/office/drawing/2014/main" id="{7EBF60A9-62AA-56B9-5487-5300B529869B}"/>
                </a:ext>
              </a:extLst>
            </p:cNvPr>
            <p:cNvSpPr/>
            <p:nvPr/>
          </p:nvSpPr>
          <p:spPr>
            <a:xfrm>
              <a:off x="5162972" y="3062484"/>
              <a:ext cx="268224" cy="268167"/>
            </a:xfrm>
            <a:custGeom>
              <a:avLst/>
              <a:gdLst/>
              <a:ahLst/>
              <a:cxnLst/>
              <a:rect l="l" t="t" r="r" b="b"/>
              <a:pathLst>
                <a:path w="4703" h="4702" extrusionOk="0">
                  <a:moveTo>
                    <a:pt x="2351" y="0"/>
                  </a:moveTo>
                  <a:cubicBezTo>
                    <a:pt x="1053" y="0"/>
                    <a:pt x="1" y="1053"/>
                    <a:pt x="1" y="2352"/>
                  </a:cubicBezTo>
                  <a:cubicBezTo>
                    <a:pt x="1" y="3649"/>
                    <a:pt x="1053" y="4702"/>
                    <a:pt x="2351" y="4702"/>
                  </a:cubicBezTo>
                  <a:cubicBezTo>
                    <a:pt x="3650" y="4702"/>
                    <a:pt x="4703" y="3649"/>
                    <a:pt x="4703" y="2352"/>
                  </a:cubicBezTo>
                  <a:cubicBezTo>
                    <a:pt x="4703" y="1053"/>
                    <a:pt x="3650" y="0"/>
                    <a:pt x="2351" y="0"/>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 name="Google Shape;1372;p37">
              <a:extLst>
                <a:ext uri="{FF2B5EF4-FFF2-40B4-BE49-F238E27FC236}">
                  <a16:creationId xmlns:a16="http://schemas.microsoft.com/office/drawing/2014/main" id="{0C976817-D384-B0E7-2C35-592987DB8219}"/>
                </a:ext>
              </a:extLst>
            </p:cNvPr>
            <p:cNvSpPr/>
            <p:nvPr/>
          </p:nvSpPr>
          <p:spPr>
            <a:xfrm>
              <a:off x="8857423" y="2938495"/>
              <a:ext cx="472286" cy="472286"/>
            </a:xfrm>
            <a:custGeom>
              <a:avLst/>
              <a:gdLst/>
              <a:ahLst/>
              <a:cxnLst/>
              <a:rect l="l" t="t" r="r" b="b"/>
              <a:pathLst>
                <a:path w="8281" h="8281" extrusionOk="0">
                  <a:moveTo>
                    <a:pt x="4140" y="1"/>
                  </a:moveTo>
                  <a:cubicBezTo>
                    <a:pt x="1854" y="1"/>
                    <a:pt x="0" y="1854"/>
                    <a:pt x="0" y="4141"/>
                  </a:cubicBezTo>
                  <a:cubicBezTo>
                    <a:pt x="0" y="6428"/>
                    <a:pt x="1853" y="8281"/>
                    <a:pt x="4140" y="8281"/>
                  </a:cubicBezTo>
                  <a:cubicBezTo>
                    <a:pt x="6427" y="8281"/>
                    <a:pt x="8280" y="6427"/>
                    <a:pt x="8280" y="4141"/>
                  </a:cubicBezTo>
                  <a:cubicBezTo>
                    <a:pt x="8280" y="1854"/>
                    <a:pt x="6426" y="1"/>
                    <a:pt x="4140"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 name="Google Shape;1373;p37">
              <a:extLst>
                <a:ext uri="{FF2B5EF4-FFF2-40B4-BE49-F238E27FC236}">
                  <a16:creationId xmlns:a16="http://schemas.microsoft.com/office/drawing/2014/main" id="{3A9CEB56-9289-52CE-CB46-94961E063380}"/>
                </a:ext>
              </a:extLst>
            </p:cNvPr>
            <p:cNvSpPr/>
            <p:nvPr/>
          </p:nvSpPr>
          <p:spPr>
            <a:xfrm>
              <a:off x="5209054" y="2886709"/>
              <a:ext cx="4408726" cy="3311022"/>
            </a:xfrm>
            <a:custGeom>
              <a:avLst/>
              <a:gdLst/>
              <a:ahLst/>
              <a:cxnLst/>
              <a:rect l="l" t="t" r="r" b="b"/>
              <a:pathLst>
                <a:path w="77302" h="58055" extrusionOk="0">
                  <a:moveTo>
                    <a:pt x="53668" y="1"/>
                  </a:moveTo>
                  <a:cubicBezTo>
                    <a:pt x="49964" y="1"/>
                    <a:pt x="46766" y="2162"/>
                    <a:pt x="45261" y="5291"/>
                  </a:cubicBezTo>
                  <a:cubicBezTo>
                    <a:pt x="43174" y="3431"/>
                    <a:pt x="40420" y="2302"/>
                    <a:pt x="37406" y="2302"/>
                  </a:cubicBezTo>
                  <a:cubicBezTo>
                    <a:pt x="33790" y="2302"/>
                    <a:pt x="30552" y="3926"/>
                    <a:pt x="28385" y="6484"/>
                  </a:cubicBezTo>
                  <a:cubicBezTo>
                    <a:pt x="25399" y="4119"/>
                    <a:pt x="21623" y="2708"/>
                    <a:pt x="17518" y="2708"/>
                  </a:cubicBezTo>
                  <a:cubicBezTo>
                    <a:pt x="7842" y="2708"/>
                    <a:pt x="0" y="10551"/>
                    <a:pt x="0" y="20226"/>
                  </a:cubicBezTo>
                  <a:cubicBezTo>
                    <a:pt x="0" y="25012"/>
                    <a:pt x="1920" y="29348"/>
                    <a:pt x="5031" y="32510"/>
                  </a:cubicBezTo>
                  <a:cubicBezTo>
                    <a:pt x="4604" y="33904"/>
                    <a:pt x="4375" y="35384"/>
                    <a:pt x="4375" y="36918"/>
                  </a:cubicBezTo>
                  <a:cubicBezTo>
                    <a:pt x="4375" y="45234"/>
                    <a:pt x="11116" y="51975"/>
                    <a:pt x="19431" y="51975"/>
                  </a:cubicBezTo>
                  <a:cubicBezTo>
                    <a:pt x="22929" y="51975"/>
                    <a:pt x="26149" y="50782"/>
                    <a:pt x="28705" y="48780"/>
                  </a:cubicBezTo>
                  <a:cubicBezTo>
                    <a:pt x="31771" y="54312"/>
                    <a:pt x="37668" y="58054"/>
                    <a:pt x="44441" y="58054"/>
                  </a:cubicBezTo>
                  <a:cubicBezTo>
                    <a:pt x="54373" y="58054"/>
                    <a:pt x="62424" y="50003"/>
                    <a:pt x="62424" y="40072"/>
                  </a:cubicBezTo>
                  <a:cubicBezTo>
                    <a:pt x="62424" y="39255"/>
                    <a:pt x="62369" y="38450"/>
                    <a:pt x="62263" y="37661"/>
                  </a:cubicBezTo>
                  <a:lnTo>
                    <a:pt x="62263" y="37661"/>
                  </a:lnTo>
                  <a:cubicBezTo>
                    <a:pt x="62511" y="37675"/>
                    <a:pt x="62762" y="37681"/>
                    <a:pt x="63012" y="37681"/>
                  </a:cubicBezTo>
                  <a:cubicBezTo>
                    <a:pt x="64798" y="37681"/>
                    <a:pt x="66505" y="37351"/>
                    <a:pt x="68079" y="36747"/>
                  </a:cubicBezTo>
                  <a:cubicBezTo>
                    <a:pt x="68561" y="38815"/>
                    <a:pt x="70416" y="40354"/>
                    <a:pt x="72628" y="40354"/>
                  </a:cubicBezTo>
                  <a:cubicBezTo>
                    <a:pt x="75209" y="40354"/>
                    <a:pt x="77301" y="38262"/>
                    <a:pt x="77301" y="35681"/>
                  </a:cubicBezTo>
                  <a:cubicBezTo>
                    <a:pt x="77301" y="33853"/>
                    <a:pt x="76251" y="32270"/>
                    <a:pt x="74720" y="31502"/>
                  </a:cubicBezTo>
                  <a:cubicBezTo>
                    <a:pt x="76279" y="29226"/>
                    <a:pt x="77192" y="26470"/>
                    <a:pt x="77192" y="23502"/>
                  </a:cubicBezTo>
                  <a:cubicBezTo>
                    <a:pt x="77192" y="15671"/>
                    <a:pt x="70844" y="9321"/>
                    <a:pt x="63012" y="9321"/>
                  </a:cubicBezTo>
                  <a:lnTo>
                    <a:pt x="62988" y="9321"/>
                  </a:lnTo>
                  <a:cubicBezTo>
                    <a:pt x="62988" y="4174"/>
                    <a:pt x="58817" y="1"/>
                    <a:pt x="53668"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nvGrpSpPr>
            <p:cNvPr id="15" name="Google Shape;1374;p37">
              <a:extLst>
                <a:ext uri="{FF2B5EF4-FFF2-40B4-BE49-F238E27FC236}">
                  <a16:creationId xmlns:a16="http://schemas.microsoft.com/office/drawing/2014/main" id="{50E5E35C-E0DA-B443-229E-E424E5F37428}"/>
                </a:ext>
              </a:extLst>
            </p:cNvPr>
            <p:cNvGrpSpPr/>
            <p:nvPr/>
          </p:nvGrpSpPr>
          <p:grpSpPr>
            <a:xfrm>
              <a:off x="6495710" y="2345236"/>
              <a:ext cx="2719239" cy="2937119"/>
              <a:chOff x="4986224" y="2939247"/>
              <a:chExt cx="2488550" cy="2687947"/>
            </a:xfrm>
          </p:grpSpPr>
          <p:sp>
            <p:nvSpPr>
              <p:cNvPr id="112" name="Google Shape;1375;p37">
                <a:extLst>
                  <a:ext uri="{FF2B5EF4-FFF2-40B4-BE49-F238E27FC236}">
                    <a16:creationId xmlns:a16="http://schemas.microsoft.com/office/drawing/2014/main" id="{D95E0738-C512-8F1C-AEF9-5AA080A8301C}"/>
                  </a:ext>
                </a:extLst>
              </p:cNvPr>
              <p:cNvSpPr/>
              <p:nvPr/>
            </p:nvSpPr>
            <p:spPr>
              <a:xfrm>
                <a:off x="4986224" y="4948906"/>
                <a:ext cx="921444" cy="556272"/>
              </a:xfrm>
              <a:custGeom>
                <a:avLst/>
                <a:gdLst/>
                <a:ahLst/>
                <a:cxnLst/>
                <a:rect l="l" t="t" r="r" b="b"/>
                <a:pathLst>
                  <a:path w="20813" h="11256" extrusionOk="0">
                    <a:moveTo>
                      <a:pt x="6562" y="0"/>
                    </a:moveTo>
                    <a:cubicBezTo>
                      <a:pt x="5656" y="0"/>
                      <a:pt x="4803" y="72"/>
                      <a:pt x="4031" y="181"/>
                    </a:cubicBezTo>
                    <a:cubicBezTo>
                      <a:pt x="1623" y="521"/>
                      <a:pt x="1" y="1221"/>
                      <a:pt x="1" y="1221"/>
                    </a:cubicBezTo>
                    <a:cubicBezTo>
                      <a:pt x="1" y="1221"/>
                      <a:pt x="3827" y="11256"/>
                      <a:pt x="14137" y="11256"/>
                    </a:cubicBezTo>
                    <a:cubicBezTo>
                      <a:pt x="14223" y="11256"/>
                      <a:pt x="14309" y="11255"/>
                      <a:pt x="14396" y="11254"/>
                    </a:cubicBezTo>
                    <a:cubicBezTo>
                      <a:pt x="15317" y="11239"/>
                      <a:pt x="16290" y="11145"/>
                      <a:pt x="17314" y="10956"/>
                    </a:cubicBezTo>
                    <a:cubicBezTo>
                      <a:pt x="18418" y="10754"/>
                      <a:pt x="19584" y="10442"/>
                      <a:pt x="20812" y="10004"/>
                    </a:cubicBezTo>
                    <a:cubicBezTo>
                      <a:pt x="18030" y="3936"/>
                      <a:pt x="14041" y="1363"/>
                      <a:pt x="10298" y="441"/>
                    </a:cubicBezTo>
                    <a:cubicBezTo>
                      <a:pt x="10123" y="397"/>
                      <a:pt x="9947" y="358"/>
                      <a:pt x="9772" y="321"/>
                    </a:cubicBezTo>
                    <a:cubicBezTo>
                      <a:pt x="8661" y="91"/>
                      <a:pt x="7578" y="0"/>
                      <a:pt x="6562"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3" name="Google Shape;1376;p37">
                <a:extLst>
                  <a:ext uri="{FF2B5EF4-FFF2-40B4-BE49-F238E27FC236}">
                    <a16:creationId xmlns:a16="http://schemas.microsoft.com/office/drawing/2014/main" id="{6C7611ED-0E13-F62B-F352-6B0AB7CBF467}"/>
                  </a:ext>
                </a:extLst>
              </p:cNvPr>
              <p:cNvSpPr/>
              <p:nvPr/>
            </p:nvSpPr>
            <p:spPr>
              <a:xfrm>
                <a:off x="5164682" y="4948857"/>
                <a:ext cx="742981" cy="541544"/>
              </a:xfrm>
              <a:custGeom>
                <a:avLst/>
                <a:gdLst/>
                <a:ahLst/>
                <a:cxnLst/>
                <a:rect l="l" t="t" r="r" b="b"/>
                <a:pathLst>
                  <a:path w="16782" h="10958" extrusionOk="0">
                    <a:moveTo>
                      <a:pt x="2531" y="0"/>
                    </a:moveTo>
                    <a:cubicBezTo>
                      <a:pt x="1625" y="0"/>
                      <a:pt x="772" y="73"/>
                      <a:pt x="0" y="182"/>
                    </a:cubicBezTo>
                    <a:cubicBezTo>
                      <a:pt x="1072" y="389"/>
                      <a:pt x="2126" y="681"/>
                      <a:pt x="3153" y="1051"/>
                    </a:cubicBezTo>
                    <a:cubicBezTo>
                      <a:pt x="4841" y="1660"/>
                      <a:pt x="6454" y="2481"/>
                      <a:pt x="7936" y="3495"/>
                    </a:cubicBezTo>
                    <a:cubicBezTo>
                      <a:pt x="9390" y="4488"/>
                      <a:pt x="10791" y="5661"/>
                      <a:pt x="11826" y="7096"/>
                    </a:cubicBezTo>
                    <a:cubicBezTo>
                      <a:pt x="12637" y="8222"/>
                      <a:pt x="13213" y="9565"/>
                      <a:pt x="13283" y="10957"/>
                    </a:cubicBezTo>
                    <a:cubicBezTo>
                      <a:pt x="14387" y="10755"/>
                      <a:pt x="15553" y="10443"/>
                      <a:pt x="16781" y="10005"/>
                    </a:cubicBezTo>
                    <a:cubicBezTo>
                      <a:pt x="13999" y="3937"/>
                      <a:pt x="10010" y="1364"/>
                      <a:pt x="6267" y="442"/>
                    </a:cubicBezTo>
                    <a:cubicBezTo>
                      <a:pt x="6092" y="398"/>
                      <a:pt x="5916" y="359"/>
                      <a:pt x="5741" y="321"/>
                    </a:cubicBezTo>
                    <a:cubicBezTo>
                      <a:pt x="4630" y="91"/>
                      <a:pt x="3547" y="0"/>
                      <a:pt x="2531"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4" name="Google Shape;1377;p37">
                <a:extLst>
                  <a:ext uri="{FF2B5EF4-FFF2-40B4-BE49-F238E27FC236}">
                    <a16:creationId xmlns:a16="http://schemas.microsoft.com/office/drawing/2014/main" id="{BDA4653A-8223-A514-C672-30EE3A7CCDE9}"/>
                  </a:ext>
                </a:extLst>
              </p:cNvPr>
              <p:cNvSpPr/>
              <p:nvPr/>
            </p:nvSpPr>
            <p:spPr>
              <a:xfrm>
                <a:off x="5076759" y="5060197"/>
                <a:ext cx="807619" cy="363583"/>
              </a:xfrm>
              <a:custGeom>
                <a:avLst/>
                <a:gdLst/>
                <a:ahLst/>
                <a:cxnLst/>
                <a:rect l="l" t="t" r="r" b="b"/>
                <a:pathLst>
                  <a:path w="18242" h="7357" extrusionOk="0">
                    <a:moveTo>
                      <a:pt x="0" y="1"/>
                    </a:moveTo>
                    <a:lnTo>
                      <a:pt x="0" y="1"/>
                    </a:lnTo>
                    <a:cubicBezTo>
                      <a:pt x="3666" y="525"/>
                      <a:pt x="7318" y="1570"/>
                      <a:pt x="10711" y="3052"/>
                    </a:cubicBezTo>
                    <a:cubicBezTo>
                      <a:pt x="13342" y="4217"/>
                      <a:pt x="15907" y="5674"/>
                      <a:pt x="18241" y="7356"/>
                    </a:cubicBezTo>
                    <a:cubicBezTo>
                      <a:pt x="16005" y="5539"/>
                      <a:pt x="13438" y="4017"/>
                      <a:pt x="10807" y="2835"/>
                    </a:cubicBezTo>
                    <a:cubicBezTo>
                      <a:pt x="7409" y="1335"/>
                      <a:pt x="3702" y="319"/>
                      <a:pt x="0"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5" name="Google Shape;1378;p37">
                <a:extLst>
                  <a:ext uri="{FF2B5EF4-FFF2-40B4-BE49-F238E27FC236}">
                    <a16:creationId xmlns:a16="http://schemas.microsoft.com/office/drawing/2014/main" id="{40BC127F-F098-D7B8-D889-66CC8A599116}"/>
                  </a:ext>
                </a:extLst>
              </p:cNvPr>
              <p:cNvSpPr/>
              <p:nvPr/>
            </p:nvSpPr>
            <p:spPr>
              <a:xfrm>
                <a:off x="5215462" y="4982017"/>
                <a:ext cx="223266" cy="267165"/>
              </a:xfrm>
              <a:custGeom>
                <a:avLst/>
                <a:gdLst/>
                <a:ahLst/>
                <a:cxnLst/>
                <a:rect l="l" t="t" r="r" b="b"/>
                <a:pathLst>
                  <a:path w="5043" h="5406" extrusionOk="0">
                    <a:moveTo>
                      <a:pt x="904" y="1"/>
                    </a:moveTo>
                    <a:cubicBezTo>
                      <a:pt x="2275" y="996"/>
                      <a:pt x="3326" y="2337"/>
                      <a:pt x="4668" y="3368"/>
                    </a:cubicBezTo>
                    <a:lnTo>
                      <a:pt x="4668" y="3368"/>
                    </a:lnTo>
                    <a:cubicBezTo>
                      <a:pt x="3867" y="3568"/>
                      <a:pt x="3082" y="3830"/>
                      <a:pt x="2324" y="4156"/>
                    </a:cubicBezTo>
                    <a:cubicBezTo>
                      <a:pt x="1515" y="4503"/>
                      <a:pt x="734" y="4918"/>
                      <a:pt x="0" y="5405"/>
                    </a:cubicBezTo>
                    <a:cubicBezTo>
                      <a:pt x="1526" y="4547"/>
                      <a:pt x="3167" y="3886"/>
                      <a:pt x="4872" y="3484"/>
                    </a:cubicBezTo>
                    <a:lnTo>
                      <a:pt x="5042" y="3444"/>
                    </a:lnTo>
                    <a:lnTo>
                      <a:pt x="4901" y="3341"/>
                    </a:lnTo>
                    <a:cubicBezTo>
                      <a:pt x="3506" y="2317"/>
                      <a:pt x="2386" y="920"/>
                      <a:pt x="904"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6" name="Google Shape;1379;p37">
                <a:extLst>
                  <a:ext uri="{FF2B5EF4-FFF2-40B4-BE49-F238E27FC236}">
                    <a16:creationId xmlns:a16="http://schemas.microsoft.com/office/drawing/2014/main" id="{41EAE7C9-5E25-C692-F9F1-313771A945EB}"/>
                  </a:ext>
                </a:extLst>
              </p:cNvPr>
              <p:cNvSpPr/>
              <p:nvPr/>
            </p:nvSpPr>
            <p:spPr>
              <a:xfrm>
                <a:off x="5472988" y="5084709"/>
                <a:ext cx="265192" cy="292517"/>
              </a:xfrm>
              <a:custGeom>
                <a:avLst/>
                <a:gdLst/>
                <a:ahLst/>
                <a:cxnLst/>
                <a:rect l="l" t="t" r="r" b="b"/>
                <a:pathLst>
                  <a:path w="5990" h="5919" extrusionOk="0">
                    <a:moveTo>
                      <a:pt x="1812" y="1"/>
                    </a:moveTo>
                    <a:lnTo>
                      <a:pt x="1812" y="1"/>
                    </a:lnTo>
                    <a:cubicBezTo>
                      <a:pt x="3212" y="1405"/>
                      <a:pt x="4526" y="2897"/>
                      <a:pt x="5698" y="4496"/>
                    </a:cubicBezTo>
                    <a:lnTo>
                      <a:pt x="5698" y="4496"/>
                    </a:lnTo>
                    <a:cubicBezTo>
                      <a:pt x="5245" y="4556"/>
                      <a:pt x="4794" y="4628"/>
                      <a:pt x="4344" y="4709"/>
                    </a:cubicBezTo>
                    <a:cubicBezTo>
                      <a:pt x="2865" y="4979"/>
                      <a:pt x="1406" y="5381"/>
                      <a:pt x="1" y="5918"/>
                    </a:cubicBezTo>
                    <a:cubicBezTo>
                      <a:pt x="1910" y="5324"/>
                      <a:pt x="3866" y="4875"/>
                      <a:pt x="5853" y="4636"/>
                    </a:cubicBezTo>
                    <a:lnTo>
                      <a:pt x="5990" y="4621"/>
                    </a:lnTo>
                    <a:lnTo>
                      <a:pt x="5908" y="4509"/>
                    </a:lnTo>
                    <a:cubicBezTo>
                      <a:pt x="4700" y="2874"/>
                      <a:pt x="3339" y="1347"/>
                      <a:pt x="1812"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7" name="Google Shape;1380;p37">
                <a:extLst>
                  <a:ext uri="{FF2B5EF4-FFF2-40B4-BE49-F238E27FC236}">
                    <a16:creationId xmlns:a16="http://schemas.microsoft.com/office/drawing/2014/main" id="{0E4F9623-F6FC-44D0-775A-53E41FCCD91B}"/>
                  </a:ext>
                </a:extLst>
              </p:cNvPr>
              <p:cNvSpPr/>
              <p:nvPr/>
            </p:nvSpPr>
            <p:spPr>
              <a:xfrm>
                <a:off x="5665127" y="4230260"/>
                <a:ext cx="601575" cy="1113284"/>
              </a:xfrm>
              <a:custGeom>
                <a:avLst/>
                <a:gdLst/>
                <a:ahLst/>
                <a:cxnLst/>
                <a:rect l="l" t="t" r="r" b="b"/>
                <a:pathLst>
                  <a:path w="13588" h="22527" extrusionOk="0">
                    <a:moveTo>
                      <a:pt x="6292" y="1"/>
                    </a:moveTo>
                    <a:cubicBezTo>
                      <a:pt x="6292" y="1"/>
                      <a:pt x="4927" y="1123"/>
                      <a:pt x="3524" y="3110"/>
                    </a:cubicBezTo>
                    <a:cubicBezTo>
                      <a:pt x="2569" y="4461"/>
                      <a:pt x="1598" y="6212"/>
                      <a:pt x="1024" y="8281"/>
                    </a:cubicBezTo>
                    <a:cubicBezTo>
                      <a:pt x="977" y="8454"/>
                      <a:pt x="931" y="8628"/>
                      <a:pt x="890" y="8803"/>
                    </a:cubicBezTo>
                    <a:cubicBezTo>
                      <a:pt x="0" y="12553"/>
                      <a:pt x="465" y="17278"/>
                      <a:pt x="4591" y="22527"/>
                    </a:cubicBezTo>
                    <a:cubicBezTo>
                      <a:pt x="5542" y="21633"/>
                      <a:pt x="6353" y="20739"/>
                      <a:pt x="7037" y="19850"/>
                    </a:cubicBezTo>
                    <a:cubicBezTo>
                      <a:pt x="7674" y="19025"/>
                      <a:pt x="8202" y="18203"/>
                      <a:pt x="8636" y="17390"/>
                    </a:cubicBezTo>
                    <a:cubicBezTo>
                      <a:pt x="13587" y="8124"/>
                      <a:pt x="6292" y="1"/>
                      <a:pt x="6292" y="1"/>
                    </a:cubicBezTo>
                    <a:close/>
                  </a:path>
                </a:pathLst>
              </a:custGeom>
              <a:solidFill>
                <a:srgbClr val="009E9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8" name="Google Shape;1381;p37">
                <a:extLst>
                  <a:ext uri="{FF2B5EF4-FFF2-40B4-BE49-F238E27FC236}">
                    <a16:creationId xmlns:a16="http://schemas.microsoft.com/office/drawing/2014/main" id="{BBEF87AB-9066-A8B4-374E-F9474B954E9F}"/>
                  </a:ext>
                </a:extLst>
              </p:cNvPr>
              <p:cNvSpPr/>
              <p:nvPr/>
            </p:nvSpPr>
            <p:spPr>
              <a:xfrm>
                <a:off x="5665127" y="4383952"/>
                <a:ext cx="311590" cy="959588"/>
              </a:xfrm>
              <a:custGeom>
                <a:avLst/>
                <a:gdLst/>
                <a:ahLst/>
                <a:cxnLst/>
                <a:rect l="l" t="t" r="r" b="b"/>
                <a:pathLst>
                  <a:path w="7038" h="19417" extrusionOk="0">
                    <a:moveTo>
                      <a:pt x="3524" y="0"/>
                    </a:moveTo>
                    <a:cubicBezTo>
                      <a:pt x="2569" y="1351"/>
                      <a:pt x="1598" y="3102"/>
                      <a:pt x="1024" y="5171"/>
                    </a:cubicBezTo>
                    <a:cubicBezTo>
                      <a:pt x="977" y="5344"/>
                      <a:pt x="931" y="5518"/>
                      <a:pt x="890" y="5693"/>
                    </a:cubicBezTo>
                    <a:cubicBezTo>
                      <a:pt x="0" y="9443"/>
                      <a:pt x="465" y="14168"/>
                      <a:pt x="4591" y="19417"/>
                    </a:cubicBezTo>
                    <a:cubicBezTo>
                      <a:pt x="5542" y="18523"/>
                      <a:pt x="6353" y="17629"/>
                      <a:pt x="7037" y="16740"/>
                    </a:cubicBezTo>
                    <a:cubicBezTo>
                      <a:pt x="5831" y="16041"/>
                      <a:pt x="4901" y="14915"/>
                      <a:pt x="4268" y="13678"/>
                    </a:cubicBezTo>
                    <a:cubicBezTo>
                      <a:pt x="3465" y="12103"/>
                      <a:pt x="3063" y="10319"/>
                      <a:pt x="2843" y="8573"/>
                    </a:cubicBezTo>
                    <a:cubicBezTo>
                      <a:pt x="2618" y="6792"/>
                      <a:pt x="2626" y="4981"/>
                      <a:pt x="2856" y="3200"/>
                    </a:cubicBezTo>
                    <a:cubicBezTo>
                      <a:pt x="2996" y="2120"/>
                      <a:pt x="3219" y="1047"/>
                      <a:pt x="3524" y="0"/>
                    </a:cubicBezTo>
                    <a:close/>
                  </a:path>
                </a:pathLst>
              </a:custGeom>
              <a:solidFill>
                <a:srgbClr val="19193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9" name="Google Shape;1382;p37">
                <a:extLst>
                  <a:ext uri="{FF2B5EF4-FFF2-40B4-BE49-F238E27FC236}">
                    <a16:creationId xmlns:a16="http://schemas.microsoft.com/office/drawing/2014/main" id="{A71C1845-994B-5D80-0707-4F0A4EFE3A76}"/>
                  </a:ext>
                </a:extLst>
              </p:cNvPr>
              <p:cNvSpPr/>
              <p:nvPr/>
            </p:nvSpPr>
            <p:spPr>
              <a:xfrm>
                <a:off x="5829108" y="4343478"/>
                <a:ext cx="113825" cy="967990"/>
              </a:xfrm>
              <a:custGeom>
                <a:avLst/>
                <a:gdLst/>
                <a:ahLst/>
                <a:cxnLst/>
                <a:rect l="l" t="t" r="r" b="b"/>
                <a:pathLst>
                  <a:path w="2571" h="19587" extrusionOk="0">
                    <a:moveTo>
                      <a:pt x="2569" y="1"/>
                    </a:moveTo>
                    <a:cubicBezTo>
                      <a:pt x="2567" y="8"/>
                      <a:pt x="2565" y="14"/>
                      <a:pt x="2563" y="21"/>
                    </a:cubicBezTo>
                    <a:lnTo>
                      <a:pt x="2563" y="21"/>
                    </a:lnTo>
                    <a:cubicBezTo>
                      <a:pt x="2565" y="14"/>
                      <a:pt x="2568" y="8"/>
                      <a:pt x="2571" y="1"/>
                    </a:cubicBezTo>
                    <a:close/>
                    <a:moveTo>
                      <a:pt x="2563" y="21"/>
                    </a:moveTo>
                    <a:lnTo>
                      <a:pt x="2563" y="21"/>
                    </a:lnTo>
                    <a:cubicBezTo>
                      <a:pt x="1158" y="3454"/>
                      <a:pt x="370" y="7206"/>
                      <a:pt x="152" y="10907"/>
                    </a:cubicBezTo>
                    <a:cubicBezTo>
                      <a:pt x="0" y="13788"/>
                      <a:pt x="181" y="16766"/>
                      <a:pt x="776" y="19586"/>
                    </a:cubicBezTo>
                    <a:cubicBezTo>
                      <a:pt x="346" y="16742"/>
                      <a:pt x="222" y="13793"/>
                      <a:pt x="389" y="10920"/>
                    </a:cubicBezTo>
                    <a:cubicBezTo>
                      <a:pt x="621" y="7232"/>
                      <a:pt x="1359" y="3515"/>
                      <a:pt x="2563" y="21"/>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0" name="Google Shape;1383;p37">
                <a:extLst>
                  <a:ext uri="{FF2B5EF4-FFF2-40B4-BE49-F238E27FC236}">
                    <a16:creationId xmlns:a16="http://schemas.microsoft.com/office/drawing/2014/main" id="{47E503A9-A053-8535-1180-57621673FEF9}"/>
                  </a:ext>
                </a:extLst>
              </p:cNvPr>
              <p:cNvSpPr/>
              <p:nvPr/>
            </p:nvSpPr>
            <p:spPr>
              <a:xfrm>
                <a:off x="5798915" y="4485161"/>
                <a:ext cx="231147" cy="259702"/>
              </a:xfrm>
              <a:custGeom>
                <a:avLst/>
                <a:gdLst/>
                <a:ahLst/>
                <a:cxnLst/>
                <a:rect l="l" t="t" r="r" b="b"/>
                <a:pathLst>
                  <a:path w="5221" h="5255" extrusionOk="0">
                    <a:moveTo>
                      <a:pt x="0" y="0"/>
                    </a:moveTo>
                    <a:lnTo>
                      <a:pt x="0" y="0"/>
                    </a:lnTo>
                    <a:cubicBezTo>
                      <a:pt x="141" y="1740"/>
                      <a:pt x="871" y="3372"/>
                      <a:pt x="1145" y="5083"/>
                    </a:cubicBezTo>
                    <a:lnTo>
                      <a:pt x="1172" y="5254"/>
                    </a:lnTo>
                    <a:lnTo>
                      <a:pt x="1285" y="5122"/>
                    </a:lnTo>
                    <a:cubicBezTo>
                      <a:pt x="2421" y="3789"/>
                      <a:pt x="3759" y="2632"/>
                      <a:pt x="5220" y="1667"/>
                    </a:cubicBezTo>
                    <a:lnTo>
                      <a:pt x="5220" y="1667"/>
                    </a:lnTo>
                    <a:cubicBezTo>
                      <a:pt x="4453" y="2097"/>
                      <a:pt x="3726" y="2599"/>
                      <a:pt x="3046" y="3162"/>
                    </a:cubicBezTo>
                    <a:cubicBezTo>
                      <a:pt x="2411" y="3688"/>
                      <a:pt x="1818" y="4267"/>
                      <a:pt x="1274" y="4888"/>
                    </a:cubicBezTo>
                    <a:lnTo>
                      <a:pt x="1274" y="4888"/>
                    </a:lnTo>
                    <a:cubicBezTo>
                      <a:pt x="973" y="3223"/>
                      <a:pt x="259" y="1674"/>
                      <a:pt x="0"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1" name="Google Shape;1384;p37">
                <a:extLst>
                  <a:ext uri="{FF2B5EF4-FFF2-40B4-BE49-F238E27FC236}">
                    <a16:creationId xmlns:a16="http://schemas.microsoft.com/office/drawing/2014/main" id="{EDC3A94F-6883-3661-A853-57E04CFD0930}"/>
                  </a:ext>
                </a:extLst>
              </p:cNvPr>
              <p:cNvSpPr/>
              <p:nvPr/>
            </p:nvSpPr>
            <p:spPr>
              <a:xfrm>
                <a:off x="5744682" y="4827732"/>
                <a:ext cx="269752" cy="287970"/>
              </a:xfrm>
              <a:custGeom>
                <a:avLst/>
                <a:gdLst/>
                <a:ahLst/>
                <a:cxnLst/>
                <a:rect l="l" t="t" r="r" b="b"/>
                <a:pathLst>
                  <a:path w="6093" h="5827" extrusionOk="0">
                    <a:moveTo>
                      <a:pt x="1" y="0"/>
                    </a:moveTo>
                    <a:lnTo>
                      <a:pt x="1" y="0"/>
                    </a:lnTo>
                    <a:cubicBezTo>
                      <a:pt x="499" y="1972"/>
                      <a:pt x="1236" y="3881"/>
                      <a:pt x="2139" y="5704"/>
                    </a:cubicBezTo>
                    <a:lnTo>
                      <a:pt x="2200" y="5827"/>
                    </a:lnTo>
                    <a:lnTo>
                      <a:pt x="2277" y="5713"/>
                    </a:lnTo>
                    <a:cubicBezTo>
                      <a:pt x="3397" y="4055"/>
                      <a:pt x="4691" y="2519"/>
                      <a:pt x="6092" y="1093"/>
                    </a:cubicBezTo>
                    <a:lnTo>
                      <a:pt x="6092" y="1093"/>
                    </a:lnTo>
                    <a:cubicBezTo>
                      <a:pt x="4971" y="2097"/>
                      <a:pt x="3948" y="3211"/>
                      <a:pt x="3031" y="4403"/>
                    </a:cubicBezTo>
                    <a:cubicBezTo>
                      <a:pt x="2752" y="4766"/>
                      <a:pt x="2483" y="5135"/>
                      <a:pt x="2222" y="5509"/>
                    </a:cubicBezTo>
                    <a:lnTo>
                      <a:pt x="2222" y="5509"/>
                    </a:lnTo>
                    <a:cubicBezTo>
                      <a:pt x="1335" y="3736"/>
                      <a:pt x="609" y="1886"/>
                      <a:pt x="1"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2" name="Google Shape;1385;p37">
                <a:extLst>
                  <a:ext uri="{FF2B5EF4-FFF2-40B4-BE49-F238E27FC236}">
                    <a16:creationId xmlns:a16="http://schemas.microsoft.com/office/drawing/2014/main" id="{A9B5F985-E433-9D26-7A64-CF717A6445F0}"/>
                  </a:ext>
                </a:extLst>
              </p:cNvPr>
              <p:cNvSpPr/>
              <p:nvPr/>
            </p:nvSpPr>
            <p:spPr>
              <a:xfrm>
                <a:off x="5232285" y="4471423"/>
                <a:ext cx="645183" cy="865048"/>
              </a:xfrm>
              <a:custGeom>
                <a:avLst/>
                <a:gdLst/>
                <a:ahLst/>
                <a:cxnLst/>
                <a:rect l="l" t="t" r="r" b="b"/>
                <a:pathLst>
                  <a:path w="14573" h="17504" extrusionOk="0">
                    <a:moveTo>
                      <a:pt x="218" y="0"/>
                    </a:moveTo>
                    <a:lnTo>
                      <a:pt x="218" y="0"/>
                    </a:lnTo>
                    <a:cubicBezTo>
                      <a:pt x="218" y="1"/>
                      <a:pt x="1" y="1754"/>
                      <a:pt x="353" y="4161"/>
                    </a:cubicBezTo>
                    <a:cubicBezTo>
                      <a:pt x="590" y="5797"/>
                      <a:pt x="1092" y="7736"/>
                      <a:pt x="2101" y="9631"/>
                    </a:cubicBezTo>
                    <a:cubicBezTo>
                      <a:pt x="2185" y="9789"/>
                      <a:pt x="2272" y="9946"/>
                      <a:pt x="2363" y="10103"/>
                    </a:cubicBezTo>
                    <a:cubicBezTo>
                      <a:pt x="4300" y="13434"/>
                      <a:pt x="7891" y="16540"/>
                      <a:pt x="14497" y="17504"/>
                    </a:cubicBezTo>
                    <a:cubicBezTo>
                      <a:pt x="14572" y="16201"/>
                      <a:pt x="14544" y="14996"/>
                      <a:pt x="14428" y="13879"/>
                    </a:cubicBezTo>
                    <a:cubicBezTo>
                      <a:pt x="14320" y="12842"/>
                      <a:pt x="14137" y="11882"/>
                      <a:pt x="13893" y="10994"/>
                    </a:cubicBezTo>
                    <a:cubicBezTo>
                      <a:pt x="11102" y="866"/>
                      <a:pt x="218" y="1"/>
                      <a:pt x="218" y="0"/>
                    </a:cubicBezTo>
                    <a:close/>
                  </a:path>
                </a:pathLst>
              </a:custGeom>
              <a:solidFill>
                <a:srgbClr val="A4B42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3" name="Google Shape;1386;p37">
                <a:extLst>
                  <a:ext uri="{FF2B5EF4-FFF2-40B4-BE49-F238E27FC236}">
                    <a16:creationId xmlns:a16="http://schemas.microsoft.com/office/drawing/2014/main" id="{070388F5-D172-276C-0068-6CAEF89BA38E}"/>
                  </a:ext>
                </a:extLst>
              </p:cNvPr>
              <p:cNvSpPr/>
              <p:nvPr/>
            </p:nvSpPr>
            <p:spPr>
              <a:xfrm>
                <a:off x="5247868" y="4677005"/>
                <a:ext cx="629599" cy="659460"/>
              </a:xfrm>
              <a:custGeom>
                <a:avLst/>
                <a:gdLst/>
                <a:ahLst/>
                <a:cxnLst/>
                <a:rect l="l" t="t" r="r" b="b"/>
                <a:pathLst>
                  <a:path w="14221" h="13344" extrusionOk="0">
                    <a:moveTo>
                      <a:pt x="1" y="1"/>
                    </a:moveTo>
                    <a:cubicBezTo>
                      <a:pt x="238" y="1639"/>
                      <a:pt x="740" y="3576"/>
                      <a:pt x="1749" y="5471"/>
                    </a:cubicBezTo>
                    <a:cubicBezTo>
                      <a:pt x="1833" y="5629"/>
                      <a:pt x="1920" y="5786"/>
                      <a:pt x="2011" y="5943"/>
                    </a:cubicBezTo>
                    <a:cubicBezTo>
                      <a:pt x="3948" y="9274"/>
                      <a:pt x="7539" y="12380"/>
                      <a:pt x="14145" y="13344"/>
                    </a:cubicBezTo>
                    <a:cubicBezTo>
                      <a:pt x="14220" y="12041"/>
                      <a:pt x="14192" y="10836"/>
                      <a:pt x="14076" y="9720"/>
                    </a:cubicBezTo>
                    <a:cubicBezTo>
                      <a:pt x="13601" y="9833"/>
                      <a:pt x="13115" y="9885"/>
                      <a:pt x="12628" y="9885"/>
                    </a:cubicBezTo>
                    <a:cubicBezTo>
                      <a:pt x="11722" y="9885"/>
                      <a:pt x="10811" y="9705"/>
                      <a:pt x="9960" y="9406"/>
                    </a:cubicBezTo>
                    <a:cubicBezTo>
                      <a:pt x="8292" y="8817"/>
                      <a:pt x="6773" y="7800"/>
                      <a:pt x="5410" y="6686"/>
                    </a:cubicBezTo>
                    <a:cubicBezTo>
                      <a:pt x="4021" y="5548"/>
                      <a:pt x="2779" y="4231"/>
                      <a:pt x="1720" y="2781"/>
                    </a:cubicBezTo>
                    <a:cubicBezTo>
                      <a:pt x="1077" y="1901"/>
                      <a:pt x="499" y="971"/>
                      <a:pt x="1"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4" name="Google Shape;1387;p37">
                <a:extLst>
                  <a:ext uri="{FF2B5EF4-FFF2-40B4-BE49-F238E27FC236}">
                    <a16:creationId xmlns:a16="http://schemas.microsoft.com/office/drawing/2014/main" id="{C39B9AB0-1EB0-4B25-AA01-A0830DBD42B4}"/>
                  </a:ext>
                </a:extLst>
              </p:cNvPr>
              <p:cNvSpPr/>
              <p:nvPr/>
            </p:nvSpPr>
            <p:spPr>
              <a:xfrm>
                <a:off x="5311176" y="4554101"/>
                <a:ext cx="539593" cy="762995"/>
              </a:xfrm>
              <a:custGeom>
                <a:avLst/>
                <a:gdLst/>
                <a:ahLst/>
                <a:cxnLst/>
                <a:rect l="l" t="t" r="r" b="b"/>
                <a:pathLst>
                  <a:path w="12188" h="15439" extrusionOk="0">
                    <a:moveTo>
                      <a:pt x="1" y="0"/>
                    </a:moveTo>
                    <a:lnTo>
                      <a:pt x="1" y="0"/>
                    </a:lnTo>
                    <a:cubicBezTo>
                      <a:pt x="1346" y="3463"/>
                      <a:pt x="3363" y="6734"/>
                      <a:pt x="5758" y="9573"/>
                    </a:cubicBezTo>
                    <a:cubicBezTo>
                      <a:pt x="7631" y="11767"/>
                      <a:pt x="9815" y="13802"/>
                      <a:pt x="12188" y="15438"/>
                    </a:cubicBezTo>
                    <a:cubicBezTo>
                      <a:pt x="9917" y="13671"/>
                      <a:pt x="7798" y="11617"/>
                      <a:pt x="5939" y="9421"/>
                    </a:cubicBezTo>
                    <a:cubicBezTo>
                      <a:pt x="3563" y="6580"/>
                      <a:pt x="1535" y="3371"/>
                      <a:pt x="1" y="0"/>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5" name="Google Shape;1388;p37">
                <a:extLst>
                  <a:ext uri="{FF2B5EF4-FFF2-40B4-BE49-F238E27FC236}">
                    <a16:creationId xmlns:a16="http://schemas.microsoft.com/office/drawing/2014/main" id="{E0BB0CAB-389B-B420-FFE4-3EEE3D3D90BE}"/>
                  </a:ext>
                </a:extLst>
              </p:cNvPr>
              <p:cNvSpPr/>
              <p:nvPr/>
            </p:nvSpPr>
            <p:spPr>
              <a:xfrm>
                <a:off x="5294220" y="4649528"/>
                <a:ext cx="218396" cy="266374"/>
              </a:xfrm>
              <a:custGeom>
                <a:avLst/>
                <a:gdLst/>
                <a:ahLst/>
                <a:cxnLst/>
                <a:rect l="l" t="t" r="r" b="b"/>
                <a:pathLst>
                  <a:path w="4933" h="5390" extrusionOk="0">
                    <a:moveTo>
                      <a:pt x="1" y="2387"/>
                    </a:moveTo>
                    <a:lnTo>
                      <a:pt x="1" y="2388"/>
                    </a:lnTo>
                    <a:cubicBezTo>
                      <a:pt x="4" y="2391"/>
                      <a:pt x="7" y="2393"/>
                      <a:pt x="11" y="2396"/>
                    </a:cubicBezTo>
                    <a:lnTo>
                      <a:pt x="11" y="2396"/>
                    </a:lnTo>
                    <a:cubicBezTo>
                      <a:pt x="7" y="2393"/>
                      <a:pt x="4" y="2390"/>
                      <a:pt x="1" y="2387"/>
                    </a:cubicBezTo>
                    <a:close/>
                    <a:moveTo>
                      <a:pt x="4932" y="1"/>
                    </a:moveTo>
                    <a:lnTo>
                      <a:pt x="4932" y="1"/>
                    </a:lnTo>
                    <a:cubicBezTo>
                      <a:pt x="4671" y="841"/>
                      <a:pt x="4491" y="1707"/>
                      <a:pt x="4385" y="2582"/>
                    </a:cubicBezTo>
                    <a:cubicBezTo>
                      <a:pt x="4287" y="3401"/>
                      <a:pt x="4257" y="4229"/>
                      <a:pt x="4290" y="5054"/>
                    </a:cubicBezTo>
                    <a:lnTo>
                      <a:pt x="4290" y="5054"/>
                    </a:lnTo>
                    <a:cubicBezTo>
                      <a:pt x="2928" y="4057"/>
                      <a:pt x="1348" y="3426"/>
                      <a:pt x="11" y="2396"/>
                    </a:cubicBezTo>
                    <a:lnTo>
                      <a:pt x="11" y="2396"/>
                    </a:lnTo>
                    <a:cubicBezTo>
                      <a:pt x="1307" y="3555"/>
                      <a:pt x="2956" y="4235"/>
                      <a:pt x="4330" y="5284"/>
                    </a:cubicBezTo>
                    <a:lnTo>
                      <a:pt x="4467" y="5390"/>
                    </a:lnTo>
                    <a:lnTo>
                      <a:pt x="4467" y="5390"/>
                    </a:lnTo>
                    <a:lnTo>
                      <a:pt x="4458" y="5216"/>
                    </a:lnTo>
                    <a:cubicBezTo>
                      <a:pt x="4365" y="3466"/>
                      <a:pt x="4537" y="1706"/>
                      <a:pt x="4932"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6" name="Google Shape;1389;p37">
                <a:extLst>
                  <a:ext uri="{FF2B5EF4-FFF2-40B4-BE49-F238E27FC236}">
                    <a16:creationId xmlns:a16="http://schemas.microsoft.com/office/drawing/2014/main" id="{9DF6194B-A066-EF5D-0A85-22A254698A39}"/>
                  </a:ext>
                </a:extLst>
              </p:cNvPr>
              <p:cNvSpPr/>
              <p:nvPr/>
            </p:nvSpPr>
            <p:spPr>
              <a:xfrm>
                <a:off x="5466215" y="4889406"/>
                <a:ext cx="248324" cy="302104"/>
              </a:xfrm>
              <a:custGeom>
                <a:avLst/>
                <a:gdLst/>
                <a:ahLst/>
                <a:cxnLst/>
                <a:rect l="l" t="t" r="r" b="b"/>
                <a:pathLst>
                  <a:path w="5609" h="6113" extrusionOk="0">
                    <a:moveTo>
                      <a:pt x="5170" y="1"/>
                    </a:moveTo>
                    <a:cubicBezTo>
                      <a:pt x="5049" y="1501"/>
                      <a:pt x="5074" y="3013"/>
                      <a:pt x="5231" y="4509"/>
                    </a:cubicBezTo>
                    <a:cubicBezTo>
                      <a:pt x="5278" y="4963"/>
                      <a:pt x="5336" y="5417"/>
                      <a:pt x="5406" y="5868"/>
                    </a:cubicBezTo>
                    <a:lnTo>
                      <a:pt x="5406" y="5868"/>
                    </a:lnTo>
                    <a:cubicBezTo>
                      <a:pt x="3542" y="5193"/>
                      <a:pt x="1741" y="4351"/>
                      <a:pt x="0" y="3403"/>
                    </a:cubicBezTo>
                    <a:lnTo>
                      <a:pt x="0" y="3403"/>
                    </a:lnTo>
                    <a:cubicBezTo>
                      <a:pt x="1721" y="4489"/>
                      <a:pt x="3570" y="5366"/>
                      <a:pt x="5479" y="6066"/>
                    </a:cubicBezTo>
                    <a:lnTo>
                      <a:pt x="5609" y="6113"/>
                    </a:lnTo>
                    <a:lnTo>
                      <a:pt x="5585" y="5977"/>
                    </a:lnTo>
                    <a:cubicBezTo>
                      <a:pt x="5255" y="4004"/>
                      <a:pt x="5136" y="1999"/>
                      <a:pt x="5170"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7" name="Google Shape;1390;p37">
                <a:extLst>
                  <a:ext uri="{FF2B5EF4-FFF2-40B4-BE49-F238E27FC236}">
                    <a16:creationId xmlns:a16="http://schemas.microsoft.com/office/drawing/2014/main" id="{A1B6ECA5-0301-B34A-8A20-5E565CD62BBD}"/>
                  </a:ext>
                </a:extLst>
              </p:cNvPr>
              <p:cNvSpPr/>
              <p:nvPr/>
            </p:nvSpPr>
            <p:spPr>
              <a:xfrm>
                <a:off x="5077822" y="4221118"/>
                <a:ext cx="426566" cy="587060"/>
              </a:xfrm>
              <a:custGeom>
                <a:avLst/>
                <a:gdLst/>
                <a:ahLst/>
                <a:cxnLst/>
                <a:rect l="l" t="t" r="r" b="b"/>
                <a:pathLst>
                  <a:path w="9635" h="11879" extrusionOk="0">
                    <a:moveTo>
                      <a:pt x="3332" y="0"/>
                    </a:moveTo>
                    <a:cubicBezTo>
                      <a:pt x="2933" y="0"/>
                      <a:pt x="2508" y="111"/>
                      <a:pt x="2056" y="362"/>
                    </a:cubicBezTo>
                    <a:cubicBezTo>
                      <a:pt x="1" y="1505"/>
                      <a:pt x="215" y="4451"/>
                      <a:pt x="1065" y="6915"/>
                    </a:cubicBezTo>
                    <a:cubicBezTo>
                      <a:pt x="1326" y="7672"/>
                      <a:pt x="1647" y="8384"/>
                      <a:pt x="1980" y="8984"/>
                    </a:cubicBezTo>
                    <a:cubicBezTo>
                      <a:pt x="2947" y="10721"/>
                      <a:pt x="4374" y="11879"/>
                      <a:pt x="5943" y="11879"/>
                    </a:cubicBezTo>
                    <a:cubicBezTo>
                      <a:pt x="6506" y="11879"/>
                      <a:pt x="7088" y="11729"/>
                      <a:pt x="7673" y="11404"/>
                    </a:cubicBezTo>
                    <a:cubicBezTo>
                      <a:pt x="9577" y="10345"/>
                      <a:pt x="9634" y="8362"/>
                      <a:pt x="8859" y="5855"/>
                    </a:cubicBezTo>
                    <a:lnTo>
                      <a:pt x="8859" y="5855"/>
                    </a:lnTo>
                    <a:lnTo>
                      <a:pt x="8049" y="6227"/>
                    </a:lnTo>
                    <a:lnTo>
                      <a:pt x="6902" y="6750"/>
                    </a:lnTo>
                    <a:cubicBezTo>
                      <a:pt x="6926" y="6850"/>
                      <a:pt x="6951" y="6951"/>
                      <a:pt x="6974" y="7051"/>
                    </a:cubicBezTo>
                    <a:cubicBezTo>
                      <a:pt x="7210" y="8068"/>
                      <a:pt x="7362" y="9104"/>
                      <a:pt x="6622" y="9514"/>
                    </a:cubicBezTo>
                    <a:cubicBezTo>
                      <a:pt x="6424" y="9624"/>
                      <a:pt x="6224" y="9677"/>
                      <a:pt x="6025" y="9677"/>
                    </a:cubicBezTo>
                    <a:cubicBezTo>
                      <a:pt x="5322" y="9677"/>
                      <a:pt x="4621" y="9028"/>
                      <a:pt x="3992" y="7972"/>
                    </a:cubicBezTo>
                    <a:cubicBezTo>
                      <a:pt x="3948" y="7898"/>
                      <a:pt x="3905" y="7823"/>
                      <a:pt x="3861" y="7745"/>
                    </a:cubicBezTo>
                    <a:cubicBezTo>
                      <a:pt x="3049" y="6284"/>
                      <a:pt x="2014" y="2859"/>
                      <a:pt x="2974" y="2326"/>
                    </a:cubicBezTo>
                    <a:cubicBezTo>
                      <a:pt x="3060" y="2278"/>
                      <a:pt x="3147" y="2256"/>
                      <a:pt x="3236" y="2256"/>
                    </a:cubicBezTo>
                    <a:cubicBezTo>
                      <a:pt x="3929" y="2256"/>
                      <a:pt x="4701" y="3591"/>
                      <a:pt x="5225" y="4533"/>
                    </a:cubicBezTo>
                    <a:lnTo>
                      <a:pt x="7228" y="3651"/>
                    </a:lnTo>
                    <a:cubicBezTo>
                      <a:pt x="6261" y="1998"/>
                      <a:pt x="5028" y="0"/>
                      <a:pt x="3332"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8" name="Google Shape;1391;p37">
                <a:extLst>
                  <a:ext uri="{FF2B5EF4-FFF2-40B4-BE49-F238E27FC236}">
                    <a16:creationId xmlns:a16="http://schemas.microsoft.com/office/drawing/2014/main" id="{F47B191E-88BC-9646-1C08-5CD6410DDC5A}"/>
                  </a:ext>
                </a:extLst>
              </p:cNvPr>
              <p:cNvSpPr/>
              <p:nvPr/>
            </p:nvSpPr>
            <p:spPr>
              <a:xfrm>
                <a:off x="5124882" y="4510464"/>
                <a:ext cx="379460" cy="297706"/>
              </a:xfrm>
              <a:custGeom>
                <a:avLst/>
                <a:gdLst/>
                <a:ahLst/>
                <a:cxnLst/>
                <a:rect l="l" t="t" r="r" b="b"/>
                <a:pathLst>
                  <a:path w="8571" h="6024" extrusionOk="0">
                    <a:moveTo>
                      <a:pt x="7796" y="0"/>
                    </a:moveTo>
                    <a:lnTo>
                      <a:pt x="6984" y="372"/>
                    </a:lnTo>
                    <a:cubicBezTo>
                      <a:pt x="6900" y="448"/>
                      <a:pt x="6814" y="525"/>
                      <a:pt x="6727" y="599"/>
                    </a:cubicBezTo>
                    <a:cubicBezTo>
                      <a:pt x="6469" y="816"/>
                      <a:pt x="6196" y="1017"/>
                      <a:pt x="5910" y="1196"/>
                    </a:cubicBezTo>
                    <a:cubicBezTo>
                      <a:pt x="6145" y="2213"/>
                      <a:pt x="6297" y="3249"/>
                      <a:pt x="5558" y="3659"/>
                    </a:cubicBezTo>
                    <a:cubicBezTo>
                      <a:pt x="5360" y="3769"/>
                      <a:pt x="5161" y="3821"/>
                      <a:pt x="4961" y="3821"/>
                    </a:cubicBezTo>
                    <a:cubicBezTo>
                      <a:pt x="4259" y="3821"/>
                      <a:pt x="3557" y="3173"/>
                      <a:pt x="2929" y="2117"/>
                    </a:cubicBezTo>
                    <a:cubicBezTo>
                      <a:pt x="2908" y="2118"/>
                      <a:pt x="2887" y="2118"/>
                      <a:pt x="2866" y="2118"/>
                    </a:cubicBezTo>
                    <a:cubicBezTo>
                      <a:pt x="2808" y="2118"/>
                      <a:pt x="2751" y="2117"/>
                      <a:pt x="2693" y="2115"/>
                    </a:cubicBezTo>
                    <a:cubicBezTo>
                      <a:pt x="2001" y="2089"/>
                      <a:pt x="1319" y="1907"/>
                      <a:pt x="713" y="1567"/>
                    </a:cubicBezTo>
                    <a:cubicBezTo>
                      <a:pt x="459" y="1425"/>
                      <a:pt x="219" y="1255"/>
                      <a:pt x="0" y="1060"/>
                    </a:cubicBezTo>
                    <a:lnTo>
                      <a:pt x="0" y="1060"/>
                    </a:lnTo>
                    <a:cubicBezTo>
                      <a:pt x="261" y="1817"/>
                      <a:pt x="584" y="2529"/>
                      <a:pt x="916" y="3129"/>
                    </a:cubicBezTo>
                    <a:cubicBezTo>
                      <a:pt x="1882" y="4867"/>
                      <a:pt x="3310" y="6024"/>
                      <a:pt x="4879" y="6024"/>
                    </a:cubicBezTo>
                    <a:cubicBezTo>
                      <a:pt x="5443" y="6024"/>
                      <a:pt x="6025" y="5874"/>
                      <a:pt x="6610" y="5549"/>
                    </a:cubicBezTo>
                    <a:cubicBezTo>
                      <a:pt x="8514" y="4490"/>
                      <a:pt x="8570" y="2507"/>
                      <a:pt x="779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9" name="Google Shape;1392;p37">
                <a:extLst>
                  <a:ext uri="{FF2B5EF4-FFF2-40B4-BE49-F238E27FC236}">
                    <a16:creationId xmlns:a16="http://schemas.microsoft.com/office/drawing/2014/main" id="{17261709-0BB1-A503-F848-6E9F466A5992}"/>
                  </a:ext>
                </a:extLst>
              </p:cNvPr>
              <p:cNvSpPr/>
              <p:nvPr/>
            </p:nvSpPr>
            <p:spPr>
              <a:xfrm>
                <a:off x="5424821" y="4540115"/>
                <a:ext cx="53835" cy="176429"/>
              </a:xfrm>
              <a:custGeom>
                <a:avLst/>
                <a:gdLst/>
                <a:ahLst/>
                <a:cxnLst/>
                <a:rect l="l" t="t" r="r" b="b"/>
                <a:pathLst>
                  <a:path w="1216" h="3570" extrusionOk="0">
                    <a:moveTo>
                      <a:pt x="513" y="1"/>
                    </a:moveTo>
                    <a:cubicBezTo>
                      <a:pt x="307" y="1"/>
                      <a:pt x="104" y="165"/>
                      <a:pt x="195" y="412"/>
                    </a:cubicBezTo>
                    <a:cubicBezTo>
                      <a:pt x="512" y="1277"/>
                      <a:pt x="500" y="2223"/>
                      <a:pt x="120" y="3067"/>
                    </a:cubicBezTo>
                    <a:cubicBezTo>
                      <a:pt x="1" y="3332"/>
                      <a:pt x="233" y="3570"/>
                      <a:pt x="449" y="3570"/>
                    </a:cubicBezTo>
                    <a:cubicBezTo>
                      <a:pt x="549" y="3570"/>
                      <a:pt x="645" y="3518"/>
                      <a:pt x="702" y="3394"/>
                    </a:cubicBezTo>
                    <a:cubicBezTo>
                      <a:pt x="1154" y="2389"/>
                      <a:pt x="1216" y="1263"/>
                      <a:pt x="834" y="224"/>
                    </a:cubicBezTo>
                    <a:cubicBezTo>
                      <a:pt x="777" y="68"/>
                      <a:pt x="645" y="1"/>
                      <a:pt x="513"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0" name="Google Shape;1393;p37">
                <a:extLst>
                  <a:ext uri="{FF2B5EF4-FFF2-40B4-BE49-F238E27FC236}">
                    <a16:creationId xmlns:a16="http://schemas.microsoft.com/office/drawing/2014/main" id="{22196B1D-CFB7-6ACB-388D-55717F75AE5D}"/>
                  </a:ext>
                </a:extLst>
              </p:cNvPr>
              <p:cNvSpPr/>
              <p:nvPr/>
            </p:nvSpPr>
            <p:spPr>
              <a:xfrm>
                <a:off x="5237066" y="4255216"/>
                <a:ext cx="128257" cy="146679"/>
              </a:xfrm>
              <a:custGeom>
                <a:avLst/>
                <a:gdLst/>
                <a:ahLst/>
                <a:cxnLst/>
                <a:rect l="l" t="t" r="r" b="b"/>
                <a:pathLst>
                  <a:path w="2897" h="2968" extrusionOk="0">
                    <a:moveTo>
                      <a:pt x="526" y="0"/>
                    </a:moveTo>
                    <a:cubicBezTo>
                      <a:pt x="244" y="0"/>
                      <a:pt x="0" y="345"/>
                      <a:pt x="273" y="552"/>
                    </a:cubicBezTo>
                    <a:cubicBezTo>
                      <a:pt x="1075" y="1158"/>
                      <a:pt x="1719" y="1913"/>
                      <a:pt x="2188" y="2803"/>
                    </a:cubicBezTo>
                    <a:cubicBezTo>
                      <a:pt x="2249" y="2919"/>
                      <a:pt x="2345" y="2968"/>
                      <a:pt x="2444" y="2968"/>
                    </a:cubicBezTo>
                    <a:cubicBezTo>
                      <a:pt x="2665" y="2968"/>
                      <a:pt x="2897" y="2721"/>
                      <a:pt x="2759" y="2458"/>
                    </a:cubicBezTo>
                    <a:cubicBezTo>
                      <a:pt x="2267" y="1525"/>
                      <a:pt x="1581" y="711"/>
                      <a:pt x="738" y="74"/>
                    </a:cubicBezTo>
                    <a:cubicBezTo>
                      <a:pt x="670" y="22"/>
                      <a:pt x="597" y="0"/>
                      <a:pt x="526"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1" name="Google Shape;1394;p37">
                <a:extLst>
                  <a:ext uri="{FF2B5EF4-FFF2-40B4-BE49-F238E27FC236}">
                    <a16:creationId xmlns:a16="http://schemas.microsoft.com/office/drawing/2014/main" id="{C3B97975-342E-49BC-D4FA-944D941D3EE7}"/>
                  </a:ext>
                </a:extLst>
              </p:cNvPr>
              <p:cNvSpPr/>
              <p:nvPr/>
            </p:nvSpPr>
            <p:spPr>
              <a:xfrm>
                <a:off x="5749464" y="5012854"/>
                <a:ext cx="1398613" cy="614340"/>
              </a:xfrm>
              <a:custGeom>
                <a:avLst/>
                <a:gdLst/>
                <a:ahLst/>
                <a:cxnLst/>
                <a:rect l="l" t="t" r="r" b="b"/>
                <a:pathLst>
                  <a:path w="31591" h="12431" extrusionOk="0">
                    <a:moveTo>
                      <a:pt x="1472" y="0"/>
                    </a:moveTo>
                    <a:lnTo>
                      <a:pt x="0" y="7282"/>
                    </a:lnTo>
                    <a:cubicBezTo>
                      <a:pt x="0" y="7282"/>
                      <a:pt x="8286" y="11442"/>
                      <a:pt x="16848" y="12224"/>
                    </a:cubicBezTo>
                    <a:cubicBezTo>
                      <a:pt x="18458" y="12371"/>
                      <a:pt x="19985" y="12431"/>
                      <a:pt x="21402" y="12431"/>
                    </a:cubicBezTo>
                    <a:cubicBezTo>
                      <a:pt x="27516" y="12431"/>
                      <a:pt x="31591" y="11317"/>
                      <a:pt x="31591" y="11317"/>
                    </a:cubicBezTo>
                    <a:lnTo>
                      <a:pt x="30486" y="743"/>
                    </a:lnTo>
                    <a:lnTo>
                      <a:pt x="1472" y="0"/>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2" name="Google Shape;1395;p37">
                <a:extLst>
                  <a:ext uri="{FF2B5EF4-FFF2-40B4-BE49-F238E27FC236}">
                    <a16:creationId xmlns:a16="http://schemas.microsoft.com/office/drawing/2014/main" id="{63BA9306-CB7D-17AE-96F9-6BF37A3C3BB0}"/>
                  </a:ext>
                </a:extLst>
              </p:cNvPr>
              <p:cNvSpPr/>
              <p:nvPr/>
            </p:nvSpPr>
            <p:spPr>
              <a:xfrm>
                <a:off x="5882455" y="2939247"/>
                <a:ext cx="1442354" cy="1030110"/>
              </a:xfrm>
              <a:custGeom>
                <a:avLst/>
                <a:gdLst/>
                <a:ahLst/>
                <a:cxnLst/>
                <a:rect l="l" t="t" r="r" b="b"/>
                <a:pathLst>
                  <a:path w="32579" h="20844" extrusionOk="0">
                    <a:moveTo>
                      <a:pt x="15102" y="0"/>
                    </a:moveTo>
                    <a:cubicBezTo>
                      <a:pt x="14751" y="0"/>
                      <a:pt x="14390" y="17"/>
                      <a:pt x="14020" y="54"/>
                    </a:cubicBezTo>
                    <a:cubicBezTo>
                      <a:pt x="11859" y="271"/>
                      <a:pt x="9802" y="1375"/>
                      <a:pt x="8425" y="3052"/>
                    </a:cubicBezTo>
                    <a:cubicBezTo>
                      <a:pt x="8294" y="3211"/>
                      <a:pt x="8170" y="3373"/>
                      <a:pt x="8050" y="3540"/>
                    </a:cubicBezTo>
                    <a:cubicBezTo>
                      <a:pt x="7349" y="4513"/>
                      <a:pt x="6796" y="5599"/>
                      <a:pt x="6065" y="6545"/>
                    </a:cubicBezTo>
                    <a:cubicBezTo>
                      <a:pt x="5913" y="6739"/>
                      <a:pt x="5755" y="6929"/>
                      <a:pt x="5584" y="7110"/>
                    </a:cubicBezTo>
                    <a:cubicBezTo>
                      <a:pt x="4640" y="8114"/>
                      <a:pt x="3409" y="8812"/>
                      <a:pt x="2444" y="9798"/>
                    </a:cubicBezTo>
                    <a:cubicBezTo>
                      <a:pt x="699" y="11580"/>
                      <a:pt x="1" y="14296"/>
                      <a:pt x="589" y="16709"/>
                    </a:cubicBezTo>
                    <a:cubicBezTo>
                      <a:pt x="657" y="16707"/>
                      <a:pt x="724" y="16706"/>
                      <a:pt x="792" y="16706"/>
                    </a:cubicBezTo>
                    <a:cubicBezTo>
                      <a:pt x="1256" y="16706"/>
                      <a:pt x="1721" y="16759"/>
                      <a:pt x="2180" y="16851"/>
                    </a:cubicBezTo>
                    <a:cubicBezTo>
                      <a:pt x="2523" y="16357"/>
                      <a:pt x="2950" y="15921"/>
                      <a:pt x="3440" y="15570"/>
                    </a:cubicBezTo>
                    <a:lnTo>
                      <a:pt x="3440" y="15570"/>
                    </a:lnTo>
                    <a:cubicBezTo>
                      <a:pt x="3418" y="16104"/>
                      <a:pt x="3397" y="16638"/>
                      <a:pt x="3375" y="17169"/>
                    </a:cubicBezTo>
                    <a:cubicBezTo>
                      <a:pt x="3997" y="17374"/>
                      <a:pt x="4600" y="17626"/>
                      <a:pt x="5201" y="17886"/>
                    </a:cubicBezTo>
                    <a:cubicBezTo>
                      <a:pt x="5478" y="17390"/>
                      <a:pt x="5839" y="16942"/>
                      <a:pt x="6265" y="16565"/>
                    </a:cubicBezTo>
                    <a:cubicBezTo>
                      <a:pt x="6274" y="17163"/>
                      <a:pt x="6284" y="17761"/>
                      <a:pt x="6294" y="18360"/>
                    </a:cubicBezTo>
                    <a:cubicBezTo>
                      <a:pt x="6391" y="18401"/>
                      <a:pt x="6487" y="18442"/>
                      <a:pt x="6584" y="18481"/>
                    </a:cubicBezTo>
                    <a:cubicBezTo>
                      <a:pt x="9368" y="19629"/>
                      <a:pt x="12338" y="20319"/>
                      <a:pt x="15343" y="20520"/>
                    </a:cubicBezTo>
                    <a:cubicBezTo>
                      <a:pt x="16744" y="20736"/>
                      <a:pt x="18161" y="20844"/>
                      <a:pt x="19579" y="20844"/>
                    </a:cubicBezTo>
                    <a:cubicBezTo>
                      <a:pt x="21514" y="20844"/>
                      <a:pt x="23450" y="20643"/>
                      <a:pt x="25344" y="20241"/>
                    </a:cubicBezTo>
                    <a:cubicBezTo>
                      <a:pt x="25448" y="20219"/>
                      <a:pt x="25549" y="20197"/>
                      <a:pt x="25651" y="20173"/>
                    </a:cubicBezTo>
                    <a:cubicBezTo>
                      <a:pt x="25770" y="19586"/>
                      <a:pt x="25887" y="19002"/>
                      <a:pt x="26006" y="18415"/>
                    </a:cubicBezTo>
                    <a:cubicBezTo>
                      <a:pt x="26357" y="18862"/>
                      <a:pt x="26631" y="19369"/>
                      <a:pt x="26813" y="19907"/>
                    </a:cubicBezTo>
                    <a:cubicBezTo>
                      <a:pt x="27450" y="19760"/>
                      <a:pt x="28089" y="19621"/>
                      <a:pt x="28737" y="19532"/>
                    </a:cubicBezTo>
                    <a:cubicBezTo>
                      <a:pt x="28814" y="19003"/>
                      <a:pt x="28889" y="18476"/>
                      <a:pt x="28965" y="17949"/>
                    </a:cubicBezTo>
                    <a:cubicBezTo>
                      <a:pt x="29382" y="18381"/>
                      <a:pt x="29722" y="18888"/>
                      <a:pt x="29971" y="19436"/>
                    </a:cubicBezTo>
                    <a:cubicBezTo>
                      <a:pt x="30012" y="19435"/>
                      <a:pt x="30053" y="19435"/>
                      <a:pt x="30093" y="19435"/>
                    </a:cubicBezTo>
                    <a:cubicBezTo>
                      <a:pt x="30589" y="19435"/>
                      <a:pt x="31081" y="19479"/>
                      <a:pt x="31561" y="19585"/>
                    </a:cubicBezTo>
                    <a:cubicBezTo>
                      <a:pt x="32578" y="17319"/>
                      <a:pt x="32382" y="14520"/>
                      <a:pt x="30990" y="12453"/>
                    </a:cubicBezTo>
                    <a:cubicBezTo>
                      <a:pt x="30219" y="11309"/>
                      <a:pt x="29136" y="10398"/>
                      <a:pt x="28389" y="9237"/>
                    </a:cubicBezTo>
                    <a:cubicBezTo>
                      <a:pt x="28344" y="9167"/>
                      <a:pt x="28300" y="9094"/>
                      <a:pt x="28257" y="9023"/>
                    </a:cubicBezTo>
                    <a:cubicBezTo>
                      <a:pt x="27810" y="8272"/>
                      <a:pt x="27500" y="7450"/>
                      <a:pt x="27178" y="6632"/>
                    </a:cubicBezTo>
                    <a:lnTo>
                      <a:pt x="27178" y="6630"/>
                    </a:lnTo>
                    <a:cubicBezTo>
                      <a:pt x="26926" y="5984"/>
                      <a:pt x="26667" y="5341"/>
                      <a:pt x="26332" y="4734"/>
                    </a:cubicBezTo>
                    <a:cubicBezTo>
                      <a:pt x="25466" y="3172"/>
                      <a:pt x="24093" y="1879"/>
                      <a:pt x="22261" y="1645"/>
                    </a:cubicBezTo>
                    <a:cubicBezTo>
                      <a:pt x="22069" y="1621"/>
                      <a:pt x="21872" y="1607"/>
                      <a:pt x="21670" y="1607"/>
                    </a:cubicBezTo>
                    <a:cubicBezTo>
                      <a:pt x="21625" y="1607"/>
                      <a:pt x="21580" y="1608"/>
                      <a:pt x="21534" y="1609"/>
                    </a:cubicBezTo>
                    <a:cubicBezTo>
                      <a:pt x="21365" y="1613"/>
                      <a:pt x="21191" y="1626"/>
                      <a:pt x="21013" y="1648"/>
                    </a:cubicBezTo>
                    <a:cubicBezTo>
                      <a:pt x="21013" y="1648"/>
                      <a:pt x="20846" y="1536"/>
                      <a:pt x="20535" y="1369"/>
                    </a:cubicBezTo>
                    <a:cubicBezTo>
                      <a:pt x="20294" y="1239"/>
                      <a:pt x="19961" y="1075"/>
                      <a:pt x="19556" y="905"/>
                    </a:cubicBezTo>
                    <a:cubicBezTo>
                      <a:pt x="18504" y="469"/>
                      <a:pt x="16946" y="0"/>
                      <a:pt x="15102" y="0"/>
                    </a:cubicBez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3" name="Google Shape;1396;p37">
                <a:extLst>
                  <a:ext uri="{FF2B5EF4-FFF2-40B4-BE49-F238E27FC236}">
                    <a16:creationId xmlns:a16="http://schemas.microsoft.com/office/drawing/2014/main" id="{465B34F6-F933-9178-62A9-E4954B37C3CC}"/>
                  </a:ext>
                </a:extLst>
              </p:cNvPr>
              <p:cNvSpPr/>
              <p:nvPr/>
            </p:nvSpPr>
            <p:spPr>
              <a:xfrm>
                <a:off x="6031871" y="3410750"/>
                <a:ext cx="174257" cy="412459"/>
              </a:xfrm>
              <a:custGeom>
                <a:avLst/>
                <a:gdLst/>
                <a:ahLst/>
                <a:cxnLst/>
                <a:rect l="l" t="t" r="r" b="b"/>
                <a:pathLst>
                  <a:path w="3936" h="8346" extrusionOk="0">
                    <a:moveTo>
                      <a:pt x="3936" y="0"/>
                    </a:moveTo>
                    <a:lnTo>
                      <a:pt x="3936" y="0"/>
                    </a:lnTo>
                    <a:cubicBezTo>
                      <a:pt x="1026" y="1912"/>
                      <a:pt x="65" y="6029"/>
                      <a:pt x="65" y="6029"/>
                    </a:cubicBezTo>
                    <a:cubicBezTo>
                      <a:pt x="43" y="6563"/>
                      <a:pt x="23" y="7097"/>
                      <a:pt x="0" y="7630"/>
                    </a:cubicBezTo>
                    <a:cubicBezTo>
                      <a:pt x="622" y="7833"/>
                      <a:pt x="1225" y="8085"/>
                      <a:pt x="1826" y="8345"/>
                    </a:cubicBezTo>
                    <a:cubicBezTo>
                      <a:pt x="2103" y="7850"/>
                      <a:pt x="2464" y="7401"/>
                      <a:pt x="2890" y="7024"/>
                    </a:cubicBezTo>
                    <a:lnTo>
                      <a:pt x="3936" y="0"/>
                    </a:ln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4" name="Google Shape;1397;p37">
                <a:extLst>
                  <a:ext uri="{FF2B5EF4-FFF2-40B4-BE49-F238E27FC236}">
                    <a16:creationId xmlns:a16="http://schemas.microsoft.com/office/drawing/2014/main" id="{E8D0BD30-4DB2-B955-2CE2-C137E4866A50}"/>
                  </a:ext>
                </a:extLst>
              </p:cNvPr>
              <p:cNvSpPr/>
              <p:nvPr/>
            </p:nvSpPr>
            <p:spPr>
              <a:xfrm>
                <a:off x="6976137" y="3554509"/>
                <a:ext cx="188645" cy="368574"/>
              </a:xfrm>
              <a:custGeom>
                <a:avLst/>
                <a:gdLst/>
                <a:ahLst/>
                <a:cxnLst/>
                <a:rect l="l" t="t" r="r" b="b"/>
                <a:pathLst>
                  <a:path w="4261" h="7458" extrusionOk="0">
                    <a:moveTo>
                      <a:pt x="1" y="1"/>
                    </a:moveTo>
                    <a:cubicBezTo>
                      <a:pt x="1" y="1"/>
                      <a:pt x="1316" y="3111"/>
                      <a:pt x="1302" y="5965"/>
                    </a:cubicBezTo>
                    <a:cubicBezTo>
                      <a:pt x="1653" y="6412"/>
                      <a:pt x="1927" y="6919"/>
                      <a:pt x="2109" y="7457"/>
                    </a:cubicBezTo>
                    <a:cubicBezTo>
                      <a:pt x="2746" y="7310"/>
                      <a:pt x="3385" y="7171"/>
                      <a:pt x="4033" y="7082"/>
                    </a:cubicBezTo>
                    <a:cubicBezTo>
                      <a:pt x="4110" y="6553"/>
                      <a:pt x="4185" y="6026"/>
                      <a:pt x="4261" y="5499"/>
                    </a:cubicBezTo>
                    <a:cubicBezTo>
                      <a:pt x="4261" y="5499"/>
                      <a:pt x="3076" y="858"/>
                      <a:pt x="1" y="1"/>
                    </a:cubicBez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5" name="Google Shape;1398;p37">
                <a:extLst>
                  <a:ext uri="{FF2B5EF4-FFF2-40B4-BE49-F238E27FC236}">
                    <a16:creationId xmlns:a16="http://schemas.microsoft.com/office/drawing/2014/main" id="{DE4FA4F6-4AD4-F804-627B-8699D896C50C}"/>
                  </a:ext>
                </a:extLst>
              </p:cNvPr>
              <p:cNvSpPr/>
              <p:nvPr/>
            </p:nvSpPr>
            <p:spPr>
              <a:xfrm>
                <a:off x="5927966" y="4014103"/>
                <a:ext cx="1193897" cy="491581"/>
              </a:xfrm>
              <a:custGeom>
                <a:avLst/>
                <a:gdLst/>
                <a:ahLst/>
                <a:cxnLst/>
                <a:rect l="l" t="t" r="r" b="b"/>
                <a:pathLst>
                  <a:path w="26967" h="9947" extrusionOk="0">
                    <a:moveTo>
                      <a:pt x="8804" y="0"/>
                    </a:moveTo>
                    <a:cubicBezTo>
                      <a:pt x="8551" y="0"/>
                      <a:pt x="8292" y="9"/>
                      <a:pt x="8027" y="27"/>
                    </a:cubicBezTo>
                    <a:cubicBezTo>
                      <a:pt x="7768" y="46"/>
                      <a:pt x="7506" y="100"/>
                      <a:pt x="7241" y="186"/>
                    </a:cubicBezTo>
                    <a:cubicBezTo>
                      <a:pt x="6368" y="467"/>
                      <a:pt x="5464" y="1083"/>
                      <a:pt x="4606" y="1847"/>
                    </a:cubicBezTo>
                    <a:cubicBezTo>
                      <a:pt x="3715" y="2638"/>
                      <a:pt x="2872" y="3585"/>
                      <a:pt x="2156" y="4475"/>
                    </a:cubicBezTo>
                    <a:cubicBezTo>
                      <a:pt x="2070" y="4584"/>
                      <a:pt x="1985" y="4690"/>
                      <a:pt x="1902" y="4797"/>
                    </a:cubicBezTo>
                    <a:cubicBezTo>
                      <a:pt x="1407" y="5428"/>
                      <a:pt x="985" y="6016"/>
                      <a:pt x="664" y="6480"/>
                    </a:cubicBezTo>
                    <a:cubicBezTo>
                      <a:pt x="244" y="7088"/>
                      <a:pt x="0" y="7483"/>
                      <a:pt x="0" y="7483"/>
                    </a:cubicBezTo>
                    <a:lnTo>
                      <a:pt x="26967" y="9947"/>
                    </a:lnTo>
                    <a:cubicBezTo>
                      <a:pt x="26967" y="9947"/>
                      <a:pt x="26547" y="8873"/>
                      <a:pt x="25844" y="7471"/>
                    </a:cubicBezTo>
                    <a:cubicBezTo>
                      <a:pt x="25511" y="6806"/>
                      <a:pt x="25113" y="6066"/>
                      <a:pt x="24666" y="5335"/>
                    </a:cubicBezTo>
                    <a:cubicBezTo>
                      <a:pt x="24440" y="4964"/>
                      <a:pt x="24201" y="4596"/>
                      <a:pt x="23952" y="4240"/>
                    </a:cubicBezTo>
                    <a:cubicBezTo>
                      <a:pt x="23341" y="3368"/>
                      <a:pt x="22667" y="2567"/>
                      <a:pt x="21954" y="1990"/>
                    </a:cubicBezTo>
                    <a:cubicBezTo>
                      <a:pt x="21459" y="1589"/>
                      <a:pt x="20945" y="1295"/>
                      <a:pt x="20424" y="1161"/>
                    </a:cubicBezTo>
                    <a:cubicBezTo>
                      <a:pt x="20001" y="1052"/>
                      <a:pt x="19587" y="973"/>
                      <a:pt x="19187" y="916"/>
                    </a:cubicBezTo>
                    <a:cubicBezTo>
                      <a:pt x="18615" y="836"/>
                      <a:pt x="18070" y="803"/>
                      <a:pt x="17565" y="803"/>
                    </a:cubicBezTo>
                    <a:cubicBezTo>
                      <a:pt x="15731" y="803"/>
                      <a:pt x="14410" y="1227"/>
                      <a:pt x="14160" y="1313"/>
                    </a:cubicBezTo>
                    <a:cubicBezTo>
                      <a:pt x="14151" y="1308"/>
                      <a:pt x="14142" y="1303"/>
                      <a:pt x="14130" y="1296"/>
                    </a:cubicBezTo>
                    <a:cubicBezTo>
                      <a:pt x="13735" y="1078"/>
                      <a:pt x="11647" y="0"/>
                      <a:pt x="8804"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6" name="Google Shape;1399;p37">
                <a:extLst>
                  <a:ext uri="{FF2B5EF4-FFF2-40B4-BE49-F238E27FC236}">
                    <a16:creationId xmlns:a16="http://schemas.microsoft.com/office/drawing/2014/main" id="{74FF4362-1BDE-4884-F3DB-993434339998}"/>
                  </a:ext>
                </a:extLst>
              </p:cNvPr>
              <p:cNvSpPr/>
              <p:nvPr/>
            </p:nvSpPr>
            <p:spPr>
              <a:xfrm>
                <a:off x="5927966" y="4059321"/>
                <a:ext cx="1193897" cy="446361"/>
              </a:xfrm>
              <a:custGeom>
                <a:avLst/>
                <a:gdLst/>
                <a:ahLst/>
                <a:cxnLst/>
                <a:rect l="l" t="t" r="r" b="b"/>
                <a:pathLst>
                  <a:path w="26967" h="9032" extrusionOk="0">
                    <a:moveTo>
                      <a:pt x="19187" y="1"/>
                    </a:moveTo>
                    <a:cubicBezTo>
                      <a:pt x="18657" y="305"/>
                      <a:pt x="18115" y="592"/>
                      <a:pt x="17567" y="863"/>
                    </a:cubicBezTo>
                    <a:cubicBezTo>
                      <a:pt x="16130" y="1570"/>
                      <a:pt x="14637" y="2163"/>
                      <a:pt x="13105" y="2634"/>
                    </a:cubicBezTo>
                    <a:cubicBezTo>
                      <a:pt x="10391" y="3470"/>
                      <a:pt x="7558" y="3927"/>
                      <a:pt x="4721" y="3970"/>
                    </a:cubicBezTo>
                    <a:lnTo>
                      <a:pt x="4717" y="3969"/>
                    </a:lnTo>
                    <a:cubicBezTo>
                      <a:pt x="4607" y="3971"/>
                      <a:pt x="4497" y="3973"/>
                      <a:pt x="4386" y="3973"/>
                    </a:cubicBezTo>
                    <a:cubicBezTo>
                      <a:pt x="4338" y="3973"/>
                      <a:pt x="4291" y="3973"/>
                      <a:pt x="4243" y="3973"/>
                    </a:cubicBezTo>
                    <a:cubicBezTo>
                      <a:pt x="3462" y="3973"/>
                      <a:pt x="2681" y="3943"/>
                      <a:pt x="1902" y="3882"/>
                    </a:cubicBezTo>
                    <a:cubicBezTo>
                      <a:pt x="1407" y="4513"/>
                      <a:pt x="985" y="5101"/>
                      <a:pt x="664" y="5565"/>
                    </a:cubicBezTo>
                    <a:cubicBezTo>
                      <a:pt x="244" y="6173"/>
                      <a:pt x="0" y="6568"/>
                      <a:pt x="0" y="6568"/>
                    </a:cubicBezTo>
                    <a:lnTo>
                      <a:pt x="26967" y="9032"/>
                    </a:lnTo>
                    <a:cubicBezTo>
                      <a:pt x="26967" y="9032"/>
                      <a:pt x="26547" y="7958"/>
                      <a:pt x="25844" y="6556"/>
                    </a:cubicBezTo>
                    <a:cubicBezTo>
                      <a:pt x="25511" y="5891"/>
                      <a:pt x="25113" y="5151"/>
                      <a:pt x="24666" y="4420"/>
                    </a:cubicBezTo>
                    <a:cubicBezTo>
                      <a:pt x="24440" y="4049"/>
                      <a:pt x="24201" y="3681"/>
                      <a:pt x="23952" y="3325"/>
                    </a:cubicBezTo>
                    <a:cubicBezTo>
                      <a:pt x="23341" y="2453"/>
                      <a:pt x="22667" y="1652"/>
                      <a:pt x="21954" y="1075"/>
                    </a:cubicBezTo>
                    <a:cubicBezTo>
                      <a:pt x="21459" y="674"/>
                      <a:pt x="20945" y="380"/>
                      <a:pt x="20424" y="246"/>
                    </a:cubicBezTo>
                    <a:cubicBezTo>
                      <a:pt x="20001" y="137"/>
                      <a:pt x="19587" y="58"/>
                      <a:pt x="19187" y="1"/>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7" name="Google Shape;1400;p37">
                <a:extLst>
                  <a:ext uri="{FF2B5EF4-FFF2-40B4-BE49-F238E27FC236}">
                    <a16:creationId xmlns:a16="http://schemas.microsoft.com/office/drawing/2014/main" id="{E5ABC87E-3F24-9E3E-2441-185B3917DE45}"/>
                  </a:ext>
                </a:extLst>
              </p:cNvPr>
              <p:cNvSpPr/>
              <p:nvPr/>
            </p:nvSpPr>
            <p:spPr>
              <a:xfrm>
                <a:off x="6453557" y="3979361"/>
                <a:ext cx="218175" cy="121820"/>
              </a:xfrm>
              <a:custGeom>
                <a:avLst/>
                <a:gdLst/>
                <a:ahLst/>
                <a:cxnLst/>
                <a:rect l="l" t="t" r="r" b="b"/>
                <a:pathLst>
                  <a:path w="4928" h="2465" extrusionOk="0">
                    <a:moveTo>
                      <a:pt x="555" y="1"/>
                    </a:moveTo>
                    <a:lnTo>
                      <a:pt x="1" y="1516"/>
                    </a:lnTo>
                    <a:cubicBezTo>
                      <a:pt x="1" y="1516"/>
                      <a:pt x="475" y="2258"/>
                      <a:pt x="2401" y="2435"/>
                    </a:cubicBezTo>
                    <a:cubicBezTo>
                      <a:pt x="2632" y="2456"/>
                      <a:pt x="2843" y="2465"/>
                      <a:pt x="3037" y="2465"/>
                    </a:cubicBezTo>
                    <a:cubicBezTo>
                      <a:pt x="4461" y="2465"/>
                      <a:pt x="4927" y="1966"/>
                      <a:pt x="4927" y="1966"/>
                    </a:cubicBezTo>
                    <a:lnTo>
                      <a:pt x="4654" y="375"/>
                    </a:lnTo>
                    <a:cubicBezTo>
                      <a:pt x="4422" y="387"/>
                      <a:pt x="4187" y="393"/>
                      <a:pt x="3950" y="393"/>
                    </a:cubicBezTo>
                    <a:cubicBezTo>
                      <a:pt x="3505" y="393"/>
                      <a:pt x="3052" y="372"/>
                      <a:pt x="2593" y="329"/>
                    </a:cubicBezTo>
                    <a:cubicBezTo>
                      <a:pt x="1889" y="266"/>
                      <a:pt x="1207" y="156"/>
                      <a:pt x="555"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8" name="Google Shape;1401;p37">
                <a:extLst>
                  <a:ext uri="{FF2B5EF4-FFF2-40B4-BE49-F238E27FC236}">
                    <a16:creationId xmlns:a16="http://schemas.microsoft.com/office/drawing/2014/main" id="{611174B6-6208-7D2B-0BB1-40FBD6D469B1}"/>
                  </a:ext>
                </a:extLst>
              </p:cNvPr>
              <p:cNvSpPr/>
              <p:nvPr/>
            </p:nvSpPr>
            <p:spPr>
              <a:xfrm>
                <a:off x="6453557" y="3979361"/>
                <a:ext cx="206088" cy="84854"/>
              </a:xfrm>
              <a:custGeom>
                <a:avLst/>
                <a:gdLst/>
                <a:ahLst/>
                <a:cxnLst/>
                <a:rect l="l" t="t" r="r" b="b"/>
                <a:pathLst>
                  <a:path w="4655" h="1717" extrusionOk="0">
                    <a:moveTo>
                      <a:pt x="555" y="1"/>
                    </a:moveTo>
                    <a:lnTo>
                      <a:pt x="1" y="1516"/>
                    </a:lnTo>
                    <a:cubicBezTo>
                      <a:pt x="453" y="1658"/>
                      <a:pt x="888" y="1716"/>
                      <a:pt x="1299" y="1716"/>
                    </a:cubicBezTo>
                    <a:cubicBezTo>
                      <a:pt x="3263" y="1716"/>
                      <a:pt x="4654" y="375"/>
                      <a:pt x="4654" y="375"/>
                    </a:cubicBezTo>
                    <a:lnTo>
                      <a:pt x="555" y="1"/>
                    </a:ln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9" name="Google Shape;1402;p37">
                <a:extLst>
                  <a:ext uri="{FF2B5EF4-FFF2-40B4-BE49-F238E27FC236}">
                    <a16:creationId xmlns:a16="http://schemas.microsoft.com/office/drawing/2014/main" id="{8A80A6D7-15CF-1006-DDE3-DF1FC1EC8A04}"/>
                  </a:ext>
                </a:extLst>
              </p:cNvPr>
              <p:cNvSpPr/>
              <p:nvPr/>
            </p:nvSpPr>
            <p:spPr>
              <a:xfrm>
                <a:off x="6030056" y="3329802"/>
                <a:ext cx="220389" cy="387601"/>
              </a:xfrm>
              <a:custGeom>
                <a:avLst/>
                <a:gdLst/>
                <a:ahLst/>
                <a:cxnLst/>
                <a:rect l="l" t="t" r="r" b="b"/>
                <a:pathLst>
                  <a:path w="4978" h="7843" extrusionOk="0">
                    <a:moveTo>
                      <a:pt x="4978" y="1506"/>
                    </a:moveTo>
                    <a:lnTo>
                      <a:pt x="4978" y="1507"/>
                    </a:lnTo>
                    <a:lnTo>
                      <a:pt x="4978" y="1507"/>
                    </a:lnTo>
                    <a:cubicBezTo>
                      <a:pt x="4978" y="1507"/>
                      <a:pt x="4978" y="1507"/>
                      <a:pt x="4978" y="1507"/>
                    </a:cubicBezTo>
                    <a:lnTo>
                      <a:pt x="4978" y="1506"/>
                    </a:lnTo>
                    <a:close/>
                    <a:moveTo>
                      <a:pt x="2912" y="1"/>
                    </a:moveTo>
                    <a:cubicBezTo>
                      <a:pt x="2660" y="1"/>
                      <a:pt x="2408" y="44"/>
                      <a:pt x="2171" y="130"/>
                    </a:cubicBezTo>
                    <a:cubicBezTo>
                      <a:pt x="2101" y="155"/>
                      <a:pt x="2033" y="183"/>
                      <a:pt x="1969" y="215"/>
                    </a:cubicBezTo>
                    <a:cubicBezTo>
                      <a:pt x="1139" y="617"/>
                      <a:pt x="614" y="1513"/>
                      <a:pt x="361" y="2415"/>
                    </a:cubicBezTo>
                    <a:cubicBezTo>
                      <a:pt x="1" y="3705"/>
                      <a:pt x="98" y="5159"/>
                      <a:pt x="831" y="6279"/>
                    </a:cubicBezTo>
                    <a:cubicBezTo>
                      <a:pt x="1437" y="7204"/>
                      <a:pt x="2514" y="7834"/>
                      <a:pt x="3602" y="7843"/>
                    </a:cubicBezTo>
                    <a:lnTo>
                      <a:pt x="3605" y="7843"/>
                    </a:lnTo>
                    <a:cubicBezTo>
                      <a:pt x="3615" y="7843"/>
                      <a:pt x="3624" y="7843"/>
                      <a:pt x="3634" y="7843"/>
                    </a:cubicBezTo>
                    <a:cubicBezTo>
                      <a:pt x="3853" y="7843"/>
                      <a:pt x="4073" y="7814"/>
                      <a:pt x="4290" y="7761"/>
                    </a:cubicBezTo>
                    <a:lnTo>
                      <a:pt x="4978" y="1507"/>
                    </a:lnTo>
                    <a:lnTo>
                      <a:pt x="4978" y="1507"/>
                    </a:lnTo>
                    <a:cubicBezTo>
                      <a:pt x="4802" y="952"/>
                      <a:pt x="4392" y="476"/>
                      <a:pt x="3869" y="220"/>
                    </a:cubicBezTo>
                    <a:cubicBezTo>
                      <a:pt x="3572" y="75"/>
                      <a:pt x="3242" y="1"/>
                      <a:pt x="2912"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0" name="Google Shape;1403;p37">
                <a:extLst>
                  <a:ext uri="{FF2B5EF4-FFF2-40B4-BE49-F238E27FC236}">
                    <a16:creationId xmlns:a16="http://schemas.microsoft.com/office/drawing/2014/main" id="{74E4AEF7-41C4-D385-C295-A31FF5BE65E0}"/>
                  </a:ext>
                </a:extLst>
              </p:cNvPr>
              <p:cNvSpPr/>
              <p:nvPr/>
            </p:nvSpPr>
            <p:spPr>
              <a:xfrm>
                <a:off x="6060161" y="3416631"/>
                <a:ext cx="92618" cy="249818"/>
              </a:xfrm>
              <a:custGeom>
                <a:avLst/>
                <a:gdLst/>
                <a:ahLst/>
                <a:cxnLst/>
                <a:rect l="l" t="t" r="r" b="b"/>
                <a:pathLst>
                  <a:path w="2092" h="5055" extrusionOk="0">
                    <a:moveTo>
                      <a:pt x="885" y="1"/>
                    </a:moveTo>
                    <a:cubicBezTo>
                      <a:pt x="877" y="1"/>
                      <a:pt x="868" y="1"/>
                      <a:pt x="859" y="2"/>
                    </a:cubicBezTo>
                    <a:cubicBezTo>
                      <a:pt x="338" y="40"/>
                      <a:pt x="0" y="1202"/>
                      <a:pt x="104" y="2597"/>
                    </a:cubicBezTo>
                    <a:cubicBezTo>
                      <a:pt x="206" y="3969"/>
                      <a:pt x="696" y="5054"/>
                      <a:pt x="1208" y="5054"/>
                    </a:cubicBezTo>
                    <a:cubicBezTo>
                      <a:pt x="1217" y="5054"/>
                      <a:pt x="1225" y="5054"/>
                      <a:pt x="1234" y="5053"/>
                    </a:cubicBezTo>
                    <a:cubicBezTo>
                      <a:pt x="1754" y="5014"/>
                      <a:pt x="2091" y="3852"/>
                      <a:pt x="1987" y="2457"/>
                    </a:cubicBezTo>
                    <a:cubicBezTo>
                      <a:pt x="1886" y="1086"/>
                      <a:pt x="1395" y="1"/>
                      <a:pt x="885"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1" name="Google Shape;1404;p37">
                <a:extLst>
                  <a:ext uri="{FF2B5EF4-FFF2-40B4-BE49-F238E27FC236}">
                    <a16:creationId xmlns:a16="http://schemas.microsoft.com/office/drawing/2014/main" id="{51187473-1A5F-7C10-B5B9-F9B40B4B1E33}"/>
                  </a:ext>
                </a:extLst>
              </p:cNvPr>
              <p:cNvSpPr/>
              <p:nvPr/>
            </p:nvSpPr>
            <p:spPr>
              <a:xfrm>
                <a:off x="6101643" y="3406401"/>
                <a:ext cx="57156" cy="259307"/>
              </a:xfrm>
              <a:custGeom>
                <a:avLst/>
                <a:gdLst/>
                <a:ahLst/>
                <a:cxnLst/>
                <a:rect l="l" t="t" r="r" b="b"/>
                <a:pathLst>
                  <a:path w="1291" h="5247" extrusionOk="0">
                    <a:moveTo>
                      <a:pt x="85" y="1"/>
                    </a:moveTo>
                    <a:cubicBezTo>
                      <a:pt x="63" y="1"/>
                      <a:pt x="43" y="10"/>
                      <a:pt x="28" y="27"/>
                    </a:cubicBezTo>
                    <a:cubicBezTo>
                      <a:pt x="1" y="58"/>
                      <a:pt x="5" y="104"/>
                      <a:pt x="36" y="131"/>
                    </a:cubicBezTo>
                    <a:cubicBezTo>
                      <a:pt x="323" y="374"/>
                      <a:pt x="539" y="731"/>
                      <a:pt x="715" y="1256"/>
                    </a:cubicBezTo>
                    <a:cubicBezTo>
                      <a:pt x="1140" y="2518"/>
                      <a:pt x="1117" y="3900"/>
                      <a:pt x="649" y="5147"/>
                    </a:cubicBezTo>
                    <a:cubicBezTo>
                      <a:pt x="635" y="5185"/>
                      <a:pt x="654" y="5228"/>
                      <a:pt x="692" y="5242"/>
                    </a:cubicBezTo>
                    <a:cubicBezTo>
                      <a:pt x="698" y="5245"/>
                      <a:pt x="705" y="5246"/>
                      <a:pt x="711" y="5246"/>
                    </a:cubicBezTo>
                    <a:cubicBezTo>
                      <a:pt x="713" y="5246"/>
                      <a:pt x="715" y="5246"/>
                      <a:pt x="717" y="5246"/>
                    </a:cubicBezTo>
                    <a:cubicBezTo>
                      <a:pt x="748" y="5246"/>
                      <a:pt x="776" y="5228"/>
                      <a:pt x="787" y="5199"/>
                    </a:cubicBezTo>
                    <a:cubicBezTo>
                      <a:pt x="1266" y="3920"/>
                      <a:pt x="1291" y="2503"/>
                      <a:pt x="854" y="1209"/>
                    </a:cubicBezTo>
                    <a:cubicBezTo>
                      <a:pt x="668" y="658"/>
                      <a:pt x="439" y="279"/>
                      <a:pt x="132" y="18"/>
                    </a:cubicBezTo>
                    <a:cubicBezTo>
                      <a:pt x="118" y="6"/>
                      <a:pt x="101" y="1"/>
                      <a:pt x="85" y="1"/>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2" name="Google Shape;1405;p37">
                <a:extLst>
                  <a:ext uri="{FF2B5EF4-FFF2-40B4-BE49-F238E27FC236}">
                    <a16:creationId xmlns:a16="http://schemas.microsoft.com/office/drawing/2014/main" id="{E10DB6B5-5F9A-DB3F-F619-F95E0F1CDF96}"/>
                  </a:ext>
                </a:extLst>
              </p:cNvPr>
              <p:cNvSpPr/>
              <p:nvPr/>
            </p:nvSpPr>
            <p:spPr>
              <a:xfrm>
                <a:off x="6084687" y="3539931"/>
                <a:ext cx="67516" cy="74081"/>
              </a:xfrm>
              <a:custGeom>
                <a:avLst/>
                <a:gdLst/>
                <a:ahLst/>
                <a:cxnLst/>
                <a:rect l="l" t="t" r="r" b="b"/>
                <a:pathLst>
                  <a:path w="1525" h="1499" extrusionOk="0">
                    <a:moveTo>
                      <a:pt x="1440" y="0"/>
                    </a:moveTo>
                    <a:cubicBezTo>
                      <a:pt x="1429" y="0"/>
                      <a:pt x="1417" y="3"/>
                      <a:pt x="1406" y="8"/>
                    </a:cubicBezTo>
                    <a:cubicBezTo>
                      <a:pt x="815" y="310"/>
                      <a:pt x="323" y="801"/>
                      <a:pt x="20" y="1390"/>
                    </a:cubicBezTo>
                    <a:cubicBezTo>
                      <a:pt x="1" y="1427"/>
                      <a:pt x="15" y="1471"/>
                      <a:pt x="51" y="1490"/>
                    </a:cubicBezTo>
                    <a:cubicBezTo>
                      <a:pt x="60" y="1494"/>
                      <a:pt x="70" y="1497"/>
                      <a:pt x="79" y="1498"/>
                    </a:cubicBezTo>
                    <a:cubicBezTo>
                      <a:pt x="81" y="1498"/>
                      <a:pt x="83" y="1499"/>
                      <a:pt x="85" y="1499"/>
                    </a:cubicBezTo>
                    <a:cubicBezTo>
                      <a:pt x="111" y="1499"/>
                      <a:pt x="138" y="1483"/>
                      <a:pt x="150" y="1458"/>
                    </a:cubicBezTo>
                    <a:cubicBezTo>
                      <a:pt x="440" y="894"/>
                      <a:pt x="910" y="427"/>
                      <a:pt x="1474" y="140"/>
                    </a:cubicBezTo>
                    <a:cubicBezTo>
                      <a:pt x="1510" y="120"/>
                      <a:pt x="1524" y="76"/>
                      <a:pt x="1505" y="40"/>
                    </a:cubicBezTo>
                    <a:cubicBezTo>
                      <a:pt x="1492" y="14"/>
                      <a:pt x="1467" y="0"/>
                      <a:pt x="1440" y="0"/>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3" name="Google Shape;1406;p37">
                <a:extLst>
                  <a:ext uri="{FF2B5EF4-FFF2-40B4-BE49-F238E27FC236}">
                    <a16:creationId xmlns:a16="http://schemas.microsoft.com/office/drawing/2014/main" id="{6A6A6C56-163E-C696-E99C-2D2E3D34EFBF}"/>
                  </a:ext>
                </a:extLst>
              </p:cNvPr>
              <p:cNvSpPr/>
              <p:nvPr/>
            </p:nvSpPr>
            <p:spPr>
              <a:xfrm>
                <a:off x="6116917" y="3329802"/>
                <a:ext cx="133526" cy="387601"/>
              </a:xfrm>
              <a:custGeom>
                <a:avLst/>
                <a:gdLst/>
                <a:ahLst/>
                <a:cxnLst/>
                <a:rect l="l" t="t" r="r" b="b"/>
                <a:pathLst>
                  <a:path w="3016" h="7843" extrusionOk="0">
                    <a:moveTo>
                      <a:pt x="950" y="1"/>
                    </a:moveTo>
                    <a:cubicBezTo>
                      <a:pt x="698" y="1"/>
                      <a:pt x="446" y="44"/>
                      <a:pt x="209" y="130"/>
                    </a:cubicBezTo>
                    <a:cubicBezTo>
                      <a:pt x="139" y="155"/>
                      <a:pt x="71" y="183"/>
                      <a:pt x="7" y="215"/>
                    </a:cubicBezTo>
                    <a:lnTo>
                      <a:pt x="0" y="220"/>
                    </a:lnTo>
                    <a:cubicBezTo>
                      <a:pt x="1848" y="2445"/>
                      <a:pt x="1640" y="7843"/>
                      <a:pt x="1640" y="7843"/>
                    </a:cubicBezTo>
                    <a:lnTo>
                      <a:pt x="1643" y="7843"/>
                    </a:lnTo>
                    <a:cubicBezTo>
                      <a:pt x="1653" y="7843"/>
                      <a:pt x="1662" y="7843"/>
                      <a:pt x="1672" y="7843"/>
                    </a:cubicBezTo>
                    <a:cubicBezTo>
                      <a:pt x="1891" y="7843"/>
                      <a:pt x="2111" y="7814"/>
                      <a:pt x="2328" y="7761"/>
                    </a:cubicBezTo>
                    <a:lnTo>
                      <a:pt x="3016" y="1506"/>
                    </a:lnTo>
                    <a:cubicBezTo>
                      <a:pt x="2841" y="952"/>
                      <a:pt x="2430" y="476"/>
                      <a:pt x="1907" y="220"/>
                    </a:cubicBezTo>
                    <a:cubicBezTo>
                      <a:pt x="1610" y="75"/>
                      <a:pt x="1280" y="1"/>
                      <a:pt x="95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4" name="Google Shape;1407;p37">
                <a:extLst>
                  <a:ext uri="{FF2B5EF4-FFF2-40B4-BE49-F238E27FC236}">
                    <a16:creationId xmlns:a16="http://schemas.microsoft.com/office/drawing/2014/main" id="{4B2DE9A4-82B1-F58B-5589-52B6A5987125}"/>
                  </a:ext>
                </a:extLst>
              </p:cNvPr>
              <p:cNvSpPr/>
              <p:nvPr/>
            </p:nvSpPr>
            <p:spPr>
              <a:xfrm>
                <a:off x="6958782" y="3422067"/>
                <a:ext cx="219282" cy="379002"/>
              </a:xfrm>
              <a:custGeom>
                <a:avLst/>
                <a:gdLst/>
                <a:ahLst/>
                <a:cxnLst/>
                <a:rect l="l" t="t" r="r" b="b"/>
                <a:pathLst>
                  <a:path w="4953" h="7669" extrusionOk="0">
                    <a:moveTo>
                      <a:pt x="2359" y="0"/>
                    </a:moveTo>
                    <a:cubicBezTo>
                      <a:pt x="2163" y="0"/>
                      <a:pt x="1968" y="26"/>
                      <a:pt x="1780" y="79"/>
                    </a:cubicBezTo>
                    <a:cubicBezTo>
                      <a:pt x="1219" y="236"/>
                      <a:pt x="729" y="630"/>
                      <a:pt x="456" y="1143"/>
                    </a:cubicBezTo>
                    <a:lnTo>
                      <a:pt x="0" y="7419"/>
                    </a:lnTo>
                    <a:cubicBezTo>
                      <a:pt x="211" y="7515"/>
                      <a:pt x="433" y="7584"/>
                      <a:pt x="658" y="7624"/>
                    </a:cubicBezTo>
                    <a:lnTo>
                      <a:pt x="661" y="7624"/>
                    </a:lnTo>
                    <a:cubicBezTo>
                      <a:pt x="831" y="7654"/>
                      <a:pt x="1004" y="7668"/>
                      <a:pt x="1176" y="7668"/>
                    </a:cubicBezTo>
                    <a:cubicBezTo>
                      <a:pt x="2094" y="7668"/>
                      <a:pt x="3027" y="7261"/>
                      <a:pt x="3670" y="6587"/>
                    </a:cubicBezTo>
                    <a:cubicBezTo>
                      <a:pt x="4593" y="5620"/>
                      <a:pt x="4953" y="4207"/>
                      <a:pt x="4832" y="2873"/>
                    </a:cubicBezTo>
                    <a:cubicBezTo>
                      <a:pt x="4748" y="1941"/>
                      <a:pt x="4393" y="965"/>
                      <a:pt x="3650" y="418"/>
                    </a:cubicBezTo>
                    <a:cubicBezTo>
                      <a:pt x="3592" y="376"/>
                      <a:pt x="3531" y="335"/>
                      <a:pt x="3466" y="297"/>
                    </a:cubicBezTo>
                    <a:cubicBezTo>
                      <a:pt x="3132" y="101"/>
                      <a:pt x="2745" y="0"/>
                      <a:pt x="2359" y="0"/>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5" name="Google Shape;1408;p37">
                <a:extLst>
                  <a:ext uri="{FF2B5EF4-FFF2-40B4-BE49-F238E27FC236}">
                    <a16:creationId xmlns:a16="http://schemas.microsoft.com/office/drawing/2014/main" id="{8D1F3DF3-A84D-0860-F1CD-7210AC85404A}"/>
                  </a:ext>
                </a:extLst>
              </p:cNvPr>
              <p:cNvSpPr/>
              <p:nvPr/>
            </p:nvSpPr>
            <p:spPr>
              <a:xfrm>
                <a:off x="7041880" y="3520954"/>
                <a:ext cx="112319" cy="243344"/>
              </a:xfrm>
              <a:custGeom>
                <a:avLst/>
                <a:gdLst/>
                <a:ahLst/>
                <a:cxnLst/>
                <a:rect l="l" t="t" r="r" b="b"/>
                <a:pathLst>
                  <a:path w="2537" h="4924" extrusionOk="0">
                    <a:moveTo>
                      <a:pt x="1817" y="0"/>
                    </a:moveTo>
                    <a:cubicBezTo>
                      <a:pt x="1323" y="0"/>
                      <a:pt x="688" y="951"/>
                      <a:pt x="355" y="2221"/>
                    </a:cubicBezTo>
                    <a:cubicBezTo>
                      <a:pt x="0" y="3575"/>
                      <a:pt x="121" y="4779"/>
                      <a:pt x="626" y="4911"/>
                    </a:cubicBezTo>
                    <a:cubicBezTo>
                      <a:pt x="657" y="4919"/>
                      <a:pt x="688" y="4923"/>
                      <a:pt x="719" y="4923"/>
                    </a:cubicBezTo>
                    <a:cubicBezTo>
                      <a:pt x="1213" y="4923"/>
                      <a:pt x="1849" y="3972"/>
                      <a:pt x="2182" y="2701"/>
                    </a:cubicBezTo>
                    <a:cubicBezTo>
                      <a:pt x="2537" y="1347"/>
                      <a:pt x="2415" y="143"/>
                      <a:pt x="1911" y="12"/>
                    </a:cubicBezTo>
                    <a:cubicBezTo>
                      <a:pt x="1880" y="4"/>
                      <a:pt x="1849" y="0"/>
                      <a:pt x="1817" y="0"/>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6" name="Google Shape;1409;p37">
                <a:extLst>
                  <a:ext uri="{FF2B5EF4-FFF2-40B4-BE49-F238E27FC236}">
                    <a16:creationId xmlns:a16="http://schemas.microsoft.com/office/drawing/2014/main" id="{5FBBD787-52ED-9D02-3303-BF16880386B1}"/>
                  </a:ext>
                </a:extLst>
              </p:cNvPr>
              <p:cNvSpPr/>
              <p:nvPr/>
            </p:nvSpPr>
            <p:spPr>
              <a:xfrm>
                <a:off x="7038338" y="3509983"/>
                <a:ext cx="86154" cy="249472"/>
              </a:xfrm>
              <a:custGeom>
                <a:avLst/>
                <a:gdLst/>
                <a:ahLst/>
                <a:cxnLst/>
                <a:rect l="l" t="t" r="r" b="b"/>
                <a:pathLst>
                  <a:path w="1946" h="5048" extrusionOk="0">
                    <a:moveTo>
                      <a:pt x="1861" y="1"/>
                    </a:moveTo>
                    <a:cubicBezTo>
                      <a:pt x="1848" y="1"/>
                      <a:pt x="1836" y="4"/>
                      <a:pt x="1825" y="11"/>
                    </a:cubicBezTo>
                    <a:cubicBezTo>
                      <a:pt x="1475" y="212"/>
                      <a:pt x="1180" y="542"/>
                      <a:pt x="897" y="1051"/>
                    </a:cubicBezTo>
                    <a:cubicBezTo>
                      <a:pt x="235" y="2243"/>
                      <a:pt x="1" y="3642"/>
                      <a:pt x="241" y="4986"/>
                    </a:cubicBezTo>
                    <a:cubicBezTo>
                      <a:pt x="246" y="5020"/>
                      <a:pt x="274" y="5044"/>
                      <a:pt x="306" y="5046"/>
                    </a:cubicBezTo>
                    <a:cubicBezTo>
                      <a:pt x="309" y="5047"/>
                      <a:pt x="313" y="5047"/>
                      <a:pt x="316" y="5047"/>
                    </a:cubicBezTo>
                    <a:cubicBezTo>
                      <a:pt x="319" y="5047"/>
                      <a:pt x="322" y="5047"/>
                      <a:pt x="326" y="5046"/>
                    </a:cubicBezTo>
                    <a:cubicBezTo>
                      <a:pt x="366" y="5038"/>
                      <a:pt x="393" y="5001"/>
                      <a:pt x="385" y="4960"/>
                    </a:cubicBezTo>
                    <a:cubicBezTo>
                      <a:pt x="152" y="3649"/>
                      <a:pt x="379" y="2286"/>
                      <a:pt x="1027" y="1122"/>
                    </a:cubicBezTo>
                    <a:cubicBezTo>
                      <a:pt x="1296" y="638"/>
                      <a:pt x="1573" y="325"/>
                      <a:pt x="1897" y="138"/>
                    </a:cubicBezTo>
                    <a:cubicBezTo>
                      <a:pt x="1932" y="118"/>
                      <a:pt x="1945" y="73"/>
                      <a:pt x="1925" y="38"/>
                    </a:cubicBezTo>
                    <a:cubicBezTo>
                      <a:pt x="1911" y="14"/>
                      <a:pt x="1886" y="1"/>
                      <a:pt x="1861" y="1"/>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7" name="Google Shape;1410;p37">
                <a:extLst>
                  <a:ext uri="{FF2B5EF4-FFF2-40B4-BE49-F238E27FC236}">
                    <a16:creationId xmlns:a16="http://schemas.microsoft.com/office/drawing/2014/main" id="{C87183FE-4262-51AD-8ACE-EDE6046B03E7}"/>
                  </a:ext>
                </a:extLst>
              </p:cNvPr>
              <p:cNvSpPr/>
              <p:nvPr/>
            </p:nvSpPr>
            <p:spPr>
              <a:xfrm>
                <a:off x="7052948" y="3632591"/>
                <a:ext cx="55562" cy="85101"/>
              </a:xfrm>
              <a:custGeom>
                <a:avLst/>
                <a:gdLst/>
                <a:ahLst/>
                <a:cxnLst/>
                <a:rect l="l" t="t" r="r" b="b"/>
                <a:pathLst>
                  <a:path w="1255" h="1722" extrusionOk="0">
                    <a:moveTo>
                      <a:pt x="85" y="0"/>
                    </a:moveTo>
                    <a:cubicBezTo>
                      <a:pt x="63" y="0"/>
                      <a:pt x="41" y="10"/>
                      <a:pt x="27" y="28"/>
                    </a:cubicBezTo>
                    <a:cubicBezTo>
                      <a:pt x="1" y="61"/>
                      <a:pt x="7" y="108"/>
                      <a:pt x="40" y="132"/>
                    </a:cubicBezTo>
                    <a:cubicBezTo>
                      <a:pt x="542" y="517"/>
                      <a:pt x="919" y="1062"/>
                      <a:pt x="1101" y="1669"/>
                    </a:cubicBezTo>
                    <a:cubicBezTo>
                      <a:pt x="1110" y="1699"/>
                      <a:pt x="1136" y="1718"/>
                      <a:pt x="1165" y="1721"/>
                    </a:cubicBezTo>
                    <a:cubicBezTo>
                      <a:pt x="1167" y="1721"/>
                      <a:pt x="1170" y="1721"/>
                      <a:pt x="1172" y="1721"/>
                    </a:cubicBezTo>
                    <a:cubicBezTo>
                      <a:pt x="1179" y="1721"/>
                      <a:pt x="1187" y="1720"/>
                      <a:pt x="1193" y="1718"/>
                    </a:cubicBezTo>
                    <a:cubicBezTo>
                      <a:pt x="1232" y="1707"/>
                      <a:pt x="1254" y="1665"/>
                      <a:pt x="1243" y="1626"/>
                    </a:cubicBezTo>
                    <a:cubicBezTo>
                      <a:pt x="1052" y="991"/>
                      <a:pt x="655" y="419"/>
                      <a:pt x="129" y="15"/>
                    </a:cubicBezTo>
                    <a:cubicBezTo>
                      <a:pt x="116" y="5"/>
                      <a:pt x="100" y="0"/>
                      <a:pt x="85" y="0"/>
                    </a:cubicBezTo>
                    <a:close/>
                  </a:path>
                </a:pathLst>
              </a:custGeom>
              <a:solidFill>
                <a:srgbClr val="000000">
                  <a:alpha val="360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8" name="Google Shape;1411;p37">
                <a:extLst>
                  <a:ext uri="{FF2B5EF4-FFF2-40B4-BE49-F238E27FC236}">
                    <a16:creationId xmlns:a16="http://schemas.microsoft.com/office/drawing/2014/main" id="{3C074312-D4DC-94A1-08B1-9E5049DC589A}"/>
                  </a:ext>
                </a:extLst>
              </p:cNvPr>
              <p:cNvSpPr/>
              <p:nvPr/>
            </p:nvSpPr>
            <p:spPr>
              <a:xfrm>
                <a:off x="6958782" y="3422067"/>
                <a:ext cx="161860" cy="376778"/>
              </a:xfrm>
              <a:custGeom>
                <a:avLst/>
                <a:gdLst/>
                <a:ahLst/>
                <a:cxnLst/>
                <a:rect l="l" t="t" r="r" b="b"/>
                <a:pathLst>
                  <a:path w="3656" h="7624" extrusionOk="0">
                    <a:moveTo>
                      <a:pt x="2359" y="0"/>
                    </a:moveTo>
                    <a:cubicBezTo>
                      <a:pt x="2164" y="0"/>
                      <a:pt x="1969" y="26"/>
                      <a:pt x="1781" y="79"/>
                    </a:cubicBezTo>
                    <a:cubicBezTo>
                      <a:pt x="1219" y="236"/>
                      <a:pt x="729" y="630"/>
                      <a:pt x="456" y="1143"/>
                    </a:cubicBezTo>
                    <a:lnTo>
                      <a:pt x="0" y="7419"/>
                    </a:lnTo>
                    <a:cubicBezTo>
                      <a:pt x="211" y="7515"/>
                      <a:pt x="433" y="7584"/>
                      <a:pt x="658" y="7624"/>
                    </a:cubicBezTo>
                    <a:lnTo>
                      <a:pt x="661" y="7624"/>
                    </a:lnTo>
                    <a:cubicBezTo>
                      <a:pt x="661" y="7624"/>
                      <a:pt x="1434" y="2277"/>
                      <a:pt x="3655" y="424"/>
                    </a:cubicBezTo>
                    <a:lnTo>
                      <a:pt x="3650" y="418"/>
                    </a:lnTo>
                    <a:cubicBezTo>
                      <a:pt x="3592" y="376"/>
                      <a:pt x="3531" y="335"/>
                      <a:pt x="3466" y="298"/>
                    </a:cubicBezTo>
                    <a:cubicBezTo>
                      <a:pt x="3133" y="102"/>
                      <a:pt x="2745" y="0"/>
                      <a:pt x="2359"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9" name="Google Shape;1412;p37">
                <a:extLst>
                  <a:ext uri="{FF2B5EF4-FFF2-40B4-BE49-F238E27FC236}">
                    <a16:creationId xmlns:a16="http://schemas.microsoft.com/office/drawing/2014/main" id="{B813DB6C-4740-1326-5B5D-3AF858DA029A}"/>
                  </a:ext>
                </a:extLst>
              </p:cNvPr>
              <p:cNvSpPr/>
              <p:nvPr/>
            </p:nvSpPr>
            <p:spPr>
              <a:xfrm>
                <a:off x="6157026" y="3105293"/>
                <a:ext cx="891294" cy="893514"/>
              </a:xfrm>
              <a:custGeom>
                <a:avLst/>
                <a:gdLst/>
                <a:ahLst/>
                <a:cxnLst/>
                <a:rect l="l" t="t" r="r" b="b"/>
                <a:pathLst>
                  <a:path w="20132" h="18080" extrusionOk="0">
                    <a:moveTo>
                      <a:pt x="10068" y="1"/>
                    </a:moveTo>
                    <a:cubicBezTo>
                      <a:pt x="5129" y="1"/>
                      <a:pt x="902" y="3869"/>
                      <a:pt x="432" y="9010"/>
                    </a:cubicBezTo>
                    <a:cubicBezTo>
                      <a:pt x="1" y="13726"/>
                      <a:pt x="2993" y="16671"/>
                      <a:pt x="7253" y="17686"/>
                    </a:cubicBezTo>
                    <a:cubicBezTo>
                      <a:pt x="7907" y="17842"/>
                      <a:pt x="8587" y="17953"/>
                      <a:pt x="9291" y="18016"/>
                    </a:cubicBezTo>
                    <a:cubicBezTo>
                      <a:pt x="9750" y="18059"/>
                      <a:pt x="10204" y="18080"/>
                      <a:pt x="10648" y="18080"/>
                    </a:cubicBezTo>
                    <a:cubicBezTo>
                      <a:pt x="10886" y="18080"/>
                      <a:pt x="11120" y="18074"/>
                      <a:pt x="11352" y="18062"/>
                    </a:cubicBezTo>
                    <a:cubicBezTo>
                      <a:pt x="15727" y="17837"/>
                      <a:pt x="19204" y="15481"/>
                      <a:pt x="19635" y="10765"/>
                    </a:cubicBezTo>
                    <a:cubicBezTo>
                      <a:pt x="20131" y="5326"/>
                      <a:pt x="16236" y="525"/>
                      <a:pt x="10934" y="40"/>
                    </a:cubicBezTo>
                    <a:cubicBezTo>
                      <a:pt x="10643" y="14"/>
                      <a:pt x="10354" y="1"/>
                      <a:pt x="10068"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0" name="Google Shape;1413;p37">
                <a:extLst>
                  <a:ext uri="{FF2B5EF4-FFF2-40B4-BE49-F238E27FC236}">
                    <a16:creationId xmlns:a16="http://schemas.microsoft.com/office/drawing/2014/main" id="{8E808FBF-B856-C313-003C-C5F0AFAC2FA8}"/>
                  </a:ext>
                </a:extLst>
              </p:cNvPr>
              <p:cNvSpPr/>
              <p:nvPr/>
            </p:nvSpPr>
            <p:spPr>
              <a:xfrm>
                <a:off x="6206079" y="3558166"/>
                <a:ext cx="210117" cy="234547"/>
              </a:xfrm>
              <a:custGeom>
                <a:avLst/>
                <a:gdLst/>
                <a:ahLst/>
                <a:cxnLst/>
                <a:rect l="l" t="t" r="r" b="b"/>
                <a:pathLst>
                  <a:path w="4746" h="4746" extrusionOk="0">
                    <a:moveTo>
                      <a:pt x="2374" y="1"/>
                    </a:moveTo>
                    <a:cubicBezTo>
                      <a:pt x="1063" y="1"/>
                      <a:pt x="1" y="1062"/>
                      <a:pt x="1" y="2372"/>
                    </a:cubicBezTo>
                    <a:cubicBezTo>
                      <a:pt x="1" y="3683"/>
                      <a:pt x="1063" y="4745"/>
                      <a:pt x="2374" y="4745"/>
                    </a:cubicBezTo>
                    <a:cubicBezTo>
                      <a:pt x="3684" y="4745"/>
                      <a:pt x="4745" y="3683"/>
                      <a:pt x="4745" y="2372"/>
                    </a:cubicBezTo>
                    <a:cubicBezTo>
                      <a:pt x="4745" y="1062"/>
                      <a:pt x="3684" y="1"/>
                      <a:pt x="2374" y="1"/>
                    </a:cubicBezTo>
                    <a:close/>
                  </a:path>
                </a:pathLst>
              </a:custGeom>
              <a:solidFill>
                <a:srgbClr val="EB667B">
                  <a:alpha val="708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1" name="Google Shape;1414;p37">
                <a:extLst>
                  <a:ext uri="{FF2B5EF4-FFF2-40B4-BE49-F238E27FC236}">
                    <a16:creationId xmlns:a16="http://schemas.microsoft.com/office/drawing/2014/main" id="{A5A28DBA-BBDB-4791-0E13-D23EE9E81CF9}"/>
                  </a:ext>
                </a:extLst>
              </p:cNvPr>
              <p:cNvSpPr/>
              <p:nvPr/>
            </p:nvSpPr>
            <p:spPr>
              <a:xfrm>
                <a:off x="6768194" y="3615492"/>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5" y="4746"/>
                      <a:pt x="4747" y="3684"/>
                      <a:pt x="4747" y="2373"/>
                    </a:cubicBezTo>
                    <a:cubicBezTo>
                      <a:pt x="4747" y="1063"/>
                      <a:pt x="3685" y="0"/>
                      <a:pt x="2374" y="0"/>
                    </a:cubicBezTo>
                    <a:close/>
                  </a:path>
                </a:pathLst>
              </a:custGeom>
              <a:solidFill>
                <a:srgbClr val="EB667B">
                  <a:alpha val="708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2" name="Google Shape;1415;p37">
                <a:extLst>
                  <a:ext uri="{FF2B5EF4-FFF2-40B4-BE49-F238E27FC236}">
                    <a16:creationId xmlns:a16="http://schemas.microsoft.com/office/drawing/2014/main" id="{704D3558-82F7-5CAE-1BB9-8993C16A1989}"/>
                  </a:ext>
                </a:extLst>
              </p:cNvPr>
              <p:cNvSpPr/>
              <p:nvPr/>
            </p:nvSpPr>
            <p:spPr>
              <a:xfrm>
                <a:off x="6300200" y="3341366"/>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4" y="4746"/>
                      <a:pt x="4747" y="3684"/>
                      <a:pt x="4747" y="2373"/>
                    </a:cubicBezTo>
                    <a:cubicBezTo>
                      <a:pt x="4747" y="1063"/>
                      <a:pt x="3684" y="0"/>
                      <a:pt x="2374"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3" name="Google Shape;1416;p37">
                <a:extLst>
                  <a:ext uri="{FF2B5EF4-FFF2-40B4-BE49-F238E27FC236}">
                    <a16:creationId xmlns:a16="http://schemas.microsoft.com/office/drawing/2014/main" id="{CA839B79-1C9B-22DB-8CAE-B68498180BA4}"/>
                  </a:ext>
                </a:extLst>
              </p:cNvPr>
              <p:cNvSpPr/>
              <p:nvPr/>
            </p:nvSpPr>
            <p:spPr>
              <a:xfrm>
                <a:off x="6281429" y="3381049"/>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69" y="5424"/>
                      <a:pt x="2880" y="5424"/>
                    </a:cubicBezTo>
                    <a:cubicBezTo>
                      <a:pt x="4178" y="5424"/>
                      <a:pt x="5247" y="4706"/>
                      <a:pt x="5385" y="3203"/>
                    </a:cubicBezTo>
                    <a:cubicBezTo>
                      <a:pt x="5533" y="1571"/>
                      <a:pt x="4482" y="143"/>
                      <a:pt x="3037" y="10"/>
                    </a:cubicBezTo>
                    <a:cubicBezTo>
                      <a:pt x="2964" y="4"/>
                      <a:pt x="2893" y="0"/>
                      <a:pt x="2821"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4" name="Google Shape;1417;p37">
                <a:extLst>
                  <a:ext uri="{FF2B5EF4-FFF2-40B4-BE49-F238E27FC236}">
                    <a16:creationId xmlns:a16="http://schemas.microsoft.com/office/drawing/2014/main" id="{42E78DE7-FF67-09E8-C194-F0C0D5C76729}"/>
                  </a:ext>
                </a:extLst>
              </p:cNvPr>
              <p:cNvSpPr/>
              <p:nvPr/>
            </p:nvSpPr>
            <p:spPr>
              <a:xfrm>
                <a:off x="6284174" y="3370227"/>
                <a:ext cx="227339" cy="145492"/>
              </a:xfrm>
              <a:custGeom>
                <a:avLst/>
                <a:gdLst/>
                <a:ahLst/>
                <a:cxnLst/>
                <a:rect l="l" t="t" r="r" b="b"/>
                <a:pathLst>
                  <a:path w="5135" h="2944" extrusionOk="0">
                    <a:moveTo>
                      <a:pt x="2735" y="1"/>
                    </a:moveTo>
                    <a:cubicBezTo>
                      <a:pt x="1292" y="1"/>
                      <a:pt x="0" y="1344"/>
                      <a:pt x="87" y="2944"/>
                    </a:cubicBezTo>
                    <a:cubicBezTo>
                      <a:pt x="388" y="1584"/>
                      <a:pt x="1493" y="433"/>
                      <a:pt x="2795" y="433"/>
                    </a:cubicBezTo>
                    <a:cubicBezTo>
                      <a:pt x="3159" y="433"/>
                      <a:pt x="3539" y="523"/>
                      <a:pt x="3920" y="724"/>
                    </a:cubicBezTo>
                    <a:cubicBezTo>
                      <a:pt x="4440" y="1008"/>
                      <a:pt x="4842" y="1463"/>
                      <a:pt x="5135" y="1985"/>
                    </a:cubicBezTo>
                    <a:cubicBezTo>
                      <a:pt x="5005" y="1367"/>
                      <a:pt x="4629" y="797"/>
                      <a:pt x="4102" y="432"/>
                    </a:cubicBezTo>
                    <a:cubicBezTo>
                      <a:pt x="3657" y="133"/>
                      <a:pt x="3189" y="1"/>
                      <a:pt x="2735"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5" name="Google Shape;1418;p37">
                <a:extLst>
                  <a:ext uri="{FF2B5EF4-FFF2-40B4-BE49-F238E27FC236}">
                    <a16:creationId xmlns:a16="http://schemas.microsoft.com/office/drawing/2014/main" id="{724F8AFB-BA36-D938-EBA8-7C3C5FE74F8E}"/>
                  </a:ext>
                </a:extLst>
              </p:cNvPr>
              <p:cNvSpPr/>
              <p:nvPr/>
            </p:nvSpPr>
            <p:spPr>
              <a:xfrm>
                <a:off x="6309453" y="3294814"/>
                <a:ext cx="166155" cy="71758"/>
              </a:xfrm>
              <a:custGeom>
                <a:avLst/>
                <a:gdLst/>
                <a:ahLst/>
                <a:cxnLst/>
                <a:rect l="l" t="t" r="r" b="b"/>
                <a:pathLst>
                  <a:path w="3753" h="1452" extrusionOk="0">
                    <a:moveTo>
                      <a:pt x="2655" y="0"/>
                    </a:moveTo>
                    <a:cubicBezTo>
                      <a:pt x="2626" y="0"/>
                      <a:pt x="2597" y="1"/>
                      <a:pt x="2567" y="3"/>
                    </a:cubicBezTo>
                    <a:cubicBezTo>
                      <a:pt x="1754" y="55"/>
                      <a:pt x="1" y="855"/>
                      <a:pt x="105" y="1397"/>
                    </a:cubicBezTo>
                    <a:cubicBezTo>
                      <a:pt x="112" y="1435"/>
                      <a:pt x="190" y="1451"/>
                      <a:pt x="315" y="1451"/>
                    </a:cubicBezTo>
                    <a:cubicBezTo>
                      <a:pt x="799" y="1451"/>
                      <a:pt x="1989" y="1216"/>
                      <a:pt x="2591" y="1149"/>
                    </a:cubicBezTo>
                    <a:cubicBezTo>
                      <a:pt x="3161" y="1085"/>
                      <a:pt x="3739" y="1110"/>
                      <a:pt x="3745" y="760"/>
                    </a:cubicBezTo>
                    <a:cubicBezTo>
                      <a:pt x="3753" y="426"/>
                      <a:pt x="3289" y="0"/>
                      <a:pt x="2655" y="0"/>
                    </a:cubicBezTo>
                    <a:close/>
                  </a:path>
                </a:pathLst>
              </a:custGeom>
              <a:solidFill>
                <a:srgbClr val="423B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6" name="Google Shape;1419;p37">
                <a:extLst>
                  <a:ext uri="{FF2B5EF4-FFF2-40B4-BE49-F238E27FC236}">
                    <a16:creationId xmlns:a16="http://schemas.microsoft.com/office/drawing/2014/main" id="{289F81CC-F423-3903-2972-157BD4B1EF44}"/>
                  </a:ext>
                </a:extLst>
              </p:cNvPr>
              <p:cNvSpPr/>
              <p:nvPr/>
            </p:nvSpPr>
            <p:spPr>
              <a:xfrm>
                <a:off x="6340753" y="3461948"/>
                <a:ext cx="178285" cy="208206"/>
              </a:xfrm>
              <a:custGeom>
                <a:avLst/>
                <a:gdLst/>
                <a:ahLst/>
                <a:cxnLst/>
                <a:rect l="l" t="t" r="r" b="b"/>
                <a:pathLst>
                  <a:path w="4027" h="4213" extrusionOk="0">
                    <a:moveTo>
                      <a:pt x="2042" y="1"/>
                    </a:moveTo>
                    <a:cubicBezTo>
                      <a:pt x="1646" y="1"/>
                      <a:pt x="1272" y="135"/>
                      <a:pt x="959" y="369"/>
                    </a:cubicBezTo>
                    <a:cubicBezTo>
                      <a:pt x="963" y="369"/>
                      <a:pt x="967" y="369"/>
                      <a:pt x="971" y="369"/>
                    </a:cubicBezTo>
                    <a:cubicBezTo>
                      <a:pt x="980" y="369"/>
                      <a:pt x="990" y="370"/>
                      <a:pt x="999" y="371"/>
                    </a:cubicBezTo>
                    <a:cubicBezTo>
                      <a:pt x="1394" y="407"/>
                      <a:pt x="1685" y="757"/>
                      <a:pt x="1649" y="1151"/>
                    </a:cubicBezTo>
                    <a:cubicBezTo>
                      <a:pt x="1614" y="1524"/>
                      <a:pt x="1302" y="1805"/>
                      <a:pt x="935" y="1805"/>
                    </a:cubicBezTo>
                    <a:cubicBezTo>
                      <a:pt x="913" y="1805"/>
                      <a:pt x="890" y="1804"/>
                      <a:pt x="868" y="1802"/>
                    </a:cubicBezTo>
                    <a:cubicBezTo>
                      <a:pt x="574" y="1775"/>
                      <a:pt x="339" y="1576"/>
                      <a:pt x="252" y="1312"/>
                    </a:cubicBezTo>
                    <a:cubicBezTo>
                      <a:pt x="177" y="1506"/>
                      <a:pt x="126" y="1714"/>
                      <a:pt x="107" y="1932"/>
                    </a:cubicBezTo>
                    <a:cubicBezTo>
                      <a:pt x="0" y="3092"/>
                      <a:pt x="769" y="4109"/>
                      <a:pt x="1821" y="4205"/>
                    </a:cubicBezTo>
                    <a:cubicBezTo>
                      <a:pt x="1875" y="4210"/>
                      <a:pt x="1929" y="4212"/>
                      <a:pt x="1982" y="4212"/>
                    </a:cubicBezTo>
                    <a:cubicBezTo>
                      <a:pt x="2969" y="4212"/>
                      <a:pt x="3819" y="3381"/>
                      <a:pt x="3920" y="2280"/>
                    </a:cubicBezTo>
                    <a:cubicBezTo>
                      <a:pt x="4027" y="1121"/>
                      <a:pt x="3259" y="104"/>
                      <a:pt x="2206" y="8"/>
                    </a:cubicBezTo>
                    <a:cubicBezTo>
                      <a:pt x="2151" y="3"/>
                      <a:pt x="2096" y="1"/>
                      <a:pt x="2042"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7" name="Google Shape;1420;p37">
                <a:extLst>
                  <a:ext uri="{FF2B5EF4-FFF2-40B4-BE49-F238E27FC236}">
                    <a16:creationId xmlns:a16="http://schemas.microsoft.com/office/drawing/2014/main" id="{4DF27E38-A36F-F85B-CB2F-A3C6B6F8D435}"/>
                  </a:ext>
                </a:extLst>
              </p:cNvPr>
              <p:cNvSpPr/>
              <p:nvPr/>
            </p:nvSpPr>
            <p:spPr>
              <a:xfrm>
                <a:off x="6279437" y="3383026"/>
                <a:ext cx="47549" cy="77639"/>
              </a:xfrm>
              <a:custGeom>
                <a:avLst/>
                <a:gdLst/>
                <a:ahLst/>
                <a:cxnLst/>
                <a:rect l="l" t="t" r="r" b="b"/>
                <a:pathLst>
                  <a:path w="1074" h="1571" extrusionOk="0">
                    <a:moveTo>
                      <a:pt x="45" y="0"/>
                    </a:moveTo>
                    <a:cubicBezTo>
                      <a:pt x="1" y="509"/>
                      <a:pt x="150" y="1085"/>
                      <a:pt x="524" y="1570"/>
                    </a:cubicBezTo>
                    <a:lnTo>
                      <a:pt x="1074" y="879"/>
                    </a:lnTo>
                    <a:cubicBezTo>
                      <a:pt x="681" y="757"/>
                      <a:pt x="288" y="449"/>
                      <a:pt x="45"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8" name="Google Shape;1421;p37">
                <a:extLst>
                  <a:ext uri="{FF2B5EF4-FFF2-40B4-BE49-F238E27FC236}">
                    <a16:creationId xmlns:a16="http://schemas.microsoft.com/office/drawing/2014/main" id="{110D232E-61E4-EC9C-FC58-23B036A78F86}"/>
                  </a:ext>
                </a:extLst>
              </p:cNvPr>
              <p:cNvSpPr/>
              <p:nvPr/>
            </p:nvSpPr>
            <p:spPr>
              <a:xfrm>
                <a:off x="6711482" y="3376009"/>
                <a:ext cx="210073" cy="234547"/>
              </a:xfrm>
              <a:custGeom>
                <a:avLst/>
                <a:gdLst/>
                <a:ahLst/>
                <a:cxnLst/>
                <a:rect l="l" t="t" r="r" b="b"/>
                <a:pathLst>
                  <a:path w="4745" h="4746" extrusionOk="0">
                    <a:moveTo>
                      <a:pt x="2372" y="0"/>
                    </a:moveTo>
                    <a:cubicBezTo>
                      <a:pt x="1062" y="0"/>
                      <a:pt x="0" y="1062"/>
                      <a:pt x="0" y="2372"/>
                    </a:cubicBezTo>
                    <a:cubicBezTo>
                      <a:pt x="0" y="3683"/>
                      <a:pt x="1062" y="4745"/>
                      <a:pt x="2372" y="4745"/>
                    </a:cubicBezTo>
                    <a:cubicBezTo>
                      <a:pt x="3682" y="4745"/>
                      <a:pt x="4745" y="3683"/>
                      <a:pt x="4745" y="2372"/>
                    </a:cubicBezTo>
                    <a:cubicBezTo>
                      <a:pt x="4745" y="1062"/>
                      <a:pt x="3682" y="0"/>
                      <a:pt x="2372"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9" name="Google Shape;1422;p37">
                <a:extLst>
                  <a:ext uri="{FF2B5EF4-FFF2-40B4-BE49-F238E27FC236}">
                    <a16:creationId xmlns:a16="http://schemas.microsoft.com/office/drawing/2014/main" id="{537ECF93-01F6-AB07-80D8-68DF48684996}"/>
                  </a:ext>
                </a:extLst>
              </p:cNvPr>
              <p:cNvSpPr/>
              <p:nvPr/>
            </p:nvSpPr>
            <p:spPr>
              <a:xfrm>
                <a:off x="6684167" y="3414802"/>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70" y="5424"/>
                      <a:pt x="2880" y="5424"/>
                    </a:cubicBezTo>
                    <a:cubicBezTo>
                      <a:pt x="4179" y="5424"/>
                      <a:pt x="5247" y="4706"/>
                      <a:pt x="5385" y="3203"/>
                    </a:cubicBezTo>
                    <a:cubicBezTo>
                      <a:pt x="5533" y="1572"/>
                      <a:pt x="4482" y="143"/>
                      <a:pt x="3037" y="10"/>
                    </a:cubicBezTo>
                    <a:cubicBezTo>
                      <a:pt x="2964" y="4"/>
                      <a:pt x="2893" y="0"/>
                      <a:pt x="2821"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0" name="Google Shape;1423;p37">
                <a:extLst>
                  <a:ext uri="{FF2B5EF4-FFF2-40B4-BE49-F238E27FC236}">
                    <a16:creationId xmlns:a16="http://schemas.microsoft.com/office/drawing/2014/main" id="{1EB4797B-2157-B10B-7CEA-AD1EDFF03F6F}"/>
                  </a:ext>
                </a:extLst>
              </p:cNvPr>
              <p:cNvSpPr/>
              <p:nvPr/>
            </p:nvSpPr>
            <p:spPr>
              <a:xfrm>
                <a:off x="6710419" y="3404425"/>
                <a:ext cx="230394" cy="168670"/>
              </a:xfrm>
              <a:custGeom>
                <a:avLst/>
                <a:gdLst/>
                <a:ahLst/>
                <a:cxnLst/>
                <a:rect l="l" t="t" r="r" b="b"/>
                <a:pathLst>
                  <a:path w="5204" h="3413" extrusionOk="0">
                    <a:moveTo>
                      <a:pt x="2300" y="1"/>
                    </a:moveTo>
                    <a:cubicBezTo>
                      <a:pt x="1977" y="1"/>
                      <a:pt x="1640" y="68"/>
                      <a:pt x="1299" y="215"/>
                    </a:cubicBezTo>
                    <a:cubicBezTo>
                      <a:pt x="714" y="479"/>
                      <a:pt x="242" y="971"/>
                      <a:pt x="1" y="1556"/>
                    </a:cubicBezTo>
                    <a:cubicBezTo>
                      <a:pt x="384" y="1096"/>
                      <a:pt x="863" y="722"/>
                      <a:pt x="1424" y="536"/>
                    </a:cubicBezTo>
                    <a:cubicBezTo>
                      <a:pt x="1685" y="455"/>
                      <a:pt x="1937" y="417"/>
                      <a:pt x="2178" y="417"/>
                    </a:cubicBezTo>
                    <a:cubicBezTo>
                      <a:pt x="3675" y="417"/>
                      <a:pt x="4737" y="1879"/>
                      <a:pt x="4792" y="3413"/>
                    </a:cubicBezTo>
                    <a:cubicBezTo>
                      <a:pt x="5204" y="1706"/>
                      <a:pt x="3929" y="1"/>
                      <a:pt x="2300"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1" name="Google Shape;1424;p37">
                <a:extLst>
                  <a:ext uri="{FF2B5EF4-FFF2-40B4-BE49-F238E27FC236}">
                    <a16:creationId xmlns:a16="http://schemas.microsoft.com/office/drawing/2014/main" id="{E9F6EB2C-3065-20B0-3219-24A1F7785B9E}"/>
                  </a:ext>
                </a:extLst>
              </p:cNvPr>
              <p:cNvSpPr/>
              <p:nvPr/>
            </p:nvSpPr>
            <p:spPr>
              <a:xfrm>
                <a:off x="6765626" y="3326640"/>
                <a:ext cx="164915" cy="93354"/>
              </a:xfrm>
              <a:custGeom>
                <a:avLst/>
                <a:gdLst/>
                <a:ahLst/>
                <a:cxnLst/>
                <a:rect l="l" t="t" r="r" b="b"/>
                <a:pathLst>
                  <a:path w="3725" h="1889" extrusionOk="0">
                    <a:moveTo>
                      <a:pt x="1017" y="0"/>
                    </a:moveTo>
                    <a:cubicBezTo>
                      <a:pt x="507" y="0"/>
                      <a:pt x="104" y="289"/>
                      <a:pt x="58" y="573"/>
                    </a:cubicBezTo>
                    <a:cubicBezTo>
                      <a:pt x="1" y="919"/>
                      <a:pt x="573" y="999"/>
                      <a:pt x="1123" y="1164"/>
                    </a:cubicBezTo>
                    <a:cubicBezTo>
                      <a:pt x="1766" y="1359"/>
                      <a:pt x="3086" y="1889"/>
                      <a:pt x="3438" y="1889"/>
                    </a:cubicBezTo>
                    <a:cubicBezTo>
                      <a:pt x="3485" y="1889"/>
                      <a:pt x="3515" y="1879"/>
                      <a:pt x="3523" y="1858"/>
                    </a:cubicBezTo>
                    <a:cubicBezTo>
                      <a:pt x="3724" y="1345"/>
                      <a:pt x="2144" y="240"/>
                      <a:pt x="1354" y="42"/>
                    </a:cubicBezTo>
                    <a:cubicBezTo>
                      <a:pt x="1238" y="13"/>
                      <a:pt x="1125" y="0"/>
                      <a:pt x="1017" y="0"/>
                    </a:cubicBezTo>
                    <a:close/>
                  </a:path>
                </a:pathLst>
              </a:custGeom>
              <a:solidFill>
                <a:srgbClr val="AD55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2" name="Google Shape;1425;p37">
                <a:extLst>
                  <a:ext uri="{FF2B5EF4-FFF2-40B4-BE49-F238E27FC236}">
                    <a16:creationId xmlns:a16="http://schemas.microsoft.com/office/drawing/2014/main" id="{633C8E0B-ABDB-8DEC-32CA-B3926E5DDB0E}"/>
                  </a:ext>
                </a:extLst>
              </p:cNvPr>
              <p:cNvSpPr/>
              <p:nvPr/>
            </p:nvSpPr>
            <p:spPr>
              <a:xfrm>
                <a:off x="6680581" y="3489326"/>
                <a:ext cx="178241" cy="208157"/>
              </a:xfrm>
              <a:custGeom>
                <a:avLst/>
                <a:gdLst/>
                <a:ahLst/>
                <a:cxnLst/>
                <a:rect l="l" t="t" r="r" b="b"/>
                <a:pathLst>
                  <a:path w="4026" h="4212" extrusionOk="0">
                    <a:moveTo>
                      <a:pt x="2043" y="0"/>
                    </a:moveTo>
                    <a:cubicBezTo>
                      <a:pt x="1647" y="0"/>
                      <a:pt x="1271" y="134"/>
                      <a:pt x="958" y="369"/>
                    </a:cubicBezTo>
                    <a:cubicBezTo>
                      <a:pt x="962" y="368"/>
                      <a:pt x="966" y="368"/>
                      <a:pt x="970" y="368"/>
                    </a:cubicBezTo>
                    <a:cubicBezTo>
                      <a:pt x="980" y="368"/>
                      <a:pt x="989" y="369"/>
                      <a:pt x="998" y="370"/>
                    </a:cubicBezTo>
                    <a:cubicBezTo>
                      <a:pt x="1394" y="406"/>
                      <a:pt x="1684" y="756"/>
                      <a:pt x="1647" y="1151"/>
                    </a:cubicBezTo>
                    <a:cubicBezTo>
                      <a:pt x="1613" y="1523"/>
                      <a:pt x="1301" y="1804"/>
                      <a:pt x="933" y="1804"/>
                    </a:cubicBezTo>
                    <a:cubicBezTo>
                      <a:pt x="911" y="1804"/>
                      <a:pt x="889" y="1803"/>
                      <a:pt x="867" y="1801"/>
                    </a:cubicBezTo>
                    <a:cubicBezTo>
                      <a:pt x="575" y="1775"/>
                      <a:pt x="338" y="1575"/>
                      <a:pt x="251" y="1312"/>
                    </a:cubicBezTo>
                    <a:cubicBezTo>
                      <a:pt x="176" y="1505"/>
                      <a:pt x="127" y="1713"/>
                      <a:pt x="106" y="1931"/>
                    </a:cubicBezTo>
                    <a:cubicBezTo>
                      <a:pt x="1" y="3091"/>
                      <a:pt x="768" y="4108"/>
                      <a:pt x="1820" y="4204"/>
                    </a:cubicBezTo>
                    <a:cubicBezTo>
                      <a:pt x="1874" y="4209"/>
                      <a:pt x="1928" y="4212"/>
                      <a:pt x="1981" y="4212"/>
                    </a:cubicBezTo>
                    <a:cubicBezTo>
                      <a:pt x="2969" y="4212"/>
                      <a:pt x="3818" y="3380"/>
                      <a:pt x="3919" y="2279"/>
                    </a:cubicBezTo>
                    <a:lnTo>
                      <a:pt x="3919" y="2281"/>
                    </a:lnTo>
                    <a:cubicBezTo>
                      <a:pt x="4026" y="1121"/>
                      <a:pt x="3258" y="104"/>
                      <a:pt x="2205" y="8"/>
                    </a:cubicBezTo>
                    <a:cubicBezTo>
                      <a:pt x="2151" y="3"/>
                      <a:pt x="2097" y="0"/>
                      <a:pt x="2043"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3" name="Google Shape;1426;p37">
                <a:extLst>
                  <a:ext uri="{FF2B5EF4-FFF2-40B4-BE49-F238E27FC236}">
                    <a16:creationId xmlns:a16="http://schemas.microsoft.com/office/drawing/2014/main" id="{EC92589F-A467-8EDF-084E-FC6E2BFF61F4}"/>
                  </a:ext>
                </a:extLst>
              </p:cNvPr>
              <p:cNvSpPr/>
              <p:nvPr/>
            </p:nvSpPr>
            <p:spPr>
              <a:xfrm>
                <a:off x="6894589" y="3428294"/>
                <a:ext cx="51932" cy="72153"/>
              </a:xfrm>
              <a:custGeom>
                <a:avLst/>
                <a:gdLst/>
                <a:ahLst/>
                <a:cxnLst/>
                <a:rect l="l" t="t" r="r" b="b"/>
                <a:pathLst>
                  <a:path w="1173" h="1460" extrusionOk="0">
                    <a:moveTo>
                      <a:pt x="1172" y="1"/>
                    </a:moveTo>
                    <a:cubicBezTo>
                      <a:pt x="852" y="400"/>
                      <a:pt x="409" y="630"/>
                      <a:pt x="1" y="680"/>
                    </a:cubicBezTo>
                    <a:lnTo>
                      <a:pt x="415" y="1460"/>
                    </a:lnTo>
                    <a:cubicBezTo>
                      <a:pt x="872" y="1049"/>
                      <a:pt x="1124" y="510"/>
                      <a:pt x="1172"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4" name="Google Shape;1427;p37">
                <a:extLst>
                  <a:ext uri="{FF2B5EF4-FFF2-40B4-BE49-F238E27FC236}">
                    <a16:creationId xmlns:a16="http://schemas.microsoft.com/office/drawing/2014/main" id="{AEC690AC-E07D-A33A-CA96-02987479900A}"/>
                  </a:ext>
                </a:extLst>
              </p:cNvPr>
              <p:cNvSpPr/>
              <p:nvPr/>
            </p:nvSpPr>
            <p:spPr>
              <a:xfrm>
                <a:off x="6533511" y="3579663"/>
                <a:ext cx="126487" cy="107143"/>
              </a:xfrm>
              <a:custGeom>
                <a:avLst/>
                <a:gdLst/>
                <a:ahLst/>
                <a:cxnLst/>
                <a:rect l="l" t="t" r="r" b="b"/>
                <a:pathLst>
                  <a:path w="2857" h="2168" extrusionOk="0">
                    <a:moveTo>
                      <a:pt x="1458" y="1"/>
                    </a:moveTo>
                    <a:cubicBezTo>
                      <a:pt x="643" y="1"/>
                      <a:pt x="89" y="793"/>
                      <a:pt x="46" y="1271"/>
                    </a:cubicBezTo>
                    <a:cubicBezTo>
                      <a:pt x="0" y="1771"/>
                      <a:pt x="429" y="2071"/>
                      <a:pt x="1307" y="2150"/>
                    </a:cubicBezTo>
                    <a:cubicBezTo>
                      <a:pt x="1430" y="2162"/>
                      <a:pt x="1547" y="2167"/>
                      <a:pt x="1657" y="2167"/>
                    </a:cubicBezTo>
                    <a:cubicBezTo>
                      <a:pt x="2337" y="2167"/>
                      <a:pt x="2772" y="1954"/>
                      <a:pt x="2811" y="1524"/>
                    </a:cubicBezTo>
                    <a:cubicBezTo>
                      <a:pt x="2856" y="1024"/>
                      <a:pt x="2451" y="86"/>
                      <a:pt x="1573" y="6"/>
                    </a:cubicBezTo>
                    <a:cubicBezTo>
                      <a:pt x="1534" y="2"/>
                      <a:pt x="1496" y="1"/>
                      <a:pt x="1458"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5" name="Google Shape;1428;p37">
                <a:extLst>
                  <a:ext uri="{FF2B5EF4-FFF2-40B4-BE49-F238E27FC236}">
                    <a16:creationId xmlns:a16="http://schemas.microsoft.com/office/drawing/2014/main" id="{183256D3-C488-9FAD-FC30-DD31DC435D3A}"/>
                  </a:ext>
                </a:extLst>
              </p:cNvPr>
              <p:cNvSpPr/>
              <p:nvPr/>
            </p:nvSpPr>
            <p:spPr>
              <a:xfrm>
                <a:off x="6532094" y="3576056"/>
                <a:ext cx="131224" cy="82581"/>
              </a:xfrm>
              <a:custGeom>
                <a:avLst/>
                <a:gdLst/>
                <a:ahLst/>
                <a:cxnLst/>
                <a:rect l="l" t="t" r="r" b="b"/>
                <a:pathLst>
                  <a:path w="2964" h="1671" extrusionOk="0">
                    <a:moveTo>
                      <a:pt x="1486" y="0"/>
                    </a:moveTo>
                    <a:cubicBezTo>
                      <a:pt x="605" y="0"/>
                      <a:pt x="48" y="862"/>
                      <a:pt x="5" y="1337"/>
                    </a:cubicBezTo>
                    <a:cubicBezTo>
                      <a:pt x="1" y="1378"/>
                      <a:pt x="31" y="1414"/>
                      <a:pt x="71" y="1418"/>
                    </a:cubicBezTo>
                    <a:cubicBezTo>
                      <a:pt x="73" y="1418"/>
                      <a:pt x="76" y="1418"/>
                      <a:pt x="78" y="1418"/>
                    </a:cubicBezTo>
                    <a:cubicBezTo>
                      <a:pt x="116" y="1418"/>
                      <a:pt x="148" y="1390"/>
                      <a:pt x="152" y="1352"/>
                    </a:cubicBezTo>
                    <a:cubicBezTo>
                      <a:pt x="191" y="906"/>
                      <a:pt x="725" y="148"/>
                      <a:pt x="1491" y="148"/>
                    </a:cubicBezTo>
                    <a:cubicBezTo>
                      <a:pt x="1527" y="148"/>
                      <a:pt x="1562" y="150"/>
                      <a:pt x="1599" y="153"/>
                    </a:cubicBezTo>
                    <a:cubicBezTo>
                      <a:pt x="2435" y="230"/>
                      <a:pt x="2810" y="1143"/>
                      <a:pt x="2770" y="1591"/>
                    </a:cubicBezTo>
                    <a:cubicBezTo>
                      <a:pt x="2766" y="1631"/>
                      <a:pt x="2796" y="1666"/>
                      <a:pt x="2836" y="1670"/>
                    </a:cubicBezTo>
                    <a:cubicBezTo>
                      <a:pt x="2839" y="1670"/>
                      <a:pt x="2841" y="1670"/>
                      <a:pt x="2843" y="1670"/>
                    </a:cubicBezTo>
                    <a:cubicBezTo>
                      <a:pt x="2881" y="1670"/>
                      <a:pt x="2913" y="1642"/>
                      <a:pt x="2917" y="1604"/>
                    </a:cubicBezTo>
                    <a:cubicBezTo>
                      <a:pt x="2964" y="1092"/>
                      <a:pt x="2557" y="92"/>
                      <a:pt x="1612" y="6"/>
                    </a:cubicBezTo>
                    <a:cubicBezTo>
                      <a:pt x="1569" y="2"/>
                      <a:pt x="1527" y="0"/>
                      <a:pt x="148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6" name="Google Shape;1429;p37">
                <a:extLst>
                  <a:ext uri="{FF2B5EF4-FFF2-40B4-BE49-F238E27FC236}">
                    <a16:creationId xmlns:a16="http://schemas.microsoft.com/office/drawing/2014/main" id="{04228429-C6CD-3B8F-FBAD-896603DE67B8}"/>
                  </a:ext>
                </a:extLst>
              </p:cNvPr>
              <p:cNvSpPr/>
              <p:nvPr/>
            </p:nvSpPr>
            <p:spPr>
              <a:xfrm>
                <a:off x="6556266" y="3593846"/>
                <a:ext cx="40199" cy="35928"/>
              </a:xfrm>
              <a:custGeom>
                <a:avLst/>
                <a:gdLst/>
                <a:ahLst/>
                <a:cxnLst/>
                <a:rect l="l" t="t" r="r" b="b"/>
                <a:pathLst>
                  <a:path w="908" h="727" extrusionOk="0">
                    <a:moveTo>
                      <a:pt x="675" y="0"/>
                    </a:moveTo>
                    <a:cubicBezTo>
                      <a:pt x="661" y="0"/>
                      <a:pt x="648" y="2"/>
                      <a:pt x="634" y="6"/>
                    </a:cubicBezTo>
                    <a:cubicBezTo>
                      <a:pt x="423" y="67"/>
                      <a:pt x="225" y="177"/>
                      <a:pt x="77" y="341"/>
                    </a:cubicBezTo>
                    <a:cubicBezTo>
                      <a:pt x="54" y="360"/>
                      <a:pt x="37" y="384"/>
                      <a:pt x="26" y="412"/>
                    </a:cubicBezTo>
                    <a:cubicBezTo>
                      <a:pt x="12" y="437"/>
                      <a:pt x="4" y="464"/>
                      <a:pt x="4" y="493"/>
                    </a:cubicBezTo>
                    <a:cubicBezTo>
                      <a:pt x="0" y="548"/>
                      <a:pt x="21" y="614"/>
                      <a:pt x="60" y="653"/>
                    </a:cubicBezTo>
                    <a:cubicBezTo>
                      <a:pt x="99" y="694"/>
                      <a:pt x="152" y="725"/>
                      <a:pt x="212" y="727"/>
                    </a:cubicBezTo>
                    <a:cubicBezTo>
                      <a:pt x="267" y="727"/>
                      <a:pt x="333" y="712"/>
                      <a:pt x="371" y="671"/>
                    </a:cubicBezTo>
                    <a:cubicBezTo>
                      <a:pt x="416" y="620"/>
                      <a:pt x="468" y="576"/>
                      <a:pt x="523" y="536"/>
                    </a:cubicBezTo>
                    <a:cubicBezTo>
                      <a:pt x="584" y="498"/>
                      <a:pt x="647" y="466"/>
                      <a:pt x="715" y="441"/>
                    </a:cubicBezTo>
                    <a:cubicBezTo>
                      <a:pt x="717" y="440"/>
                      <a:pt x="719" y="440"/>
                      <a:pt x="721" y="438"/>
                    </a:cubicBezTo>
                    <a:cubicBezTo>
                      <a:pt x="780" y="422"/>
                      <a:pt x="829" y="394"/>
                      <a:pt x="863" y="342"/>
                    </a:cubicBezTo>
                    <a:cubicBezTo>
                      <a:pt x="891" y="297"/>
                      <a:pt x="907" y="231"/>
                      <a:pt x="894" y="179"/>
                    </a:cubicBezTo>
                    <a:cubicBezTo>
                      <a:pt x="880" y="123"/>
                      <a:pt x="849" y="67"/>
                      <a:pt x="797" y="37"/>
                    </a:cubicBezTo>
                    <a:cubicBezTo>
                      <a:pt x="761" y="16"/>
                      <a:pt x="718" y="0"/>
                      <a:pt x="675"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7" name="Google Shape;1430;p37">
                <a:extLst>
                  <a:ext uri="{FF2B5EF4-FFF2-40B4-BE49-F238E27FC236}">
                    <a16:creationId xmlns:a16="http://schemas.microsoft.com/office/drawing/2014/main" id="{7832EBAD-4185-ADA5-85B9-AAFF21710EA2}"/>
                  </a:ext>
                </a:extLst>
              </p:cNvPr>
              <p:cNvSpPr/>
              <p:nvPr/>
            </p:nvSpPr>
            <p:spPr>
              <a:xfrm>
                <a:off x="6558568" y="3780006"/>
                <a:ext cx="52064" cy="32518"/>
              </a:xfrm>
              <a:custGeom>
                <a:avLst/>
                <a:gdLst/>
                <a:ahLst/>
                <a:cxnLst/>
                <a:rect l="l" t="t" r="r" b="b"/>
                <a:pathLst>
                  <a:path w="1176" h="658" extrusionOk="0">
                    <a:moveTo>
                      <a:pt x="81" y="0"/>
                    </a:moveTo>
                    <a:cubicBezTo>
                      <a:pt x="63" y="0"/>
                      <a:pt x="45" y="7"/>
                      <a:pt x="30" y="21"/>
                    </a:cubicBezTo>
                    <a:cubicBezTo>
                      <a:pt x="0" y="50"/>
                      <a:pt x="0" y="96"/>
                      <a:pt x="28" y="125"/>
                    </a:cubicBezTo>
                    <a:cubicBezTo>
                      <a:pt x="310" y="417"/>
                      <a:pt x="686" y="607"/>
                      <a:pt x="1089" y="658"/>
                    </a:cubicBezTo>
                    <a:lnTo>
                      <a:pt x="1091" y="658"/>
                    </a:lnTo>
                    <a:cubicBezTo>
                      <a:pt x="1094" y="658"/>
                      <a:pt x="1096" y="658"/>
                      <a:pt x="1099" y="658"/>
                    </a:cubicBezTo>
                    <a:cubicBezTo>
                      <a:pt x="1135" y="658"/>
                      <a:pt x="1167" y="630"/>
                      <a:pt x="1171" y="594"/>
                    </a:cubicBezTo>
                    <a:cubicBezTo>
                      <a:pt x="1176" y="552"/>
                      <a:pt x="1147" y="516"/>
                      <a:pt x="1107" y="511"/>
                    </a:cubicBezTo>
                    <a:cubicBezTo>
                      <a:pt x="738" y="465"/>
                      <a:pt x="393" y="291"/>
                      <a:pt x="134" y="22"/>
                    </a:cubicBezTo>
                    <a:cubicBezTo>
                      <a:pt x="120" y="8"/>
                      <a:pt x="101" y="0"/>
                      <a:pt x="81" y="0"/>
                    </a:cubicBezTo>
                    <a:close/>
                  </a:path>
                </a:pathLst>
              </a:custGeom>
              <a:solidFill>
                <a:srgbClr val="F088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8" name="Google Shape;1431;p37">
                <a:extLst>
                  <a:ext uri="{FF2B5EF4-FFF2-40B4-BE49-F238E27FC236}">
                    <a16:creationId xmlns:a16="http://schemas.microsoft.com/office/drawing/2014/main" id="{795822F7-C502-2B18-5CB2-69AEA10D8399}"/>
                  </a:ext>
                </a:extLst>
              </p:cNvPr>
              <p:cNvSpPr/>
              <p:nvPr/>
            </p:nvSpPr>
            <p:spPr>
              <a:xfrm>
                <a:off x="6490346" y="3700344"/>
                <a:ext cx="213216" cy="58118"/>
              </a:xfrm>
              <a:custGeom>
                <a:avLst/>
                <a:gdLst/>
                <a:ahLst/>
                <a:cxnLst/>
                <a:rect l="l" t="t" r="r" b="b"/>
                <a:pathLst>
                  <a:path w="4816" h="1176" extrusionOk="0">
                    <a:moveTo>
                      <a:pt x="1" y="0"/>
                    </a:moveTo>
                    <a:lnTo>
                      <a:pt x="1" y="0"/>
                    </a:lnTo>
                    <a:cubicBezTo>
                      <a:pt x="581" y="779"/>
                      <a:pt x="1535" y="1176"/>
                      <a:pt x="2487" y="1176"/>
                    </a:cubicBezTo>
                    <a:cubicBezTo>
                      <a:pt x="3362" y="1176"/>
                      <a:pt x="4236" y="841"/>
                      <a:pt x="4816" y="160"/>
                    </a:cubicBezTo>
                    <a:lnTo>
                      <a:pt x="4816" y="160"/>
                    </a:lnTo>
                    <a:cubicBezTo>
                      <a:pt x="4096" y="593"/>
                      <a:pt x="3309" y="808"/>
                      <a:pt x="2524" y="808"/>
                    </a:cubicBezTo>
                    <a:cubicBezTo>
                      <a:pt x="1647" y="808"/>
                      <a:pt x="773" y="538"/>
                      <a:pt x="1"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9" name="Google Shape;1432;p37">
                <a:extLst>
                  <a:ext uri="{FF2B5EF4-FFF2-40B4-BE49-F238E27FC236}">
                    <a16:creationId xmlns:a16="http://schemas.microsoft.com/office/drawing/2014/main" id="{178C6353-2FFD-27EB-B100-B6374D45A986}"/>
                  </a:ext>
                </a:extLst>
              </p:cNvPr>
              <p:cNvSpPr/>
              <p:nvPr/>
            </p:nvSpPr>
            <p:spPr>
              <a:xfrm>
                <a:off x="6226710" y="3049203"/>
                <a:ext cx="779904" cy="392642"/>
              </a:xfrm>
              <a:custGeom>
                <a:avLst/>
                <a:gdLst/>
                <a:ahLst/>
                <a:cxnLst/>
                <a:rect l="l" t="t" r="r" b="b"/>
                <a:pathLst>
                  <a:path w="17616" h="7945" extrusionOk="0">
                    <a:moveTo>
                      <a:pt x="8249" y="0"/>
                    </a:moveTo>
                    <a:cubicBezTo>
                      <a:pt x="4164" y="0"/>
                      <a:pt x="1084" y="2501"/>
                      <a:pt x="1" y="6310"/>
                    </a:cubicBezTo>
                    <a:cubicBezTo>
                      <a:pt x="1055" y="6631"/>
                      <a:pt x="2009" y="6853"/>
                      <a:pt x="2985" y="6853"/>
                    </a:cubicBezTo>
                    <a:cubicBezTo>
                      <a:pt x="3602" y="6853"/>
                      <a:pt x="4229" y="6764"/>
                      <a:pt x="4895" y="6555"/>
                    </a:cubicBezTo>
                    <a:cubicBezTo>
                      <a:pt x="7470" y="5747"/>
                      <a:pt x="10064" y="4634"/>
                      <a:pt x="12158" y="2930"/>
                    </a:cubicBezTo>
                    <a:cubicBezTo>
                      <a:pt x="13937" y="6939"/>
                      <a:pt x="17290" y="7863"/>
                      <a:pt x="17616" y="7945"/>
                    </a:cubicBezTo>
                    <a:cubicBezTo>
                      <a:pt x="17096" y="3824"/>
                      <a:pt x="13652" y="452"/>
                      <a:pt x="9195" y="44"/>
                    </a:cubicBezTo>
                    <a:cubicBezTo>
                      <a:pt x="8874" y="15"/>
                      <a:pt x="8559" y="0"/>
                      <a:pt x="8249"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0" name="Google Shape;1433;p37">
                <a:extLst>
                  <a:ext uri="{FF2B5EF4-FFF2-40B4-BE49-F238E27FC236}">
                    <a16:creationId xmlns:a16="http://schemas.microsoft.com/office/drawing/2014/main" id="{96C2614A-0220-FD3D-7702-0DF40FB9CEA5}"/>
                  </a:ext>
                </a:extLst>
              </p:cNvPr>
              <p:cNvSpPr/>
              <p:nvPr/>
            </p:nvSpPr>
            <p:spPr>
              <a:xfrm>
                <a:off x="6211259" y="3023851"/>
                <a:ext cx="808017" cy="418241"/>
              </a:xfrm>
              <a:custGeom>
                <a:avLst/>
                <a:gdLst/>
                <a:ahLst/>
                <a:cxnLst/>
                <a:rect l="l" t="t" r="r" b="b"/>
                <a:pathLst>
                  <a:path w="18251" h="8463" extrusionOk="0">
                    <a:moveTo>
                      <a:pt x="8902" y="1"/>
                    </a:moveTo>
                    <a:cubicBezTo>
                      <a:pt x="6607" y="1"/>
                      <a:pt x="4481" y="814"/>
                      <a:pt x="2849" y="2180"/>
                    </a:cubicBezTo>
                    <a:cubicBezTo>
                      <a:pt x="1945" y="2935"/>
                      <a:pt x="1193" y="3861"/>
                      <a:pt x="647" y="4911"/>
                    </a:cubicBezTo>
                    <a:cubicBezTo>
                      <a:pt x="380" y="5426"/>
                      <a:pt x="161" y="5969"/>
                      <a:pt x="0" y="6538"/>
                    </a:cubicBezTo>
                    <a:cubicBezTo>
                      <a:pt x="141" y="6621"/>
                      <a:pt x="350" y="6823"/>
                      <a:pt x="350" y="6823"/>
                    </a:cubicBezTo>
                    <a:cubicBezTo>
                      <a:pt x="1009" y="7023"/>
                      <a:pt x="1665" y="7110"/>
                      <a:pt x="2320" y="7110"/>
                    </a:cubicBezTo>
                    <a:cubicBezTo>
                      <a:pt x="3377" y="7110"/>
                      <a:pt x="4432" y="6885"/>
                      <a:pt x="5492" y="6552"/>
                    </a:cubicBezTo>
                    <a:cubicBezTo>
                      <a:pt x="8068" y="5744"/>
                      <a:pt x="10489" y="4442"/>
                      <a:pt x="12584" y="2738"/>
                    </a:cubicBezTo>
                    <a:cubicBezTo>
                      <a:pt x="14457" y="6956"/>
                      <a:pt x="17991" y="8463"/>
                      <a:pt x="17991" y="8463"/>
                    </a:cubicBezTo>
                    <a:cubicBezTo>
                      <a:pt x="17991" y="8463"/>
                      <a:pt x="18134" y="8360"/>
                      <a:pt x="18250" y="8301"/>
                    </a:cubicBezTo>
                    <a:cubicBezTo>
                      <a:pt x="18222" y="7955"/>
                      <a:pt x="18171" y="7613"/>
                      <a:pt x="18102" y="7277"/>
                    </a:cubicBezTo>
                    <a:cubicBezTo>
                      <a:pt x="17989" y="6729"/>
                      <a:pt x="17824" y="6195"/>
                      <a:pt x="17610" y="5685"/>
                    </a:cubicBezTo>
                    <a:cubicBezTo>
                      <a:pt x="16878" y="3923"/>
                      <a:pt x="15581" y="2418"/>
                      <a:pt x="13917" y="1401"/>
                    </a:cubicBezTo>
                    <a:cubicBezTo>
                      <a:pt x="13754" y="1300"/>
                      <a:pt x="13584" y="1205"/>
                      <a:pt x="13412" y="1114"/>
                    </a:cubicBezTo>
                    <a:cubicBezTo>
                      <a:pt x="13058" y="924"/>
                      <a:pt x="12687" y="758"/>
                      <a:pt x="12306" y="615"/>
                    </a:cubicBezTo>
                    <a:cubicBezTo>
                      <a:pt x="12113" y="543"/>
                      <a:pt x="11919" y="476"/>
                      <a:pt x="11719" y="417"/>
                    </a:cubicBezTo>
                    <a:cubicBezTo>
                      <a:pt x="11103" y="228"/>
                      <a:pt x="10459" y="102"/>
                      <a:pt x="9792" y="41"/>
                    </a:cubicBezTo>
                    <a:cubicBezTo>
                      <a:pt x="9493" y="14"/>
                      <a:pt x="9196" y="1"/>
                      <a:pt x="8902" y="1"/>
                    </a:cubicBezTo>
                    <a:close/>
                  </a:path>
                </a:pathLst>
              </a:custGeom>
              <a:solidFill>
                <a:srgbClr val="783F0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1" name="Google Shape;1434;p37">
                <a:extLst>
                  <a:ext uri="{FF2B5EF4-FFF2-40B4-BE49-F238E27FC236}">
                    <a16:creationId xmlns:a16="http://schemas.microsoft.com/office/drawing/2014/main" id="{57F13492-03D1-1E30-D885-CF8B7A660021}"/>
                  </a:ext>
                </a:extLst>
              </p:cNvPr>
              <p:cNvSpPr/>
              <p:nvPr/>
            </p:nvSpPr>
            <p:spPr>
              <a:xfrm>
                <a:off x="6150873" y="2984020"/>
                <a:ext cx="640756" cy="290936"/>
              </a:xfrm>
              <a:custGeom>
                <a:avLst/>
                <a:gdLst/>
                <a:ahLst/>
                <a:cxnLst/>
                <a:rect l="l" t="t" r="r" b="b"/>
                <a:pathLst>
                  <a:path w="14473" h="5887" extrusionOk="0">
                    <a:moveTo>
                      <a:pt x="14472" y="463"/>
                    </a:moveTo>
                    <a:cubicBezTo>
                      <a:pt x="14472" y="463"/>
                      <a:pt x="14472" y="463"/>
                      <a:pt x="14472" y="464"/>
                    </a:cubicBezTo>
                    <a:lnTo>
                      <a:pt x="14472" y="464"/>
                    </a:lnTo>
                    <a:cubicBezTo>
                      <a:pt x="14472" y="464"/>
                      <a:pt x="14472" y="464"/>
                      <a:pt x="14472" y="464"/>
                    </a:cubicBezTo>
                    <a:lnTo>
                      <a:pt x="14472" y="463"/>
                    </a:lnTo>
                    <a:close/>
                    <a:moveTo>
                      <a:pt x="13493" y="0"/>
                    </a:moveTo>
                    <a:cubicBezTo>
                      <a:pt x="13024" y="291"/>
                      <a:pt x="12542" y="560"/>
                      <a:pt x="12049" y="806"/>
                    </a:cubicBezTo>
                    <a:cubicBezTo>
                      <a:pt x="11966" y="847"/>
                      <a:pt x="11884" y="888"/>
                      <a:pt x="11799" y="928"/>
                    </a:cubicBezTo>
                    <a:cubicBezTo>
                      <a:pt x="11481" y="1080"/>
                      <a:pt x="11159" y="1225"/>
                      <a:pt x="10832" y="1358"/>
                    </a:cubicBezTo>
                    <a:lnTo>
                      <a:pt x="10830" y="1358"/>
                    </a:lnTo>
                    <a:cubicBezTo>
                      <a:pt x="10336" y="1562"/>
                      <a:pt x="9833" y="1743"/>
                      <a:pt x="9321" y="1901"/>
                    </a:cubicBezTo>
                    <a:cubicBezTo>
                      <a:pt x="8389" y="2192"/>
                      <a:pt x="7433" y="2408"/>
                      <a:pt x="6464" y="2549"/>
                    </a:cubicBezTo>
                    <a:cubicBezTo>
                      <a:pt x="6051" y="2608"/>
                      <a:pt x="5635" y="2654"/>
                      <a:pt x="5218" y="2684"/>
                    </a:cubicBezTo>
                    <a:lnTo>
                      <a:pt x="5217" y="2684"/>
                    </a:lnTo>
                    <a:cubicBezTo>
                      <a:pt x="4992" y="2702"/>
                      <a:pt x="4767" y="2715"/>
                      <a:pt x="4544" y="2723"/>
                    </a:cubicBezTo>
                    <a:cubicBezTo>
                      <a:pt x="4324" y="2731"/>
                      <a:pt x="4104" y="2735"/>
                      <a:pt x="3885" y="2735"/>
                    </a:cubicBezTo>
                    <a:cubicBezTo>
                      <a:pt x="3767" y="2735"/>
                      <a:pt x="3650" y="2734"/>
                      <a:pt x="3532" y="2732"/>
                    </a:cubicBezTo>
                    <a:cubicBezTo>
                      <a:pt x="3039" y="2723"/>
                      <a:pt x="2546" y="2693"/>
                      <a:pt x="2057" y="2642"/>
                    </a:cubicBezTo>
                    <a:cubicBezTo>
                      <a:pt x="2033" y="2640"/>
                      <a:pt x="2010" y="2636"/>
                      <a:pt x="1987" y="2634"/>
                    </a:cubicBezTo>
                    <a:cubicBezTo>
                      <a:pt x="1285" y="3607"/>
                      <a:pt x="733" y="4693"/>
                      <a:pt x="1" y="5639"/>
                    </a:cubicBezTo>
                    <a:cubicBezTo>
                      <a:pt x="641" y="5754"/>
                      <a:pt x="1288" y="5831"/>
                      <a:pt x="1937" y="5863"/>
                    </a:cubicBezTo>
                    <a:cubicBezTo>
                      <a:pt x="2089" y="5872"/>
                      <a:pt x="2244" y="5878"/>
                      <a:pt x="2396" y="5882"/>
                    </a:cubicBezTo>
                    <a:cubicBezTo>
                      <a:pt x="2406" y="5882"/>
                      <a:pt x="2415" y="5883"/>
                      <a:pt x="2426" y="5883"/>
                    </a:cubicBezTo>
                    <a:cubicBezTo>
                      <a:pt x="2535" y="5885"/>
                      <a:pt x="2644" y="5886"/>
                      <a:pt x="2753" y="5886"/>
                    </a:cubicBezTo>
                    <a:cubicBezTo>
                      <a:pt x="3887" y="5886"/>
                      <a:pt x="5023" y="5763"/>
                      <a:pt x="6130" y="5515"/>
                    </a:cubicBezTo>
                    <a:cubicBezTo>
                      <a:pt x="7272" y="5259"/>
                      <a:pt x="8383" y="4871"/>
                      <a:pt x="9438" y="4362"/>
                    </a:cubicBezTo>
                    <a:cubicBezTo>
                      <a:pt x="10437" y="3876"/>
                      <a:pt x="11382" y="3284"/>
                      <a:pt x="12256" y="2598"/>
                    </a:cubicBezTo>
                    <a:cubicBezTo>
                      <a:pt x="12563" y="2356"/>
                      <a:pt x="12862" y="2103"/>
                      <a:pt x="13148" y="1838"/>
                    </a:cubicBezTo>
                    <a:cubicBezTo>
                      <a:pt x="13306" y="1695"/>
                      <a:pt x="13459" y="1549"/>
                      <a:pt x="13609" y="1398"/>
                    </a:cubicBezTo>
                    <a:cubicBezTo>
                      <a:pt x="13911" y="1098"/>
                      <a:pt x="14199" y="787"/>
                      <a:pt x="14472" y="464"/>
                    </a:cubicBezTo>
                    <a:lnTo>
                      <a:pt x="14472" y="464"/>
                    </a:lnTo>
                    <a:cubicBezTo>
                      <a:pt x="14229" y="333"/>
                      <a:pt x="13898" y="169"/>
                      <a:pt x="13493"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2" name="Google Shape;1435;p37">
                <a:extLst>
                  <a:ext uri="{FF2B5EF4-FFF2-40B4-BE49-F238E27FC236}">
                    <a16:creationId xmlns:a16="http://schemas.microsoft.com/office/drawing/2014/main" id="{BADF432F-306B-4AEC-2FF6-4CF0DDDD826C}"/>
                  </a:ext>
                </a:extLst>
              </p:cNvPr>
              <p:cNvSpPr/>
              <p:nvPr/>
            </p:nvSpPr>
            <p:spPr>
              <a:xfrm>
                <a:off x="6826986" y="3018613"/>
                <a:ext cx="306454" cy="367487"/>
              </a:xfrm>
              <a:custGeom>
                <a:avLst/>
                <a:gdLst/>
                <a:ahLst/>
                <a:cxnLst/>
                <a:rect l="l" t="t" r="r" b="b"/>
                <a:pathLst>
                  <a:path w="6922" h="7436" extrusionOk="0">
                    <a:moveTo>
                      <a:pt x="334" y="1"/>
                    </a:moveTo>
                    <a:cubicBezTo>
                      <a:pt x="289" y="1"/>
                      <a:pt x="244" y="2"/>
                      <a:pt x="199" y="3"/>
                    </a:cubicBezTo>
                    <a:cubicBezTo>
                      <a:pt x="64" y="490"/>
                      <a:pt x="0" y="997"/>
                      <a:pt x="6" y="1503"/>
                    </a:cubicBezTo>
                    <a:cubicBezTo>
                      <a:pt x="8" y="1715"/>
                      <a:pt x="21" y="1928"/>
                      <a:pt x="47" y="2140"/>
                    </a:cubicBezTo>
                    <a:cubicBezTo>
                      <a:pt x="50" y="2164"/>
                      <a:pt x="52" y="2188"/>
                      <a:pt x="56" y="2211"/>
                    </a:cubicBezTo>
                    <a:lnTo>
                      <a:pt x="56" y="2212"/>
                    </a:lnTo>
                    <a:cubicBezTo>
                      <a:pt x="167" y="3046"/>
                      <a:pt x="464" y="3852"/>
                      <a:pt x="924" y="4556"/>
                    </a:cubicBezTo>
                    <a:cubicBezTo>
                      <a:pt x="1365" y="5236"/>
                      <a:pt x="1945" y="5823"/>
                      <a:pt x="2612" y="6286"/>
                    </a:cubicBezTo>
                    <a:cubicBezTo>
                      <a:pt x="2945" y="6515"/>
                      <a:pt x="3299" y="6712"/>
                      <a:pt x="3668" y="6871"/>
                    </a:cubicBezTo>
                    <a:cubicBezTo>
                      <a:pt x="3816" y="6939"/>
                      <a:pt x="3966" y="6997"/>
                      <a:pt x="4118" y="7051"/>
                    </a:cubicBezTo>
                    <a:lnTo>
                      <a:pt x="4119" y="7051"/>
                    </a:lnTo>
                    <a:cubicBezTo>
                      <a:pt x="4409" y="7154"/>
                      <a:pt x="4707" y="7236"/>
                      <a:pt x="5010" y="7297"/>
                    </a:cubicBezTo>
                    <a:cubicBezTo>
                      <a:pt x="5469" y="7389"/>
                      <a:pt x="5937" y="7436"/>
                      <a:pt x="6405" y="7436"/>
                    </a:cubicBezTo>
                    <a:cubicBezTo>
                      <a:pt x="6577" y="7436"/>
                      <a:pt x="6750" y="7429"/>
                      <a:pt x="6922" y="7417"/>
                    </a:cubicBezTo>
                    <a:lnTo>
                      <a:pt x="6921" y="7417"/>
                    </a:lnTo>
                    <a:cubicBezTo>
                      <a:pt x="6474" y="6666"/>
                      <a:pt x="6163" y="5844"/>
                      <a:pt x="5843" y="5027"/>
                    </a:cubicBezTo>
                    <a:lnTo>
                      <a:pt x="5843" y="5026"/>
                    </a:lnTo>
                    <a:cubicBezTo>
                      <a:pt x="5824" y="5021"/>
                      <a:pt x="5808" y="5015"/>
                      <a:pt x="5789" y="5010"/>
                    </a:cubicBezTo>
                    <a:cubicBezTo>
                      <a:pt x="5124" y="4806"/>
                      <a:pt x="4492" y="4467"/>
                      <a:pt x="3906" y="4096"/>
                    </a:cubicBezTo>
                    <a:cubicBezTo>
                      <a:pt x="3281" y="3700"/>
                      <a:pt x="2699" y="3226"/>
                      <a:pt x="2215" y="2671"/>
                    </a:cubicBezTo>
                    <a:cubicBezTo>
                      <a:pt x="2168" y="2616"/>
                      <a:pt x="2121" y="2562"/>
                      <a:pt x="2077" y="2506"/>
                    </a:cubicBezTo>
                    <a:cubicBezTo>
                      <a:pt x="1759" y="2118"/>
                      <a:pt x="1489" y="1690"/>
                      <a:pt x="1284" y="1227"/>
                    </a:cubicBezTo>
                    <a:cubicBezTo>
                      <a:pt x="1115" y="846"/>
                      <a:pt x="994" y="449"/>
                      <a:pt x="926" y="39"/>
                    </a:cubicBezTo>
                    <a:cubicBezTo>
                      <a:pt x="734" y="15"/>
                      <a:pt x="536" y="1"/>
                      <a:pt x="334"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3" name="Google Shape;1436;p37">
                <a:extLst>
                  <a:ext uri="{FF2B5EF4-FFF2-40B4-BE49-F238E27FC236}">
                    <a16:creationId xmlns:a16="http://schemas.microsoft.com/office/drawing/2014/main" id="{E276B2A5-54E1-EBA5-A2BE-6AFA2948740D}"/>
                  </a:ext>
                </a:extLst>
              </p:cNvPr>
              <p:cNvSpPr/>
              <p:nvPr/>
            </p:nvSpPr>
            <p:spPr>
              <a:xfrm>
                <a:off x="6434963" y="5221895"/>
                <a:ext cx="1992" cy="247"/>
              </a:xfrm>
              <a:custGeom>
                <a:avLst/>
                <a:gdLst/>
                <a:ahLst/>
                <a:cxnLst/>
                <a:rect l="l" t="t" r="r" b="b"/>
                <a:pathLst>
                  <a:path w="45" h="5" extrusionOk="0">
                    <a:moveTo>
                      <a:pt x="0" y="1"/>
                    </a:moveTo>
                    <a:cubicBezTo>
                      <a:pt x="14" y="2"/>
                      <a:pt x="29" y="3"/>
                      <a:pt x="44" y="4"/>
                    </a:cubicBezTo>
                    <a:lnTo>
                      <a:pt x="44" y="3"/>
                    </a:lnTo>
                    <a:cubicBezTo>
                      <a:pt x="29" y="3"/>
                      <a:pt x="14" y="2"/>
                      <a:pt x="0" y="1"/>
                    </a:cubicBez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4" name="Google Shape;1437;p37">
                <a:extLst>
                  <a:ext uri="{FF2B5EF4-FFF2-40B4-BE49-F238E27FC236}">
                    <a16:creationId xmlns:a16="http://schemas.microsoft.com/office/drawing/2014/main" id="{C9EE4823-CF03-49E4-101A-253B63FE2FEB}"/>
                  </a:ext>
                </a:extLst>
              </p:cNvPr>
              <p:cNvSpPr/>
              <p:nvPr/>
            </p:nvSpPr>
            <p:spPr>
              <a:xfrm>
                <a:off x="6321362" y="4207923"/>
                <a:ext cx="358563" cy="1015581"/>
              </a:xfrm>
              <a:custGeom>
                <a:avLst/>
                <a:gdLst/>
                <a:ahLst/>
                <a:cxnLst/>
                <a:rect l="l" t="t" r="r" b="b"/>
                <a:pathLst>
                  <a:path w="8099" h="20550" extrusionOk="0">
                    <a:moveTo>
                      <a:pt x="719" y="1"/>
                    </a:moveTo>
                    <a:lnTo>
                      <a:pt x="711" y="203"/>
                    </a:lnTo>
                    <a:lnTo>
                      <a:pt x="1" y="19818"/>
                    </a:lnTo>
                    <a:cubicBezTo>
                      <a:pt x="1" y="19818"/>
                      <a:pt x="879" y="20341"/>
                      <a:pt x="2519" y="20513"/>
                    </a:cubicBezTo>
                    <a:cubicBezTo>
                      <a:pt x="2535" y="20515"/>
                      <a:pt x="2549" y="20516"/>
                      <a:pt x="2563" y="20517"/>
                    </a:cubicBezTo>
                    <a:lnTo>
                      <a:pt x="2565" y="20517"/>
                    </a:lnTo>
                    <a:cubicBezTo>
                      <a:pt x="2580" y="20520"/>
                      <a:pt x="2594" y="20521"/>
                      <a:pt x="2610" y="20521"/>
                    </a:cubicBezTo>
                    <a:cubicBezTo>
                      <a:pt x="2862" y="20541"/>
                      <a:pt x="3099" y="20549"/>
                      <a:pt x="3318" y="20549"/>
                    </a:cubicBezTo>
                    <a:cubicBezTo>
                      <a:pt x="4526" y="20549"/>
                      <a:pt x="5212" y="20295"/>
                      <a:pt x="5212" y="20295"/>
                    </a:cubicBezTo>
                    <a:lnTo>
                      <a:pt x="8069" y="876"/>
                    </a:lnTo>
                    <a:lnTo>
                      <a:pt x="8099" y="676"/>
                    </a:lnTo>
                    <a:lnTo>
                      <a:pt x="8099" y="676"/>
                    </a:lnTo>
                    <a:cubicBezTo>
                      <a:pt x="7868" y="781"/>
                      <a:pt x="7581" y="866"/>
                      <a:pt x="7269" y="933"/>
                    </a:cubicBezTo>
                    <a:cubicBezTo>
                      <a:pt x="6440" y="1113"/>
                      <a:pt x="5434" y="1167"/>
                      <a:pt x="4817" y="1167"/>
                    </a:cubicBezTo>
                    <a:cubicBezTo>
                      <a:pt x="4629" y="1167"/>
                      <a:pt x="4477" y="1162"/>
                      <a:pt x="4378" y="1154"/>
                    </a:cubicBezTo>
                    <a:cubicBezTo>
                      <a:pt x="4361" y="1154"/>
                      <a:pt x="4347" y="1153"/>
                      <a:pt x="4332" y="1151"/>
                    </a:cubicBezTo>
                    <a:cubicBezTo>
                      <a:pt x="4317" y="1149"/>
                      <a:pt x="4302" y="1148"/>
                      <a:pt x="4291" y="1146"/>
                    </a:cubicBezTo>
                    <a:cubicBezTo>
                      <a:pt x="3865" y="1103"/>
                      <a:pt x="2507" y="831"/>
                      <a:pt x="1488" y="405"/>
                    </a:cubicBezTo>
                    <a:cubicBezTo>
                      <a:pt x="1193" y="283"/>
                      <a:pt x="927" y="146"/>
                      <a:pt x="719" y="1"/>
                    </a:cubicBez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5" name="Google Shape;1438;p37">
                <a:extLst>
                  <a:ext uri="{FF2B5EF4-FFF2-40B4-BE49-F238E27FC236}">
                    <a16:creationId xmlns:a16="http://schemas.microsoft.com/office/drawing/2014/main" id="{E3E028A5-0C5A-05D6-EF14-7F29826A71D6}"/>
                  </a:ext>
                </a:extLst>
              </p:cNvPr>
              <p:cNvSpPr/>
              <p:nvPr/>
            </p:nvSpPr>
            <p:spPr>
              <a:xfrm>
                <a:off x="6432882" y="5221648"/>
                <a:ext cx="1992" cy="297"/>
              </a:xfrm>
              <a:custGeom>
                <a:avLst/>
                <a:gdLst/>
                <a:ahLst/>
                <a:cxnLst/>
                <a:rect l="l" t="t" r="r" b="b"/>
                <a:pathLst>
                  <a:path w="45" h="6" extrusionOk="0">
                    <a:moveTo>
                      <a:pt x="0" y="0"/>
                    </a:moveTo>
                    <a:lnTo>
                      <a:pt x="0" y="0"/>
                    </a:lnTo>
                    <a:cubicBezTo>
                      <a:pt x="16" y="3"/>
                      <a:pt x="30" y="4"/>
                      <a:pt x="44" y="6"/>
                    </a:cubicBezTo>
                    <a:cubicBezTo>
                      <a:pt x="30" y="3"/>
                      <a:pt x="16" y="2"/>
                      <a:pt x="0" y="0"/>
                    </a:cubicBez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6" name="Google Shape;1439;p37">
                <a:extLst>
                  <a:ext uri="{FF2B5EF4-FFF2-40B4-BE49-F238E27FC236}">
                    <a16:creationId xmlns:a16="http://schemas.microsoft.com/office/drawing/2014/main" id="{2FF3B22E-EC00-BB25-3583-185A0D18EAA7}"/>
                  </a:ext>
                </a:extLst>
              </p:cNvPr>
              <p:cNvSpPr/>
              <p:nvPr/>
            </p:nvSpPr>
            <p:spPr>
              <a:xfrm>
                <a:off x="5679382" y="3939036"/>
                <a:ext cx="841133" cy="262420"/>
              </a:xfrm>
              <a:custGeom>
                <a:avLst/>
                <a:gdLst/>
                <a:ahLst/>
                <a:cxnLst/>
                <a:rect l="l" t="t" r="r" b="b"/>
                <a:pathLst>
                  <a:path w="18999" h="5310" extrusionOk="0">
                    <a:moveTo>
                      <a:pt x="1468" y="1"/>
                    </a:moveTo>
                    <a:lnTo>
                      <a:pt x="3350" y="719"/>
                    </a:lnTo>
                    <a:cubicBezTo>
                      <a:pt x="3350" y="719"/>
                      <a:pt x="2994" y="637"/>
                      <a:pt x="2462" y="637"/>
                    </a:cubicBezTo>
                    <a:cubicBezTo>
                      <a:pt x="1800" y="637"/>
                      <a:pt x="866" y="763"/>
                      <a:pt x="0" y="1328"/>
                    </a:cubicBezTo>
                    <a:lnTo>
                      <a:pt x="15329" y="5179"/>
                    </a:lnTo>
                    <a:lnTo>
                      <a:pt x="18998" y="5309"/>
                    </a:lnTo>
                    <a:cubicBezTo>
                      <a:pt x="18998" y="5309"/>
                      <a:pt x="10722" y="85"/>
                      <a:pt x="1468"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7" name="Google Shape;1440;p37">
                <a:extLst>
                  <a:ext uri="{FF2B5EF4-FFF2-40B4-BE49-F238E27FC236}">
                    <a16:creationId xmlns:a16="http://schemas.microsoft.com/office/drawing/2014/main" id="{94434746-6456-62D6-6365-2A0FAFDD18D8}"/>
                  </a:ext>
                </a:extLst>
              </p:cNvPr>
              <p:cNvSpPr/>
              <p:nvPr/>
            </p:nvSpPr>
            <p:spPr>
              <a:xfrm>
                <a:off x="5630506" y="4008765"/>
                <a:ext cx="722704" cy="1178618"/>
              </a:xfrm>
              <a:custGeom>
                <a:avLst/>
                <a:gdLst/>
                <a:ahLst/>
                <a:cxnLst/>
                <a:rect l="l" t="t" r="r" b="b"/>
                <a:pathLst>
                  <a:path w="16324" h="23849" extrusionOk="0">
                    <a:moveTo>
                      <a:pt x="0" y="0"/>
                    </a:moveTo>
                    <a:lnTo>
                      <a:pt x="530" y="19199"/>
                    </a:lnTo>
                    <a:lnTo>
                      <a:pt x="15606" y="23848"/>
                    </a:lnTo>
                    <a:lnTo>
                      <a:pt x="16316" y="4233"/>
                    </a:lnTo>
                    <a:lnTo>
                      <a:pt x="16324" y="4031"/>
                    </a:lnTo>
                    <a:lnTo>
                      <a:pt x="0" y="0"/>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8" name="Google Shape;1441;p37">
                <a:extLst>
                  <a:ext uri="{FF2B5EF4-FFF2-40B4-BE49-F238E27FC236}">
                    <a16:creationId xmlns:a16="http://schemas.microsoft.com/office/drawing/2014/main" id="{D891B1D8-1D34-66C2-A49D-952E64581F70}"/>
                  </a:ext>
                </a:extLst>
              </p:cNvPr>
              <p:cNvSpPr/>
              <p:nvPr/>
            </p:nvSpPr>
            <p:spPr>
              <a:xfrm>
                <a:off x="6274346" y="4207923"/>
                <a:ext cx="78849" cy="979455"/>
              </a:xfrm>
              <a:custGeom>
                <a:avLst/>
                <a:gdLst/>
                <a:ahLst/>
                <a:cxnLst/>
                <a:rect l="l" t="t" r="r" b="b"/>
                <a:pathLst>
                  <a:path w="1781" h="19819" extrusionOk="0">
                    <a:moveTo>
                      <a:pt x="1781" y="1"/>
                    </a:moveTo>
                    <a:lnTo>
                      <a:pt x="0" y="19491"/>
                    </a:lnTo>
                    <a:lnTo>
                      <a:pt x="1063" y="19818"/>
                    </a:lnTo>
                    <a:lnTo>
                      <a:pt x="1781"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9" name="Google Shape;1442;p37">
                <a:extLst>
                  <a:ext uri="{FF2B5EF4-FFF2-40B4-BE49-F238E27FC236}">
                    <a16:creationId xmlns:a16="http://schemas.microsoft.com/office/drawing/2014/main" id="{01FD7DFF-12E3-F45C-6861-D05C5D68D7A9}"/>
                  </a:ext>
                </a:extLst>
              </p:cNvPr>
              <p:cNvSpPr/>
              <p:nvPr/>
            </p:nvSpPr>
            <p:spPr>
              <a:xfrm>
                <a:off x="5837254" y="3975309"/>
                <a:ext cx="608083" cy="218436"/>
              </a:xfrm>
              <a:custGeom>
                <a:avLst/>
                <a:gdLst/>
                <a:ahLst/>
                <a:cxnLst/>
                <a:rect l="l" t="t" r="r" b="b"/>
                <a:pathLst>
                  <a:path w="13735" h="4420" extrusionOk="0">
                    <a:moveTo>
                      <a:pt x="334" y="1"/>
                    </a:moveTo>
                    <a:cubicBezTo>
                      <a:pt x="78" y="1"/>
                      <a:pt x="1" y="29"/>
                      <a:pt x="1" y="29"/>
                    </a:cubicBezTo>
                    <a:cubicBezTo>
                      <a:pt x="1" y="29"/>
                      <a:pt x="8600" y="1723"/>
                      <a:pt x="13735" y="4419"/>
                    </a:cubicBezTo>
                    <a:cubicBezTo>
                      <a:pt x="13735" y="4419"/>
                      <a:pt x="12414" y="2844"/>
                      <a:pt x="6648" y="1272"/>
                    </a:cubicBezTo>
                    <a:cubicBezTo>
                      <a:pt x="2584" y="164"/>
                      <a:pt x="946" y="1"/>
                      <a:pt x="334"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0" name="Google Shape;1443;p37">
                <a:extLst>
                  <a:ext uri="{FF2B5EF4-FFF2-40B4-BE49-F238E27FC236}">
                    <a16:creationId xmlns:a16="http://schemas.microsoft.com/office/drawing/2014/main" id="{2FA865EF-CEA1-8E44-E0FC-849A8A54143E}"/>
                  </a:ext>
                </a:extLst>
              </p:cNvPr>
              <p:cNvSpPr/>
              <p:nvPr/>
            </p:nvSpPr>
            <p:spPr>
              <a:xfrm>
                <a:off x="5679382" y="3971553"/>
                <a:ext cx="746921" cy="223477"/>
              </a:xfrm>
              <a:custGeom>
                <a:avLst/>
                <a:gdLst/>
                <a:ahLst/>
                <a:cxnLst/>
                <a:rect l="l" t="t" r="r" b="b"/>
                <a:pathLst>
                  <a:path w="16871" h="4522" extrusionOk="0">
                    <a:moveTo>
                      <a:pt x="1994" y="0"/>
                    </a:moveTo>
                    <a:cubicBezTo>
                      <a:pt x="1995" y="0"/>
                      <a:pt x="7622" y="1265"/>
                      <a:pt x="12346" y="3321"/>
                    </a:cubicBezTo>
                    <a:cubicBezTo>
                      <a:pt x="12346" y="3321"/>
                      <a:pt x="4370" y="663"/>
                      <a:pt x="316" y="663"/>
                    </a:cubicBezTo>
                    <a:cubicBezTo>
                      <a:pt x="208" y="663"/>
                      <a:pt x="102" y="665"/>
                      <a:pt x="0" y="669"/>
                    </a:cubicBezTo>
                    <a:lnTo>
                      <a:pt x="0" y="670"/>
                    </a:lnTo>
                    <a:lnTo>
                      <a:pt x="15329" y="4521"/>
                    </a:lnTo>
                    <a:cubicBezTo>
                      <a:pt x="15329" y="4521"/>
                      <a:pt x="15760" y="4495"/>
                      <a:pt x="16279" y="4495"/>
                    </a:cubicBezTo>
                    <a:cubicBezTo>
                      <a:pt x="16470" y="4495"/>
                      <a:pt x="16673" y="4499"/>
                      <a:pt x="16871" y="4508"/>
                    </a:cubicBezTo>
                    <a:cubicBezTo>
                      <a:pt x="16871" y="4508"/>
                      <a:pt x="9745" y="1546"/>
                      <a:pt x="1994"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1" name="Google Shape;1444;p37">
                <a:extLst>
                  <a:ext uri="{FF2B5EF4-FFF2-40B4-BE49-F238E27FC236}">
                    <a16:creationId xmlns:a16="http://schemas.microsoft.com/office/drawing/2014/main" id="{FAD0C604-F443-36F1-05BA-1ED319E435C9}"/>
                  </a:ext>
                </a:extLst>
              </p:cNvPr>
              <p:cNvSpPr/>
              <p:nvPr/>
            </p:nvSpPr>
            <p:spPr>
              <a:xfrm>
                <a:off x="5630494" y="4008740"/>
                <a:ext cx="722704" cy="1178667"/>
              </a:xfrm>
              <a:custGeom>
                <a:avLst/>
                <a:gdLst/>
                <a:ahLst/>
                <a:cxnLst/>
                <a:rect l="l" t="t" r="r" b="b"/>
                <a:pathLst>
                  <a:path w="16324" h="23850" extrusionOk="0">
                    <a:moveTo>
                      <a:pt x="0" y="0"/>
                    </a:moveTo>
                    <a:cubicBezTo>
                      <a:pt x="0" y="1"/>
                      <a:pt x="1" y="74"/>
                      <a:pt x="6" y="211"/>
                    </a:cubicBezTo>
                    <a:lnTo>
                      <a:pt x="6" y="211"/>
                    </a:lnTo>
                    <a:lnTo>
                      <a:pt x="0" y="0"/>
                    </a:lnTo>
                    <a:close/>
                    <a:moveTo>
                      <a:pt x="6" y="211"/>
                    </a:moveTo>
                    <a:lnTo>
                      <a:pt x="530" y="19199"/>
                    </a:lnTo>
                    <a:lnTo>
                      <a:pt x="15607" y="23850"/>
                    </a:lnTo>
                    <a:lnTo>
                      <a:pt x="16324" y="4032"/>
                    </a:lnTo>
                    <a:lnTo>
                      <a:pt x="16324" y="4032"/>
                    </a:lnTo>
                    <a:cubicBezTo>
                      <a:pt x="16324" y="4033"/>
                      <a:pt x="13862" y="18918"/>
                      <a:pt x="8048" y="18918"/>
                    </a:cubicBezTo>
                    <a:cubicBezTo>
                      <a:pt x="7688" y="18918"/>
                      <a:pt x="7315" y="18860"/>
                      <a:pt x="6928" y="18739"/>
                    </a:cubicBezTo>
                    <a:cubicBezTo>
                      <a:pt x="747" y="16794"/>
                      <a:pt x="69" y="2147"/>
                      <a:pt x="6" y="21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2" name="Google Shape;1445;p37">
                <a:extLst>
                  <a:ext uri="{FF2B5EF4-FFF2-40B4-BE49-F238E27FC236}">
                    <a16:creationId xmlns:a16="http://schemas.microsoft.com/office/drawing/2014/main" id="{A4ADDD9F-A2C6-70E8-7938-CEBD9F26D324}"/>
                  </a:ext>
                </a:extLst>
              </p:cNvPr>
              <p:cNvSpPr/>
              <p:nvPr/>
            </p:nvSpPr>
            <p:spPr>
              <a:xfrm>
                <a:off x="6516466" y="4080027"/>
                <a:ext cx="859152" cy="147618"/>
              </a:xfrm>
              <a:custGeom>
                <a:avLst/>
                <a:gdLst/>
                <a:ahLst/>
                <a:cxnLst/>
                <a:rect l="l" t="t" r="r" b="b"/>
                <a:pathLst>
                  <a:path w="19406" h="2987" extrusionOk="0">
                    <a:moveTo>
                      <a:pt x="13343" y="0"/>
                    </a:moveTo>
                    <a:cubicBezTo>
                      <a:pt x="6114" y="0"/>
                      <a:pt x="1" y="2447"/>
                      <a:pt x="1" y="2447"/>
                    </a:cubicBezTo>
                    <a:lnTo>
                      <a:pt x="3632" y="2986"/>
                    </a:lnTo>
                    <a:lnTo>
                      <a:pt x="19405" y="1976"/>
                    </a:lnTo>
                    <a:cubicBezTo>
                      <a:pt x="18204" y="833"/>
                      <a:pt x="16623" y="769"/>
                      <a:pt x="16286" y="769"/>
                    </a:cubicBezTo>
                    <a:cubicBezTo>
                      <a:pt x="16243" y="769"/>
                      <a:pt x="16221" y="770"/>
                      <a:pt x="16221" y="770"/>
                    </a:cubicBezTo>
                    <a:lnTo>
                      <a:pt x="18203" y="404"/>
                    </a:lnTo>
                    <a:cubicBezTo>
                      <a:pt x="16564" y="118"/>
                      <a:pt x="14927" y="0"/>
                      <a:pt x="13343" y="0"/>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3" name="Google Shape;1446;p37">
                <a:extLst>
                  <a:ext uri="{FF2B5EF4-FFF2-40B4-BE49-F238E27FC236}">
                    <a16:creationId xmlns:a16="http://schemas.microsoft.com/office/drawing/2014/main" id="{C5DD675B-9FB1-E93D-A665-CC74EB3BB29E}"/>
                  </a:ext>
                </a:extLst>
              </p:cNvPr>
              <p:cNvSpPr/>
              <p:nvPr/>
            </p:nvSpPr>
            <p:spPr>
              <a:xfrm>
                <a:off x="6358019" y="4193591"/>
                <a:ext cx="319293" cy="67310"/>
              </a:xfrm>
              <a:custGeom>
                <a:avLst/>
                <a:gdLst/>
                <a:ahLst/>
                <a:cxnLst/>
                <a:rect l="l" t="t" r="r" b="b"/>
                <a:pathLst>
                  <a:path w="7212" h="1362" extrusionOk="0">
                    <a:moveTo>
                      <a:pt x="792" y="0"/>
                    </a:moveTo>
                    <a:cubicBezTo>
                      <a:pt x="231" y="0"/>
                      <a:pt x="0" y="30"/>
                      <a:pt x="0" y="30"/>
                    </a:cubicBezTo>
                    <a:cubicBezTo>
                      <a:pt x="1402" y="1157"/>
                      <a:pt x="2887" y="1261"/>
                      <a:pt x="3390" y="1261"/>
                    </a:cubicBezTo>
                    <a:cubicBezTo>
                      <a:pt x="3448" y="1261"/>
                      <a:pt x="3492" y="1260"/>
                      <a:pt x="3523" y="1258"/>
                    </a:cubicBezTo>
                    <a:cubicBezTo>
                      <a:pt x="3646" y="1287"/>
                      <a:pt x="4020" y="1362"/>
                      <a:pt x="4547" y="1362"/>
                    </a:cubicBezTo>
                    <a:cubicBezTo>
                      <a:pt x="5243" y="1362"/>
                      <a:pt x="6206" y="1231"/>
                      <a:pt x="7211" y="688"/>
                    </a:cubicBezTo>
                    <a:cubicBezTo>
                      <a:pt x="7211" y="688"/>
                      <a:pt x="6316" y="405"/>
                      <a:pt x="3669" y="158"/>
                    </a:cubicBezTo>
                    <a:lnTo>
                      <a:pt x="3580" y="149"/>
                    </a:lnTo>
                    <a:cubicBezTo>
                      <a:pt x="2251" y="30"/>
                      <a:pt x="1355" y="0"/>
                      <a:pt x="792" y="0"/>
                    </a:cubicBez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4" name="Google Shape;1447;p37">
                <a:extLst>
                  <a:ext uri="{FF2B5EF4-FFF2-40B4-BE49-F238E27FC236}">
                    <a16:creationId xmlns:a16="http://schemas.microsoft.com/office/drawing/2014/main" id="{CDB7A814-D8FF-DB63-C896-5E6B4A1F6871}"/>
                  </a:ext>
                </a:extLst>
              </p:cNvPr>
              <p:cNvSpPr/>
              <p:nvPr/>
            </p:nvSpPr>
            <p:spPr>
              <a:xfrm>
                <a:off x="6552105" y="4191615"/>
                <a:ext cx="870929" cy="1019337"/>
              </a:xfrm>
              <a:custGeom>
                <a:avLst/>
                <a:gdLst/>
                <a:ahLst/>
                <a:cxnLst/>
                <a:rect l="l" t="t" r="r" b="b"/>
                <a:pathLst>
                  <a:path w="19672" h="20626" extrusionOk="0">
                    <a:moveTo>
                      <a:pt x="19672" y="1"/>
                    </a:moveTo>
                    <a:lnTo>
                      <a:pt x="2887" y="1006"/>
                    </a:lnTo>
                    <a:lnTo>
                      <a:pt x="2857" y="1206"/>
                    </a:lnTo>
                    <a:lnTo>
                      <a:pt x="1" y="20625"/>
                    </a:lnTo>
                    <a:lnTo>
                      <a:pt x="1" y="20625"/>
                    </a:lnTo>
                    <a:lnTo>
                      <a:pt x="15670" y="18785"/>
                    </a:lnTo>
                    <a:lnTo>
                      <a:pt x="19672"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5" name="Google Shape;1448;p37">
                <a:extLst>
                  <a:ext uri="{FF2B5EF4-FFF2-40B4-BE49-F238E27FC236}">
                    <a16:creationId xmlns:a16="http://schemas.microsoft.com/office/drawing/2014/main" id="{2EB41BC1-7CAA-F08D-41F9-3575E63E2E16}"/>
                  </a:ext>
                </a:extLst>
              </p:cNvPr>
              <p:cNvSpPr/>
              <p:nvPr/>
            </p:nvSpPr>
            <p:spPr>
              <a:xfrm>
                <a:off x="5630418" y="4000463"/>
                <a:ext cx="1792638" cy="265188"/>
              </a:xfrm>
              <a:custGeom>
                <a:avLst/>
                <a:gdLst/>
                <a:ahLst/>
                <a:cxnLst/>
                <a:rect l="l" t="t" r="r" b="b"/>
                <a:pathLst>
                  <a:path w="40491" h="5366" extrusionOk="0">
                    <a:moveTo>
                      <a:pt x="770" y="1"/>
                    </a:moveTo>
                    <a:lnTo>
                      <a:pt x="1" y="168"/>
                    </a:lnTo>
                    <a:lnTo>
                      <a:pt x="16326" y="4199"/>
                    </a:lnTo>
                    <a:cubicBezTo>
                      <a:pt x="16534" y="4345"/>
                      <a:pt x="16800" y="4481"/>
                      <a:pt x="17095" y="4603"/>
                    </a:cubicBezTo>
                    <a:cubicBezTo>
                      <a:pt x="18113" y="5027"/>
                      <a:pt x="19468" y="5301"/>
                      <a:pt x="19896" y="5344"/>
                    </a:cubicBezTo>
                    <a:lnTo>
                      <a:pt x="19898" y="5344"/>
                    </a:lnTo>
                    <a:cubicBezTo>
                      <a:pt x="19909" y="5346"/>
                      <a:pt x="19924" y="5347"/>
                      <a:pt x="19939" y="5349"/>
                    </a:cubicBezTo>
                    <a:cubicBezTo>
                      <a:pt x="19954" y="5351"/>
                      <a:pt x="19971" y="5352"/>
                      <a:pt x="19986" y="5353"/>
                    </a:cubicBezTo>
                    <a:cubicBezTo>
                      <a:pt x="20084" y="5361"/>
                      <a:pt x="20230" y="5366"/>
                      <a:pt x="20411" y="5366"/>
                    </a:cubicBezTo>
                    <a:cubicBezTo>
                      <a:pt x="21028" y="5366"/>
                      <a:pt x="22043" y="5311"/>
                      <a:pt x="22876" y="5131"/>
                    </a:cubicBezTo>
                    <a:cubicBezTo>
                      <a:pt x="23189" y="5064"/>
                      <a:pt x="23475" y="4979"/>
                      <a:pt x="23706" y="4874"/>
                    </a:cubicBezTo>
                    <a:lnTo>
                      <a:pt x="40491" y="3869"/>
                    </a:lnTo>
                    <a:lnTo>
                      <a:pt x="39765" y="3564"/>
                    </a:lnTo>
                    <a:lnTo>
                      <a:pt x="23646" y="4596"/>
                    </a:lnTo>
                    <a:cubicBezTo>
                      <a:pt x="23646" y="4596"/>
                      <a:pt x="22535" y="5192"/>
                      <a:pt x="20702" y="5192"/>
                    </a:cubicBezTo>
                    <a:cubicBezTo>
                      <a:pt x="20467" y="5192"/>
                      <a:pt x="20220" y="5182"/>
                      <a:pt x="19961" y="5160"/>
                    </a:cubicBezTo>
                    <a:lnTo>
                      <a:pt x="19956" y="5159"/>
                    </a:lnTo>
                    <a:cubicBezTo>
                      <a:pt x="17688" y="4939"/>
                      <a:pt x="16435" y="3936"/>
                      <a:pt x="16435" y="3936"/>
                    </a:cubicBezTo>
                    <a:lnTo>
                      <a:pt x="770"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6" name="Google Shape;1449;p37">
                <a:extLst>
                  <a:ext uri="{FF2B5EF4-FFF2-40B4-BE49-F238E27FC236}">
                    <a16:creationId xmlns:a16="http://schemas.microsoft.com/office/drawing/2014/main" id="{002F3E33-CC35-D2E0-E7A4-D647602E2B12}"/>
                  </a:ext>
                </a:extLst>
              </p:cNvPr>
              <p:cNvSpPr/>
              <p:nvPr/>
            </p:nvSpPr>
            <p:spPr>
              <a:xfrm>
                <a:off x="6323399" y="5009247"/>
                <a:ext cx="251955" cy="155031"/>
              </a:xfrm>
              <a:custGeom>
                <a:avLst/>
                <a:gdLst/>
                <a:ahLst/>
                <a:cxnLst/>
                <a:rect l="l" t="t" r="r" b="b"/>
                <a:pathLst>
                  <a:path w="5691" h="3137" extrusionOk="0">
                    <a:moveTo>
                      <a:pt x="86" y="0"/>
                    </a:moveTo>
                    <a:lnTo>
                      <a:pt x="0" y="2355"/>
                    </a:lnTo>
                    <a:cubicBezTo>
                      <a:pt x="0" y="2355"/>
                      <a:pt x="453" y="2876"/>
                      <a:pt x="2585" y="3083"/>
                    </a:cubicBezTo>
                    <a:lnTo>
                      <a:pt x="2585" y="3084"/>
                    </a:lnTo>
                    <a:lnTo>
                      <a:pt x="2674" y="3092"/>
                    </a:lnTo>
                    <a:cubicBezTo>
                      <a:pt x="3048" y="3124"/>
                      <a:pt x="3373" y="3137"/>
                      <a:pt x="3654" y="3137"/>
                    </a:cubicBezTo>
                    <a:cubicBezTo>
                      <a:pt x="4981" y="3137"/>
                      <a:pt x="5349" y="2845"/>
                      <a:pt x="5349" y="2845"/>
                    </a:cubicBezTo>
                    <a:lnTo>
                      <a:pt x="5690" y="514"/>
                    </a:lnTo>
                    <a:lnTo>
                      <a:pt x="5690" y="512"/>
                    </a:lnTo>
                    <a:cubicBezTo>
                      <a:pt x="5690" y="512"/>
                      <a:pt x="5209" y="1024"/>
                      <a:pt x="3596" y="1024"/>
                    </a:cubicBezTo>
                    <a:cubicBezTo>
                      <a:pt x="3362" y="1024"/>
                      <a:pt x="3105" y="1014"/>
                      <a:pt x="2821" y="989"/>
                    </a:cubicBezTo>
                    <a:cubicBezTo>
                      <a:pt x="585" y="776"/>
                      <a:pt x="86" y="0"/>
                      <a:pt x="86"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7" name="Google Shape;1450;p37">
                <a:extLst>
                  <a:ext uri="{FF2B5EF4-FFF2-40B4-BE49-F238E27FC236}">
                    <a16:creationId xmlns:a16="http://schemas.microsoft.com/office/drawing/2014/main" id="{2A9E012D-B720-02CA-37AC-96AE17AA00E7}"/>
                  </a:ext>
                </a:extLst>
              </p:cNvPr>
              <p:cNvSpPr/>
              <p:nvPr/>
            </p:nvSpPr>
            <p:spPr>
              <a:xfrm>
                <a:off x="6346730" y="4314815"/>
                <a:ext cx="319249" cy="145542"/>
              </a:xfrm>
              <a:custGeom>
                <a:avLst/>
                <a:gdLst/>
                <a:ahLst/>
                <a:cxnLst/>
                <a:rect l="l" t="t" r="r" b="b"/>
                <a:pathLst>
                  <a:path w="7211" h="2945" extrusionOk="0">
                    <a:moveTo>
                      <a:pt x="67" y="0"/>
                    </a:moveTo>
                    <a:lnTo>
                      <a:pt x="0" y="1855"/>
                    </a:lnTo>
                    <a:cubicBezTo>
                      <a:pt x="0" y="1855"/>
                      <a:pt x="1306" y="2698"/>
                      <a:pt x="3358" y="2906"/>
                    </a:cubicBezTo>
                    <a:lnTo>
                      <a:pt x="3358" y="2907"/>
                    </a:lnTo>
                    <a:cubicBezTo>
                      <a:pt x="3372" y="2908"/>
                      <a:pt x="3388" y="2910"/>
                      <a:pt x="3403" y="2911"/>
                    </a:cubicBezTo>
                    <a:cubicBezTo>
                      <a:pt x="3418" y="2912"/>
                      <a:pt x="3433" y="2914"/>
                      <a:pt x="3448" y="2915"/>
                    </a:cubicBezTo>
                    <a:cubicBezTo>
                      <a:pt x="3702" y="2936"/>
                      <a:pt x="3947" y="2945"/>
                      <a:pt x="4181" y="2945"/>
                    </a:cubicBezTo>
                    <a:cubicBezTo>
                      <a:pt x="5838" y="2945"/>
                      <a:pt x="6940" y="2489"/>
                      <a:pt x="6940" y="2489"/>
                    </a:cubicBezTo>
                    <a:lnTo>
                      <a:pt x="7210" y="652"/>
                    </a:lnTo>
                    <a:lnTo>
                      <a:pt x="7210" y="652"/>
                    </a:lnTo>
                    <a:cubicBezTo>
                      <a:pt x="7210" y="652"/>
                      <a:pt x="6543" y="932"/>
                      <a:pt x="4981" y="932"/>
                    </a:cubicBezTo>
                    <a:cubicBezTo>
                      <a:pt x="4578" y="932"/>
                      <a:pt x="4115" y="914"/>
                      <a:pt x="3589" y="867"/>
                    </a:cubicBezTo>
                    <a:cubicBezTo>
                      <a:pt x="1027" y="626"/>
                      <a:pt x="67" y="0"/>
                      <a:pt x="67"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8" name="Google Shape;1451;p37">
                <a:extLst>
                  <a:ext uri="{FF2B5EF4-FFF2-40B4-BE49-F238E27FC236}">
                    <a16:creationId xmlns:a16="http://schemas.microsoft.com/office/drawing/2014/main" id="{DB72114A-A335-F513-525B-1747D95CCA37}"/>
                  </a:ext>
                </a:extLst>
              </p:cNvPr>
              <p:cNvSpPr/>
              <p:nvPr/>
            </p:nvSpPr>
            <p:spPr>
              <a:xfrm>
                <a:off x="6552105" y="4241330"/>
                <a:ext cx="127815" cy="969620"/>
              </a:xfrm>
              <a:custGeom>
                <a:avLst/>
                <a:gdLst/>
                <a:ahLst/>
                <a:cxnLst/>
                <a:rect l="l" t="t" r="r" b="b"/>
                <a:pathLst>
                  <a:path w="2887" h="19620" extrusionOk="0">
                    <a:moveTo>
                      <a:pt x="2887" y="0"/>
                    </a:moveTo>
                    <a:lnTo>
                      <a:pt x="1" y="19619"/>
                    </a:lnTo>
                    <a:lnTo>
                      <a:pt x="1106" y="19489"/>
                    </a:lnTo>
                    <a:lnTo>
                      <a:pt x="2887" y="0"/>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9" name="Google Shape;1452;p37">
                <a:extLst>
                  <a:ext uri="{FF2B5EF4-FFF2-40B4-BE49-F238E27FC236}">
                    <a16:creationId xmlns:a16="http://schemas.microsoft.com/office/drawing/2014/main" id="{59CC2496-FAA4-9CEA-66E9-BE2D16324C24}"/>
                  </a:ext>
                </a:extLst>
              </p:cNvPr>
              <p:cNvSpPr/>
              <p:nvPr/>
            </p:nvSpPr>
            <p:spPr>
              <a:xfrm>
                <a:off x="6591639" y="4107899"/>
                <a:ext cx="633185" cy="100817"/>
              </a:xfrm>
              <a:custGeom>
                <a:avLst/>
                <a:gdLst/>
                <a:ahLst/>
                <a:cxnLst/>
                <a:rect l="l" t="t" r="r" b="b"/>
                <a:pathLst>
                  <a:path w="14302" h="2040" extrusionOk="0">
                    <a:moveTo>
                      <a:pt x="12007" y="0"/>
                    </a:moveTo>
                    <a:cubicBezTo>
                      <a:pt x="11002" y="0"/>
                      <a:pt x="9569" y="57"/>
                      <a:pt x="7539" y="227"/>
                    </a:cubicBezTo>
                    <a:cubicBezTo>
                      <a:pt x="1585" y="728"/>
                      <a:pt x="0" y="2039"/>
                      <a:pt x="0" y="2039"/>
                    </a:cubicBezTo>
                    <a:cubicBezTo>
                      <a:pt x="5539" y="318"/>
                      <a:pt x="14302" y="210"/>
                      <a:pt x="14302" y="210"/>
                    </a:cubicBezTo>
                    <a:cubicBezTo>
                      <a:pt x="14302" y="210"/>
                      <a:pt x="13951" y="0"/>
                      <a:pt x="12007"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0" name="Google Shape;1453;p37">
                <a:extLst>
                  <a:ext uri="{FF2B5EF4-FFF2-40B4-BE49-F238E27FC236}">
                    <a16:creationId xmlns:a16="http://schemas.microsoft.com/office/drawing/2014/main" id="{43AAFF3D-8F77-9ABF-446E-29DD52E1C44F}"/>
                  </a:ext>
                </a:extLst>
              </p:cNvPr>
              <p:cNvSpPr/>
              <p:nvPr/>
            </p:nvSpPr>
            <p:spPr>
              <a:xfrm>
                <a:off x="6610189" y="4127321"/>
                <a:ext cx="765427" cy="100323"/>
              </a:xfrm>
              <a:custGeom>
                <a:avLst/>
                <a:gdLst/>
                <a:ahLst/>
                <a:cxnLst/>
                <a:rect l="l" t="t" r="r" b="b"/>
                <a:pathLst>
                  <a:path w="17289" h="2030" extrusionOk="0">
                    <a:moveTo>
                      <a:pt x="15448" y="0"/>
                    </a:moveTo>
                    <a:lnTo>
                      <a:pt x="15448" y="0"/>
                    </a:lnTo>
                    <a:cubicBezTo>
                      <a:pt x="7546" y="113"/>
                      <a:pt x="1" y="1736"/>
                      <a:pt x="1" y="1736"/>
                    </a:cubicBezTo>
                    <a:cubicBezTo>
                      <a:pt x="729" y="1834"/>
                      <a:pt x="1515" y="2029"/>
                      <a:pt x="1515" y="2029"/>
                    </a:cubicBezTo>
                    <a:lnTo>
                      <a:pt x="17288" y="1020"/>
                    </a:lnTo>
                    <a:cubicBezTo>
                      <a:pt x="16290" y="796"/>
                      <a:pt x="14961" y="713"/>
                      <a:pt x="13540" y="713"/>
                    </a:cubicBezTo>
                    <a:cubicBezTo>
                      <a:pt x="9480" y="713"/>
                      <a:pt x="4668" y="1389"/>
                      <a:pt x="4668" y="1389"/>
                    </a:cubicBezTo>
                    <a:cubicBezTo>
                      <a:pt x="9685" y="224"/>
                      <a:pt x="15448" y="0"/>
                      <a:pt x="15448"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1" name="Google Shape;1454;p37">
                <a:extLst>
                  <a:ext uri="{FF2B5EF4-FFF2-40B4-BE49-F238E27FC236}">
                    <a16:creationId xmlns:a16="http://schemas.microsoft.com/office/drawing/2014/main" id="{42CDABF6-DBF3-0508-A6A3-CD9E924C6162}"/>
                  </a:ext>
                </a:extLst>
              </p:cNvPr>
              <p:cNvSpPr/>
              <p:nvPr/>
            </p:nvSpPr>
            <p:spPr>
              <a:xfrm>
                <a:off x="6552086" y="4190640"/>
                <a:ext cx="870973" cy="1019337"/>
              </a:xfrm>
              <a:custGeom>
                <a:avLst/>
                <a:gdLst/>
                <a:ahLst/>
                <a:cxnLst/>
                <a:rect l="l" t="t" r="r" b="b"/>
                <a:pathLst>
                  <a:path w="19673" h="20626" extrusionOk="0">
                    <a:moveTo>
                      <a:pt x="19673" y="1"/>
                    </a:moveTo>
                    <a:lnTo>
                      <a:pt x="19629" y="207"/>
                    </a:lnTo>
                    <a:lnTo>
                      <a:pt x="19629" y="207"/>
                    </a:lnTo>
                    <a:cubicBezTo>
                      <a:pt x="19658" y="73"/>
                      <a:pt x="19673" y="1"/>
                      <a:pt x="19673" y="1"/>
                    </a:cubicBezTo>
                    <a:close/>
                    <a:moveTo>
                      <a:pt x="19629" y="207"/>
                    </a:moveTo>
                    <a:cubicBezTo>
                      <a:pt x="19216" y="2099"/>
                      <a:pt x="15893" y="16381"/>
                      <a:pt x="9463" y="17173"/>
                    </a:cubicBezTo>
                    <a:cubicBezTo>
                      <a:pt x="9295" y="17193"/>
                      <a:pt x="9132" y="17203"/>
                      <a:pt x="8973" y="17203"/>
                    </a:cubicBezTo>
                    <a:cubicBezTo>
                      <a:pt x="2590" y="17203"/>
                      <a:pt x="2888" y="1008"/>
                      <a:pt x="2888" y="1006"/>
                    </a:cubicBezTo>
                    <a:lnTo>
                      <a:pt x="2888" y="1006"/>
                    </a:lnTo>
                    <a:lnTo>
                      <a:pt x="1" y="20625"/>
                    </a:lnTo>
                    <a:lnTo>
                      <a:pt x="1" y="20625"/>
                    </a:lnTo>
                    <a:lnTo>
                      <a:pt x="15671" y="18785"/>
                    </a:lnTo>
                    <a:lnTo>
                      <a:pt x="19629" y="207"/>
                    </a:ln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2" name="Google Shape;1455;p37">
                <a:extLst>
                  <a:ext uri="{FF2B5EF4-FFF2-40B4-BE49-F238E27FC236}">
                    <a16:creationId xmlns:a16="http://schemas.microsoft.com/office/drawing/2014/main" id="{B9A1BBE3-04F3-DF89-A4D3-F041BA273F17}"/>
                  </a:ext>
                </a:extLst>
              </p:cNvPr>
              <p:cNvSpPr/>
              <p:nvPr/>
            </p:nvSpPr>
            <p:spPr>
              <a:xfrm>
                <a:off x="7005887" y="4277949"/>
                <a:ext cx="331867" cy="354885"/>
              </a:xfrm>
              <a:custGeom>
                <a:avLst/>
                <a:gdLst/>
                <a:ahLst/>
                <a:cxnLst/>
                <a:rect l="l" t="t" r="r" b="b"/>
                <a:pathLst>
                  <a:path w="7496" h="7181" extrusionOk="0">
                    <a:moveTo>
                      <a:pt x="7496" y="1"/>
                    </a:moveTo>
                    <a:lnTo>
                      <a:pt x="7126" y="24"/>
                    </a:lnTo>
                    <a:cubicBezTo>
                      <a:pt x="7032" y="31"/>
                      <a:pt x="6939" y="36"/>
                      <a:pt x="6845" y="42"/>
                    </a:cubicBezTo>
                    <a:cubicBezTo>
                      <a:pt x="4555" y="192"/>
                      <a:pt x="2268" y="388"/>
                      <a:pt x="0" y="751"/>
                    </a:cubicBezTo>
                    <a:cubicBezTo>
                      <a:pt x="602" y="775"/>
                      <a:pt x="1203" y="784"/>
                      <a:pt x="1805" y="784"/>
                    </a:cubicBezTo>
                    <a:cubicBezTo>
                      <a:pt x="2995" y="784"/>
                      <a:pt x="4185" y="746"/>
                      <a:pt x="5373" y="697"/>
                    </a:cubicBezTo>
                    <a:cubicBezTo>
                      <a:pt x="5846" y="675"/>
                      <a:pt x="6319" y="650"/>
                      <a:pt x="6792" y="623"/>
                    </a:cubicBezTo>
                    <a:lnTo>
                      <a:pt x="6792" y="623"/>
                    </a:lnTo>
                    <a:cubicBezTo>
                      <a:pt x="6393" y="2797"/>
                      <a:pt x="6038" y="4979"/>
                      <a:pt x="5842" y="7181"/>
                    </a:cubicBezTo>
                    <a:cubicBezTo>
                      <a:pt x="6498" y="4942"/>
                      <a:pt x="6984" y="2657"/>
                      <a:pt x="7427" y="366"/>
                    </a:cubicBezTo>
                    <a:lnTo>
                      <a:pt x="7496" y="1"/>
                    </a:ln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3" name="Google Shape;1456;p37">
                <a:extLst>
                  <a:ext uri="{FF2B5EF4-FFF2-40B4-BE49-F238E27FC236}">
                    <a16:creationId xmlns:a16="http://schemas.microsoft.com/office/drawing/2014/main" id="{A84E9E4B-1058-C3B4-E60C-26CB890A1CB1}"/>
                  </a:ext>
                </a:extLst>
              </p:cNvPr>
              <p:cNvSpPr/>
              <p:nvPr/>
            </p:nvSpPr>
            <p:spPr>
              <a:xfrm>
                <a:off x="5706963" y="4142888"/>
                <a:ext cx="28644" cy="432376"/>
              </a:xfrm>
              <a:custGeom>
                <a:avLst/>
                <a:gdLst/>
                <a:ahLst/>
                <a:cxnLst/>
                <a:rect l="l" t="t" r="r" b="b"/>
                <a:pathLst>
                  <a:path w="647" h="8749" extrusionOk="0">
                    <a:moveTo>
                      <a:pt x="199" y="1"/>
                    </a:moveTo>
                    <a:cubicBezTo>
                      <a:pt x="11" y="1460"/>
                      <a:pt x="1" y="2919"/>
                      <a:pt x="33" y="4383"/>
                    </a:cubicBezTo>
                    <a:cubicBezTo>
                      <a:pt x="81" y="5846"/>
                      <a:pt x="175" y="7303"/>
                      <a:pt x="446" y="8749"/>
                    </a:cubicBezTo>
                    <a:cubicBezTo>
                      <a:pt x="634" y="7290"/>
                      <a:pt x="646" y="5831"/>
                      <a:pt x="612" y="4366"/>
                    </a:cubicBezTo>
                    <a:cubicBezTo>
                      <a:pt x="563" y="2904"/>
                      <a:pt x="469" y="1448"/>
                      <a:pt x="199"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4" name="Google Shape;1457;p37">
                <a:extLst>
                  <a:ext uri="{FF2B5EF4-FFF2-40B4-BE49-F238E27FC236}">
                    <a16:creationId xmlns:a16="http://schemas.microsoft.com/office/drawing/2014/main" id="{66B01B9A-D37D-5088-E506-C618DC84A18F}"/>
                  </a:ext>
                </a:extLst>
              </p:cNvPr>
              <p:cNvSpPr/>
              <p:nvPr/>
            </p:nvSpPr>
            <p:spPr>
              <a:xfrm>
                <a:off x="7156056" y="4246766"/>
                <a:ext cx="318718" cy="462472"/>
              </a:xfrm>
              <a:custGeom>
                <a:avLst/>
                <a:gdLst/>
                <a:ahLst/>
                <a:cxnLst/>
                <a:rect l="l" t="t" r="r" b="b"/>
                <a:pathLst>
                  <a:path w="7199" h="9358" extrusionOk="0">
                    <a:moveTo>
                      <a:pt x="5845" y="1"/>
                    </a:moveTo>
                    <a:cubicBezTo>
                      <a:pt x="5702" y="1"/>
                      <a:pt x="5558" y="39"/>
                      <a:pt x="5427" y="112"/>
                    </a:cubicBezTo>
                    <a:cubicBezTo>
                      <a:pt x="5144" y="271"/>
                      <a:pt x="4991" y="558"/>
                      <a:pt x="4895" y="856"/>
                    </a:cubicBezTo>
                    <a:cubicBezTo>
                      <a:pt x="4736" y="1357"/>
                      <a:pt x="4682" y="1905"/>
                      <a:pt x="4710" y="2437"/>
                    </a:cubicBezTo>
                    <a:cubicBezTo>
                      <a:pt x="4314" y="2288"/>
                      <a:pt x="3897" y="2149"/>
                      <a:pt x="3483" y="2114"/>
                    </a:cubicBezTo>
                    <a:cubicBezTo>
                      <a:pt x="3429" y="2109"/>
                      <a:pt x="3376" y="2107"/>
                      <a:pt x="3322" y="2107"/>
                    </a:cubicBezTo>
                    <a:cubicBezTo>
                      <a:pt x="2990" y="2107"/>
                      <a:pt x="2655" y="2197"/>
                      <a:pt x="2391" y="2429"/>
                    </a:cubicBezTo>
                    <a:cubicBezTo>
                      <a:pt x="2137" y="2651"/>
                      <a:pt x="1983" y="3014"/>
                      <a:pt x="2018" y="3374"/>
                    </a:cubicBezTo>
                    <a:cubicBezTo>
                      <a:pt x="1883" y="3339"/>
                      <a:pt x="1744" y="3310"/>
                      <a:pt x="1605" y="3303"/>
                    </a:cubicBezTo>
                    <a:cubicBezTo>
                      <a:pt x="1577" y="3302"/>
                      <a:pt x="1549" y="3301"/>
                      <a:pt x="1521" y="3301"/>
                    </a:cubicBezTo>
                    <a:cubicBezTo>
                      <a:pt x="1150" y="3301"/>
                      <a:pt x="766" y="3448"/>
                      <a:pt x="559" y="3813"/>
                    </a:cubicBezTo>
                    <a:cubicBezTo>
                      <a:pt x="401" y="4093"/>
                      <a:pt x="411" y="4478"/>
                      <a:pt x="597" y="4723"/>
                    </a:cubicBezTo>
                    <a:cubicBezTo>
                      <a:pt x="468" y="4757"/>
                      <a:pt x="350" y="4828"/>
                      <a:pt x="258" y="4936"/>
                    </a:cubicBezTo>
                    <a:cubicBezTo>
                      <a:pt x="1" y="5241"/>
                      <a:pt x="40" y="5704"/>
                      <a:pt x="292" y="5996"/>
                    </a:cubicBezTo>
                    <a:cubicBezTo>
                      <a:pt x="431" y="6156"/>
                      <a:pt x="603" y="6270"/>
                      <a:pt x="771" y="6386"/>
                    </a:cubicBezTo>
                    <a:cubicBezTo>
                      <a:pt x="877" y="6461"/>
                      <a:pt x="983" y="6538"/>
                      <a:pt x="1088" y="6612"/>
                    </a:cubicBezTo>
                    <a:cubicBezTo>
                      <a:pt x="1022" y="6640"/>
                      <a:pt x="961" y="6682"/>
                      <a:pt x="907" y="6738"/>
                    </a:cubicBezTo>
                    <a:cubicBezTo>
                      <a:pt x="518" y="7153"/>
                      <a:pt x="753" y="7862"/>
                      <a:pt x="1119" y="8107"/>
                    </a:cubicBezTo>
                    <a:cubicBezTo>
                      <a:pt x="2523" y="9044"/>
                      <a:pt x="3610" y="9358"/>
                      <a:pt x="4435" y="9358"/>
                    </a:cubicBezTo>
                    <a:cubicBezTo>
                      <a:pt x="5972" y="9358"/>
                      <a:pt x="6600" y="8267"/>
                      <a:pt x="6678" y="8085"/>
                    </a:cubicBezTo>
                    <a:cubicBezTo>
                      <a:pt x="6870" y="7633"/>
                      <a:pt x="6988" y="7147"/>
                      <a:pt x="7064" y="6652"/>
                    </a:cubicBezTo>
                    <a:cubicBezTo>
                      <a:pt x="7095" y="6445"/>
                      <a:pt x="7118" y="6235"/>
                      <a:pt x="7129" y="6025"/>
                    </a:cubicBezTo>
                    <a:lnTo>
                      <a:pt x="7129" y="6026"/>
                    </a:lnTo>
                    <a:cubicBezTo>
                      <a:pt x="7199" y="5941"/>
                      <a:pt x="6769" y="2763"/>
                      <a:pt x="6765" y="1815"/>
                    </a:cubicBezTo>
                    <a:cubicBezTo>
                      <a:pt x="6761" y="1220"/>
                      <a:pt x="6847" y="502"/>
                      <a:pt x="6273" y="128"/>
                    </a:cubicBezTo>
                    <a:cubicBezTo>
                      <a:pt x="6141" y="42"/>
                      <a:pt x="5993" y="1"/>
                      <a:pt x="5845" y="1"/>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5" name="Google Shape;1458;p37">
                <a:extLst>
                  <a:ext uri="{FF2B5EF4-FFF2-40B4-BE49-F238E27FC236}">
                    <a16:creationId xmlns:a16="http://schemas.microsoft.com/office/drawing/2014/main" id="{6ABC4C3E-4310-5EC1-7B47-89D9D81B7840}"/>
                  </a:ext>
                </a:extLst>
              </p:cNvPr>
              <p:cNvSpPr/>
              <p:nvPr/>
            </p:nvSpPr>
            <p:spPr>
              <a:xfrm>
                <a:off x="7181423" y="4479083"/>
                <a:ext cx="192674" cy="72400"/>
              </a:xfrm>
              <a:custGeom>
                <a:avLst/>
                <a:gdLst/>
                <a:ahLst/>
                <a:cxnLst/>
                <a:rect l="l" t="t" r="r" b="b"/>
                <a:pathLst>
                  <a:path w="4352" h="1465" extrusionOk="0">
                    <a:moveTo>
                      <a:pt x="324" y="1"/>
                    </a:moveTo>
                    <a:cubicBezTo>
                      <a:pt x="235" y="1"/>
                      <a:pt x="147" y="3"/>
                      <a:pt x="58" y="7"/>
                    </a:cubicBezTo>
                    <a:cubicBezTo>
                      <a:pt x="25" y="8"/>
                      <a:pt x="0" y="38"/>
                      <a:pt x="2" y="73"/>
                    </a:cubicBezTo>
                    <a:cubicBezTo>
                      <a:pt x="2" y="101"/>
                      <a:pt x="20" y="125"/>
                      <a:pt x="42" y="133"/>
                    </a:cubicBezTo>
                    <a:cubicBezTo>
                      <a:pt x="49" y="135"/>
                      <a:pt x="55" y="135"/>
                      <a:pt x="62" y="135"/>
                    </a:cubicBezTo>
                    <a:cubicBezTo>
                      <a:pt x="149" y="131"/>
                      <a:pt x="236" y="130"/>
                      <a:pt x="323" y="130"/>
                    </a:cubicBezTo>
                    <a:cubicBezTo>
                      <a:pt x="1712" y="130"/>
                      <a:pt x="3098" y="594"/>
                      <a:pt x="4253" y="1453"/>
                    </a:cubicBezTo>
                    <a:cubicBezTo>
                      <a:pt x="4262" y="1461"/>
                      <a:pt x="4274" y="1464"/>
                      <a:pt x="4285" y="1464"/>
                    </a:cubicBezTo>
                    <a:cubicBezTo>
                      <a:pt x="4303" y="1464"/>
                      <a:pt x="4322" y="1454"/>
                      <a:pt x="4333" y="1435"/>
                    </a:cubicBezTo>
                    <a:cubicBezTo>
                      <a:pt x="4352" y="1405"/>
                      <a:pt x="4344" y="1365"/>
                      <a:pt x="4318" y="1346"/>
                    </a:cubicBezTo>
                    <a:cubicBezTo>
                      <a:pt x="3144" y="473"/>
                      <a:pt x="1735" y="1"/>
                      <a:pt x="324"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6" name="Google Shape;1459;p37">
                <a:extLst>
                  <a:ext uri="{FF2B5EF4-FFF2-40B4-BE49-F238E27FC236}">
                    <a16:creationId xmlns:a16="http://schemas.microsoft.com/office/drawing/2014/main" id="{BF0EB1B4-1BB1-6DB7-F20E-010F8C9BEAFA}"/>
                  </a:ext>
                </a:extLst>
              </p:cNvPr>
              <p:cNvSpPr/>
              <p:nvPr/>
            </p:nvSpPr>
            <p:spPr>
              <a:xfrm>
                <a:off x="7203426" y="4571348"/>
                <a:ext cx="146763" cy="67409"/>
              </a:xfrm>
              <a:custGeom>
                <a:avLst/>
                <a:gdLst/>
                <a:ahLst/>
                <a:cxnLst/>
                <a:rect l="l" t="t" r="r" b="b"/>
                <a:pathLst>
                  <a:path w="3315" h="1364" extrusionOk="0">
                    <a:moveTo>
                      <a:pt x="151" y="1"/>
                    </a:moveTo>
                    <a:cubicBezTo>
                      <a:pt x="121" y="1"/>
                      <a:pt x="90" y="1"/>
                      <a:pt x="59" y="2"/>
                    </a:cubicBezTo>
                    <a:cubicBezTo>
                      <a:pt x="27" y="2"/>
                      <a:pt x="1" y="32"/>
                      <a:pt x="2" y="68"/>
                    </a:cubicBezTo>
                    <a:cubicBezTo>
                      <a:pt x="3" y="103"/>
                      <a:pt x="28" y="131"/>
                      <a:pt x="60" y="131"/>
                    </a:cubicBezTo>
                    <a:cubicBezTo>
                      <a:pt x="61" y="131"/>
                      <a:pt x="61" y="131"/>
                      <a:pt x="62" y="131"/>
                    </a:cubicBezTo>
                    <a:cubicBezTo>
                      <a:pt x="91" y="130"/>
                      <a:pt x="121" y="129"/>
                      <a:pt x="150" y="129"/>
                    </a:cubicBezTo>
                    <a:cubicBezTo>
                      <a:pt x="1301" y="129"/>
                      <a:pt x="2345" y="746"/>
                      <a:pt x="3218" y="1354"/>
                    </a:cubicBezTo>
                    <a:cubicBezTo>
                      <a:pt x="3222" y="1357"/>
                      <a:pt x="3226" y="1359"/>
                      <a:pt x="3231" y="1361"/>
                    </a:cubicBezTo>
                    <a:cubicBezTo>
                      <a:pt x="3237" y="1363"/>
                      <a:pt x="3243" y="1364"/>
                      <a:pt x="3249" y="1364"/>
                    </a:cubicBezTo>
                    <a:cubicBezTo>
                      <a:pt x="3268" y="1364"/>
                      <a:pt x="3286" y="1353"/>
                      <a:pt x="3297" y="1333"/>
                    </a:cubicBezTo>
                    <a:cubicBezTo>
                      <a:pt x="3314" y="1304"/>
                      <a:pt x="3306" y="1263"/>
                      <a:pt x="3279" y="1244"/>
                    </a:cubicBezTo>
                    <a:cubicBezTo>
                      <a:pt x="2393" y="627"/>
                      <a:pt x="1330" y="1"/>
                      <a:pt x="151"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7" name="Google Shape;1460;p37">
                <a:extLst>
                  <a:ext uri="{FF2B5EF4-FFF2-40B4-BE49-F238E27FC236}">
                    <a16:creationId xmlns:a16="http://schemas.microsoft.com/office/drawing/2014/main" id="{CB6DCFCB-4C04-F952-4BA8-D88BFB59E839}"/>
                  </a:ext>
                </a:extLst>
              </p:cNvPr>
              <p:cNvSpPr/>
              <p:nvPr/>
            </p:nvSpPr>
            <p:spPr>
              <a:xfrm>
                <a:off x="7364264" y="4362554"/>
                <a:ext cx="40199" cy="43292"/>
              </a:xfrm>
              <a:custGeom>
                <a:avLst/>
                <a:gdLst/>
                <a:ahLst/>
                <a:cxnLst/>
                <a:rect l="l" t="t" r="r" b="b"/>
                <a:pathLst>
                  <a:path w="908" h="876" extrusionOk="0">
                    <a:moveTo>
                      <a:pt x="72" y="0"/>
                    </a:moveTo>
                    <a:cubicBezTo>
                      <a:pt x="55" y="0"/>
                      <a:pt x="39" y="7"/>
                      <a:pt x="25" y="21"/>
                    </a:cubicBezTo>
                    <a:cubicBezTo>
                      <a:pt x="3" y="45"/>
                      <a:pt x="1" y="93"/>
                      <a:pt x="29" y="115"/>
                    </a:cubicBezTo>
                    <a:cubicBezTo>
                      <a:pt x="303" y="328"/>
                      <a:pt x="554" y="572"/>
                      <a:pt x="772" y="844"/>
                    </a:cubicBezTo>
                    <a:cubicBezTo>
                      <a:pt x="787" y="863"/>
                      <a:pt x="808" y="876"/>
                      <a:pt x="830" y="876"/>
                    </a:cubicBezTo>
                    <a:cubicBezTo>
                      <a:pt x="841" y="876"/>
                      <a:pt x="852" y="872"/>
                      <a:pt x="863" y="866"/>
                    </a:cubicBezTo>
                    <a:cubicBezTo>
                      <a:pt x="890" y="849"/>
                      <a:pt x="907" y="803"/>
                      <a:pt x="884" y="775"/>
                    </a:cubicBezTo>
                    <a:cubicBezTo>
                      <a:pt x="659" y="493"/>
                      <a:pt x="403" y="238"/>
                      <a:pt x="119" y="18"/>
                    </a:cubicBezTo>
                    <a:cubicBezTo>
                      <a:pt x="105" y="7"/>
                      <a:pt x="88" y="0"/>
                      <a:pt x="72"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8" name="Google Shape;1461;p37">
                <a:extLst>
                  <a:ext uri="{FF2B5EF4-FFF2-40B4-BE49-F238E27FC236}">
                    <a16:creationId xmlns:a16="http://schemas.microsoft.com/office/drawing/2014/main" id="{FA4B3CD5-5E15-1886-FC09-A90138E93284}"/>
                  </a:ext>
                </a:extLst>
              </p:cNvPr>
              <p:cNvSpPr/>
              <p:nvPr/>
            </p:nvSpPr>
            <p:spPr>
              <a:xfrm>
                <a:off x="7249778" y="4405845"/>
                <a:ext cx="126132" cy="64246"/>
              </a:xfrm>
              <a:custGeom>
                <a:avLst/>
                <a:gdLst/>
                <a:ahLst/>
                <a:cxnLst/>
                <a:rect l="l" t="t" r="r" b="b"/>
                <a:pathLst>
                  <a:path w="2849" h="1300" extrusionOk="0">
                    <a:moveTo>
                      <a:pt x="96" y="0"/>
                    </a:moveTo>
                    <a:cubicBezTo>
                      <a:pt x="23" y="0"/>
                      <a:pt x="0" y="116"/>
                      <a:pt x="80" y="130"/>
                    </a:cubicBezTo>
                    <a:cubicBezTo>
                      <a:pt x="1035" y="291"/>
                      <a:pt x="1941" y="687"/>
                      <a:pt x="2705" y="1285"/>
                    </a:cubicBezTo>
                    <a:cubicBezTo>
                      <a:pt x="2718" y="1295"/>
                      <a:pt x="2733" y="1300"/>
                      <a:pt x="2747" y="1300"/>
                    </a:cubicBezTo>
                    <a:cubicBezTo>
                      <a:pt x="2801" y="1300"/>
                      <a:pt x="2849" y="1230"/>
                      <a:pt x="2795" y="1187"/>
                    </a:cubicBezTo>
                    <a:cubicBezTo>
                      <a:pt x="2014" y="577"/>
                      <a:pt x="1087" y="165"/>
                      <a:pt x="109" y="1"/>
                    </a:cubicBezTo>
                    <a:cubicBezTo>
                      <a:pt x="104" y="1"/>
                      <a:pt x="100" y="0"/>
                      <a:pt x="9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9" name="Google Shape;1462;p37">
                <a:extLst>
                  <a:ext uri="{FF2B5EF4-FFF2-40B4-BE49-F238E27FC236}">
                    <a16:creationId xmlns:a16="http://schemas.microsoft.com/office/drawing/2014/main" id="{62691BCE-B520-8C42-FFEF-C4388CAC21D7}"/>
                  </a:ext>
                </a:extLst>
              </p:cNvPr>
              <p:cNvSpPr/>
              <p:nvPr/>
            </p:nvSpPr>
            <p:spPr>
              <a:xfrm>
                <a:off x="5548781" y="4284027"/>
                <a:ext cx="318718" cy="462522"/>
              </a:xfrm>
              <a:custGeom>
                <a:avLst/>
                <a:gdLst/>
                <a:ahLst/>
                <a:cxnLst/>
                <a:rect l="l" t="t" r="r" b="b"/>
                <a:pathLst>
                  <a:path w="7199" h="9359" extrusionOk="0">
                    <a:moveTo>
                      <a:pt x="1355" y="0"/>
                    </a:moveTo>
                    <a:cubicBezTo>
                      <a:pt x="1207" y="0"/>
                      <a:pt x="1058" y="42"/>
                      <a:pt x="927" y="128"/>
                    </a:cubicBezTo>
                    <a:cubicBezTo>
                      <a:pt x="352" y="503"/>
                      <a:pt x="438" y="1221"/>
                      <a:pt x="434" y="1814"/>
                    </a:cubicBezTo>
                    <a:cubicBezTo>
                      <a:pt x="430" y="2764"/>
                      <a:pt x="0" y="5942"/>
                      <a:pt x="71" y="6025"/>
                    </a:cubicBezTo>
                    <a:cubicBezTo>
                      <a:pt x="81" y="6236"/>
                      <a:pt x="103" y="6446"/>
                      <a:pt x="136" y="6653"/>
                    </a:cubicBezTo>
                    <a:cubicBezTo>
                      <a:pt x="211" y="7147"/>
                      <a:pt x="329" y="7633"/>
                      <a:pt x="521" y="8085"/>
                    </a:cubicBezTo>
                    <a:cubicBezTo>
                      <a:pt x="599" y="8268"/>
                      <a:pt x="1227" y="9358"/>
                      <a:pt x="2765" y="9358"/>
                    </a:cubicBezTo>
                    <a:cubicBezTo>
                      <a:pt x="3590" y="9358"/>
                      <a:pt x="4676" y="9044"/>
                      <a:pt x="6080" y="8107"/>
                    </a:cubicBezTo>
                    <a:cubicBezTo>
                      <a:pt x="6447" y="7863"/>
                      <a:pt x="6680" y="7154"/>
                      <a:pt x="6292" y="6738"/>
                    </a:cubicBezTo>
                    <a:cubicBezTo>
                      <a:pt x="6239" y="6681"/>
                      <a:pt x="6176" y="6641"/>
                      <a:pt x="6112" y="6611"/>
                    </a:cubicBezTo>
                    <a:cubicBezTo>
                      <a:pt x="6217" y="6537"/>
                      <a:pt x="6322" y="6462"/>
                      <a:pt x="6428" y="6386"/>
                    </a:cubicBezTo>
                    <a:cubicBezTo>
                      <a:pt x="6595" y="6271"/>
                      <a:pt x="6769" y="6156"/>
                      <a:pt x="6908" y="5997"/>
                    </a:cubicBezTo>
                    <a:cubicBezTo>
                      <a:pt x="7158" y="5704"/>
                      <a:pt x="7199" y="5242"/>
                      <a:pt x="6940" y="4937"/>
                    </a:cubicBezTo>
                    <a:cubicBezTo>
                      <a:pt x="6849" y="4828"/>
                      <a:pt x="6730" y="4756"/>
                      <a:pt x="6602" y="4724"/>
                    </a:cubicBezTo>
                    <a:cubicBezTo>
                      <a:pt x="6788" y="4477"/>
                      <a:pt x="6797" y="4094"/>
                      <a:pt x="6640" y="3813"/>
                    </a:cubicBezTo>
                    <a:cubicBezTo>
                      <a:pt x="6434" y="3448"/>
                      <a:pt x="6050" y="3302"/>
                      <a:pt x="5677" y="3302"/>
                    </a:cubicBezTo>
                    <a:cubicBezTo>
                      <a:pt x="5649" y="3302"/>
                      <a:pt x="5621" y="3302"/>
                      <a:pt x="5593" y="3304"/>
                    </a:cubicBezTo>
                    <a:cubicBezTo>
                      <a:pt x="5454" y="3311"/>
                      <a:pt x="5317" y="3339"/>
                      <a:pt x="5182" y="3374"/>
                    </a:cubicBezTo>
                    <a:cubicBezTo>
                      <a:pt x="5217" y="3014"/>
                      <a:pt x="5062" y="2652"/>
                      <a:pt x="4807" y="2430"/>
                    </a:cubicBezTo>
                    <a:cubicBezTo>
                      <a:pt x="4543" y="2197"/>
                      <a:pt x="4205" y="2107"/>
                      <a:pt x="3873" y="2107"/>
                    </a:cubicBezTo>
                    <a:cubicBezTo>
                      <a:pt x="3820" y="2107"/>
                      <a:pt x="3768" y="2109"/>
                      <a:pt x="3716" y="2113"/>
                    </a:cubicBezTo>
                    <a:cubicBezTo>
                      <a:pt x="3301" y="2149"/>
                      <a:pt x="2885" y="2288"/>
                      <a:pt x="2489" y="2438"/>
                    </a:cubicBezTo>
                    <a:cubicBezTo>
                      <a:pt x="2516" y="1904"/>
                      <a:pt x="2463" y="1357"/>
                      <a:pt x="2303" y="857"/>
                    </a:cubicBezTo>
                    <a:cubicBezTo>
                      <a:pt x="2209" y="558"/>
                      <a:pt x="2055" y="271"/>
                      <a:pt x="1772" y="112"/>
                    </a:cubicBezTo>
                    <a:cubicBezTo>
                      <a:pt x="1642" y="38"/>
                      <a:pt x="1498" y="0"/>
                      <a:pt x="1355" y="0"/>
                    </a:cubicBezTo>
                    <a:close/>
                  </a:path>
                </a:pathLst>
              </a:custGeom>
              <a:solidFill>
                <a:srgbClr val="D9996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0" name="Google Shape;1463;p37">
                <a:extLst>
                  <a:ext uri="{FF2B5EF4-FFF2-40B4-BE49-F238E27FC236}">
                    <a16:creationId xmlns:a16="http://schemas.microsoft.com/office/drawing/2014/main" id="{8D1277B0-08E1-F9C7-26C8-895C0F890CF3}"/>
                  </a:ext>
                </a:extLst>
              </p:cNvPr>
              <p:cNvSpPr/>
              <p:nvPr/>
            </p:nvSpPr>
            <p:spPr>
              <a:xfrm>
                <a:off x="5649454" y="4516345"/>
                <a:ext cx="192674" cy="72400"/>
              </a:xfrm>
              <a:custGeom>
                <a:avLst/>
                <a:gdLst/>
                <a:ahLst/>
                <a:cxnLst/>
                <a:rect l="l" t="t" r="r" b="b"/>
                <a:pathLst>
                  <a:path w="4352" h="1465" extrusionOk="0">
                    <a:moveTo>
                      <a:pt x="4033" y="0"/>
                    </a:moveTo>
                    <a:cubicBezTo>
                      <a:pt x="2620" y="0"/>
                      <a:pt x="1210" y="473"/>
                      <a:pt x="35" y="1346"/>
                    </a:cubicBezTo>
                    <a:cubicBezTo>
                      <a:pt x="9" y="1366"/>
                      <a:pt x="1" y="1406"/>
                      <a:pt x="19" y="1436"/>
                    </a:cubicBezTo>
                    <a:cubicBezTo>
                      <a:pt x="30" y="1455"/>
                      <a:pt x="49" y="1465"/>
                      <a:pt x="67" y="1465"/>
                    </a:cubicBezTo>
                    <a:cubicBezTo>
                      <a:pt x="78" y="1465"/>
                      <a:pt x="89" y="1461"/>
                      <a:pt x="99" y="1454"/>
                    </a:cubicBezTo>
                    <a:cubicBezTo>
                      <a:pt x="1254" y="595"/>
                      <a:pt x="2640" y="130"/>
                      <a:pt x="4029" y="130"/>
                    </a:cubicBezTo>
                    <a:cubicBezTo>
                      <a:pt x="4116" y="130"/>
                      <a:pt x="4204" y="132"/>
                      <a:pt x="4291" y="136"/>
                    </a:cubicBezTo>
                    <a:cubicBezTo>
                      <a:pt x="4297" y="136"/>
                      <a:pt x="4304" y="134"/>
                      <a:pt x="4310" y="133"/>
                    </a:cubicBezTo>
                    <a:cubicBezTo>
                      <a:pt x="4332" y="125"/>
                      <a:pt x="4351" y="102"/>
                      <a:pt x="4351" y="73"/>
                    </a:cubicBezTo>
                    <a:cubicBezTo>
                      <a:pt x="4352" y="38"/>
                      <a:pt x="4327" y="7"/>
                      <a:pt x="4295" y="6"/>
                    </a:cubicBezTo>
                    <a:cubicBezTo>
                      <a:pt x="4207" y="2"/>
                      <a:pt x="4120" y="0"/>
                      <a:pt x="4033"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1" name="Google Shape;1464;p37">
                <a:extLst>
                  <a:ext uri="{FF2B5EF4-FFF2-40B4-BE49-F238E27FC236}">
                    <a16:creationId xmlns:a16="http://schemas.microsoft.com/office/drawing/2014/main" id="{9CBEC31F-0B28-B9E7-F82F-0479B561416A}"/>
                  </a:ext>
                </a:extLst>
              </p:cNvPr>
              <p:cNvSpPr/>
              <p:nvPr/>
            </p:nvSpPr>
            <p:spPr>
              <a:xfrm>
                <a:off x="5673405" y="4608659"/>
                <a:ext cx="146719" cy="67409"/>
              </a:xfrm>
              <a:custGeom>
                <a:avLst/>
                <a:gdLst/>
                <a:ahLst/>
                <a:cxnLst/>
                <a:rect l="l" t="t" r="r" b="b"/>
                <a:pathLst>
                  <a:path w="3314" h="1364" extrusionOk="0">
                    <a:moveTo>
                      <a:pt x="3163" y="0"/>
                    </a:moveTo>
                    <a:cubicBezTo>
                      <a:pt x="1984" y="0"/>
                      <a:pt x="921" y="627"/>
                      <a:pt x="35" y="1243"/>
                    </a:cubicBezTo>
                    <a:cubicBezTo>
                      <a:pt x="8" y="1263"/>
                      <a:pt x="0" y="1303"/>
                      <a:pt x="17" y="1333"/>
                    </a:cubicBezTo>
                    <a:cubicBezTo>
                      <a:pt x="28" y="1352"/>
                      <a:pt x="47" y="1363"/>
                      <a:pt x="66" y="1363"/>
                    </a:cubicBezTo>
                    <a:cubicBezTo>
                      <a:pt x="72" y="1363"/>
                      <a:pt x="78" y="1362"/>
                      <a:pt x="83" y="1360"/>
                    </a:cubicBezTo>
                    <a:cubicBezTo>
                      <a:pt x="88" y="1359"/>
                      <a:pt x="92" y="1356"/>
                      <a:pt x="96" y="1354"/>
                    </a:cubicBezTo>
                    <a:cubicBezTo>
                      <a:pt x="969" y="746"/>
                      <a:pt x="2013" y="129"/>
                      <a:pt x="3165" y="129"/>
                    </a:cubicBezTo>
                    <a:cubicBezTo>
                      <a:pt x="3194" y="129"/>
                      <a:pt x="3223" y="129"/>
                      <a:pt x="3252" y="130"/>
                    </a:cubicBezTo>
                    <a:cubicBezTo>
                      <a:pt x="3285" y="130"/>
                      <a:pt x="3311" y="103"/>
                      <a:pt x="3312" y="68"/>
                    </a:cubicBezTo>
                    <a:cubicBezTo>
                      <a:pt x="3313" y="32"/>
                      <a:pt x="3287" y="2"/>
                      <a:pt x="3255" y="2"/>
                    </a:cubicBezTo>
                    <a:cubicBezTo>
                      <a:pt x="3224" y="1"/>
                      <a:pt x="3194" y="0"/>
                      <a:pt x="3163"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2" name="Google Shape;1465;p37">
                <a:extLst>
                  <a:ext uri="{FF2B5EF4-FFF2-40B4-BE49-F238E27FC236}">
                    <a16:creationId xmlns:a16="http://schemas.microsoft.com/office/drawing/2014/main" id="{ED0A87BA-BEC6-6C34-0EBB-44FF612F67A1}"/>
                  </a:ext>
                </a:extLst>
              </p:cNvPr>
              <p:cNvSpPr/>
              <p:nvPr/>
            </p:nvSpPr>
            <p:spPr>
              <a:xfrm>
                <a:off x="5619084" y="4399865"/>
                <a:ext cx="40199" cy="43292"/>
              </a:xfrm>
              <a:custGeom>
                <a:avLst/>
                <a:gdLst/>
                <a:ahLst/>
                <a:cxnLst/>
                <a:rect l="l" t="t" r="r" b="b"/>
                <a:pathLst>
                  <a:path w="908" h="876" extrusionOk="0">
                    <a:moveTo>
                      <a:pt x="836" y="0"/>
                    </a:moveTo>
                    <a:cubicBezTo>
                      <a:pt x="820" y="0"/>
                      <a:pt x="803" y="6"/>
                      <a:pt x="789" y="17"/>
                    </a:cubicBezTo>
                    <a:cubicBezTo>
                      <a:pt x="505" y="238"/>
                      <a:pt x="249" y="493"/>
                      <a:pt x="24" y="774"/>
                    </a:cubicBezTo>
                    <a:cubicBezTo>
                      <a:pt x="1" y="802"/>
                      <a:pt x="18" y="848"/>
                      <a:pt x="45" y="865"/>
                    </a:cubicBezTo>
                    <a:cubicBezTo>
                      <a:pt x="56" y="872"/>
                      <a:pt x="67" y="875"/>
                      <a:pt x="78" y="875"/>
                    </a:cubicBezTo>
                    <a:cubicBezTo>
                      <a:pt x="101" y="875"/>
                      <a:pt x="121" y="862"/>
                      <a:pt x="136" y="843"/>
                    </a:cubicBezTo>
                    <a:cubicBezTo>
                      <a:pt x="354" y="572"/>
                      <a:pt x="605" y="328"/>
                      <a:pt x="879" y="115"/>
                    </a:cubicBezTo>
                    <a:cubicBezTo>
                      <a:pt x="908" y="92"/>
                      <a:pt x="905" y="44"/>
                      <a:pt x="883" y="21"/>
                    </a:cubicBezTo>
                    <a:cubicBezTo>
                      <a:pt x="870" y="7"/>
                      <a:pt x="853" y="0"/>
                      <a:pt x="836"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3" name="Google Shape;1466;p37">
                <a:extLst>
                  <a:ext uri="{FF2B5EF4-FFF2-40B4-BE49-F238E27FC236}">
                    <a16:creationId xmlns:a16="http://schemas.microsoft.com/office/drawing/2014/main" id="{BC5375A2-A86D-EAAB-E8C8-9FB264E03B1C}"/>
                  </a:ext>
                </a:extLst>
              </p:cNvPr>
              <p:cNvSpPr/>
              <p:nvPr/>
            </p:nvSpPr>
            <p:spPr>
              <a:xfrm>
                <a:off x="5647639" y="4443057"/>
                <a:ext cx="126177" cy="64295"/>
              </a:xfrm>
              <a:custGeom>
                <a:avLst/>
                <a:gdLst/>
                <a:ahLst/>
                <a:cxnLst/>
                <a:rect l="l" t="t" r="r" b="b"/>
                <a:pathLst>
                  <a:path w="2850" h="1301" extrusionOk="0">
                    <a:moveTo>
                      <a:pt x="2752" y="1"/>
                    </a:moveTo>
                    <a:cubicBezTo>
                      <a:pt x="2749" y="1"/>
                      <a:pt x="2745" y="1"/>
                      <a:pt x="2741" y="2"/>
                    </a:cubicBezTo>
                    <a:cubicBezTo>
                      <a:pt x="1761" y="167"/>
                      <a:pt x="835" y="578"/>
                      <a:pt x="55" y="1189"/>
                    </a:cubicBezTo>
                    <a:cubicBezTo>
                      <a:pt x="1" y="1230"/>
                      <a:pt x="48" y="1300"/>
                      <a:pt x="102" y="1300"/>
                    </a:cubicBezTo>
                    <a:cubicBezTo>
                      <a:pt x="116" y="1300"/>
                      <a:pt x="131" y="1296"/>
                      <a:pt x="144" y="1285"/>
                    </a:cubicBezTo>
                    <a:cubicBezTo>
                      <a:pt x="907" y="689"/>
                      <a:pt x="1815" y="291"/>
                      <a:pt x="2769" y="132"/>
                    </a:cubicBezTo>
                    <a:cubicBezTo>
                      <a:pt x="2850" y="118"/>
                      <a:pt x="2826" y="1"/>
                      <a:pt x="2752"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6" name="Google Shape;1467;p37">
              <a:extLst>
                <a:ext uri="{FF2B5EF4-FFF2-40B4-BE49-F238E27FC236}">
                  <a16:creationId xmlns:a16="http://schemas.microsoft.com/office/drawing/2014/main" id="{FCB16FB2-FDF3-28BC-DC69-E824E0839071}"/>
                </a:ext>
              </a:extLst>
            </p:cNvPr>
            <p:cNvGrpSpPr/>
            <p:nvPr/>
          </p:nvGrpSpPr>
          <p:grpSpPr>
            <a:xfrm>
              <a:off x="6106674" y="3324926"/>
              <a:ext cx="391546" cy="575051"/>
              <a:chOff x="4450203" y="4661388"/>
              <a:chExt cx="391546" cy="575051"/>
            </a:xfrm>
          </p:grpSpPr>
          <p:sp>
            <p:nvSpPr>
              <p:cNvPr id="107" name="Google Shape;1468;p37">
                <a:extLst>
                  <a:ext uri="{FF2B5EF4-FFF2-40B4-BE49-F238E27FC236}">
                    <a16:creationId xmlns:a16="http://schemas.microsoft.com/office/drawing/2014/main" id="{C84C734A-ED20-2B51-4137-64F5B19016A7}"/>
                  </a:ext>
                </a:extLst>
              </p:cNvPr>
              <p:cNvSpPr/>
              <p:nvPr/>
            </p:nvSpPr>
            <p:spPr>
              <a:xfrm>
                <a:off x="4450203" y="4661388"/>
                <a:ext cx="391546" cy="575051"/>
              </a:xfrm>
              <a:custGeom>
                <a:avLst/>
                <a:gdLst/>
                <a:ahLst/>
                <a:cxnLst/>
                <a:rect l="l" t="t" r="r" b="b"/>
                <a:pathLst>
                  <a:path w="8844" h="11636" extrusionOk="0">
                    <a:moveTo>
                      <a:pt x="4511" y="1971"/>
                    </a:moveTo>
                    <a:cubicBezTo>
                      <a:pt x="4652" y="1971"/>
                      <a:pt x="4790" y="1981"/>
                      <a:pt x="4925" y="2004"/>
                    </a:cubicBezTo>
                    <a:cubicBezTo>
                      <a:pt x="5799" y="2149"/>
                      <a:pt x="6462" y="2760"/>
                      <a:pt x="6351" y="3422"/>
                    </a:cubicBezTo>
                    <a:cubicBezTo>
                      <a:pt x="6191" y="4384"/>
                      <a:pt x="4495" y="4972"/>
                      <a:pt x="3588" y="4972"/>
                    </a:cubicBezTo>
                    <a:cubicBezTo>
                      <a:pt x="3534" y="4972"/>
                      <a:pt x="3482" y="4969"/>
                      <a:pt x="3434" y="4965"/>
                    </a:cubicBezTo>
                    <a:cubicBezTo>
                      <a:pt x="3593" y="4011"/>
                      <a:pt x="3728" y="3001"/>
                      <a:pt x="3858" y="2026"/>
                    </a:cubicBezTo>
                    <a:cubicBezTo>
                      <a:pt x="4083" y="1993"/>
                      <a:pt x="4300" y="1971"/>
                      <a:pt x="4511" y="1971"/>
                    </a:cubicBezTo>
                    <a:close/>
                    <a:moveTo>
                      <a:pt x="3139" y="6629"/>
                    </a:moveTo>
                    <a:cubicBezTo>
                      <a:pt x="4573" y="7001"/>
                      <a:pt x="5510" y="7772"/>
                      <a:pt x="5377" y="8566"/>
                    </a:cubicBezTo>
                    <a:cubicBezTo>
                      <a:pt x="5268" y="9222"/>
                      <a:pt x="4378" y="9671"/>
                      <a:pt x="3591" y="9671"/>
                    </a:cubicBezTo>
                    <a:cubicBezTo>
                      <a:pt x="3487" y="9671"/>
                      <a:pt x="3384" y="9663"/>
                      <a:pt x="3285" y="9646"/>
                    </a:cubicBezTo>
                    <a:cubicBezTo>
                      <a:pt x="3009" y="9601"/>
                      <a:pt x="2786" y="9546"/>
                      <a:pt x="2596" y="9481"/>
                    </a:cubicBezTo>
                    <a:cubicBezTo>
                      <a:pt x="2791" y="8516"/>
                      <a:pt x="2967" y="7564"/>
                      <a:pt x="3139" y="6629"/>
                    </a:cubicBezTo>
                    <a:close/>
                    <a:moveTo>
                      <a:pt x="3770" y="0"/>
                    </a:moveTo>
                    <a:cubicBezTo>
                      <a:pt x="3129" y="0"/>
                      <a:pt x="2473" y="47"/>
                      <a:pt x="1861" y="130"/>
                    </a:cubicBezTo>
                    <a:cubicBezTo>
                      <a:pt x="1724" y="1484"/>
                      <a:pt x="1569" y="2784"/>
                      <a:pt x="1339" y="4237"/>
                    </a:cubicBezTo>
                    <a:cubicBezTo>
                      <a:pt x="1309" y="4431"/>
                      <a:pt x="1277" y="4630"/>
                      <a:pt x="1243" y="4833"/>
                    </a:cubicBezTo>
                    <a:cubicBezTo>
                      <a:pt x="930" y="6710"/>
                      <a:pt x="461" y="8925"/>
                      <a:pt x="0" y="10894"/>
                    </a:cubicBezTo>
                    <a:lnTo>
                      <a:pt x="2168" y="11456"/>
                    </a:lnTo>
                    <a:cubicBezTo>
                      <a:pt x="2343" y="11502"/>
                      <a:pt x="2518" y="11548"/>
                      <a:pt x="2729" y="11583"/>
                    </a:cubicBezTo>
                    <a:cubicBezTo>
                      <a:pt x="2941" y="11618"/>
                      <a:pt x="3161" y="11635"/>
                      <a:pt x="3386" y="11635"/>
                    </a:cubicBezTo>
                    <a:cubicBezTo>
                      <a:pt x="4966" y="11635"/>
                      <a:pt x="6767" y="10792"/>
                      <a:pt x="7367" y="9498"/>
                    </a:cubicBezTo>
                    <a:cubicBezTo>
                      <a:pt x="7451" y="9316"/>
                      <a:pt x="7513" y="9125"/>
                      <a:pt x="7545" y="8928"/>
                    </a:cubicBezTo>
                    <a:cubicBezTo>
                      <a:pt x="7618" y="8493"/>
                      <a:pt x="7602" y="8111"/>
                      <a:pt x="7515" y="7773"/>
                    </a:cubicBezTo>
                    <a:cubicBezTo>
                      <a:pt x="7407" y="7356"/>
                      <a:pt x="7192" y="7007"/>
                      <a:pt x="6902" y="6706"/>
                    </a:cubicBezTo>
                    <a:cubicBezTo>
                      <a:pt x="6673" y="6468"/>
                      <a:pt x="6399" y="6260"/>
                      <a:pt x="6093" y="6073"/>
                    </a:cubicBezTo>
                    <a:cubicBezTo>
                      <a:pt x="7271" y="5689"/>
                      <a:pt x="8341" y="4952"/>
                      <a:pt x="8574" y="3561"/>
                    </a:cubicBezTo>
                    <a:cubicBezTo>
                      <a:pt x="8844" y="1943"/>
                      <a:pt x="7396" y="454"/>
                      <a:pt x="5406" y="122"/>
                    </a:cubicBezTo>
                    <a:cubicBezTo>
                      <a:pt x="4902" y="38"/>
                      <a:pt x="4342" y="0"/>
                      <a:pt x="3770"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8" name="Google Shape;1469;p37">
                <a:extLst>
                  <a:ext uri="{FF2B5EF4-FFF2-40B4-BE49-F238E27FC236}">
                    <a16:creationId xmlns:a16="http://schemas.microsoft.com/office/drawing/2014/main" id="{72F7E301-E001-EBAF-5B6F-5DB6FCFC817E}"/>
                  </a:ext>
                </a:extLst>
              </p:cNvPr>
              <p:cNvSpPr/>
              <p:nvPr/>
            </p:nvSpPr>
            <p:spPr>
              <a:xfrm>
                <a:off x="4450203" y="4870726"/>
                <a:ext cx="337268" cy="365708"/>
              </a:xfrm>
              <a:custGeom>
                <a:avLst/>
                <a:gdLst/>
                <a:ahLst/>
                <a:cxnLst/>
                <a:rect l="l" t="t" r="r" b="b"/>
                <a:pathLst>
                  <a:path w="7618" h="7400" extrusionOk="0">
                    <a:moveTo>
                      <a:pt x="3139" y="2393"/>
                    </a:moveTo>
                    <a:cubicBezTo>
                      <a:pt x="4573" y="2765"/>
                      <a:pt x="5510" y="3536"/>
                      <a:pt x="5377" y="4330"/>
                    </a:cubicBezTo>
                    <a:cubicBezTo>
                      <a:pt x="5268" y="4986"/>
                      <a:pt x="4378" y="5435"/>
                      <a:pt x="3591" y="5435"/>
                    </a:cubicBezTo>
                    <a:cubicBezTo>
                      <a:pt x="3487" y="5435"/>
                      <a:pt x="3384" y="5427"/>
                      <a:pt x="3285" y="5410"/>
                    </a:cubicBezTo>
                    <a:cubicBezTo>
                      <a:pt x="3009" y="5365"/>
                      <a:pt x="2786" y="5310"/>
                      <a:pt x="2598" y="5245"/>
                    </a:cubicBezTo>
                    <a:cubicBezTo>
                      <a:pt x="2791" y="4280"/>
                      <a:pt x="2967" y="3328"/>
                      <a:pt x="3139" y="2393"/>
                    </a:cubicBezTo>
                    <a:close/>
                    <a:moveTo>
                      <a:pt x="1340" y="1"/>
                    </a:moveTo>
                    <a:cubicBezTo>
                      <a:pt x="1309" y="195"/>
                      <a:pt x="1277" y="395"/>
                      <a:pt x="1244" y="597"/>
                    </a:cubicBezTo>
                    <a:cubicBezTo>
                      <a:pt x="931" y="2474"/>
                      <a:pt x="461" y="4689"/>
                      <a:pt x="0" y="6658"/>
                    </a:cubicBezTo>
                    <a:lnTo>
                      <a:pt x="2168" y="7220"/>
                    </a:lnTo>
                    <a:cubicBezTo>
                      <a:pt x="2343" y="7266"/>
                      <a:pt x="2518" y="7312"/>
                      <a:pt x="2729" y="7347"/>
                    </a:cubicBezTo>
                    <a:cubicBezTo>
                      <a:pt x="2941" y="7382"/>
                      <a:pt x="3162" y="7400"/>
                      <a:pt x="3388" y="7400"/>
                    </a:cubicBezTo>
                    <a:cubicBezTo>
                      <a:pt x="4968" y="7400"/>
                      <a:pt x="6768" y="6556"/>
                      <a:pt x="7367" y="5262"/>
                    </a:cubicBezTo>
                    <a:cubicBezTo>
                      <a:pt x="7451" y="5080"/>
                      <a:pt x="7513" y="4889"/>
                      <a:pt x="7545" y="4692"/>
                    </a:cubicBezTo>
                    <a:cubicBezTo>
                      <a:pt x="7618" y="4257"/>
                      <a:pt x="7602" y="3875"/>
                      <a:pt x="7515" y="3537"/>
                    </a:cubicBezTo>
                    <a:cubicBezTo>
                      <a:pt x="7407" y="3120"/>
                      <a:pt x="7193" y="2771"/>
                      <a:pt x="6902" y="2470"/>
                    </a:cubicBezTo>
                    <a:cubicBezTo>
                      <a:pt x="6634" y="2509"/>
                      <a:pt x="6362" y="2528"/>
                      <a:pt x="6091" y="2528"/>
                    </a:cubicBezTo>
                    <a:cubicBezTo>
                      <a:pt x="6006" y="2528"/>
                      <a:pt x="5922" y="2527"/>
                      <a:pt x="5837" y="2523"/>
                    </a:cubicBezTo>
                    <a:cubicBezTo>
                      <a:pt x="5182" y="2494"/>
                      <a:pt x="4533" y="2357"/>
                      <a:pt x="3924" y="2112"/>
                    </a:cubicBezTo>
                    <a:cubicBezTo>
                      <a:pt x="3356" y="1885"/>
                      <a:pt x="2830" y="1562"/>
                      <a:pt x="2367" y="1163"/>
                    </a:cubicBezTo>
                    <a:cubicBezTo>
                      <a:pt x="1974" y="824"/>
                      <a:pt x="1629" y="430"/>
                      <a:pt x="134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9" name="Google Shape;1470;p37">
                <a:extLst>
                  <a:ext uri="{FF2B5EF4-FFF2-40B4-BE49-F238E27FC236}">
                    <a16:creationId xmlns:a16="http://schemas.microsoft.com/office/drawing/2014/main" id="{F6611410-C3A9-9AEE-5330-FFF9A438F9B5}"/>
                  </a:ext>
                </a:extLst>
              </p:cNvPr>
              <p:cNvSpPr/>
              <p:nvPr/>
            </p:nvSpPr>
            <p:spPr>
              <a:xfrm>
                <a:off x="4709855" y="4702851"/>
                <a:ext cx="102358" cy="191848"/>
              </a:xfrm>
              <a:custGeom>
                <a:avLst/>
                <a:gdLst/>
                <a:ahLst/>
                <a:cxnLst/>
                <a:rect l="l" t="t" r="r" b="b"/>
                <a:pathLst>
                  <a:path w="2312" h="3882" extrusionOk="0">
                    <a:moveTo>
                      <a:pt x="414" y="0"/>
                    </a:moveTo>
                    <a:cubicBezTo>
                      <a:pt x="136" y="0"/>
                      <a:pt x="0" y="470"/>
                      <a:pt x="312" y="640"/>
                    </a:cubicBezTo>
                    <a:cubicBezTo>
                      <a:pt x="1337" y="1197"/>
                      <a:pt x="1490" y="2527"/>
                      <a:pt x="744" y="3377"/>
                    </a:cubicBezTo>
                    <a:cubicBezTo>
                      <a:pt x="540" y="3607"/>
                      <a:pt x="770" y="3882"/>
                      <a:pt x="1015" y="3882"/>
                    </a:cubicBezTo>
                    <a:cubicBezTo>
                      <a:pt x="1101" y="3882"/>
                      <a:pt x="1189" y="3848"/>
                      <a:pt x="1260" y="3766"/>
                    </a:cubicBezTo>
                    <a:cubicBezTo>
                      <a:pt x="2311" y="2574"/>
                      <a:pt x="1922" y="783"/>
                      <a:pt x="558" y="40"/>
                    </a:cubicBezTo>
                    <a:cubicBezTo>
                      <a:pt x="507" y="13"/>
                      <a:pt x="459" y="0"/>
                      <a:pt x="414"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0" name="Google Shape;1471;p37">
                <a:extLst>
                  <a:ext uri="{FF2B5EF4-FFF2-40B4-BE49-F238E27FC236}">
                    <a16:creationId xmlns:a16="http://schemas.microsoft.com/office/drawing/2014/main" id="{F7C1935F-368C-D04E-50EB-5A2A879B4C97}"/>
                  </a:ext>
                </a:extLst>
              </p:cNvPr>
              <p:cNvSpPr/>
              <p:nvPr/>
            </p:nvSpPr>
            <p:spPr>
              <a:xfrm>
                <a:off x="4678334" y="4894842"/>
                <a:ext cx="61893" cy="50952"/>
              </a:xfrm>
              <a:custGeom>
                <a:avLst/>
                <a:gdLst/>
                <a:ahLst/>
                <a:cxnLst/>
                <a:rect l="l" t="t" r="r" b="b"/>
                <a:pathLst>
                  <a:path w="1398" h="1031" extrusionOk="0">
                    <a:moveTo>
                      <a:pt x="1017" y="0"/>
                    </a:moveTo>
                    <a:cubicBezTo>
                      <a:pt x="977" y="0"/>
                      <a:pt x="938" y="9"/>
                      <a:pt x="902" y="30"/>
                    </a:cubicBezTo>
                    <a:cubicBezTo>
                      <a:pt x="685" y="153"/>
                      <a:pt x="468" y="278"/>
                      <a:pt x="252" y="401"/>
                    </a:cubicBezTo>
                    <a:cubicBezTo>
                      <a:pt x="100" y="487"/>
                      <a:pt x="1" y="645"/>
                      <a:pt x="74" y="823"/>
                    </a:cubicBezTo>
                    <a:cubicBezTo>
                      <a:pt x="118" y="934"/>
                      <a:pt x="252" y="1030"/>
                      <a:pt x="381" y="1030"/>
                    </a:cubicBezTo>
                    <a:cubicBezTo>
                      <a:pt x="420" y="1030"/>
                      <a:pt x="459" y="1021"/>
                      <a:pt x="494" y="1001"/>
                    </a:cubicBezTo>
                    <a:cubicBezTo>
                      <a:pt x="713" y="878"/>
                      <a:pt x="929" y="753"/>
                      <a:pt x="1146" y="630"/>
                    </a:cubicBezTo>
                    <a:cubicBezTo>
                      <a:pt x="1298" y="543"/>
                      <a:pt x="1397" y="384"/>
                      <a:pt x="1324" y="207"/>
                    </a:cubicBezTo>
                    <a:cubicBezTo>
                      <a:pt x="1280" y="96"/>
                      <a:pt x="1146" y="0"/>
                      <a:pt x="1017"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1" name="Google Shape;1472;p37">
                <a:extLst>
                  <a:ext uri="{FF2B5EF4-FFF2-40B4-BE49-F238E27FC236}">
                    <a16:creationId xmlns:a16="http://schemas.microsoft.com/office/drawing/2014/main" id="{0EF4244A-54ED-194A-6910-30FEEB5BD386}"/>
                  </a:ext>
                </a:extLst>
              </p:cNvPr>
              <p:cNvSpPr/>
              <p:nvPr/>
            </p:nvSpPr>
            <p:spPr>
              <a:xfrm>
                <a:off x="4603515" y="5092023"/>
                <a:ext cx="157433" cy="109564"/>
              </a:xfrm>
              <a:custGeom>
                <a:avLst/>
                <a:gdLst/>
                <a:ahLst/>
                <a:cxnLst/>
                <a:rect l="l" t="t" r="r" b="b"/>
                <a:pathLst>
                  <a:path w="3556" h="2217" extrusionOk="0">
                    <a:moveTo>
                      <a:pt x="3128" y="0"/>
                    </a:moveTo>
                    <a:cubicBezTo>
                      <a:pt x="3012" y="0"/>
                      <a:pt x="2894" y="53"/>
                      <a:pt x="2825" y="178"/>
                    </a:cubicBezTo>
                    <a:cubicBezTo>
                      <a:pt x="2339" y="1047"/>
                      <a:pt x="1397" y="1558"/>
                      <a:pt x="415" y="1574"/>
                    </a:cubicBezTo>
                    <a:cubicBezTo>
                      <a:pt x="1" y="1582"/>
                      <a:pt x="83" y="2217"/>
                      <a:pt x="490" y="2217"/>
                    </a:cubicBezTo>
                    <a:cubicBezTo>
                      <a:pt x="492" y="2217"/>
                      <a:pt x="494" y="2217"/>
                      <a:pt x="496" y="2217"/>
                    </a:cubicBezTo>
                    <a:cubicBezTo>
                      <a:pt x="1727" y="2196"/>
                      <a:pt x="2830" y="1486"/>
                      <a:pt x="3423" y="422"/>
                    </a:cubicBezTo>
                    <a:cubicBezTo>
                      <a:pt x="3556" y="185"/>
                      <a:pt x="3345" y="0"/>
                      <a:pt x="3128"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7" name="Google Shape;1473;p37">
              <a:extLst>
                <a:ext uri="{FF2B5EF4-FFF2-40B4-BE49-F238E27FC236}">
                  <a16:creationId xmlns:a16="http://schemas.microsoft.com/office/drawing/2014/main" id="{9237911F-01D8-8FEB-B8CE-D3DD8439B672}"/>
                </a:ext>
              </a:extLst>
            </p:cNvPr>
            <p:cNvGrpSpPr/>
            <p:nvPr/>
          </p:nvGrpSpPr>
          <p:grpSpPr>
            <a:xfrm>
              <a:off x="5564762" y="3054269"/>
              <a:ext cx="364708" cy="639640"/>
              <a:chOff x="6138962" y="1866319"/>
              <a:chExt cx="364708" cy="639640"/>
            </a:xfrm>
          </p:grpSpPr>
          <p:sp>
            <p:nvSpPr>
              <p:cNvPr id="103" name="Google Shape;1474;p37">
                <a:extLst>
                  <a:ext uri="{FF2B5EF4-FFF2-40B4-BE49-F238E27FC236}">
                    <a16:creationId xmlns:a16="http://schemas.microsoft.com/office/drawing/2014/main" id="{800D48CF-45BD-0EFF-D3AD-2D00A1DFAD7D}"/>
                  </a:ext>
                </a:extLst>
              </p:cNvPr>
              <p:cNvSpPr/>
              <p:nvPr/>
            </p:nvSpPr>
            <p:spPr>
              <a:xfrm>
                <a:off x="6138962" y="1866319"/>
                <a:ext cx="364708" cy="639595"/>
              </a:xfrm>
              <a:custGeom>
                <a:avLst/>
                <a:gdLst/>
                <a:ahLst/>
                <a:cxnLst/>
                <a:rect l="l" t="t" r="r" b="b"/>
                <a:pathLst>
                  <a:path w="7928" h="12455" extrusionOk="0">
                    <a:moveTo>
                      <a:pt x="2637" y="2136"/>
                    </a:moveTo>
                    <a:lnTo>
                      <a:pt x="4259" y="6972"/>
                    </a:lnTo>
                    <a:lnTo>
                      <a:pt x="3078" y="7212"/>
                    </a:lnTo>
                    <a:lnTo>
                      <a:pt x="2458" y="7339"/>
                    </a:lnTo>
                    <a:lnTo>
                      <a:pt x="2456" y="7339"/>
                    </a:lnTo>
                    <a:lnTo>
                      <a:pt x="2477" y="6751"/>
                    </a:lnTo>
                    <a:lnTo>
                      <a:pt x="2637" y="2136"/>
                    </a:lnTo>
                    <a:close/>
                    <a:moveTo>
                      <a:pt x="3977" y="1"/>
                    </a:moveTo>
                    <a:lnTo>
                      <a:pt x="941" y="240"/>
                    </a:lnTo>
                    <a:lnTo>
                      <a:pt x="613" y="4495"/>
                    </a:lnTo>
                    <a:lnTo>
                      <a:pt x="0" y="12454"/>
                    </a:lnTo>
                    <a:lnTo>
                      <a:pt x="0" y="12454"/>
                    </a:lnTo>
                    <a:lnTo>
                      <a:pt x="2299" y="12271"/>
                    </a:lnTo>
                    <a:lnTo>
                      <a:pt x="2406" y="9126"/>
                    </a:lnTo>
                    <a:lnTo>
                      <a:pt x="4801" y="8626"/>
                    </a:lnTo>
                    <a:lnTo>
                      <a:pt x="5549" y="10814"/>
                    </a:lnTo>
                    <a:lnTo>
                      <a:pt x="7927" y="10617"/>
                    </a:lnTo>
                    <a:lnTo>
                      <a:pt x="7211" y="8694"/>
                    </a:lnTo>
                    <a:lnTo>
                      <a:pt x="3977" y="1"/>
                    </a:ln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4" name="Google Shape;1475;p37">
                <a:extLst>
                  <a:ext uri="{FF2B5EF4-FFF2-40B4-BE49-F238E27FC236}">
                    <a16:creationId xmlns:a16="http://schemas.microsoft.com/office/drawing/2014/main" id="{AC781B1E-79C4-E132-3F1F-342480EC4FCF}"/>
                  </a:ext>
                </a:extLst>
              </p:cNvPr>
              <p:cNvSpPr/>
              <p:nvPr/>
            </p:nvSpPr>
            <p:spPr>
              <a:xfrm>
                <a:off x="6139008" y="2097090"/>
                <a:ext cx="364662" cy="408869"/>
              </a:xfrm>
              <a:custGeom>
                <a:avLst/>
                <a:gdLst/>
                <a:ahLst/>
                <a:cxnLst/>
                <a:rect l="l" t="t" r="r" b="b"/>
                <a:pathLst>
                  <a:path w="7927" h="7962" extrusionOk="0">
                    <a:moveTo>
                      <a:pt x="612" y="1"/>
                    </a:moveTo>
                    <a:lnTo>
                      <a:pt x="1" y="7961"/>
                    </a:lnTo>
                    <a:lnTo>
                      <a:pt x="2298" y="7777"/>
                    </a:lnTo>
                    <a:lnTo>
                      <a:pt x="2405" y="4632"/>
                    </a:lnTo>
                    <a:lnTo>
                      <a:pt x="4800" y="4132"/>
                    </a:lnTo>
                    <a:lnTo>
                      <a:pt x="5548" y="6321"/>
                    </a:lnTo>
                    <a:lnTo>
                      <a:pt x="7926" y="6123"/>
                    </a:lnTo>
                    <a:lnTo>
                      <a:pt x="7210" y="4200"/>
                    </a:lnTo>
                    <a:cubicBezTo>
                      <a:pt x="6806" y="4167"/>
                      <a:pt x="6405" y="4104"/>
                      <a:pt x="6009" y="4013"/>
                    </a:cubicBezTo>
                    <a:cubicBezTo>
                      <a:pt x="5209" y="3828"/>
                      <a:pt x="4433" y="3528"/>
                      <a:pt x="3719" y="3123"/>
                    </a:cubicBezTo>
                    <a:cubicBezTo>
                      <a:pt x="3500" y="2998"/>
                      <a:pt x="3284" y="2863"/>
                      <a:pt x="3077" y="2718"/>
                    </a:cubicBezTo>
                    <a:lnTo>
                      <a:pt x="2455" y="2845"/>
                    </a:lnTo>
                    <a:lnTo>
                      <a:pt x="2476" y="2257"/>
                    </a:lnTo>
                    <a:cubicBezTo>
                      <a:pt x="2223" y="2044"/>
                      <a:pt x="1983" y="1814"/>
                      <a:pt x="1758" y="1571"/>
                    </a:cubicBezTo>
                    <a:cubicBezTo>
                      <a:pt x="1316" y="1093"/>
                      <a:pt x="932" y="566"/>
                      <a:pt x="612"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5" name="Google Shape;1476;p37">
                <a:extLst>
                  <a:ext uri="{FF2B5EF4-FFF2-40B4-BE49-F238E27FC236}">
                    <a16:creationId xmlns:a16="http://schemas.microsoft.com/office/drawing/2014/main" id="{9D53D595-A4EF-13AA-D514-C8AF7AAA417F}"/>
                  </a:ext>
                </a:extLst>
              </p:cNvPr>
              <p:cNvSpPr/>
              <p:nvPr/>
            </p:nvSpPr>
            <p:spPr>
              <a:xfrm>
                <a:off x="6280420" y="1904575"/>
                <a:ext cx="97341" cy="217067"/>
              </a:xfrm>
              <a:custGeom>
                <a:avLst/>
                <a:gdLst/>
                <a:ahLst/>
                <a:cxnLst/>
                <a:rect l="l" t="t" r="r" b="b"/>
                <a:pathLst>
                  <a:path w="2116" h="4227" extrusionOk="0">
                    <a:moveTo>
                      <a:pt x="429" y="0"/>
                    </a:moveTo>
                    <a:cubicBezTo>
                      <a:pt x="224" y="0"/>
                      <a:pt x="0" y="214"/>
                      <a:pt x="97" y="471"/>
                    </a:cubicBezTo>
                    <a:cubicBezTo>
                      <a:pt x="544" y="1661"/>
                      <a:pt x="991" y="2851"/>
                      <a:pt x="1437" y="4041"/>
                    </a:cubicBezTo>
                    <a:cubicBezTo>
                      <a:pt x="1487" y="4172"/>
                      <a:pt x="1585" y="4226"/>
                      <a:pt x="1688" y="4226"/>
                    </a:cubicBezTo>
                    <a:cubicBezTo>
                      <a:pt x="1892" y="4226"/>
                      <a:pt x="2116" y="4012"/>
                      <a:pt x="2019" y="3755"/>
                    </a:cubicBezTo>
                    <a:cubicBezTo>
                      <a:pt x="1572" y="2565"/>
                      <a:pt x="1126" y="1375"/>
                      <a:pt x="679" y="186"/>
                    </a:cubicBezTo>
                    <a:cubicBezTo>
                      <a:pt x="630" y="55"/>
                      <a:pt x="532" y="0"/>
                      <a:pt x="429"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6" name="Google Shape;1477;p37">
                <a:extLst>
                  <a:ext uri="{FF2B5EF4-FFF2-40B4-BE49-F238E27FC236}">
                    <a16:creationId xmlns:a16="http://schemas.microsoft.com/office/drawing/2014/main" id="{CA210101-05C2-5B27-8328-10433788BCCA}"/>
                  </a:ext>
                </a:extLst>
              </p:cNvPr>
              <p:cNvSpPr/>
              <p:nvPr/>
            </p:nvSpPr>
            <p:spPr>
              <a:xfrm>
                <a:off x="6359452" y="2142741"/>
                <a:ext cx="62425" cy="111435"/>
              </a:xfrm>
              <a:custGeom>
                <a:avLst/>
                <a:gdLst/>
                <a:ahLst/>
                <a:cxnLst/>
                <a:rect l="l" t="t" r="r" b="b"/>
                <a:pathLst>
                  <a:path w="1357" h="2170" extrusionOk="0">
                    <a:moveTo>
                      <a:pt x="428" y="0"/>
                    </a:moveTo>
                    <a:cubicBezTo>
                      <a:pt x="224" y="0"/>
                      <a:pt x="0" y="214"/>
                      <a:pt x="99" y="472"/>
                    </a:cubicBezTo>
                    <a:cubicBezTo>
                      <a:pt x="292" y="976"/>
                      <a:pt x="484" y="1480"/>
                      <a:pt x="678" y="1985"/>
                    </a:cubicBezTo>
                    <a:cubicBezTo>
                      <a:pt x="728" y="2115"/>
                      <a:pt x="826" y="2170"/>
                      <a:pt x="929" y="2170"/>
                    </a:cubicBezTo>
                    <a:cubicBezTo>
                      <a:pt x="1134" y="2170"/>
                      <a:pt x="1357" y="1956"/>
                      <a:pt x="1259" y="1699"/>
                    </a:cubicBezTo>
                    <a:cubicBezTo>
                      <a:pt x="1066" y="1195"/>
                      <a:pt x="873" y="690"/>
                      <a:pt x="681" y="186"/>
                    </a:cubicBezTo>
                    <a:cubicBezTo>
                      <a:pt x="630" y="55"/>
                      <a:pt x="532" y="0"/>
                      <a:pt x="428"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8" name="Google Shape;1478;p37">
              <a:extLst>
                <a:ext uri="{FF2B5EF4-FFF2-40B4-BE49-F238E27FC236}">
                  <a16:creationId xmlns:a16="http://schemas.microsoft.com/office/drawing/2014/main" id="{B0CAA07F-1023-0A8E-0F5E-EEC874BC5ECE}"/>
                </a:ext>
              </a:extLst>
            </p:cNvPr>
            <p:cNvGrpSpPr/>
            <p:nvPr/>
          </p:nvGrpSpPr>
          <p:grpSpPr>
            <a:xfrm>
              <a:off x="3517449" y="2838567"/>
              <a:ext cx="3123982" cy="3007134"/>
              <a:chOff x="3788199" y="2983467"/>
              <a:chExt cx="3123982" cy="3007134"/>
            </a:xfrm>
          </p:grpSpPr>
          <p:sp>
            <p:nvSpPr>
              <p:cNvPr id="19" name="Google Shape;1479;p37">
                <a:extLst>
                  <a:ext uri="{FF2B5EF4-FFF2-40B4-BE49-F238E27FC236}">
                    <a16:creationId xmlns:a16="http://schemas.microsoft.com/office/drawing/2014/main" id="{E15AA8EA-8FBB-8E60-8942-05446F36553F}"/>
                  </a:ext>
                </a:extLst>
              </p:cNvPr>
              <p:cNvSpPr/>
              <p:nvPr/>
            </p:nvSpPr>
            <p:spPr>
              <a:xfrm>
                <a:off x="4229087" y="4380675"/>
                <a:ext cx="543888" cy="1103668"/>
              </a:xfrm>
              <a:custGeom>
                <a:avLst/>
                <a:gdLst/>
                <a:ahLst/>
                <a:cxnLst/>
                <a:rect l="l" t="t" r="r" b="b"/>
                <a:pathLst>
                  <a:path w="11823" h="21492" extrusionOk="0">
                    <a:moveTo>
                      <a:pt x="1993" y="1"/>
                    </a:moveTo>
                    <a:cubicBezTo>
                      <a:pt x="1993" y="1"/>
                      <a:pt x="1155" y="1557"/>
                      <a:pt x="610" y="3927"/>
                    </a:cubicBezTo>
                    <a:cubicBezTo>
                      <a:pt x="237" y="5538"/>
                      <a:pt x="0" y="7526"/>
                      <a:pt x="254" y="9658"/>
                    </a:cubicBezTo>
                    <a:cubicBezTo>
                      <a:pt x="276" y="9835"/>
                      <a:pt x="300" y="10013"/>
                      <a:pt x="328" y="10193"/>
                    </a:cubicBezTo>
                    <a:cubicBezTo>
                      <a:pt x="924" y="14001"/>
                      <a:pt x="3144" y="18196"/>
                      <a:pt x="8951" y="21491"/>
                    </a:cubicBezTo>
                    <a:cubicBezTo>
                      <a:pt x="9492" y="20305"/>
                      <a:pt x="9903" y="19172"/>
                      <a:pt x="10200" y="18090"/>
                    </a:cubicBezTo>
                    <a:cubicBezTo>
                      <a:pt x="10477" y="17084"/>
                      <a:pt x="10655" y="16123"/>
                      <a:pt x="10748" y="15206"/>
                    </a:cubicBezTo>
                    <a:cubicBezTo>
                      <a:pt x="11823" y="4756"/>
                      <a:pt x="1993" y="1"/>
                      <a:pt x="1993" y="1"/>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 name="Google Shape;1480;p37">
                <a:extLst>
                  <a:ext uri="{FF2B5EF4-FFF2-40B4-BE49-F238E27FC236}">
                    <a16:creationId xmlns:a16="http://schemas.microsoft.com/office/drawing/2014/main" id="{234DBBB7-25B9-0CC2-8440-B5EFEA39E990}"/>
                  </a:ext>
                </a:extLst>
              </p:cNvPr>
              <p:cNvSpPr/>
              <p:nvPr/>
            </p:nvSpPr>
            <p:spPr>
              <a:xfrm>
                <a:off x="4229087" y="4582228"/>
                <a:ext cx="469272" cy="902109"/>
              </a:xfrm>
              <a:custGeom>
                <a:avLst/>
                <a:gdLst/>
                <a:ahLst/>
                <a:cxnLst/>
                <a:rect l="l" t="t" r="r" b="b"/>
                <a:pathLst>
                  <a:path w="10201" h="17567" extrusionOk="0">
                    <a:moveTo>
                      <a:pt x="610" y="1"/>
                    </a:moveTo>
                    <a:cubicBezTo>
                      <a:pt x="237" y="1613"/>
                      <a:pt x="0" y="3601"/>
                      <a:pt x="254" y="5733"/>
                    </a:cubicBezTo>
                    <a:cubicBezTo>
                      <a:pt x="276" y="5910"/>
                      <a:pt x="300" y="6088"/>
                      <a:pt x="328" y="6268"/>
                    </a:cubicBezTo>
                    <a:cubicBezTo>
                      <a:pt x="924" y="10076"/>
                      <a:pt x="3144" y="14271"/>
                      <a:pt x="8951" y="17566"/>
                    </a:cubicBezTo>
                    <a:cubicBezTo>
                      <a:pt x="9492" y="16380"/>
                      <a:pt x="9903" y="15247"/>
                      <a:pt x="10200" y="14165"/>
                    </a:cubicBezTo>
                    <a:lnTo>
                      <a:pt x="10200" y="14163"/>
                    </a:lnTo>
                    <a:cubicBezTo>
                      <a:pt x="8818" y="13974"/>
                      <a:pt x="7531" y="13284"/>
                      <a:pt x="6479" y="12379"/>
                    </a:cubicBezTo>
                    <a:cubicBezTo>
                      <a:pt x="5137" y="11224"/>
                      <a:pt x="4091" y="9726"/>
                      <a:pt x="3225" y="8193"/>
                    </a:cubicBezTo>
                    <a:cubicBezTo>
                      <a:pt x="2344" y="6629"/>
                      <a:pt x="1664" y="4951"/>
                      <a:pt x="1203" y="3217"/>
                    </a:cubicBezTo>
                    <a:cubicBezTo>
                      <a:pt x="924" y="2162"/>
                      <a:pt x="724" y="1085"/>
                      <a:pt x="61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 name="Google Shape;1481;p37">
                <a:extLst>
                  <a:ext uri="{FF2B5EF4-FFF2-40B4-BE49-F238E27FC236}">
                    <a16:creationId xmlns:a16="http://schemas.microsoft.com/office/drawing/2014/main" id="{A74864CF-61BE-8C96-FD33-1B71BB0B4E3C}"/>
                  </a:ext>
                </a:extLst>
              </p:cNvPr>
              <p:cNvSpPr/>
              <p:nvPr/>
            </p:nvSpPr>
            <p:spPr>
              <a:xfrm>
                <a:off x="4359826" y="4489847"/>
                <a:ext cx="264928" cy="965889"/>
              </a:xfrm>
              <a:custGeom>
                <a:avLst/>
                <a:gdLst/>
                <a:ahLst/>
                <a:cxnLst/>
                <a:rect l="l" t="t" r="r" b="b"/>
                <a:pathLst>
                  <a:path w="5759" h="18809" extrusionOk="0">
                    <a:moveTo>
                      <a:pt x="3" y="1"/>
                    </a:moveTo>
                    <a:lnTo>
                      <a:pt x="3" y="1"/>
                    </a:lnTo>
                    <a:cubicBezTo>
                      <a:pt x="0" y="3717"/>
                      <a:pt x="694" y="7496"/>
                      <a:pt x="1895" y="11011"/>
                    </a:cubicBezTo>
                    <a:cubicBezTo>
                      <a:pt x="2845" y="13735"/>
                      <a:pt x="4141" y="16423"/>
                      <a:pt x="5758" y="18808"/>
                    </a:cubicBezTo>
                    <a:cubicBezTo>
                      <a:pt x="4284" y="16338"/>
                      <a:pt x="3054" y="13656"/>
                      <a:pt x="2119" y="10934"/>
                    </a:cubicBezTo>
                    <a:cubicBezTo>
                      <a:pt x="935" y="7426"/>
                      <a:pt x="209" y="3697"/>
                      <a:pt x="3"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 name="Google Shape;1482;p37">
                <a:extLst>
                  <a:ext uri="{FF2B5EF4-FFF2-40B4-BE49-F238E27FC236}">
                    <a16:creationId xmlns:a16="http://schemas.microsoft.com/office/drawing/2014/main" id="{3AD43E7F-E366-C638-16CF-49E0745C2868}"/>
                  </a:ext>
                </a:extLst>
              </p:cNvPr>
              <p:cNvSpPr/>
              <p:nvPr/>
            </p:nvSpPr>
            <p:spPr>
              <a:xfrm>
                <a:off x="4271455" y="4667060"/>
                <a:ext cx="251266" cy="249265"/>
              </a:xfrm>
              <a:custGeom>
                <a:avLst/>
                <a:gdLst/>
                <a:ahLst/>
                <a:cxnLst/>
                <a:rect l="l" t="t" r="r" b="b"/>
                <a:pathLst>
                  <a:path w="5462" h="4854" extrusionOk="0">
                    <a:moveTo>
                      <a:pt x="5462" y="1"/>
                    </a:moveTo>
                    <a:cubicBezTo>
                      <a:pt x="4914" y="689"/>
                      <a:pt x="4432" y="1431"/>
                      <a:pt x="4016" y="2208"/>
                    </a:cubicBezTo>
                    <a:cubicBezTo>
                      <a:pt x="3627" y="2935"/>
                      <a:pt x="3298" y="3696"/>
                      <a:pt x="3030" y="4477"/>
                    </a:cubicBezTo>
                    <a:lnTo>
                      <a:pt x="3030" y="4477"/>
                    </a:lnTo>
                    <a:cubicBezTo>
                      <a:pt x="2120" y="3050"/>
                      <a:pt x="874" y="1886"/>
                      <a:pt x="0" y="435"/>
                    </a:cubicBezTo>
                    <a:lnTo>
                      <a:pt x="0" y="435"/>
                    </a:lnTo>
                    <a:cubicBezTo>
                      <a:pt x="787" y="1991"/>
                      <a:pt x="2082" y="3226"/>
                      <a:pt x="2982" y="4705"/>
                    </a:cubicBezTo>
                    <a:lnTo>
                      <a:pt x="3073" y="4853"/>
                    </a:lnTo>
                    <a:lnTo>
                      <a:pt x="3128" y="4688"/>
                    </a:lnTo>
                    <a:cubicBezTo>
                      <a:pt x="3676" y="3025"/>
                      <a:pt x="4475" y="1446"/>
                      <a:pt x="5462"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 name="Google Shape;1483;p37">
                <a:extLst>
                  <a:ext uri="{FF2B5EF4-FFF2-40B4-BE49-F238E27FC236}">
                    <a16:creationId xmlns:a16="http://schemas.microsoft.com/office/drawing/2014/main" id="{6FC2F03E-1A25-CC11-BA13-CFA2A6F37E17}"/>
                  </a:ext>
                </a:extLst>
              </p:cNvPr>
              <p:cNvSpPr/>
              <p:nvPr/>
            </p:nvSpPr>
            <p:spPr>
              <a:xfrm>
                <a:off x="4339999" y="4976090"/>
                <a:ext cx="278453" cy="300772"/>
              </a:xfrm>
              <a:custGeom>
                <a:avLst/>
                <a:gdLst/>
                <a:ahLst/>
                <a:cxnLst/>
                <a:rect l="l" t="t" r="r" b="b"/>
                <a:pathLst>
                  <a:path w="6053" h="5857" extrusionOk="0">
                    <a:moveTo>
                      <a:pt x="0" y="1297"/>
                    </a:moveTo>
                    <a:cubicBezTo>
                      <a:pt x="4" y="1301"/>
                      <a:pt x="7" y="1305"/>
                      <a:pt x="11" y="1309"/>
                    </a:cubicBezTo>
                    <a:lnTo>
                      <a:pt x="11" y="1309"/>
                    </a:lnTo>
                    <a:cubicBezTo>
                      <a:pt x="8" y="1305"/>
                      <a:pt x="4" y="1301"/>
                      <a:pt x="1" y="1297"/>
                    </a:cubicBezTo>
                    <a:close/>
                    <a:moveTo>
                      <a:pt x="6053" y="0"/>
                    </a:moveTo>
                    <a:lnTo>
                      <a:pt x="6053" y="0"/>
                    </a:lnTo>
                    <a:cubicBezTo>
                      <a:pt x="5395" y="1355"/>
                      <a:pt x="4871" y="2773"/>
                      <a:pt x="4473" y="4224"/>
                    </a:cubicBezTo>
                    <a:cubicBezTo>
                      <a:pt x="4353" y="4665"/>
                      <a:pt x="4243" y="5108"/>
                      <a:pt x="4143" y="5554"/>
                    </a:cubicBezTo>
                    <a:lnTo>
                      <a:pt x="4143" y="5554"/>
                    </a:lnTo>
                    <a:cubicBezTo>
                      <a:pt x="2656" y="4252"/>
                      <a:pt x="1286" y="2819"/>
                      <a:pt x="11" y="1309"/>
                    </a:cubicBezTo>
                    <a:lnTo>
                      <a:pt x="11" y="1309"/>
                    </a:lnTo>
                    <a:cubicBezTo>
                      <a:pt x="1218" y="2939"/>
                      <a:pt x="2619" y="4424"/>
                      <a:pt x="4140" y="5765"/>
                    </a:cubicBezTo>
                    <a:lnTo>
                      <a:pt x="4243" y="5857"/>
                    </a:lnTo>
                    <a:lnTo>
                      <a:pt x="4272" y="5722"/>
                    </a:lnTo>
                    <a:cubicBezTo>
                      <a:pt x="4680" y="3763"/>
                      <a:pt x="5295" y="1851"/>
                      <a:pt x="6053"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 name="Google Shape;1484;p37">
                <a:extLst>
                  <a:ext uri="{FF2B5EF4-FFF2-40B4-BE49-F238E27FC236}">
                    <a16:creationId xmlns:a16="http://schemas.microsoft.com/office/drawing/2014/main" id="{1F8F4F32-C5EA-3D9B-A8DA-8D0F3433C75B}"/>
                  </a:ext>
                </a:extLst>
              </p:cNvPr>
              <p:cNvSpPr/>
              <p:nvPr/>
            </p:nvSpPr>
            <p:spPr>
              <a:xfrm>
                <a:off x="3788199" y="4992316"/>
                <a:ext cx="912920" cy="622187"/>
              </a:xfrm>
              <a:custGeom>
                <a:avLst/>
                <a:gdLst/>
                <a:ahLst/>
                <a:cxnLst/>
                <a:rect l="l" t="t" r="r" b="b"/>
                <a:pathLst>
                  <a:path w="19845" h="12116" extrusionOk="0">
                    <a:moveTo>
                      <a:pt x="4892" y="0"/>
                    </a:moveTo>
                    <a:cubicBezTo>
                      <a:pt x="2050" y="0"/>
                      <a:pt x="0" y="655"/>
                      <a:pt x="0" y="655"/>
                    </a:cubicBezTo>
                    <a:cubicBezTo>
                      <a:pt x="0" y="655"/>
                      <a:pt x="464" y="2360"/>
                      <a:pt x="1701" y="4455"/>
                    </a:cubicBezTo>
                    <a:cubicBezTo>
                      <a:pt x="2541" y="5880"/>
                      <a:pt x="3738" y="7484"/>
                      <a:pt x="5389" y="8856"/>
                    </a:cubicBezTo>
                    <a:cubicBezTo>
                      <a:pt x="5527" y="8970"/>
                      <a:pt x="5668" y="9082"/>
                      <a:pt x="5811" y="9192"/>
                    </a:cubicBezTo>
                    <a:cubicBezTo>
                      <a:pt x="7986" y="10866"/>
                      <a:pt x="10893" y="12115"/>
                      <a:pt x="14725" y="12115"/>
                    </a:cubicBezTo>
                    <a:cubicBezTo>
                      <a:pt x="16276" y="12115"/>
                      <a:pt x="17978" y="11911"/>
                      <a:pt x="19844" y="11447"/>
                    </a:cubicBezTo>
                    <a:cubicBezTo>
                      <a:pt x="19421" y="10214"/>
                      <a:pt x="18937" y="9109"/>
                      <a:pt x="18407" y="8119"/>
                    </a:cubicBezTo>
                    <a:cubicBezTo>
                      <a:pt x="17915" y="7201"/>
                      <a:pt x="17383" y="6381"/>
                      <a:pt x="16820" y="5653"/>
                    </a:cubicBezTo>
                    <a:cubicBezTo>
                      <a:pt x="13251" y="1027"/>
                      <a:pt x="8451" y="0"/>
                      <a:pt x="4892" y="0"/>
                    </a:cubicBezTo>
                    <a:close/>
                  </a:path>
                </a:pathLst>
              </a:custGeom>
              <a:solidFill>
                <a:srgbClr val="A4B42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 name="Google Shape;1485;p37">
                <a:extLst>
                  <a:ext uri="{FF2B5EF4-FFF2-40B4-BE49-F238E27FC236}">
                    <a16:creationId xmlns:a16="http://schemas.microsoft.com/office/drawing/2014/main" id="{5DB7BB11-7806-4A5D-FE7C-BD14273D9698}"/>
                  </a:ext>
                </a:extLst>
              </p:cNvPr>
              <p:cNvSpPr/>
              <p:nvPr/>
            </p:nvSpPr>
            <p:spPr>
              <a:xfrm>
                <a:off x="3866404" y="5221085"/>
                <a:ext cx="834715" cy="393412"/>
              </a:xfrm>
              <a:custGeom>
                <a:avLst/>
                <a:gdLst/>
                <a:ahLst/>
                <a:cxnLst/>
                <a:rect l="l" t="t" r="r" b="b"/>
                <a:pathLst>
                  <a:path w="18145" h="7661" extrusionOk="0">
                    <a:moveTo>
                      <a:pt x="1" y="0"/>
                    </a:moveTo>
                    <a:lnTo>
                      <a:pt x="1" y="0"/>
                    </a:lnTo>
                    <a:cubicBezTo>
                      <a:pt x="841" y="1425"/>
                      <a:pt x="2038" y="3029"/>
                      <a:pt x="3689" y="4401"/>
                    </a:cubicBezTo>
                    <a:cubicBezTo>
                      <a:pt x="3827" y="4515"/>
                      <a:pt x="3967" y="4627"/>
                      <a:pt x="4111" y="4737"/>
                    </a:cubicBezTo>
                    <a:cubicBezTo>
                      <a:pt x="6286" y="6411"/>
                      <a:pt x="9193" y="7660"/>
                      <a:pt x="13025" y="7660"/>
                    </a:cubicBezTo>
                    <a:cubicBezTo>
                      <a:pt x="14576" y="7660"/>
                      <a:pt x="16278" y="7456"/>
                      <a:pt x="18144" y="6992"/>
                    </a:cubicBezTo>
                    <a:cubicBezTo>
                      <a:pt x="17721" y="5759"/>
                      <a:pt x="17237" y="4654"/>
                      <a:pt x="16707" y="3664"/>
                    </a:cubicBezTo>
                    <a:cubicBezTo>
                      <a:pt x="15575" y="4478"/>
                      <a:pt x="14166" y="4864"/>
                      <a:pt x="12780" y="4933"/>
                    </a:cubicBezTo>
                    <a:cubicBezTo>
                      <a:pt x="12606" y="4941"/>
                      <a:pt x="12432" y="4946"/>
                      <a:pt x="12258" y="4946"/>
                    </a:cubicBezTo>
                    <a:cubicBezTo>
                      <a:pt x="10661" y="4946"/>
                      <a:pt x="9056" y="4603"/>
                      <a:pt x="7539" y="4137"/>
                    </a:cubicBezTo>
                    <a:cubicBezTo>
                      <a:pt x="5822" y="3612"/>
                      <a:pt x="4174" y="2863"/>
                      <a:pt x="2645" y="1922"/>
                    </a:cubicBezTo>
                    <a:cubicBezTo>
                      <a:pt x="1716" y="1351"/>
                      <a:pt x="829" y="708"/>
                      <a:pt x="1" y="0"/>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 name="Google Shape;1486;p37">
                <a:extLst>
                  <a:ext uri="{FF2B5EF4-FFF2-40B4-BE49-F238E27FC236}">
                    <a16:creationId xmlns:a16="http://schemas.microsoft.com/office/drawing/2014/main" id="{ADC8AE1F-C51B-7D01-1A98-6E696F632FDF}"/>
                  </a:ext>
                </a:extLst>
              </p:cNvPr>
              <p:cNvSpPr/>
              <p:nvPr/>
            </p:nvSpPr>
            <p:spPr>
              <a:xfrm>
                <a:off x="3883977" y="5074991"/>
                <a:ext cx="787793" cy="496835"/>
              </a:xfrm>
              <a:custGeom>
                <a:avLst/>
                <a:gdLst/>
                <a:ahLst/>
                <a:cxnLst/>
                <a:rect l="l" t="t" r="r" b="b"/>
                <a:pathLst>
                  <a:path w="17125" h="9675" extrusionOk="0">
                    <a:moveTo>
                      <a:pt x="0" y="1"/>
                    </a:moveTo>
                    <a:lnTo>
                      <a:pt x="0" y="1"/>
                    </a:lnTo>
                    <a:cubicBezTo>
                      <a:pt x="2556" y="2697"/>
                      <a:pt x="5662" y="4960"/>
                      <a:pt x="8955" y="6681"/>
                    </a:cubicBezTo>
                    <a:cubicBezTo>
                      <a:pt x="11518" y="8001"/>
                      <a:pt x="14308" y="9059"/>
                      <a:pt x="17124" y="9674"/>
                    </a:cubicBezTo>
                    <a:cubicBezTo>
                      <a:pt x="14354" y="8898"/>
                      <a:pt x="11615" y="7800"/>
                      <a:pt x="9064" y="6471"/>
                    </a:cubicBezTo>
                    <a:cubicBezTo>
                      <a:pt x="5789" y="4743"/>
                      <a:pt x="2695" y="2539"/>
                      <a:pt x="0"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 name="Google Shape;1487;p37">
                <a:extLst>
                  <a:ext uri="{FF2B5EF4-FFF2-40B4-BE49-F238E27FC236}">
                    <a16:creationId xmlns:a16="http://schemas.microsoft.com/office/drawing/2014/main" id="{073035F2-890B-CA03-B099-7989D098DCC3}"/>
                  </a:ext>
                </a:extLst>
              </p:cNvPr>
              <p:cNvSpPr/>
              <p:nvPr/>
            </p:nvSpPr>
            <p:spPr>
              <a:xfrm>
                <a:off x="3942906" y="5078329"/>
                <a:ext cx="242571" cy="265236"/>
              </a:xfrm>
              <a:custGeom>
                <a:avLst/>
                <a:gdLst/>
                <a:ahLst/>
                <a:cxnLst/>
                <a:rect l="l" t="t" r="r" b="b"/>
                <a:pathLst>
                  <a:path w="5273" h="5165" extrusionOk="0">
                    <a:moveTo>
                      <a:pt x="3661" y="1"/>
                    </a:moveTo>
                    <a:lnTo>
                      <a:pt x="3661" y="1"/>
                    </a:lnTo>
                    <a:cubicBezTo>
                      <a:pt x="3738" y="877"/>
                      <a:pt x="3898" y="1747"/>
                      <a:pt x="4132" y="2597"/>
                    </a:cubicBezTo>
                    <a:cubicBezTo>
                      <a:pt x="4350" y="3393"/>
                      <a:pt x="4636" y="4170"/>
                      <a:pt x="4979" y="4921"/>
                    </a:cubicBezTo>
                    <a:lnTo>
                      <a:pt x="4979" y="4921"/>
                    </a:lnTo>
                    <a:cubicBezTo>
                      <a:pt x="3336" y="4513"/>
                      <a:pt x="1631" y="4529"/>
                      <a:pt x="0" y="4078"/>
                    </a:cubicBezTo>
                    <a:lnTo>
                      <a:pt x="0" y="4078"/>
                    </a:lnTo>
                    <a:cubicBezTo>
                      <a:pt x="1642" y="4663"/>
                      <a:pt x="3432" y="4667"/>
                      <a:pt x="5103" y="5119"/>
                    </a:cubicBezTo>
                    <a:lnTo>
                      <a:pt x="5272" y="5165"/>
                    </a:lnTo>
                    <a:lnTo>
                      <a:pt x="5197" y="5008"/>
                    </a:lnTo>
                    <a:cubicBezTo>
                      <a:pt x="4447" y="3424"/>
                      <a:pt x="3941" y="1729"/>
                      <a:pt x="3661"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 name="Google Shape;1488;p37">
                <a:extLst>
                  <a:ext uri="{FF2B5EF4-FFF2-40B4-BE49-F238E27FC236}">
                    <a16:creationId xmlns:a16="http://schemas.microsoft.com/office/drawing/2014/main" id="{10651E05-3CFB-5214-D8C9-DCBEDAFF75FA}"/>
                  </a:ext>
                </a:extLst>
              </p:cNvPr>
              <p:cNvSpPr/>
              <p:nvPr/>
            </p:nvSpPr>
            <p:spPr>
              <a:xfrm>
                <a:off x="4210502" y="5228890"/>
                <a:ext cx="285998" cy="283466"/>
              </a:xfrm>
              <a:custGeom>
                <a:avLst/>
                <a:gdLst/>
                <a:ahLst/>
                <a:cxnLst/>
                <a:rect l="l" t="t" r="r" b="b"/>
                <a:pathLst>
                  <a:path w="6217" h="5520" extrusionOk="0">
                    <a:moveTo>
                      <a:pt x="3497" y="0"/>
                    </a:moveTo>
                    <a:cubicBezTo>
                      <a:pt x="3953" y="1434"/>
                      <a:pt x="4549" y="2825"/>
                      <a:pt x="5261" y="4150"/>
                    </a:cubicBezTo>
                    <a:cubicBezTo>
                      <a:pt x="5477" y="4552"/>
                      <a:pt x="5702" y="4950"/>
                      <a:pt x="5937" y="5341"/>
                    </a:cubicBezTo>
                    <a:lnTo>
                      <a:pt x="5937" y="5341"/>
                    </a:lnTo>
                    <a:cubicBezTo>
                      <a:pt x="5469" y="5361"/>
                      <a:pt x="5001" y="5370"/>
                      <a:pt x="4532" y="5370"/>
                    </a:cubicBezTo>
                    <a:cubicBezTo>
                      <a:pt x="3019" y="5370"/>
                      <a:pt x="1506" y="5274"/>
                      <a:pt x="1" y="5107"/>
                    </a:cubicBezTo>
                    <a:lnTo>
                      <a:pt x="1" y="5107"/>
                    </a:lnTo>
                    <a:cubicBezTo>
                      <a:pt x="1612" y="5391"/>
                      <a:pt x="3248" y="5519"/>
                      <a:pt x="4884" y="5519"/>
                    </a:cubicBezTo>
                    <a:cubicBezTo>
                      <a:pt x="5283" y="5519"/>
                      <a:pt x="5681" y="5511"/>
                      <a:pt x="6079" y="5497"/>
                    </a:cubicBezTo>
                    <a:lnTo>
                      <a:pt x="6217" y="5493"/>
                    </a:lnTo>
                    <a:lnTo>
                      <a:pt x="6144" y="5375"/>
                    </a:lnTo>
                    <a:cubicBezTo>
                      <a:pt x="5092" y="3673"/>
                      <a:pt x="4223" y="1864"/>
                      <a:pt x="3497" y="0"/>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 name="Google Shape;1489;p37">
                <a:extLst>
                  <a:ext uri="{FF2B5EF4-FFF2-40B4-BE49-F238E27FC236}">
                    <a16:creationId xmlns:a16="http://schemas.microsoft.com/office/drawing/2014/main" id="{215A76DD-DD24-1549-75A3-DFFF25444548}"/>
                  </a:ext>
                </a:extLst>
              </p:cNvPr>
              <p:cNvSpPr/>
              <p:nvPr/>
            </p:nvSpPr>
            <p:spPr>
              <a:xfrm>
                <a:off x="5954777" y="5188323"/>
                <a:ext cx="957404" cy="578075"/>
              </a:xfrm>
              <a:custGeom>
                <a:avLst/>
                <a:gdLst/>
                <a:ahLst/>
                <a:cxnLst/>
                <a:rect l="l" t="t" r="r" b="b"/>
                <a:pathLst>
                  <a:path w="20812" h="11257"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4" y="10755"/>
                      <a:pt x="3498" y="10957"/>
                    </a:cubicBezTo>
                    <a:cubicBezTo>
                      <a:pt x="4523" y="11146"/>
                      <a:pt x="5496" y="11240"/>
                      <a:pt x="6417" y="11255"/>
                    </a:cubicBezTo>
                    <a:cubicBezTo>
                      <a:pt x="6504" y="11256"/>
                      <a:pt x="6590" y="11257"/>
                      <a:pt x="6676" y="11257"/>
                    </a:cubicBezTo>
                    <a:cubicBezTo>
                      <a:pt x="16986" y="11257"/>
                      <a:pt x="20812" y="1223"/>
                      <a:pt x="20812" y="1223"/>
                    </a:cubicBezTo>
                    <a:cubicBezTo>
                      <a:pt x="20812" y="1223"/>
                      <a:pt x="19190" y="521"/>
                      <a:pt x="16780" y="182"/>
                    </a:cubicBezTo>
                    <a:cubicBezTo>
                      <a:pt x="16009" y="73"/>
                      <a:pt x="15156" y="0"/>
                      <a:pt x="14250" y="0"/>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 name="Google Shape;1490;p37">
                <a:extLst>
                  <a:ext uri="{FF2B5EF4-FFF2-40B4-BE49-F238E27FC236}">
                    <a16:creationId xmlns:a16="http://schemas.microsoft.com/office/drawing/2014/main" id="{C082C06C-3F83-93B1-A144-0EC23E2834CF}"/>
                  </a:ext>
                </a:extLst>
              </p:cNvPr>
              <p:cNvSpPr/>
              <p:nvPr/>
            </p:nvSpPr>
            <p:spPr>
              <a:xfrm>
                <a:off x="5954777" y="5188323"/>
                <a:ext cx="771968" cy="562721"/>
              </a:xfrm>
              <a:custGeom>
                <a:avLst/>
                <a:gdLst/>
                <a:ahLst/>
                <a:cxnLst/>
                <a:rect l="l" t="t" r="r" b="b"/>
                <a:pathLst>
                  <a:path w="16781" h="10958"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3" y="10754"/>
                      <a:pt x="3497" y="10957"/>
                    </a:cubicBezTo>
                    <a:lnTo>
                      <a:pt x="3497" y="10957"/>
                    </a:lnTo>
                    <a:cubicBezTo>
                      <a:pt x="3569" y="9565"/>
                      <a:pt x="4144" y="8222"/>
                      <a:pt x="4956" y="7096"/>
                    </a:cubicBezTo>
                    <a:cubicBezTo>
                      <a:pt x="5990" y="5661"/>
                      <a:pt x="7392" y="4488"/>
                      <a:pt x="8846" y="3494"/>
                    </a:cubicBezTo>
                    <a:cubicBezTo>
                      <a:pt x="10328" y="2481"/>
                      <a:pt x="11941" y="1660"/>
                      <a:pt x="13629" y="1051"/>
                    </a:cubicBezTo>
                    <a:cubicBezTo>
                      <a:pt x="14655" y="681"/>
                      <a:pt x="15710" y="389"/>
                      <a:pt x="16780" y="182"/>
                    </a:cubicBezTo>
                    <a:cubicBezTo>
                      <a:pt x="16009" y="73"/>
                      <a:pt x="15156" y="0"/>
                      <a:pt x="14250" y="0"/>
                    </a:cubicBezTo>
                    <a:close/>
                    <a:moveTo>
                      <a:pt x="3497" y="10957"/>
                    </a:moveTo>
                    <a:cubicBezTo>
                      <a:pt x="3497" y="10957"/>
                      <a:pt x="3497" y="10957"/>
                      <a:pt x="3497" y="10957"/>
                    </a:cubicBezTo>
                    <a:lnTo>
                      <a:pt x="3498" y="10957"/>
                    </a:lnTo>
                    <a:cubicBezTo>
                      <a:pt x="3498" y="10957"/>
                      <a:pt x="3497" y="10957"/>
                      <a:pt x="3497" y="10957"/>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 name="Google Shape;1491;p37">
                <a:extLst>
                  <a:ext uri="{FF2B5EF4-FFF2-40B4-BE49-F238E27FC236}">
                    <a16:creationId xmlns:a16="http://schemas.microsoft.com/office/drawing/2014/main" id="{478AF9A0-5DC2-74A0-6F0D-CC9C4CBB5940}"/>
                  </a:ext>
                </a:extLst>
              </p:cNvPr>
              <p:cNvSpPr/>
              <p:nvPr/>
            </p:nvSpPr>
            <p:spPr>
              <a:xfrm>
                <a:off x="5978928" y="5304017"/>
                <a:ext cx="839178" cy="377800"/>
              </a:xfrm>
              <a:custGeom>
                <a:avLst/>
                <a:gdLst/>
                <a:ahLst/>
                <a:cxnLst/>
                <a:rect l="l" t="t" r="r" b="b"/>
                <a:pathLst>
                  <a:path w="18242" h="7357" extrusionOk="0">
                    <a:moveTo>
                      <a:pt x="18241" y="1"/>
                    </a:moveTo>
                    <a:lnTo>
                      <a:pt x="18241" y="1"/>
                    </a:lnTo>
                    <a:cubicBezTo>
                      <a:pt x="14540" y="318"/>
                      <a:pt x="10834" y="1335"/>
                      <a:pt x="7436" y="2835"/>
                    </a:cubicBezTo>
                    <a:cubicBezTo>
                      <a:pt x="4803" y="4016"/>
                      <a:pt x="2237" y="5538"/>
                      <a:pt x="0" y="7356"/>
                    </a:cubicBezTo>
                    <a:cubicBezTo>
                      <a:pt x="2334" y="5674"/>
                      <a:pt x="4901" y="4217"/>
                      <a:pt x="7531" y="3052"/>
                    </a:cubicBezTo>
                    <a:cubicBezTo>
                      <a:pt x="10925" y="1570"/>
                      <a:pt x="14576" y="526"/>
                      <a:pt x="18241"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 name="Google Shape;1492;p37">
                <a:extLst>
                  <a:ext uri="{FF2B5EF4-FFF2-40B4-BE49-F238E27FC236}">
                    <a16:creationId xmlns:a16="http://schemas.microsoft.com/office/drawing/2014/main" id="{A7A7986C-087C-5B56-1E63-925712AE2FDA}"/>
                  </a:ext>
                </a:extLst>
              </p:cNvPr>
              <p:cNvSpPr/>
              <p:nvPr/>
            </p:nvSpPr>
            <p:spPr>
              <a:xfrm>
                <a:off x="6442035" y="5222779"/>
                <a:ext cx="231945" cy="277612"/>
              </a:xfrm>
              <a:custGeom>
                <a:avLst/>
                <a:gdLst/>
                <a:ahLst/>
                <a:cxnLst/>
                <a:rect l="l" t="t" r="r" b="b"/>
                <a:pathLst>
                  <a:path w="5042" h="5406" extrusionOk="0">
                    <a:moveTo>
                      <a:pt x="4139" y="1"/>
                    </a:moveTo>
                    <a:lnTo>
                      <a:pt x="4139" y="1"/>
                    </a:lnTo>
                    <a:cubicBezTo>
                      <a:pt x="2655" y="919"/>
                      <a:pt x="1537" y="2315"/>
                      <a:pt x="141" y="3341"/>
                    </a:cubicBezTo>
                    <a:lnTo>
                      <a:pt x="1" y="3444"/>
                    </a:lnTo>
                    <a:lnTo>
                      <a:pt x="171" y="3484"/>
                    </a:lnTo>
                    <a:cubicBezTo>
                      <a:pt x="1875" y="3886"/>
                      <a:pt x="3515" y="4547"/>
                      <a:pt x="5041" y="5405"/>
                    </a:cubicBezTo>
                    <a:cubicBezTo>
                      <a:pt x="4309" y="4918"/>
                      <a:pt x="3528" y="4501"/>
                      <a:pt x="2719" y="4156"/>
                    </a:cubicBezTo>
                    <a:cubicBezTo>
                      <a:pt x="1961" y="3830"/>
                      <a:pt x="1175" y="3568"/>
                      <a:pt x="374" y="3368"/>
                    </a:cubicBezTo>
                    <a:lnTo>
                      <a:pt x="374" y="3368"/>
                    </a:lnTo>
                    <a:cubicBezTo>
                      <a:pt x="1717" y="2337"/>
                      <a:pt x="2768" y="996"/>
                      <a:pt x="4139"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 name="Google Shape;1493;p37">
                <a:extLst>
                  <a:ext uri="{FF2B5EF4-FFF2-40B4-BE49-F238E27FC236}">
                    <a16:creationId xmlns:a16="http://schemas.microsoft.com/office/drawing/2014/main" id="{C3D73F42-D67E-AF9B-1E3E-EB6DEAE89290}"/>
                  </a:ext>
                </a:extLst>
              </p:cNvPr>
              <p:cNvSpPr/>
              <p:nvPr/>
            </p:nvSpPr>
            <p:spPr>
              <a:xfrm>
                <a:off x="6130782" y="5329487"/>
                <a:ext cx="275647" cy="303955"/>
              </a:xfrm>
              <a:custGeom>
                <a:avLst/>
                <a:gdLst/>
                <a:ahLst/>
                <a:cxnLst/>
                <a:rect l="l" t="t" r="r" b="b"/>
                <a:pathLst>
                  <a:path w="5992" h="5919" extrusionOk="0">
                    <a:moveTo>
                      <a:pt x="4179" y="1"/>
                    </a:moveTo>
                    <a:lnTo>
                      <a:pt x="4179" y="1"/>
                    </a:lnTo>
                    <a:cubicBezTo>
                      <a:pt x="2653" y="1347"/>
                      <a:pt x="1292" y="2874"/>
                      <a:pt x="83" y="4509"/>
                    </a:cubicBezTo>
                    <a:lnTo>
                      <a:pt x="1" y="4621"/>
                    </a:lnTo>
                    <a:lnTo>
                      <a:pt x="139" y="4637"/>
                    </a:lnTo>
                    <a:cubicBezTo>
                      <a:pt x="2125" y="4876"/>
                      <a:pt x="4082" y="5324"/>
                      <a:pt x="5991" y="5918"/>
                    </a:cubicBezTo>
                    <a:cubicBezTo>
                      <a:pt x="4586" y="5381"/>
                      <a:pt x="3127" y="4979"/>
                      <a:pt x="1647" y="4709"/>
                    </a:cubicBezTo>
                    <a:cubicBezTo>
                      <a:pt x="1198" y="4628"/>
                      <a:pt x="747" y="4556"/>
                      <a:pt x="295" y="4495"/>
                    </a:cubicBezTo>
                    <a:lnTo>
                      <a:pt x="295" y="4495"/>
                    </a:lnTo>
                    <a:cubicBezTo>
                      <a:pt x="1467" y="2896"/>
                      <a:pt x="2780" y="1404"/>
                      <a:pt x="4179" y="1"/>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 name="Google Shape;1494;p37">
                <a:extLst>
                  <a:ext uri="{FF2B5EF4-FFF2-40B4-BE49-F238E27FC236}">
                    <a16:creationId xmlns:a16="http://schemas.microsoft.com/office/drawing/2014/main" id="{8041DF99-B546-A134-F9F2-5C4E8A5A5506}"/>
                  </a:ext>
                </a:extLst>
              </p:cNvPr>
              <p:cNvSpPr/>
              <p:nvPr/>
            </p:nvSpPr>
            <p:spPr>
              <a:xfrm>
                <a:off x="5581651" y="4441629"/>
                <a:ext cx="625128" cy="1156766"/>
              </a:xfrm>
              <a:custGeom>
                <a:avLst/>
                <a:gdLst/>
                <a:ahLst/>
                <a:cxnLst/>
                <a:rect l="l" t="t" r="r" b="b"/>
                <a:pathLst>
                  <a:path w="13589" h="22526" extrusionOk="0">
                    <a:moveTo>
                      <a:pt x="7297" y="1"/>
                    </a:moveTo>
                    <a:cubicBezTo>
                      <a:pt x="7297" y="1"/>
                      <a:pt x="0" y="8124"/>
                      <a:pt x="4953" y="17390"/>
                    </a:cubicBezTo>
                    <a:cubicBezTo>
                      <a:pt x="5387" y="18201"/>
                      <a:pt x="5915" y="19024"/>
                      <a:pt x="6552" y="19850"/>
                    </a:cubicBezTo>
                    <a:cubicBezTo>
                      <a:pt x="7236" y="20739"/>
                      <a:pt x="8045" y="21633"/>
                      <a:pt x="8996" y="22525"/>
                    </a:cubicBezTo>
                    <a:cubicBezTo>
                      <a:pt x="13122" y="17278"/>
                      <a:pt x="13589" y="12553"/>
                      <a:pt x="12698" y="8803"/>
                    </a:cubicBezTo>
                    <a:cubicBezTo>
                      <a:pt x="12656" y="8626"/>
                      <a:pt x="12611" y="8452"/>
                      <a:pt x="12564" y="8280"/>
                    </a:cubicBezTo>
                    <a:cubicBezTo>
                      <a:pt x="11991" y="6212"/>
                      <a:pt x="11020" y="4461"/>
                      <a:pt x="10065" y="3110"/>
                    </a:cubicBezTo>
                    <a:cubicBezTo>
                      <a:pt x="8661" y="1123"/>
                      <a:pt x="7297" y="1"/>
                      <a:pt x="7297" y="1"/>
                    </a:cubicBezTo>
                    <a:close/>
                  </a:path>
                </a:pathLst>
              </a:custGeom>
              <a:solidFill>
                <a:srgbClr val="009E9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 name="Google Shape;1495;p37">
                <a:extLst>
                  <a:ext uri="{FF2B5EF4-FFF2-40B4-BE49-F238E27FC236}">
                    <a16:creationId xmlns:a16="http://schemas.microsoft.com/office/drawing/2014/main" id="{5ADC2C10-225B-C7A3-6B30-34B6B1CFC0E6}"/>
                  </a:ext>
                </a:extLst>
              </p:cNvPr>
              <p:cNvSpPr/>
              <p:nvPr/>
            </p:nvSpPr>
            <p:spPr>
              <a:xfrm>
                <a:off x="5883013" y="4601330"/>
                <a:ext cx="323766" cy="997060"/>
              </a:xfrm>
              <a:custGeom>
                <a:avLst/>
                <a:gdLst/>
                <a:ahLst/>
                <a:cxnLst/>
                <a:rect l="l" t="t" r="r" b="b"/>
                <a:pathLst>
                  <a:path w="7038" h="19416" extrusionOk="0">
                    <a:moveTo>
                      <a:pt x="3514" y="0"/>
                    </a:moveTo>
                    <a:lnTo>
                      <a:pt x="3514" y="0"/>
                    </a:lnTo>
                    <a:cubicBezTo>
                      <a:pt x="3819" y="1047"/>
                      <a:pt x="4041" y="2119"/>
                      <a:pt x="4182" y="3201"/>
                    </a:cubicBezTo>
                    <a:cubicBezTo>
                      <a:pt x="4412" y="4981"/>
                      <a:pt x="4418" y="6791"/>
                      <a:pt x="4193" y="8573"/>
                    </a:cubicBezTo>
                    <a:cubicBezTo>
                      <a:pt x="3974" y="10320"/>
                      <a:pt x="3572" y="12103"/>
                      <a:pt x="2768" y="13678"/>
                    </a:cubicBezTo>
                    <a:cubicBezTo>
                      <a:pt x="2137" y="14915"/>
                      <a:pt x="1207" y="16041"/>
                      <a:pt x="1" y="16740"/>
                    </a:cubicBezTo>
                    <a:cubicBezTo>
                      <a:pt x="685" y="17629"/>
                      <a:pt x="1494" y="18523"/>
                      <a:pt x="2445" y="19415"/>
                    </a:cubicBezTo>
                    <a:cubicBezTo>
                      <a:pt x="6571" y="14168"/>
                      <a:pt x="7038" y="9443"/>
                      <a:pt x="6147" y="5693"/>
                    </a:cubicBezTo>
                    <a:cubicBezTo>
                      <a:pt x="6105" y="5516"/>
                      <a:pt x="6061" y="5342"/>
                      <a:pt x="6013" y="5170"/>
                    </a:cubicBezTo>
                    <a:cubicBezTo>
                      <a:pt x="5440" y="3102"/>
                      <a:pt x="4469" y="1351"/>
                      <a:pt x="3514" y="0"/>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 name="Google Shape;1496;p37">
                <a:extLst>
                  <a:ext uri="{FF2B5EF4-FFF2-40B4-BE49-F238E27FC236}">
                    <a16:creationId xmlns:a16="http://schemas.microsoft.com/office/drawing/2014/main" id="{3A01A8F4-01EA-D1D0-2E1E-385942D2F842}"/>
                  </a:ext>
                </a:extLst>
              </p:cNvPr>
              <p:cNvSpPr/>
              <p:nvPr/>
            </p:nvSpPr>
            <p:spPr>
              <a:xfrm>
                <a:off x="5918113" y="4559274"/>
                <a:ext cx="118272" cy="1005841"/>
              </a:xfrm>
              <a:custGeom>
                <a:avLst/>
                <a:gdLst/>
                <a:ahLst/>
                <a:cxnLst/>
                <a:rect l="l" t="t" r="r" b="b"/>
                <a:pathLst>
                  <a:path w="2571" h="19587" extrusionOk="0">
                    <a:moveTo>
                      <a:pt x="0" y="1"/>
                    </a:moveTo>
                    <a:lnTo>
                      <a:pt x="0" y="1"/>
                    </a:lnTo>
                    <a:cubicBezTo>
                      <a:pt x="1208" y="3500"/>
                      <a:pt x="1948" y="7225"/>
                      <a:pt x="2182" y="10920"/>
                    </a:cubicBezTo>
                    <a:cubicBezTo>
                      <a:pt x="2347" y="13793"/>
                      <a:pt x="2224" y="16742"/>
                      <a:pt x="1795" y="19586"/>
                    </a:cubicBezTo>
                    <a:cubicBezTo>
                      <a:pt x="2389" y="16766"/>
                      <a:pt x="2570" y="13787"/>
                      <a:pt x="2417" y="10907"/>
                    </a:cubicBezTo>
                    <a:cubicBezTo>
                      <a:pt x="2199" y="7198"/>
                      <a:pt x="1409" y="3438"/>
                      <a:pt x="0" y="1"/>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 name="Google Shape;1497;p37">
                <a:extLst>
                  <a:ext uri="{FF2B5EF4-FFF2-40B4-BE49-F238E27FC236}">
                    <a16:creationId xmlns:a16="http://schemas.microsoft.com/office/drawing/2014/main" id="{53C7881E-A0B2-F97C-5907-C87D51264EF9}"/>
                  </a:ext>
                </a:extLst>
              </p:cNvPr>
              <p:cNvSpPr/>
              <p:nvPr/>
            </p:nvSpPr>
            <p:spPr>
              <a:xfrm>
                <a:off x="5827534" y="4706497"/>
                <a:ext cx="240225" cy="269857"/>
              </a:xfrm>
              <a:custGeom>
                <a:avLst/>
                <a:gdLst/>
                <a:ahLst/>
                <a:cxnLst/>
                <a:rect l="l" t="t" r="r" b="b"/>
                <a:pathLst>
                  <a:path w="5222" h="5255" extrusionOk="0">
                    <a:moveTo>
                      <a:pt x="5221" y="0"/>
                    </a:moveTo>
                    <a:lnTo>
                      <a:pt x="5221" y="0"/>
                    </a:lnTo>
                    <a:cubicBezTo>
                      <a:pt x="4963" y="1674"/>
                      <a:pt x="4249" y="3221"/>
                      <a:pt x="3947" y="4887"/>
                    </a:cubicBezTo>
                    <a:lnTo>
                      <a:pt x="3947" y="4887"/>
                    </a:lnTo>
                    <a:cubicBezTo>
                      <a:pt x="3403" y="4266"/>
                      <a:pt x="2811" y="3687"/>
                      <a:pt x="2174" y="3162"/>
                    </a:cubicBezTo>
                    <a:cubicBezTo>
                      <a:pt x="1496" y="2599"/>
                      <a:pt x="769" y="2097"/>
                      <a:pt x="0" y="1667"/>
                    </a:cubicBezTo>
                    <a:lnTo>
                      <a:pt x="0" y="1667"/>
                    </a:lnTo>
                    <a:cubicBezTo>
                      <a:pt x="1463" y="2632"/>
                      <a:pt x="2799" y="3789"/>
                      <a:pt x="3936" y="5122"/>
                    </a:cubicBezTo>
                    <a:lnTo>
                      <a:pt x="4050" y="5254"/>
                    </a:lnTo>
                    <a:lnTo>
                      <a:pt x="4077" y="5082"/>
                    </a:lnTo>
                    <a:cubicBezTo>
                      <a:pt x="4350" y="3372"/>
                      <a:pt x="5081" y="1738"/>
                      <a:pt x="5221" y="0"/>
                    </a:cubicBezTo>
                    <a:close/>
                  </a:path>
                </a:pathLst>
              </a:custGeom>
              <a:solidFill>
                <a:srgbClr val="00807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 name="Google Shape;1498;p37">
                <a:extLst>
                  <a:ext uri="{FF2B5EF4-FFF2-40B4-BE49-F238E27FC236}">
                    <a16:creationId xmlns:a16="http://schemas.microsoft.com/office/drawing/2014/main" id="{A3480337-7BD1-0692-CDA0-9669826FAA8A}"/>
                  </a:ext>
                </a:extLst>
              </p:cNvPr>
              <p:cNvSpPr/>
              <p:nvPr/>
            </p:nvSpPr>
            <p:spPr>
              <a:xfrm>
                <a:off x="5843819" y="5062410"/>
                <a:ext cx="280293" cy="299282"/>
              </a:xfrm>
              <a:custGeom>
                <a:avLst/>
                <a:gdLst/>
                <a:ahLst/>
                <a:cxnLst/>
                <a:rect l="l" t="t" r="r" b="b"/>
                <a:pathLst>
                  <a:path w="6093" h="5828" extrusionOk="0">
                    <a:moveTo>
                      <a:pt x="6092" y="0"/>
                    </a:moveTo>
                    <a:cubicBezTo>
                      <a:pt x="6092" y="2"/>
                      <a:pt x="6091" y="4"/>
                      <a:pt x="6091" y="6"/>
                    </a:cubicBezTo>
                    <a:lnTo>
                      <a:pt x="6091" y="6"/>
                    </a:lnTo>
                    <a:cubicBezTo>
                      <a:pt x="6091" y="5"/>
                      <a:pt x="6092" y="3"/>
                      <a:pt x="6092" y="1"/>
                    </a:cubicBezTo>
                    <a:lnTo>
                      <a:pt x="6092" y="0"/>
                    </a:lnTo>
                    <a:close/>
                    <a:moveTo>
                      <a:pt x="6091" y="6"/>
                    </a:moveTo>
                    <a:lnTo>
                      <a:pt x="6091" y="6"/>
                    </a:lnTo>
                    <a:cubicBezTo>
                      <a:pt x="5481" y="1890"/>
                      <a:pt x="4756" y="3739"/>
                      <a:pt x="3871" y="5511"/>
                    </a:cubicBezTo>
                    <a:lnTo>
                      <a:pt x="3871" y="5511"/>
                    </a:lnTo>
                    <a:cubicBezTo>
                      <a:pt x="3610" y="5136"/>
                      <a:pt x="3340" y="4767"/>
                      <a:pt x="3062" y="4404"/>
                    </a:cubicBezTo>
                    <a:cubicBezTo>
                      <a:pt x="2145" y="3211"/>
                      <a:pt x="1122" y="2098"/>
                      <a:pt x="1" y="1094"/>
                    </a:cubicBezTo>
                    <a:lnTo>
                      <a:pt x="1" y="1094"/>
                    </a:lnTo>
                    <a:cubicBezTo>
                      <a:pt x="1402" y="2520"/>
                      <a:pt x="2696" y="4055"/>
                      <a:pt x="3815" y="5714"/>
                    </a:cubicBezTo>
                    <a:lnTo>
                      <a:pt x="3892" y="5828"/>
                    </a:lnTo>
                    <a:lnTo>
                      <a:pt x="3954" y="5705"/>
                    </a:lnTo>
                    <a:cubicBezTo>
                      <a:pt x="4855" y="3883"/>
                      <a:pt x="5591" y="1977"/>
                      <a:pt x="6091" y="6"/>
                    </a:cubicBezTo>
                    <a:close/>
                  </a:path>
                </a:pathLst>
              </a:custGeom>
              <a:solidFill>
                <a:srgbClr val="54DF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 name="Google Shape;1499;p37">
                <a:extLst>
                  <a:ext uri="{FF2B5EF4-FFF2-40B4-BE49-F238E27FC236}">
                    <a16:creationId xmlns:a16="http://schemas.microsoft.com/office/drawing/2014/main" id="{6346E6D4-B868-1E31-A886-D93C2D7F40C4}"/>
                  </a:ext>
                </a:extLst>
              </p:cNvPr>
              <p:cNvSpPr/>
              <p:nvPr/>
            </p:nvSpPr>
            <p:spPr>
              <a:xfrm>
                <a:off x="5986151" y="4692221"/>
                <a:ext cx="670302" cy="898823"/>
              </a:xfrm>
              <a:custGeom>
                <a:avLst/>
                <a:gdLst/>
                <a:ahLst/>
                <a:cxnLst/>
                <a:rect l="l" t="t" r="r" b="b"/>
                <a:pathLst>
                  <a:path w="14571" h="17503" extrusionOk="0">
                    <a:moveTo>
                      <a:pt x="14355" y="1"/>
                    </a:moveTo>
                    <a:cubicBezTo>
                      <a:pt x="14355" y="1"/>
                      <a:pt x="3470" y="866"/>
                      <a:pt x="680" y="10994"/>
                    </a:cubicBezTo>
                    <a:cubicBezTo>
                      <a:pt x="434" y="11882"/>
                      <a:pt x="252" y="12842"/>
                      <a:pt x="145" y="13879"/>
                    </a:cubicBezTo>
                    <a:cubicBezTo>
                      <a:pt x="29" y="14994"/>
                      <a:pt x="0" y="16201"/>
                      <a:pt x="74" y="17502"/>
                    </a:cubicBezTo>
                    <a:cubicBezTo>
                      <a:pt x="6680" y="16539"/>
                      <a:pt x="10272" y="13434"/>
                      <a:pt x="12210" y="10102"/>
                    </a:cubicBezTo>
                    <a:cubicBezTo>
                      <a:pt x="12300" y="9946"/>
                      <a:pt x="12388" y="9789"/>
                      <a:pt x="12472" y="9630"/>
                    </a:cubicBezTo>
                    <a:cubicBezTo>
                      <a:pt x="13481" y="7736"/>
                      <a:pt x="13982" y="5797"/>
                      <a:pt x="14220" y="4161"/>
                    </a:cubicBezTo>
                    <a:cubicBezTo>
                      <a:pt x="14571" y="1754"/>
                      <a:pt x="14355" y="1"/>
                      <a:pt x="14355" y="1"/>
                    </a:cubicBezTo>
                    <a:close/>
                  </a:path>
                </a:pathLst>
              </a:custGeom>
              <a:solidFill>
                <a:srgbClr val="A4B42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 name="Google Shape;1500;p37">
                <a:extLst>
                  <a:ext uri="{FF2B5EF4-FFF2-40B4-BE49-F238E27FC236}">
                    <a16:creationId xmlns:a16="http://schemas.microsoft.com/office/drawing/2014/main" id="{ED68BF20-A81C-5F3A-CC91-97AD09435CFB}"/>
                  </a:ext>
                </a:extLst>
              </p:cNvPr>
              <p:cNvSpPr/>
              <p:nvPr/>
            </p:nvSpPr>
            <p:spPr>
              <a:xfrm>
                <a:off x="5986151" y="4905841"/>
                <a:ext cx="654202" cy="685196"/>
              </a:xfrm>
              <a:custGeom>
                <a:avLst/>
                <a:gdLst/>
                <a:ahLst/>
                <a:cxnLst/>
                <a:rect l="l" t="t" r="r" b="b"/>
                <a:pathLst>
                  <a:path w="14221" h="13343" extrusionOk="0">
                    <a:moveTo>
                      <a:pt x="14220" y="1"/>
                    </a:moveTo>
                    <a:cubicBezTo>
                      <a:pt x="13720" y="970"/>
                      <a:pt x="13143" y="1901"/>
                      <a:pt x="12501" y="2782"/>
                    </a:cubicBezTo>
                    <a:cubicBezTo>
                      <a:pt x="11441" y="4231"/>
                      <a:pt x="10199" y="5548"/>
                      <a:pt x="8809" y="6685"/>
                    </a:cubicBezTo>
                    <a:cubicBezTo>
                      <a:pt x="7448" y="7800"/>
                      <a:pt x="5928" y="8816"/>
                      <a:pt x="4261" y="9406"/>
                    </a:cubicBezTo>
                    <a:cubicBezTo>
                      <a:pt x="3410" y="9705"/>
                      <a:pt x="2500" y="9885"/>
                      <a:pt x="1595" y="9885"/>
                    </a:cubicBezTo>
                    <a:cubicBezTo>
                      <a:pt x="1107" y="9885"/>
                      <a:pt x="620" y="9832"/>
                      <a:pt x="145" y="9719"/>
                    </a:cubicBezTo>
                    <a:cubicBezTo>
                      <a:pt x="29" y="10834"/>
                      <a:pt x="0" y="12041"/>
                      <a:pt x="74" y="13342"/>
                    </a:cubicBezTo>
                    <a:cubicBezTo>
                      <a:pt x="6680" y="12379"/>
                      <a:pt x="10272" y="9274"/>
                      <a:pt x="12210" y="5942"/>
                    </a:cubicBezTo>
                    <a:cubicBezTo>
                      <a:pt x="12300" y="5786"/>
                      <a:pt x="12388" y="5629"/>
                      <a:pt x="12472" y="5470"/>
                    </a:cubicBezTo>
                    <a:cubicBezTo>
                      <a:pt x="13481" y="3576"/>
                      <a:pt x="13982" y="1637"/>
                      <a:pt x="14220" y="1"/>
                    </a:cubicBezTo>
                    <a:close/>
                  </a:path>
                </a:pathLst>
              </a:custGeom>
              <a:solidFill>
                <a:srgbClr val="000000">
                  <a:alpha val="139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1" name="Google Shape;1501;p37">
                <a:extLst>
                  <a:ext uri="{FF2B5EF4-FFF2-40B4-BE49-F238E27FC236}">
                    <a16:creationId xmlns:a16="http://schemas.microsoft.com/office/drawing/2014/main" id="{E17012D6-DD20-6C59-2513-C6AC91040BDB}"/>
                  </a:ext>
                </a:extLst>
              </p:cNvPr>
              <p:cNvSpPr/>
              <p:nvPr/>
            </p:nvSpPr>
            <p:spPr>
              <a:xfrm>
                <a:off x="6013890" y="4778132"/>
                <a:ext cx="560678" cy="792780"/>
              </a:xfrm>
              <a:custGeom>
                <a:avLst/>
                <a:gdLst/>
                <a:ahLst/>
                <a:cxnLst/>
                <a:rect l="l" t="t" r="r" b="b"/>
                <a:pathLst>
                  <a:path w="12188" h="15438" extrusionOk="0">
                    <a:moveTo>
                      <a:pt x="12187" y="0"/>
                    </a:moveTo>
                    <a:lnTo>
                      <a:pt x="12187" y="0"/>
                    </a:lnTo>
                    <a:cubicBezTo>
                      <a:pt x="10652" y="3370"/>
                      <a:pt x="8624" y="6580"/>
                      <a:pt x="6248" y="9421"/>
                    </a:cubicBezTo>
                    <a:cubicBezTo>
                      <a:pt x="4390" y="11617"/>
                      <a:pt x="2270" y="13671"/>
                      <a:pt x="0" y="15437"/>
                    </a:cubicBezTo>
                    <a:cubicBezTo>
                      <a:pt x="2373" y="13802"/>
                      <a:pt x="4555" y="11767"/>
                      <a:pt x="6429" y="9573"/>
                    </a:cubicBezTo>
                    <a:cubicBezTo>
                      <a:pt x="8824" y="6734"/>
                      <a:pt x="10842" y="3463"/>
                      <a:pt x="12187" y="0"/>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2" name="Google Shape;1502;p37">
                <a:extLst>
                  <a:ext uri="{FF2B5EF4-FFF2-40B4-BE49-F238E27FC236}">
                    <a16:creationId xmlns:a16="http://schemas.microsoft.com/office/drawing/2014/main" id="{972B731B-DF00-2274-8799-FD5120AD46C9}"/>
                  </a:ext>
                </a:extLst>
              </p:cNvPr>
              <p:cNvSpPr/>
              <p:nvPr/>
            </p:nvSpPr>
            <p:spPr>
              <a:xfrm>
                <a:off x="6365211" y="4877290"/>
                <a:ext cx="226976" cy="276790"/>
              </a:xfrm>
              <a:custGeom>
                <a:avLst/>
                <a:gdLst/>
                <a:ahLst/>
                <a:cxnLst/>
                <a:rect l="l" t="t" r="r" b="b"/>
                <a:pathLst>
                  <a:path w="4934" h="5390" extrusionOk="0">
                    <a:moveTo>
                      <a:pt x="0" y="1"/>
                    </a:moveTo>
                    <a:lnTo>
                      <a:pt x="0" y="1"/>
                    </a:lnTo>
                    <a:cubicBezTo>
                      <a:pt x="396" y="1706"/>
                      <a:pt x="569" y="3466"/>
                      <a:pt x="474" y="5216"/>
                    </a:cubicBezTo>
                    <a:lnTo>
                      <a:pt x="465" y="5390"/>
                    </a:lnTo>
                    <a:lnTo>
                      <a:pt x="465" y="5390"/>
                    </a:lnTo>
                    <a:lnTo>
                      <a:pt x="604" y="5283"/>
                    </a:lnTo>
                    <a:cubicBezTo>
                      <a:pt x="1980" y="4232"/>
                      <a:pt x="3634" y="3551"/>
                      <a:pt x="4933" y="2387"/>
                    </a:cubicBezTo>
                    <a:lnTo>
                      <a:pt x="4933" y="2387"/>
                    </a:lnTo>
                    <a:cubicBezTo>
                      <a:pt x="3592" y="3422"/>
                      <a:pt x="2009" y="4054"/>
                      <a:pt x="643" y="5054"/>
                    </a:cubicBezTo>
                    <a:lnTo>
                      <a:pt x="643" y="5054"/>
                    </a:lnTo>
                    <a:cubicBezTo>
                      <a:pt x="677" y="4229"/>
                      <a:pt x="647" y="3401"/>
                      <a:pt x="547" y="2582"/>
                    </a:cubicBezTo>
                    <a:cubicBezTo>
                      <a:pt x="442" y="1707"/>
                      <a:pt x="261" y="841"/>
                      <a:pt x="0"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3" name="Google Shape;1503;p37">
                <a:extLst>
                  <a:ext uri="{FF2B5EF4-FFF2-40B4-BE49-F238E27FC236}">
                    <a16:creationId xmlns:a16="http://schemas.microsoft.com/office/drawing/2014/main" id="{DB90D2FE-1C0D-2564-4D17-1ADF72ADA33E}"/>
                  </a:ext>
                </a:extLst>
              </p:cNvPr>
              <p:cNvSpPr/>
              <p:nvPr/>
            </p:nvSpPr>
            <p:spPr>
              <a:xfrm>
                <a:off x="6155440" y="5126548"/>
                <a:ext cx="258028" cy="313918"/>
              </a:xfrm>
              <a:custGeom>
                <a:avLst/>
                <a:gdLst/>
                <a:ahLst/>
                <a:cxnLst/>
                <a:rect l="l" t="t" r="r" b="b"/>
                <a:pathLst>
                  <a:path w="5609" h="6113" extrusionOk="0">
                    <a:moveTo>
                      <a:pt x="439" y="1"/>
                    </a:moveTo>
                    <a:lnTo>
                      <a:pt x="439" y="1"/>
                    </a:lnTo>
                    <a:cubicBezTo>
                      <a:pt x="473" y="2000"/>
                      <a:pt x="352" y="4004"/>
                      <a:pt x="23" y="5977"/>
                    </a:cubicBezTo>
                    <a:lnTo>
                      <a:pt x="0" y="6113"/>
                    </a:lnTo>
                    <a:lnTo>
                      <a:pt x="0" y="6113"/>
                    </a:lnTo>
                    <a:lnTo>
                      <a:pt x="130" y="6066"/>
                    </a:lnTo>
                    <a:cubicBezTo>
                      <a:pt x="2039" y="5366"/>
                      <a:pt x="3888" y="4489"/>
                      <a:pt x="5608" y="3404"/>
                    </a:cubicBezTo>
                    <a:lnTo>
                      <a:pt x="5608" y="3404"/>
                    </a:lnTo>
                    <a:cubicBezTo>
                      <a:pt x="3867" y="4351"/>
                      <a:pt x="2067" y="5193"/>
                      <a:pt x="203" y="5868"/>
                    </a:cubicBezTo>
                    <a:lnTo>
                      <a:pt x="203" y="5868"/>
                    </a:lnTo>
                    <a:cubicBezTo>
                      <a:pt x="272" y="5417"/>
                      <a:pt x="331" y="4964"/>
                      <a:pt x="378" y="4509"/>
                    </a:cubicBezTo>
                    <a:cubicBezTo>
                      <a:pt x="534" y="3013"/>
                      <a:pt x="560" y="1499"/>
                      <a:pt x="439" y="1"/>
                    </a:cubicBezTo>
                    <a:close/>
                  </a:path>
                </a:pathLst>
              </a:custGeom>
              <a:solidFill>
                <a:srgbClr val="BFD0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4" name="Google Shape;1504;p37">
                <a:extLst>
                  <a:ext uri="{FF2B5EF4-FFF2-40B4-BE49-F238E27FC236}">
                    <a16:creationId xmlns:a16="http://schemas.microsoft.com/office/drawing/2014/main" id="{2ADD9404-FD5B-2868-F5CB-97B392DD81F0}"/>
                  </a:ext>
                </a:extLst>
              </p:cNvPr>
              <p:cNvSpPr/>
              <p:nvPr/>
            </p:nvSpPr>
            <p:spPr>
              <a:xfrm>
                <a:off x="4585238" y="4148620"/>
                <a:ext cx="1467434" cy="799610"/>
              </a:xfrm>
              <a:custGeom>
                <a:avLst/>
                <a:gdLst/>
                <a:ahLst/>
                <a:cxnLst/>
                <a:rect l="l" t="t" r="r" b="b"/>
                <a:pathLst>
                  <a:path w="31899" h="15571" extrusionOk="0">
                    <a:moveTo>
                      <a:pt x="20302" y="0"/>
                    </a:moveTo>
                    <a:cubicBezTo>
                      <a:pt x="19802" y="0"/>
                      <a:pt x="19299" y="39"/>
                      <a:pt x="18800" y="118"/>
                    </a:cubicBezTo>
                    <a:lnTo>
                      <a:pt x="9346" y="1605"/>
                    </a:lnTo>
                    <a:cubicBezTo>
                      <a:pt x="7456" y="1901"/>
                      <a:pt x="5743" y="2745"/>
                      <a:pt x="4386" y="3981"/>
                    </a:cubicBezTo>
                    <a:lnTo>
                      <a:pt x="4383" y="3983"/>
                    </a:lnTo>
                    <a:cubicBezTo>
                      <a:pt x="3647" y="4652"/>
                      <a:pt x="3017" y="5437"/>
                      <a:pt x="2518" y="6311"/>
                    </a:cubicBezTo>
                    <a:cubicBezTo>
                      <a:pt x="2150" y="6956"/>
                      <a:pt x="1856" y="7649"/>
                      <a:pt x="1645" y="8382"/>
                    </a:cubicBezTo>
                    <a:lnTo>
                      <a:pt x="905" y="10961"/>
                    </a:lnTo>
                    <a:lnTo>
                      <a:pt x="410" y="12682"/>
                    </a:lnTo>
                    <a:lnTo>
                      <a:pt x="1" y="14100"/>
                    </a:lnTo>
                    <a:lnTo>
                      <a:pt x="22344" y="14513"/>
                    </a:lnTo>
                    <a:cubicBezTo>
                      <a:pt x="23006" y="15106"/>
                      <a:pt x="24567" y="15570"/>
                      <a:pt x="26232" y="15570"/>
                    </a:cubicBezTo>
                    <a:cubicBezTo>
                      <a:pt x="28930" y="15570"/>
                      <a:pt x="31898" y="14349"/>
                      <a:pt x="31741" y="10470"/>
                    </a:cubicBezTo>
                    <a:cubicBezTo>
                      <a:pt x="31730" y="10197"/>
                      <a:pt x="31703" y="9910"/>
                      <a:pt x="31660" y="9610"/>
                    </a:cubicBezTo>
                    <a:cubicBezTo>
                      <a:pt x="31537" y="8762"/>
                      <a:pt x="31303" y="7977"/>
                      <a:pt x="30985" y="7251"/>
                    </a:cubicBezTo>
                    <a:cubicBezTo>
                      <a:pt x="30363" y="5833"/>
                      <a:pt x="29418" y="4640"/>
                      <a:pt x="28361" y="3651"/>
                    </a:cubicBezTo>
                    <a:cubicBezTo>
                      <a:pt x="27457" y="2803"/>
                      <a:pt x="26473" y="2106"/>
                      <a:pt x="25536" y="1547"/>
                    </a:cubicBezTo>
                    <a:cubicBezTo>
                      <a:pt x="25307" y="1409"/>
                      <a:pt x="25081" y="1280"/>
                      <a:pt x="24861" y="1160"/>
                    </a:cubicBezTo>
                    <a:cubicBezTo>
                      <a:pt x="23459" y="392"/>
                      <a:pt x="21889" y="0"/>
                      <a:pt x="20302"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5" name="Google Shape;1505;p37">
                <a:extLst>
                  <a:ext uri="{FF2B5EF4-FFF2-40B4-BE49-F238E27FC236}">
                    <a16:creationId xmlns:a16="http://schemas.microsoft.com/office/drawing/2014/main" id="{E9C9D34B-80F9-BFF1-7138-ED3E7E72026A}"/>
                  </a:ext>
                </a:extLst>
              </p:cNvPr>
              <p:cNvSpPr/>
              <p:nvPr/>
            </p:nvSpPr>
            <p:spPr>
              <a:xfrm>
                <a:off x="4626778" y="4336051"/>
                <a:ext cx="1383847" cy="375438"/>
              </a:xfrm>
              <a:custGeom>
                <a:avLst/>
                <a:gdLst/>
                <a:ahLst/>
                <a:cxnLst/>
                <a:rect l="l" t="t" r="r" b="b"/>
                <a:pathLst>
                  <a:path w="30082" h="7311" extrusionOk="0">
                    <a:moveTo>
                      <a:pt x="27458" y="1"/>
                    </a:moveTo>
                    <a:lnTo>
                      <a:pt x="1615" y="2661"/>
                    </a:lnTo>
                    <a:cubicBezTo>
                      <a:pt x="1247" y="3306"/>
                      <a:pt x="953" y="4000"/>
                      <a:pt x="742" y="4732"/>
                    </a:cubicBezTo>
                    <a:lnTo>
                      <a:pt x="1" y="7311"/>
                    </a:lnTo>
                    <a:lnTo>
                      <a:pt x="30082" y="3602"/>
                    </a:lnTo>
                    <a:cubicBezTo>
                      <a:pt x="29460" y="2183"/>
                      <a:pt x="28515" y="990"/>
                      <a:pt x="27458"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6" name="Google Shape;1506;p37">
                <a:extLst>
                  <a:ext uri="{FF2B5EF4-FFF2-40B4-BE49-F238E27FC236}">
                    <a16:creationId xmlns:a16="http://schemas.microsoft.com/office/drawing/2014/main" id="{5475AF83-184A-0F30-6699-84F074F09E34}"/>
                  </a:ext>
                </a:extLst>
              </p:cNvPr>
              <p:cNvSpPr/>
              <p:nvPr/>
            </p:nvSpPr>
            <p:spPr>
              <a:xfrm>
                <a:off x="4585238" y="4686213"/>
                <a:ext cx="1467434" cy="262000"/>
              </a:xfrm>
              <a:custGeom>
                <a:avLst/>
                <a:gdLst/>
                <a:ahLst/>
                <a:cxnLst/>
                <a:rect l="l" t="t" r="r" b="b"/>
                <a:pathLst>
                  <a:path w="31899" h="5102" extrusionOk="0">
                    <a:moveTo>
                      <a:pt x="31741" y="1"/>
                    </a:moveTo>
                    <a:lnTo>
                      <a:pt x="410" y="2213"/>
                    </a:lnTo>
                    <a:lnTo>
                      <a:pt x="1" y="3631"/>
                    </a:lnTo>
                    <a:lnTo>
                      <a:pt x="22344" y="4044"/>
                    </a:lnTo>
                    <a:cubicBezTo>
                      <a:pt x="23006" y="4637"/>
                      <a:pt x="24567" y="5101"/>
                      <a:pt x="26232" y="5101"/>
                    </a:cubicBezTo>
                    <a:cubicBezTo>
                      <a:pt x="28930" y="5101"/>
                      <a:pt x="31898" y="3880"/>
                      <a:pt x="31741"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7" name="Google Shape;1507;p37">
                <a:extLst>
                  <a:ext uri="{FF2B5EF4-FFF2-40B4-BE49-F238E27FC236}">
                    <a16:creationId xmlns:a16="http://schemas.microsoft.com/office/drawing/2014/main" id="{AADE4007-970C-4BA9-3A84-2877E6AE7C64}"/>
                  </a:ext>
                </a:extLst>
              </p:cNvPr>
              <p:cNvSpPr/>
              <p:nvPr/>
            </p:nvSpPr>
            <p:spPr>
              <a:xfrm>
                <a:off x="4786867" y="4148620"/>
                <a:ext cx="973137" cy="204588"/>
              </a:xfrm>
              <a:custGeom>
                <a:avLst/>
                <a:gdLst/>
                <a:ahLst/>
                <a:cxnLst/>
                <a:rect l="l" t="t" r="r" b="b"/>
                <a:pathLst>
                  <a:path w="21154" h="3984" extrusionOk="0">
                    <a:moveTo>
                      <a:pt x="15919" y="0"/>
                    </a:moveTo>
                    <a:cubicBezTo>
                      <a:pt x="15419" y="0"/>
                      <a:pt x="14916" y="39"/>
                      <a:pt x="14417" y="118"/>
                    </a:cubicBezTo>
                    <a:lnTo>
                      <a:pt x="4963" y="1605"/>
                    </a:lnTo>
                    <a:cubicBezTo>
                      <a:pt x="3073" y="1901"/>
                      <a:pt x="1360" y="2745"/>
                      <a:pt x="3" y="3981"/>
                    </a:cubicBezTo>
                    <a:lnTo>
                      <a:pt x="0" y="3983"/>
                    </a:lnTo>
                    <a:lnTo>
                      <a:pt x="0" y="3983"/>
                    </a:lnTo>
                    <a:lnTo>
                      <a:pt x="21153" y="1547"/>
                    </a:lnTo>
                    <a:cubicBezTo>
                      <a:pt x="20924" y="1409"/>
                      <a:pt x="20698" y="1280"/>
                      <a:pt x="20478" y="1160"/>
                    </a:cubicBezTo>
                    <a:cubicBezTo>
                      <a:pt x="19076" y="392"/>
                      <a:pt x="17506" y="0"/>
                      <a:pt x="15919"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8" name="Google Shape;1508;p37">
                <a:extLst>
                  <a:ext uri="{FF2B5EF4-FFF2-40B4-BE49-F238E27FC236}">
                    <a16:creationId xmlns:a16="http://schemas.microsoft.com/office/drawing/2014/main" id="{D94B5A64-106A-5272-A6CB-E519BCF0143A}"/>
                  </a:ext>
                </a:extLst>
              </p:cNvPr>
              <p:cNvSpPr/>
              <p:nvPr/>
            </p:nvSpPr>
            <p:spPr>
              <a:xfrm>
                <a:off x="4984309" y="4142510"/>
                <a:ext cx="241697" cy="141733"/>
              </a:xfrm>
              <a:custGeom>
                <a:avLst/>
                <a:gdLst/>
                <a:ahLst/>
                <a:cxnLst/>
                <a:rect l="l" t="t" r="r" b="b"/>
                <a:pathLst>
                  <a:path w="5254" h="2760" extrusionOk="0">
                    <a:moveTo>
                      <a:pt x="4579" y="0"/>
                    </a:moveTo>
                    <a:cubicBezTo>
                      <a:pt x="3997" y="186"/>
                      <a:pt x="3389" y="342"/>
                      <a:pt x="2763" y="464"/>
                    </a:cubicBezTo>
                    <a:cubicBezTo>
                      <a:pt x="1862" y="641"/>
                      <a:pt x="974" y="740"/>
                      <a:pt x="113" y="756"/>
                    </a:cubicBezTo>
                    <a:lnTo>
                      <a:pt x="1" y="2405"/>
                    </a:lnTo>
                    <a:cubicBezTo>
                      <a:pt x="1" y="2405"/>
                      <a:pt x="410" y="2759"/>
                      <a:pt x="1497" y="2759"/>
                    </a:cubicBezTo>
                    <a:cubicBezTo>
                      <a:pt x="1848" y="2759"/>
                      <a:pt x="2270" y="2722"/>
                      <a:pt x="2771" y="2624"/>
                    </a:cubicBezTo>
                    <a:cubicBezTo>
                      <a:pt x="4825" y="2223"/>
                      <a:pt x="5253" y="1377"/>
                      <a:pt x="5253" y="1377"/>
                    </a:cubicBezTo>
                    <a:lnTo>
                      <a:pt x="4579" y="0"/>
                    </a:ln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9" name="Google Shape;1509;p37">
                <a:extLst>
                  <a:ext uri="{FF2B5EF4-FFF2-40B4-BE49-F238E27FC236}">
                    <a16:creationId xmlns:a16="http://schemas.microsoft.com/office/drawing/2014/main" id="{57D315AA-44BF-99CC-6D6C-F2CC2B9AE811}"/>
                  </a:ext>
                </a:extLst>
              </p:cNvPr>
              <p:cNvSpPr/>
              <p:nvPr/>
            </p:nvSpPr>
            <p:spPr>
              <a:xfrm>
                <a:off x="4989461" y="4142458"/>
                <a:ext cx="236545" cy="84526"/>
              </a:xfrm>
              <a:custGeom>
                <a:avLst/>
                <a:gdLst/>
                <a:ahLst/>
                <a:cxnLst/>
                <a:rect l="l" t="t" r="r" b="b"/>
                <a:pathLst>
                  <a:path w="5142" h="1646" extrusionOk="0">
                    <a:moveTo>
                      <a:pt x="4466" y="0"/>
                    </a:moveTo>
                    <a:lnTo>
                      <a:pt x="1" y="757"/>
                    </a:lnTo>
                    <a:cubicBezTo>
                      <a:pt x="1" y="757"/>
                      <a:pt x="853" y="1646"/>
                      <a:pt x="2970" y="1646"/>
                    </a:cubicBezTo>
                    <a:cubicBezTo>
                      <a:pt x="3584" y="1646"/>
                      <a:pt x="4305" y="1571"/>
                      <a:pt x="5141" y="1378"/>
                    </a:cubicBezTo>
                    <a:lnTo>
                      <a:pt x="4466" y="0"/>
                    </a:ln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0" name="Google Shape;1510;p37">
                <a:extLst>
                  <a:ext uri="{FF2B5EF4-FFF2-40B4-BE49-F238E27FC236}">
                    <a16:creationId xmlns:a16="http://schemas.microsoft.com/office/drawing/2014/main" id="{3D4B3E08-436D-F61E-77C3-BF7DC3A25052}"/>
                  </a:ext>
                </a:extLst>
              </p:cNvPr>
              <p:cNvSpPr/>
              <p:nvPr/>
            </p:nvSpPr>
            <p:spPr>
              <a:xfrm>
                <a:off x="4595772" y="3186869"/>
                <a:ext cx="988686" cy="995263"/>
              </a:xfrm>
              <a:custGeom>
                <a:avLst/>
                <a:gdLst/>
                <a:ahLst/>
                <a:cxnLst/>
                <a:rect l="l" t="t" r="r" b="b"/>
                <a:pathLst>
                  <a:path w="21492" h="19381" extrusionOk="0">
                    <a:moveTo>
                      <a:pt x="10254" y="0"/>
                    </a:moveTo>
                    <a:cubicBezTo>
                      <a:pt x="6715" y="0"/>
                      <a:pt x="3304" y="1942"/>
                      <a:pt x="1599" y="5225"/>
                    </a:cubicBezTo>
                    <a:cubicBezTo>
                      <a:pt x="304" y="7718"/>
                      <a:pt x="0" y="10742"/>
                      <a:pt x="998" y="13640"/>
                    </a:cubicBezTo>
                    <a:cubicBezTo>
                      <a:pt x="2366" y="17615"/>
                      <a:pt x="5501" y="19380"/>
                      <a:pt x="9172" y="19380"/>
                    </a:cubicBezTo>
                    <a:cubicBezTo>
                      <a:pt x="9814" y="19380"/>
                      <a:pt x="10472" y="19326"/>
                      <a:pt x="11139" y="19221"/>
                    </a:cubicBezTo>
                    <a:cubicBezTo>
                      <a:pt x="11990" y="19087"/>
                      <a:pt x="12856" y="18870"/>
                      <a:pt x="13725" y="18574"/>
                    </a:cubicBezTo>
                    <a:cubicBezTo>
                      <a:pt x="14329" y="18368"/>
                      <a:pt x="14910" y="18131"/>
                      <a:pt x="15461" y="17868"/>
                    </a:cubicBezTo>
                    <a:cubicBezTo>
                      <a:pt x="18747" y="16296"/>
                      <a:pt x="21004" y="13727"/>
                      <a:pt x="21244" y="10482"/>
                    </a:cubicBezTo>
                    <a:lnTo>
                      <a:pt x="21244" y="10481"/>
                    </a:lnTo>
                    <a:cubicBezTo>
                      <a:pt x="21491" y="6344"/>
                      <a:pt x="18388" y="5635"/>
                      <a:pt x="18388" y="5635"/>
                    </a:cubicBezTo>
                    <a:cubicBezTo>
                      <a:pt x="17436" y="2868"/>
                      <a:pt x="15653" y="1415"/>
                      <a:pt x="13797" y="677"/>
                    </a:cubicBezTo>
                    <a:cubicBezTo>
                      <a:pt x="12641" y="219"/>
                      <a:pt x="11440" y="0"/>
                      <a:pt x="10254" y="0"/>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1" name="Google Shape;1511;p37">
                <a:extLst>
                  <a:ext uri="{FF2B5EF4-FFF2-40B4-BE49-F238E27FC236}">
                    <a16:creationId xmlns:a16="http://schemas.microsoft.com/office/drawing/2014/main" id="{ED30D22C-67E8-325B-FA8E-0722C28FAC56}"/>
                  </a:ext>
                </a:extLst>
              </p:cNvPr>
              <p:cNvSpPr/>
              <p:nvPr/>
            </p:nvSpPr>
            <p:spPr>
              <a:xfrm>
                <a:off x="4811156" y="3719635"/>
                <a:ext cx="249518" cy="262155"/>
              </a:xfrm>
              <a:custGeom>
                <a:avLst/>
                <a:gdLst/>
                <a:ahLst/>
                <a:cxnLst/>
                <a:rect l="l" t="t" r="r" b="b"/>
                <a:pathLst>
                  <a:path w="5424" h="5105" extrusionOk="0">
                    <a:moveTo>
                      <a:pt x="2719" y="0"/>
                    </a:moveTo>
                    <a:cubicBezTo>
                      <a:pt x="2621" y="0"/>
                      <a:pt x="2521" y="6"/>
                      <a:pt x="2421" y="18"/>
                    </a:cubicBezTo>
                    <a:cubicBezTo>
                      <a:pt x="1013" y="180"/>
                      <a:pt x="1" y="1446"/>
                      <a:pt x="162" y="2847"/>
                    </a:cubicBezTo>
                    <a:cubicBezTo>
                      <a:pt x="313" y="4147"/>
                      <a:pt x="1420" y="5104"/>
                      <a:pt x="2706" y="5104"/>
                    </a:cubicBezTo>
                    <a:cubicBezTo>
                      <a:pt x="2805" y="5104"/>
                      <a:pt x="2904" y="5099"/>
                      <a:pt x="3005" y="5087"/>
                    </a:cubicBezTo>
                    <a:cubicBezTo>
                      <a:pt x="4413" y="4926"/>
                      <a:pt x="5423" y="3660"/>
                      <a:pt x="5262" y="2259"/>
                    </a:cubicBezTo>
                    <a:cubicBezTo>
                      <a:pt x="5113" y="959"/>
                      <a:pt x="4004" y="0"/>
                      <a:pt x="2719" y="0"/>
                    </a:cubicBez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2" name="Google Shape;1512;p37">
                <a:extLst>
                  <a:ext uri="{FF2B5EF4-FFF2-40B4-BE49-F238E27FC236}">
                    <a16:creationId xmlns:a16="http://schemas.microsoft.com/office/drawing/2014/main" id="{A64D4797-319F-F683-9D35-EEA47AC2F8EC}"/>
                  </a:ext>
                </a:extLst>
              </p:cNvPr>
              <p:cNvSpPr/>
              <p:nvPr/>
            </p:nvSpPr>
            <p:spPr>
              <a:xfrm>
                <a:off x="5311939" y="3528763"/>
                <a:ext cx="249472" cy="262206"/>
              </a:xfrm>
              <a:custGeom>
                <a:avLst/>
                <a:gdLst/>
                <a:ahLst/>
                <a:cxnLst/>
                <a:rect l="l" t="t" r="r" b="b"/>
                <a:pathLst>
                  <a:path w="5423" h="5106" extrusionOk="0">
                    <a:moveTo>
                      <a:pt x="2719" y="0"/>
                    </a:moveTo>
                    <a:cubicBezTo>
                      <a:pt x="2620" y="0"/>
                      <a:pt x="2520" y="6"/>
                      <a:pt x="2420" y="17"/>
                    </a:cubicBezTo>
                    <a:cubicBezTo>
                      <a:pt x="1012" y="180"/>
                      <a:pt x="0" y="1446"/>
                      <a:pt x="161" y="2846"/>
                    </a:cubicBezTo>
                    <a:cubicBezTo>
                      <a:pt x="312" y="4147"/>
                      <a:pt x="1420" y="5105"/>
                      <a:pt x="2706" y="5105"/>
                    </a:cubicBezTo>
                    <a:cubicBezTo>
                      <a:pt x="2804" y="5105"/>
                      <a:pt x="2904" y="5100"/>
                      <a:pt x="3005" y="5088"/>
                    </a:cubicBezTo>
                    <a:cubicBezTo>
                      <a:pt x="4413" y="4926"/>
                      <a:pt x="5423" y="3659"/>
                      <a:pt x="5262" y="2259"/>
                    </a:cubicBezTo>
                    <a:cubicBezTo>
                      <a:pt x="5112" y="959"/>
                      <a:pt x="4004" y="0"/>
                      <a:pt x="2719" y="0"/>
                    </a:cubicBez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3" name="Google Shape;1513;p37">
                <a:extLst>
                  <a:ext uri="{FF2B5EF4-FFF2-40B4-BE49-F238E27FC236}">
                    <a16:creationId xmlns:a16="http://schemas.microsoft.com/office/drawing/2014/main" id="{9B6F00D7-FEAE-6CE7-D6A3-4A3835C3C2A1}"/>
                  </a:ext>
                </a:extLst>
              </p:cNvPr>
              <p:cNvSpPr/>
              <p:nvPr/>
            </p:nvSpPr>
            <p:spPr>
              <a:xfrm>
                <a:off x="4471244" y="3648257"/>
                <a:ext cx="294600" cy="404452"/>
              </a:xfrm>
              <a:custGeom>
                <a:avLst/>
                <a:gdLst/>
                <a:ahLst/>
                <a:cxnLst/>
                <a:rect l="l" t="t" r="r" b="b"/>
                <a:pathLst>
                  <a:path w="6404" h="7876" extrusionOk="0">
                    <a:moveTo>
                      <a:pt x="2578" y="1"/>
                    </a:moveTo>
                    <a:cubicBezTo>
                      <a:pt x="1976" y="1"/>
                      <a:pt x="1375" y="243"/>
                      <a:pt x="942" y="661"/>
                    </a:cubicBezTo>
                    <a:cubicBezTo>
                      <a:pt x="158" y="1419"/>
                      <a:pt x="1" y="2627"/>
                      <a:pt x="163" y="3701"/>
                    </a:cubicBezTo>
                    <a:cubicBezTo>
                      <a:pt x="376" y="5124"/>
                      <a:pt x="1116" y="6511"/>
                      <a:pt x="2335" y="7285"/>
                    </a:cubicBezTo>
                    <a:cubicBezTo>
                      <a:pt x="2940" y="7670"/>
                      <a:pt x="3668" y="7876"/>
                      <a:pt x="4386" y="7876"/>
                    </a:cubicBezTo>
                    <a:cubicBezTo>
                      <a:pt x="5114" y="7876"/>
                      <a:pt x="5832" y="7665"/>
                      <a:pt x="6404" y="7216"/>
                    </a:cubicBezTo>
                    <a:lnTo>
                      <a:pt x="4321" y="776"/>
                    </a:lnTo>
                    <a:lnTo>
                      <a:pt x="4322" y="776"/>
                    </a:lnTo>
                    <a:cubicBezTo>
                      <a:pt x="3902" y="310"/>
                      <a:pt x="3287" y="23"/>
                      <a:pt x="2657" y="2"/>
                    </a:cubicBezTo>
                    <a:cubicBezTo>
                      <a:pt x="2631" y="1"/>
                      <a:pt x="2604" y="1"/>
                      <a:pt x="2578"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4" name="Google Shape;1514;p37">
                <a:extLst>
                  <a:ext uri="{FF2B5EF4-FFF2-40B4-BE49-F238E27FC236}">
                    <a16:creationId xmlns:a16="http://schemas.microsoft.com/office/drawing/2014/main" id="{8F7F40B6-48C7-BE1E-D945-0E1A6445D086}"/>
                  </a:ext>
                </a:extLst>
              </p:cNvPr>
              <p:cNvSpPr/>
              <p:nvPr/>
            </p:nvSpPr>
            <p:spPr>
              <a:xfrm>
                <a:off x="4521386" y="3737864"/>
                <a:ext cx="174395" cy="243770"/>
              </a:xfrm>
              <a:custGeom>
                <a:avLst/>
                <a:gdLst/>
                <a:ahLst/>
                <a:cxnLst/>
                <a:rect l="l" t="t" r="r" b="b"/>
                <a:pathLst>
                  <a:path w="3791" h="4747" extrusionOk="0">
                    <a:moveTo>
                      <a:pt x="1342" y="1"/>
                    </a:moveTo>
                    <a:cubicBezTo>
                      <a:pt x="1208" y="1"/>
                      <a:pt x="1077" y="22"/>
                      <a:pt x="949" y="65"/>
                    </a:cubicBezTo>
                    <a:cubicBezTo>
                      <a:pt x="63" y="368"/>
                      <a:pt x="0" y="1480"/>
                      <a:pt x="441" y="2758"/>
                    </a:cubicBezTo>
                    <a:cubicBezTo>
                      <a:pt x="824" y="3874"/>
                      <a:pt x="1465" y="4747"/>
                      <a:pt x="2212" y="4747"/>
                    </a:cubicBezTo>
                    <a:cubicBezTo>
                      <a:pt x="2320" y="4747"/>
                      <a:pt x="2429" y="4729"/>
                      <a:pt x="2541" y="4691"/>
                    </a:cubicBezTo>
                    <a:cubicBezTo>
                      <a:pt x="3428" y="4388"/>
                      <a:pt x="3790" y="3107"/>
                      <a:pt x="3350" y="1830"/>
                    </a:cubicBezTo>
                    <a:cubicBezTo>
                      <a:pt x="2973" y="737"/>
                      <a:pt x="2132" y="1"/>
                      <a:pt x="1342"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5" name="Google Shape;1515;p37">
                <a:extLst>
                  <a:ext uri="{FF2B5EF4-FFF2-40B4-BE49-F238E27FC236}">
                    <a16:creationId xmlns:a16="http://schemas.microsoft.com/office/drawing/2014/main" id="{0E49B00C-B5CE-660B-DCC1-8B1FAB4D578C}"/>
                  </a:ext>
                </a:extLst>
              </p:cNvPr>
              <p:cNvSpPr/>
              <p:nvPr/>
            </p:nvSpPr>
            <p:spPr>
              <a:xfrm>
                <a:off x="4550414" y="3732729"/>
                <a:ext cx="136857" cy="253681"/>
              </a:xfrm>
              <a:custGeom>
                <a:avLst/>
                <a:gdLst/>
                <a:ahLst/>
                <a:cxnLst/>
                <a:rect l="l" t="t" r="r" b="b"/>
                <a:pathLst>
                  <a:path w="2975" h="4940" extrusionOk="0">
                    <a:moveTo>
                      <a:pt x="540" y="0"/>
                    </a:moveTo>
                    <a:cubicBezTo>
                      <a:pt x="374" y="0"/>
                      <a:pt x="213" y="27"/>
                      <a:pt x="63" y="80"/>
                    </a:cubicBezTo>
                    <a:cubicBezTo>
                      <a:pt x="23" y="94"/>
                      <a:pt x="1" y="139"/>
                      <a:pt x="15" y="181"/>
                    </a:cubicBezTo>
                    <a:cubicBezTo>
                      <a:pt x="26" y="213"/>
                      <a:pt x="57" y="233"/>
                      <a:pt x="90" y="233"/>
                    </a:cubicBezTo>
                    <a:cubicBezTo>
                      <a:pt x="99" y="233"/>
                      <a:pt x="108" y="232"/>
                      <a:pt x="116" y="229"/>
                    </a:cubicBezTo>
                    <a:cubicBezTo>
                      <a:pt x="249" y="182"/>
                      <a:pt x="393" y="159"/>
                      <a:pt x="541" y="159"/>
                    </a:cubicBezTo>
                    <a:cubicBezTo>
                      <a:pt x="757" y="159"/>
                      <a:pt x="983" y="208"/>
                      <a:pt x="1196" y="306"/>
                    </a:cubicBezTo>
                    <a:cubicBezTo>
                      <a:pt x="1507" y="448"/>
                      <a:pt x="1796" y="690"/>
                      <a:pt x="2055" y="1023"/>
                    </a:cubicBezTo>
                    <a:cubicBezTo>
                      <a:pt x="2467" y="1552"/>
                      <a:pt x="2720" y="2212"/>
                      <a:pt x="2767" y="2881"/>
                    </a:cubicBezTo>
                    <a:cubicBezTo>
                      <a:pt x="2814" y="3550"/>
                      <a:pt x="2657" y="4239"/>
                      <a:pt x="2322" y="4822"/>
                    </a:cubicBezTo>
                    <a:cubicBezTo>
                      <a:pt x="2300" y="4859"/>
                      <a:pt x="2314" y="4909"/>
                      <a:pt x="2352" y="4929"/>
                    </a:cubicBezTo>
                    <a:cubicBezTo>
                      <a:pt x="2364" y="4936"/>
                      <a:pt x="2377" y="4940"/>
                      <a:pt x="2390" y="4940"/>
                    </a:cubicBezTo>
                    <a:cubicBezTo>
                      <a:pt x="2402" y="4940"/>
                      <a:pt x="2414" y="4937"/>
                      <a:pt x="2424" y="4932"/>
                    </a:cubicBezTo>
                    <a:cubicBezTo>
                      <a:pt x="2439" y="4926"/>
                      <a:pt x="2452" y="4915"/>
                      <a:pt x="2461" y="4900"/>
                    </a:cubicBezTo>
                    <a:cubicBezTo>
                      <a:pt x="2810" y="4290"/>
                      <a:pt x="2975" y="3570"/>
                      <a:pt x="2926" y="2870"/>
                    </a:cubicBezTo>
                    <a:cubicBezTo>
                      <a:pt x="2878" y="2171"/>
                      <a:pt x="2613" y="1480"/>
                      <a:pt x="2181" y="925"/>
                    </a:cubicBezTo>
                    <a:cubicBezTo>
                      <a:pt x="1906" y="573"/>
                      <a:pt x="1597" y="316"/>
                      <a:pt x="1263" y="163"/>
                    </a:cubicBezTo>
                    <a:cubicBezTo>
                      <a:pt x="1029" y="55"/>
                      <a:pt x="780" y="0"/>
                      <a:pt x="540"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6" name="Google Shape;1516;p37">
                <a:extLst>
                  <a:ext uri="{FF2B5EF4-FFF2-40B4-BE49-F238E27FC236}">
                    <a16:creationId xmlns:a16="http://schemas.microsoft.com/office/drawing/2014/main" id="{0BA451F3-9603-577A-A6BB-F323D1E195F4}"/>
                  </a:ext>
                </a:extLst>
              </p:cNvPr>
              <p:cNvSpPr/>
              <p:nvPr/>
            </p:nvSpPr>
            <p:spPr>
              <a:xfrm>
                <a:off x="4612517" y="3813812"/>
                <a:ext cx="58055" cy="136649"/>
              </a:xfrm>
              <a:custGeom>
                <a:avLst/>
                <a:gdLst/>
                <a:ahLst/>
                <a:cxnLst/>
                <a:rect l="l" t="t" r="r" b="b"/>
                <a:pathLst>
                  <a:path w="1262" h="2661" extrusionOk="0">
                    <a:moveTo>
                      <a:pt x="1173" y="1"/>
                    </a:moveTo>
                    <a:cubicBezTo>
                      <a:pt x="1153" y="1"/>
                      <a:pt x="1133" y="8"/>
                      <a:pt x="1117" y="23"/>
                    </a:cubicBezTo>
                    <a:cubicBezTo>
                      <a:pt x="433" y="694"/>
                      <a:pt x="26" y="1626"/>
                      <a:pt x="1" y="2580"/>
                    </a:cubicBezTo>
                    <a:cubicBezTo>
                      <a:pt x="0" y="2623"/>
                      <a:pt x="35" y="2660"/>
                      <a:pt x="78" y="2661"/>
                    </a:cubicBezTo>
                    <a:cubicBezTo>
                      <a:pt x="91" y="2661"/>
                      <a:pt x="103" y="2658"/>
                      <a:pt x="114" y="2653"/>
                    </a:cubicBezTo>
                    <a:cubicBezTo>
                      <a:pt x="140" y="2641"/>
                      <a:pt x="160" y="2615"/>
                      <a:pt x="161" y="2584"/>
                    </a:cubicBezTo>
                    <a:cubicBezTo>
                      <a:pt x="185" y="1670"/>
                      <a:pt x="574" y="777"/>
                      <a:pt x="1229" y="136"/>
                    </a:cubicBezTo>
                    <a:cubicBezTo>
                      <a:pt x="1260" y="106"/>
                      <a:pt x="1261" y="55"/>
                      <a:pt x="1230" y="24"/>
                    </a:cubicBezTo>
                    <a:cubicBezTo>
                      <a:pt x="1214" y="8"/>
                      <a:pt x="1194" y="1"/>
                      <a:pt x="1173"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7" name="Google Shape;1517;p37">
                <a:extLst>
                  <a:ext uri="{FF2B5EF4-FFF2-40B4-BE49-F238E27FC236}">
                    <a16:creationId xmlns:a16="http://schemas.microsoft.com/office/drawing/2014/main" id="{B21D47FC-4C63-9972-1354-818DEAB72871}"/>
                  </a:ext>
                </a:extLst>
              </p:cNvPr>
              <p:cNvSpPr/>
              <p:nvPr/>
            </p:nvSpPr>
            <p:spPr>
              <a:xfrm>
                <a:off x="4822105" y="3499955"/>
                <a:ext cx="300350" cy="300669"/>
              </a:xfrm>
              <a:custGeom>
                <a:avLst/>
                <a:gdLst/>
                <a:ahLst/>
                <a:cxnLst/>
                <a:rect l="l" t="t" r="r" b="b"/>
                <a:pathLst>
                  <a:path w="6529" h="5855" extrusionOk="0">
                    <a:moveTo>
                      <a:pt x="3055" y="0"/>
                    </a:moveTo>
                    <a:cubicBezTo>
                      <a:pt x="2778" y="0"/>
                      <a:pt x="2498" y="45"/>
                      <a:pt x="2225" y="138"/>
                    </a:cubicBezTo>
                    <a:cubicBezTo>
                      <a:pt x="739" y="645"/>
                      <a:pt x="0" y="2407"/>
                      <a:pt x="573" y="4074"/>
                    </a:cubicBezTo>
                    <a:cubicBezTo>
                      <a:pt x="997" y="5303"/>
                      <a:pt x="1920" y="5854"/>
                      <a:pt x="2972" y="5854"/>
                    </a:cubicBezTo>
                    <a:cubicBezTo>
                      <a:pt x="3345" y="5854"/>
                      <a:pt x="3735" y="5785"/>
                      <a:pt x="4124" y="5652"/>
                    </a:cubicBezTo>
                    <a:cubicBezTo>
                      <a:pt x="5610" y="5144"/>
                      <a:pt x="6528" y="3902"/>
                      <a:pt x="5954" y="2236"/>
                    </a:cubicBezTo>
                    <a:cubicBezTo>
                      <a:pt x="5487" y="877"/>
                      <a:pt x="4288" y="0"/>
                      <a:pt x="3055"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8" name="Google Shape;1518;p37">
                <a:extLst>
                  <a:ext uri="{FF2B5EF4-FFF2-40B4-BE49-F238E27FC236}">
                    <a16:creationId xmlns:a16="http://schemas.microsoft.com/office/drawing/2014/main" id="{71E27B12-EAE1-4D85-20DE-58D7A46B52B4}"/>
                  </a:ext>
                </a:extLst>
              </p:cNvPr>
              <p:cNvSpPr/>
              <p:nvPr/>
            </p:nvSpPr>
            <p:spPr>
              <a:xfrm>
                <a:off x="4803888" y="3489582"/>
                <a:ext cx="254440" cy="219583"/>
              </a:xfrm>
              <a:custGeom>
                <a:avLst/>
                <a:gdLst/>
                <a:ahLst/>
                <a:cxnLst/>
                <a:rect l="l" t="t" r="r" b="b"/>
                <a:pathLst>
                  <a:path w="5531" h="4276" extrusionOk="0">
                    <a:moveTo>
                      <a:pt x="3337" y="1"/>
                    </a:moveTo>
                    <a:cubicBezTo>
                      <a:pt x="1235" y="1"/>
                      <a:pt x="0" y="2404"/>
                      <a:pt x="971" y="4276"/>
                    </a:cubicBezTo>
                    <a:cubicBezTo>
                      <a:pt x="593" y="2455"/>
                      <a:pt x="1583" y="404"/>
                      <a:pt x="3585" y="404"/>
                    </a:cubicBezTo>
                    <a:cubicBezTo>
                      <a:pt x="3647" y="404"/>
                      <a:pt x="3711" y="406"/>
                      <a:pt x="3775" y="410"/>
                    </a:cubicBezTo>
                    <a:cubicBezTo>
                      <a:pt x="4412" y="460"/>
                      <a:pt x="5011" y="728"/>
                      <a:pt x="5531" y="1112"/>
                    </a:cubicBezTo>
                    <a:cubicBezTo>
                      <a:pt x="5128" y="562"/>
                      <a:pt x="4507" y="169"/>
                      <a:pt x="3824" y="43"/>
                    </a:cubicBezTo>
                    <a:cubicBezTo>
                      <a:pt x="3657" y="14"/>
                      <a:pt x="3495" y="1"/>
                      <a:pt x="3337" y="1"/>
                    </a:cubicBezTo>
                    <a:close/>
                  </a:path>
                </a:pathLst>
              </a:custGeom>
              <a:solidFill>
                <a:srgbClr val="423B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9" name="Google Shape;1519;p37">
                <a:extLst>
                  <a:ext uri="{FF2B5EF4-FFF2-40B4-BE49-F238E27FC236}">
                    <a16:creationId xmlns:a16="http://schemas.microsoft.com/office/drawing/2014/main" id="{21A7DF9F-4E3E-847F-939C-3987426B1F47}"/>
                  </a:ext>
                </a:extLst>
              </p:cNvPr>
              <p:cNvSpPr/>
              <p:nvPr/>
            </p:nvSpPr>
            <p:spPr>
              <a:xfrm>
                <a:off x="4796987" y="3406291"/>
                <a:ext cx="175086" cy="135622"/>
              </a:xfrm>
              <a:custGeom>
                <a:avLst/>
                <a:gdLst/>
                <a:ahLst/>
                <a:cxnLst/>
                <a:rect l="l" t="t" r="r" b="b"/>
                <a:pathLst>
                  <a:path w="3806" h="2641" extrusionOk="0">
                    <a:moveTo>
                      <a:pt x="2839" y="0"/>
                    </a:moveTo>
                    <a:cubicBezTo>
                      <a:pt x="2624" y="0"/>
                      <a:pt x="2389" y="51"/>
                      <a:pt x="2160" y="171"/>
                    </a:cubicBezTo>
                    <a:cubicBezTo>
                      <a:pt x="1379" y="580"/>
                      <a:pt x="1" y="2137"/>
                      <a:pt x="343" y="2623"/>
                    </a:cubicBezTo>
                    <a:cubicBezTo>
                      <a:pt x="351" y="2635"/>
                      <a:pt x="366" y="2641"/>
                      <a:pt x="388" y="2641"/>
                    </a:cubicBezTo>
                    <a:cubicBezTo>
                      <a:pt x="673" y="2641"/>
                      <a:pt x="2028" y="1672"/>
                      <a:pt x="2690" y="1285"/>
                    </a:cubicBezTo>
                    <a:cubicBezTo>
                      <a:pt x="3225" y="971"/>
                      <a:pt x="3805" y="741"/>
                      <a:pt x="3657" y="394"/>
                    </a:cubicBezTo>
                    <a:cubicBezTo>
                      <a:pt x="3562" y="171"/>
                      <a:pt x="3235" y="0"/>
                      <a:pt x="2839" y="0"/>
                    </a:cubicBezTo>
                    <a:close/>
                  </a:path>
                </a:pathLst>
              </a:custGeom>
              <a:solidFill>
                <a:srgbClr val="5B0F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0" name="Google Shape;1520;p37">
                <a:extLst>
                  <a:ext uri="{FF2B5EF4-FFF2-40B4-BE49-F238E27FC236}">
                    <a16:creationId xmlns:a16="http://schemas.microsoft.com/office/drawing/2014/main" id="{9C6E4638-4220-6214-B3EF-154585C13838}"/>
                  </a:ext>
                </a:extLst>
              </p:cNvPr>
              <p:cNvSpPr/>
              <p:nvPr/>
            </p:nvSpPr>
            <p:spPr>
              <a:xfrm>
                <a:off x="4916410" y="3555363"/>
                <a:ext cx="205079" cy="230727"/>
              </a:xfrm>
              <a:custGeom>
                <a:avLst/>
                <a:gdLst/>
                <a:ahLst/>
                <a:cxnLst/>
                <a:rect l="l" t="t" r="r" b="b"/>
                <a:pathLst>
                  <a:path w="4458" h="4493" extrusionOk="0">
                    <a:moveTo>
                      <a:pt x="1971" y="0"/>
                    </a:moveTo>
                    <a:cubicBezTo>
                      <a:pt x="1765" y="0"/>
                      <a:pt x="1556" y="34"/>
                      <a:pt x="1352" y="103"/>
                    </a:cubicBezTo>
                    <a:cubicBezTo>
                      <a:pt x="883" y="263"/>
                      <a:pt x="514" y="589"/>
                      <a:pt x="281" y="1007"/>
                    </a:cubicBezTo>
                    <a:cubicBezTo>
                      <a:pt x="294" y="1000"/>
                      <a:pt x="308" y="994"/>
                      <a:pt x="321" y="990"/>
                    </a:cubicBezTo>
                    <a:cubicBezTo>
                      <a:pt x="405" y="962"/>
                      <a:pt x="490" y="948"/>
                      <a:pt x="574" y="948"/>
                    </a:cubicBezTo>
                    <a:cubicBezTo>
                      <a:pt x="896" y="948"/>
                      <a:pt x="1197" y="1150"/>
                      <a:pt x="1307" y="1470"/>
                    </a:cubicBezTo>
                    <a:cubicBezTo>
                      <a:pt x="1447" y="1874"/>
                      <a:pt x="1231" y="2314"/>
                      <a:pt x="823" y="2453"/>
                    </a:cubicBezTo>
                    <a:cubicBezTo>
                      <a:pt x="740" y="2481"/>
                      <a:pt x="655" y="2495"/>
                      <a:pt x="571" y="2495"/>
                    </a:cubicBezTo>
                    <a:cubicBezTo>
                      <a:pt x="354" y="2495"/>
                      <a:pt x="145" y="2403"/>
                      <a:pt x="0" y="2244"/>
                    </a:cubicBezTo>
                    <a:lnTo>
                      <a:pt x="0" y="2244"/>
                    </a:lnTo>
                    <a:cubicBezTo>
                      <a:pt x="10" y="2466"/>
                      <a:pt x="53" y="2692"/>
                      <a:pt x="130" y="2915"/>
                    </a:cubicBezTo>
                    <a:cubicBezTo>
                      <a:pt x="461" y="3877"/>
                      <a:pt x="1319" y="4492"/>
                      <a:pt x="2209" y="4492"/>
                    </a:cubicBezTo>
                    <a:cubicBezTo>
                      <a:pt x="2415" y="4492"/>
                      <a:pt x="2624" y="4459"/>
                      <a:pt x="2828" y="4390"/>
                    </a:cubicBezTo>
                    <a:cubicBezTo>
                      <a:pt x="3911" y="4021"/>
                      <a:pt x="4458" y="2761"/>
                      <a:pt x="4050" y="1578"/>
                    </a:cubicBezTo>
                    <a:cubicBezTo>
                      <a:pt x="3719" y="616"/>
                      <a:pt x="2862" y="0"/>
                      <a:pt x="1971" y="0"/>
                    </a:cubicBez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1" name="Google Shape;1521;p37">
                <a:extLst>
                  <a:ext uri="{FF2B5EF4-FFF2-40B4-BE49-F238E27FC236}">
                    <a16:creationId xmlns:a16="http://schemas.microsoft.com/office/drawing/2014/main" id="{BEF8201E-C1E1-654E-9A0F-215EE1F886D6}"/>
                  </a:ext>
                </a:extLst>
              </p:cNvPr>
              <p:cNvSpPr/>
              <p:nvPr/>
            </p:nvSpPr>
            <p:spPr>
              <a:xfrm>
                <a:off x="5137773" y="3357867"/>
                <a:ext cx="300350" cy="300669"/>
              </a:xfrm>
              <a:custGeom>
                <a:avLst/>
                <a:gdLst/>
                <a:ahLst/>
                <a:cxnLst/>
                <a:rect l="l" t="t" r="r" b="b"/>
                <a:pathLst>
                  <a:path w="6529" h="5855" extrusionOk="0">
                    <a:moveTo>
                      <a:pt x="3056" y="1"/>
                    </a:moveTo>
                    <a:cubicBezTo>
                      <a:pt x="2779" y="1"/>
                      <a:pt x="2499" y="45"/>
                      <a:pt x="2226" y="139"/>
                    </a:cubicBezTo>
                    <a:cubicBezTo>
                      <a:pt x="741" y="646"/>
                      <a:pt x="0" y="2408"/>
                      <a:pt x="574" y="4074"/>
                    </a:cubicBezTo>
                    <a:cubicBezTo>
                      <a:pt x="997" y="5304"/>
                      <a:pt x="1920" y="5855"/>
                      <a:pt x="2972" y="5855"/>
                    </a:cubicBezTo>
                    <a:cubicBezTo>
                      <a:pt x="3345" y="5855"/>
                      <a:pt x="3735" y="5785"/>
                      <a:pt x="4124" y="5652"/>
                    </a:cubicBezTo>
                    <a:cubicBezTo>
                      <a:pt x="5610" y="5144"/>
                      <a:pt x="6528" y="3903"/>
                      <a:pt x="5955" y="2237"/>
                    </a:cubicBezTo>
                    <a:cubicBezTo>
                      <a:pt x="5487" y="877"/>
                      <a:pt x="4289" y="1"/>
                      <a:pt x="3056"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2" name="Google Shape;1522;p37">
                <a:extLst>
                  <a:ext uri="{FF2B5EF4-FFF2-40B4-BE49-F238E27FC236}">
                    <a16:creationId xmlns:a16="http://schemas.microsoft.com/office/drawing/2014/main" id="{05FBAB91-2951-9B98-7B9E-2E61F4CAFDAA}"/>
                  </a:ext>
                </a:extLst>
              </p:cNvPr>
              <p:cNvSpPr/>
              <p:nvPr/>
            </p:nvSpPr>
            <p:spPr>
              <a:xfrm>
                <a:off x="5119556" y="3347546"/>
                <a:ext cx="254486" cy="219583"/>
              </a:xfrm>
              <a:custGeom>
                <a:avLst/>
                <a:gdLst/>
                <a:ahLst/>
                <a:cxnLst/>
                <a:rect l="l" t="t" r="r" b="b"/>
                <a:pathLst>
                  <a:path w="5532" h="4276" extrusionOk="0">
                    <a:moveTo>
                      <a:pt x="3338" y="0"/>
                    </a:moveTo>
                    <a:cubicBezTo>
                      <a:pt x="1235" y="0"/>
                      <a:pt x="0" y="2405"/>
                      <a:pt x="970" y="4275"/>
                    </a:cubicBezTo>
                    <a:cubicBezTo>
                      <a:pt x="592" y="2455"/>
                      <a:pt x="1583" y="404"/>
                      <a:pt x="3585" y="404"/>
                    </a:cubicBezTo>
                    <a:cubicBezTo>
                      <a:pt x="3647" y="404"/>
                      <a:pt x="3710" y="406"/>
                      <a:pt x="3775" y="410"/>
                    </a:cubicBezTo>
                    <a:cubicBezTo>
                      <a:pt x="4412" y="459"/>
                      <a:pt x="5011" y="728"/>
                      <a:pt x="5532" y="1111"/>
                    </a:cubicBezTo>
                    <a:cubicBezTo>
                      <a:pt x="5129" y="562"/>
                      <a:pt x="4507" y="168"/>
                      <a:pt x="3825" y="42"/>
                    </a:cubicBezTo>
                    <a:cubicBezTo>
                      <a:pt x="3658" y="14"/>
                      <a:pt x="3496" y="0"/>
                      <a:pt x="3338" y="0"/>
                    </a:cubicBezTo>
                    <a:close/>
                  </a:path>
                </a:pathLst>
              </a:custGeom>
              <a:solidFill>
                <a:srgbClr val="423B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3" name="Google Shape;1523;p37">
                <a:extLst>
                  <a:ext uri="{FF2B5EF4-FFF2-40B4-BE49-F238E27FC236}">
                    <a16:creationId xmlns:a16="http://schemas.microsoft.com/office/drawing/2014/main" id="{2D4FA29B-A03D-2426-6604-626425B71C49}"/>
                  </a:ext>
                </a:extLst>
              </p:cNvPr>
              <p:cNvSpPr/>
              <p:nvPr/>
            </p:nvSpPr>
            <p:spPr>
              <a:xfrm>
                <a:off x="5143156" y="3275244"/>
                <a:ext cx="188518" cy="69275"/>
              </a:xfrm>
              <a:custGeom>
                <a:avLst/>
                <a:gdLst/>
                <a:ahLst/>
                <a:cxnLst/>
                <a:rect l="l" t="t" r="r" b="b"/>
                <a:pathLst>
                  <a:path w="4098" h="1349" extrusionOk="0">
                    <a:moveTo>
                      <a:pt x="1598" y="1"/>
                    </a:moveTo>
                    <a:cubicBezTo>
                      <a:pt x="1427" y="1"/>
                      <a:pt x="1272" y="12"/>
                      <a:pt x="1143" y="34"/>
                    </a:cubicBezTo>
                    <a:cubicBezTo>
                      <a:pt x="420" y="163"/>
                      <a:pt x="0" y="762"/>
                      <a:pt x="98" y="1127"/>
                    </a:cubicBezTo>
                    <a:cubicBezTo>
                      <a:pt x="142" y="1296"/>
                      <a:pt x="297" y="1349"/>
                      <a:pt x="511" y="1349"/>
                    </a:cubicBezTo>
                    <a:cubicBezTo>
                      <a:pt x="757" y="1349"/>
                      <a:pt x="1082" y="1279"/>
                      <a:pt x="1411" y="1237"/>
                    </a:cubicBezTo>
                    <a:cubicBezTo>
                      <a:pt x="2229" y="1132"/>
                      <a:pt x="4098" y="1067"/>
                      <a:pt x="4088" y="860"/>
                    </a:cubicBezTo>
                    <a:cubicBezTo>
                      <a:pt x="4063" y="356"/>
                      <a:pt x="2575" y="1"/>
                      <a:pt x="1598" y="1"/>
                    </a:cubicBezTo>
                    <a:close/>
                  </a:path>
                </a:pathLst>
              </a:custGeom>
              <a:solidFill>
                <a:srgbClr val="5B0F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4" name="Google Shape;1524;p37">
                <a:extLst>
                  <a:ext uri="{FF2B5EF4-FFF2-40B4-BE49-F238E27FC236}">
                    <a16:creationId xmlns:a16="http://schemas.microsoft.com/office/drawing/2014/main" id="{3B7972A0-1BDA-BD09-DE5A-FA7CFFC5FA35}"/>
                  </a:ext>
                </a:extLst>
              </p:cNvPr>
              <p:cNvSpPr/>
              <p:nvPr/>
            </p:nvSpPr>
            <p:spPr>
              <a:xfrm>
                <a:off x="5232032" y="3413275"/>
                <a:ext cx="205125" cy="230727"/>
              </a:xfrm>
              <a:custGeom>
                <a:avLst/>
                <a:gdLst/>
                <a:ahLst/>
                <a:cxnLst/>
                <a:rect l="l" t="t" r="r" b="b"/>
                <a:pathLst>
                  <a:path w="4459" h="4493" extrusionOk="0">
                    <a:moveTo>
                      <a:pt x="1972" y="1"/>
                    </a:moveTo>
                    <a:cubicBezTo>
                      <a:pt x="1765" y="1"/>
                      <a:pt x="1557" y="34"/>
                      <a:pt x="1353" y="104"/>
                    </a:cubicBezTo>
                    <a:cubicBezTo>
                      <a:pt x="884" y="264"/>
                      <a:pt x="515" y="590"/>
                      <a:pt x="283" y="1008"/>
                    </a:cubicBezTo>
                    <a:cubicBezTo>
                      <a:pt x="294" y="1000"/>
                      <a:pt x="309" y="996"/>
                      <a:pt x="322" y="991"/>
                    </a:cubicBezTo>
                    <a:cubicBezTo>
                      <a:pt x="405" y="962"/>
                      <a:pt x="491" y="949"/>
                      <a:pt x="574" y="949"/>
                    </a:cubicBezTo>
                    <a:cubicBezTo>
                      <a:pt x="897" y="949"/>
                      <a:pt x="1198" y="1151"/>
                      <a:pt x="1309" y="1470"/>
                    </a:cubicBezTo>
                    <a:cubicBezTo>
                      <a:pt x="1448" y="1874"/>
                      <a:pt x="1232" y="2314"/>
                      <a:pt x="826" y="2453"/>
                    </a:cubicBezTo>
                    <a:cubicBezTo>
                      <a:pt x="742" y="2482"/>
                      <a:pt x="657" y="2496"/>
                      <a:pt x="573" y="2496"/>
                    </a:cubicBezTo>
                    <a:cubicBezTo>
                      <a:pt x="355" y="2496"/>
                      <a:pt x="147" y="2404"/>
                      <a:pt x="1" y="2244"/>
                    </a:cubicBezTo>
                    <a:lnTo>
                      <a:pt x="1" y="2244"/>
                    </a:lnTo>
                    <a:cubicBezTo>
                      <a:pt x="11" y="2466"/>
                      <a:pt x="54" y="2692"/>
                      <a:pt x="131" y="2916"/>
                    </a:cubicBezTo>
                    <a:cubicBezTo>
                      <a:pt x="462" y="3877"/>
                      <a:pt x="1320" y="4493"/>
                      <a:pt x="2210" y="4493"/>
                    </a:cubicBezTo>
                    <a:cubicBezTo>
                      <a:pt x="2416" y="4493"/>
                      <a:pt x="2625" y="4460"/>
                      <a:pt x="2828" y="4390"/>
                    </a:cubicBezTo>
                    <a:cubicBezTo>
                      <a:pt x="3912" y="4021"/>
                      <a:pt x="4458" y="2763"/>
                      <a:pt x="4051" y="1578"/>
                    </a:cubicBezTo>
                    <a:cubicBezTo>
                      <a:pt x="3720" y="617"/>
                      <a:pt x="2862" y="1"/>
                      <a:pt x="1972" y="1"/>
                    </a:cubicBez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5" name="Google Shape;1525;p37">
                <a:extLst>
                  <a:ext uri="{FF2B5EF4-FFF2-40B4-BE49-F238E27FC236}">
                    <a16:creationId xmlns:a16="http://schemas.microsoft.com/office/drawing/2014/main" id="{0CFA8C1C-0E79-5822-CA2C-393E561E7458}"/>
                  </a:ext>
                </a:extLst>
              </p:cNvPr>
              <p:cNvSpPr/>
              <p:nvPr/>
            </p:nvSpPr>
            <p:spPr>
              <a:xfrm>
                <a:off x="4463377" y="2983467"/>
                <a:ext cx="870459" cy="753444"/>
              </a:xfrm>
              <a:custGeom>
                <a:avLst/>
                <a:gdLst/>
                <a:ahLst/>
                <a:cxnLst/>
                <a:rect l="l" t="t" r="r" b="b"/>
                <a:pathLst>
                  <a:path w="18922" h="14672" extrusionOk="0">
                    <a:moveTo>
                      <a:pt x="8948" y="0"/>
                    </a:moveTo>
                    <a:lnTo>
                      <a:pt x="8948" y="0"/>
                    </a:lnTo>
                    <a:cubicBezTo>
                      <a:pt x="7418" y="334"/>
                      <a:pt x="5993" y="1137"/>
                      <a:pt x="4918" y="2272"/>
                    </a:cubicBezTo>
                    <a:cubicBezTo>
                      <a:pt x="4197" y="3033"/>
                      <a:pt x="3636" y="3941"/>
                      <a:pt x="3271" y="4920"/>
                    </a:cubicBezTo>
                    <a:cubicBezTo>
                      <a:pt x="3090" y="5402"/>
                      <a:pt x="2959" y="5901"/>
                      <a:pt x="2878" y="6409"/>
                    </a:cubicBezTo>
                    <a:cubicBezTo>
                      <a:pt x="2821" y="6770"/>
                      <a:pt x="2795" y="7158"/>
                      <a:pt x="2933" y="7489"/>
                    </a:cubicBezTo>
                    <a:cubicBezTo>
                      <a:pt x="2821" y="7510"/>
                      <a:pt x="2710" y="7539"/>
                      <a:pt x="2600" y="7572"/>
                    </a:cubicBezTo>
                    <a:cubicBezTo>
                      <a:pt x="1946" y="7770"/>
                      <a:pt x="1350" y="8175"/>
                      <a:pt x="915" y="8705"/>
                    </a:cubicBezTo>
                    <a:cubicBezTo>
                      <a:pt x="607" y="9079"/>
                      <a:pt x="378" y="9510"/>
                      <a:pt x="226" y="9968"/>
                    </a:cubicBezTo>
                    <a:cubicBezTo>
                      <a:pt x="226" y="9968"/>
                      <a:pt x="226" y="9969"/>
                      <a:pt x="225" y="9969"/>
                    </a:cubicBezTo>
                    <a:cubicBezTo>
                      <a:pt x="128" y="10265"/>
                      <a:pt x="61" y="10573"/>
                      <a:pt x="27" y="10883"/>
                    </a:cubicBezTo>
                    <a:cubicBezTo>
                      <a:pt x="9" y="11052"/>
                      <a:pt x="0" y="11223"/>
                      <a:pt x="2" y="11394"/>
                    </a:cubicBezTo>
                    <a:cubicBezTo>
                      <a:pt x="2" y="11586"/>
                      <a:pt x="15" y="11777"/>
                      <a:pt x="38" y="11968"/>
                    </a:cubicBezTo>
                    <a:cubicBezTo>
                      <a:pt x="129" y="12704"/>
                      <a:pt x="378" y="13421"/>
                      <a:pt x="738" y="14073"/>
                    </a:cubicBezTo>
                    <a:cubicBezTo>
                      <a:pt x="761" y="14034"/>
                      <a:pt x="1176" y="13324"/>
                      <a:pt x="2003" y="13070"/>
                    </a:cubicBezTo>
                    <a:cubicBezTo>
                      <a:pt x="2315" y="12975"/>
                      <a:pt x="2578" y="12943"/>
                      <a:pt x="2792" y="12943"/>
                    </a:cubicBezTo>
                    <a:cubicBezTo>
                      <a:pt x="3059" y="12943"/>
                      <a:pt x="3249" y="12994"/>
                      <a:pt x="3362" y="13035"/>
                    </a:cubicBezTo>
                    <a:cubicBezTo>
                      <a:pt x="3364" y="13038"/>
                      <a:pt x="3367" y="13038"/>
                      <a:pt x="3369" y="13039"/>
                    </a:cubicBezTo>
                    <a:cubicBezTo>
                      <a:pt x="3408" y="13054"/>
                      <a:pt x="3437" y="13068"/>
                      <a:pt x="3458" y="13078"/>
                    </a:cubicBezTo>
                    <a:cubicBezTo>
                      <a:pt x="4120" y="13389"/>
                      <a:pt x="4649" y="13977"/>
                      <a:pt x="4875" y="14672"/>
                    </a:cubicBezTo>
                    <a:cubicBezTo>
                      <a:pt x="4945" y="14577"/>
                      <a:pt x="5011" y="14478"/>
                      <a:pt x="5077" y="14378"/>
                    </a:cubicBezTo>
                    <a:cubicBezTo>
                      <a:pt x="5270" y="14080"/>
                      <a:pt x="5438" y="13765"/>
                      <a:pt x="5583" y="13441"/>
                    </a:cubicBezTo>
                    <a:cubicBezTo>
                      <a:pt x="5589" y="13422"/>
                      <a:pt x="5597" y="13406"/>
                      <a:pt x="5605" y="13389"/>
                    </a:cubicBezTo>
                    <a:cubicBezTo>
                      <a:pt x="6040" y="12381"/>
                      <a:pt x="6233" y="11270"/>
                      <a:pt x="6167" y="10177"/>
                    </a:cubicBezTo>
                    <a:cubicBezTo>
                      <a:pt x="6158" y="10021"/>
                      <a:pt x="6144" y="9864"/>
                      <a:pt x="6123" y="9709"/>
                    </a:cubicBezTo>
                    <a:cubicBezTo>
                      <a:pt x="6088" y="9423"/>
                      <a:pt x="6033" y="9139"/>
                      <a:pt x="5959" y="8860"/>
                    </a:cubicBezTo>
                    <a:lnTo>
                      <a:pt x="5959" y="8860"/>
                    </a:lnTo>
                    <a:cubicBezTo>
                      <a:pt x="6111" y="9089"/>
                      <a:pt x="6252" y="9327"/>
                      <a:pt x="6378" y="9571"/>
                    </a:cubicBezTo>
                    <a:cubicBezTo>
                      <a:pt x="6653" y="10099"/>
                      <a:pt x="6868" y="10657"/>
                      <a:pt x="7014" y="11235"/>
                    </a:cubicBezTo>
                    <a:cubicBezTo>
                      <a:pt x="7723" y="10959"/>
                      <a:pt x="8395" y="10583"/>
                      <a:pt x="9002" y="10125"/>
                    </a:cubicBezTo>
                    <a:cubicBezTo>
                      <a:pt x="9101" y="10051"/>
                      <a:pt x="9197" y="9974"/>
                      <a:pt x="9293" y="9895"/>
                    </a:cubicBezTo>
                    <a:cubicBezTo>
                      <a:pt x="9188" y="9253"/>
                      <a:pt x="9049" y="8615"/>
                      <a:pt x="8871" y="7991"/>
                    </a:cubicBezTo>
                    <a:cubicBezTo>
                      <a:pt x="8854" y="7930"/>
                      <a:pt x="8838" y="7867"/>
                      <a:pt x="8821" y="7806"/>
                    </a:cubicBezTo>
                    <a:cubicBezTo>
                      <a:pt x="8727" y="7485"/>
                      <a:pt x="8623" y="7167"/>
                      <a:pt x="8512" y="6850"/>
                    </a:cubicBezTo>
                    <a:lnTo>
                      <a:pt x="8512" y="6850"/>
                    </a:lnTo>
                    <a:cubicBezTo>
                      <a:pt x="8836" y="7068"/>
                      <a:pt x="9145" y="7309"/>
                      <a:pt x="9439" y="7566"/>
                    </a:cubicBezTo>
                    <a:cubicBezTo>
                      <a:pt x="10014" y="8069"/>
                      <a:pt x="10527" y="8641"/>
                      <a:pt x="10965" y="9265"/>
                    </a:cubicBezTo>
                    <a:cubicBezTo>
                      <a:pt x="11889" y="8936"/>
                      <a:pt x="12757" y="8458"/>
                      <a:pt x="13529" y="7856"/>
                    </a:cubicBezTo>
                    <a:cubicBezTo>
                      <a:pt x="13632" y="7775"/>
                      <a:pt x="13733" y="7693"/>
                      <a:pt x="13833" y="7609"/>
                    </a:cubicBezTo>
                    <a:cubicBezTo>
                      <a:pt x="13693" y="6911"/>
                      <a:pt x="13456" y="6232"/>
                      <a:pt x="13135" y="5597"/>
                    </a:cubicBezTo>
                    <a:cubicBezTo>
                      <a:pt x="12976" y="5280"/>
                      <a:pt x="12794" y="4972"/>
                      <a:pt x="12592" y="4680"/>
                    </a:cubicBezTo>
                    <a:lnTo>
                      <a:pt x="12592" y="4680"/>
                    </a:lnTo>
                    <a:cubicBezTo>
                      <a:pt x="13830" y="5147"/>
                      <a:pt x="14915" y="6007"/>
                      <a:pt x="15650" y="7102"/>
                    </a:cubicBezTo>
                    <a:cubicBezTo>
                      <a:pt x="16484" y="6807"/>
                      <a:pt x="17409" y="6252"/>
                      <a:pt x="18063" y="5603"/>
                    </a:cubicBezTo>
                    <a:cubicBezTo>
                      <a:pt x="18152" y="5516"/>
                      <a:pt x="18236" y="5428"/>
                      <a:pt x="18314" y="5336"/>
                    </a:cubicBezTo>
                    <a:cubicBezTo>
                      <a:pt x="18348" y="5297"/>
                      <a:pt x="18380" y="5258"/>
                      <a:pt x="18413" y="5218"/>
                    </a:cubicBezTo>
                    <a:cubicBezTo>
                      <a:pt x="18122" y="4771"/>
                      <a:pt x="17794" y="4347"/>
                      <a:pt x="17431" y="3955"/>
                    </a:cubicBezTo>
                    <a:lnTo>
                      <a:pt x="17431" y="3955"/>
                    </a:lnTo>
                    <a:cubicBezTo>
                      <a:pt x="17607" y="4051"/>
                      <a:pt x="17777" y="4156"/>
                      <a:pt x="17940" y="4273"/>
                    </a:cubicBezTo>
                    <a:cubicBezTo>
                      <a:pt x="18307" y="4531"/>
                      <a:pt x="18639" y="4840"/>
                      <a:pt x="18922" y="5186"/>
                    </a:cubicBezTo>
                    <a:cubicBezTo>
                      <a:pt x="18506" y="3905"/>
                      <a:pt x="17585" y="2820"/>
                      <a:pt x="16467" y="2065"/>
                    </a:cubicBezTo>
                    <a:cubicBezTo>
                      <a:pt x="16033" y="1774"/>
                      <a:pt x="15571" y="1529"/>
                      <a:pt x="15090" y="1325"/>
                    </a:cubicBezTo>
                    <a:cubicBezTo>
                      <a:pt x="14328" y="1002"/>
                      <a:pt x="13520" y="778"/>
                      <a:pt x="12702" y="634"/>
                    </a:cubicBezTo>
                    <a:cubicBezTo>
                      <a:pt x="12126" y="532"/>
                      <a:pt x="11542" y="467"/>
                      <a:pt x="10959" y="467"/>
                    </a:cubicBezTo>
                    <a:cubicBezTo>
                      <a:pt x="10724" y="467"/>
                      <a:pt x="10490" y="477"/>
                      <a:pt x="10256" y="500"/>
                    </a:cubicBezTo>
                    <a:cubicBezTo>
                      <a:pt x="10232" y="503"/>
                      <a:pt x="10208" y="505"/>
                      <a:pt x="10184" y="508"/>
                    </a:cubicBezTo>
                    <a:cubicBezTo>
                      <a:pt x="9521" y="579"/>
                      <a:pt x="8862" y="756"/>
                      <a:pt x="8271" y="1059"/>
                    </a:cubicBezTo>
                    <a:cubicBezTo>
                      <a:pt x="8245" y="1070"/>
                      <a:pt x="8221" y="1083"/>
                      <a:pt x="8196" y="1096"/>
                    </a:cubicBezTo>
                    <a:cubicBezTo>
                      <a:pt x="8256" y="935"/>
                      <a:pt x="8331" y="778"/>
                      <a:pt x="8421" y="630"/>
                    </a:cubicBezTo>
                    <a:cubicBezTo>
                      <a:pt x="8562" y="394"/>
                      <a:pt x="8740" y="181"/>
                      <a:pt x="8948" y="0"/>
                    </a:cubicBezTo>
                    <a:close/>
                  </a:path>
                </a:pathLst>
              </a:custGeom>
              <a:solidFill>
                <a:srgbClr val="85200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6" name="Google Shape;1526;p37">
                <a:extLst>
                  <a:ext uri="{FF2B5EF4-FFF2-40B4-BE49-F238E27FC236}">
                    <a16:creationId xmlns:a16="http://schemas.microsoft.com/office/drawing/2014/main" id="{B2ED66E0-ABFF-48C0-41D6-F677F3E2AACF}"/>
                  </a:ext>
                </a:extLst>
              </p:cNvPr>
              <p:cNvSpPr/>
              <p:nvPr/>
            </p:nvSpPr>
            <p:spPr>
              <a:xfrm>
                <a:off x="4437570" y="3225074"/>
                <a:ext cx="1128027" cy="641701"/>
              </a:xfrm>
              <a:custGeom>
                <a:avLst/>
                <a:gdLst/>
                <a:ahLst/>
                <a:cxnLst/>
                <a:rect l="l" t="t" r="r" b="b"/>
                <a:pathLst>
                  <a:path w="24521" h="12496" extrusionOk="0">
                    <a:moveTo>
                      <a:pt x="19731" y="368"/>
                    </a:moveTo>
                    <a:cubicBezTo>
                      <a:pt x="21624" y="368"/>
                      <a:pt x="23315" y="1697"/>
                      <a:pt x="23692" y="3612"/>
                    </a:cubicBezTo>
                    <a:cubicBezTo>
                      <a:pt x="24120" y="5787"/>
                      <a:pt x="22688" y="7904"/>
                      <a:pt x="20498" y="8333"/>
                    </a:cubicBezTo>
                    <a:cubicBezTo>
                      <a:pt x="20236" y="8384"/>
                      <a:pt x="19974" y="8409"/>
                      <a:pt x="19715" y="8409"/>
                    </a:cubicBezTo>
                    <a:cubicBezTo>
                      <a:pt x="17824" y="8409"/>
                      <a:pt x="16131" y="7079"/>
                      <a:pt x="15755" y="5165"/>
                    </a:cubicBezTo>
                    <a:cubicBezTo>
                      <a:pt x="15326" y="2988"/>
                      <a:pt x="16759" y="872"/>
                      <a:pt x="18948" y="444"/>
                    </a:cubicBezTo>
                    <a:cubicBezTo>
                      <a:pt x="19211" y="392"/>
                      <a:pt x="19473" y="368"/>
                      <a:pt x="19731" y="368"/>
                    </a:cubicBezTo>
                    <a:close/>
                    <a:moveTo>
                      <a:pt x="11395" y="4088"/>
                    </a:moveTo>
                    <a:cubicBezTo>
                      <a:pt x="13133" y="4088"/>
                      <a:pt x="14704" y="5210"/>
                      <a:pt x="15241" y="6876"/>
                    </a:cubicBezTo>
                    <a:cubicBezTo>
                      <a:pt x="15286" y="7024"/>
                      <a:pt x="15326" y="7176"/>
                      <a:pt x="15358" y="7332"/>
                    </a:cubicBezTo>
                    <a:cubicBezTo>
                      <a:pt x="15785" y="9507"/>
                      <a:pt x="14352" y="11626"/>
                      <a:pt x="12165" y="12053"/>
                    </a:cubicBezTo>
                    <a:lnTo>
                      <a:pt x="12164" y="12053"/>
                    </a:lnTo>
                    <a:cubicBezTo>
                      <a:pt x="11900" y="12104"/>
                      <a:pt x="11638" y="12129"/>
                      <a:pt x="11379" y="12129"/>
                    </a:cubicBezTo>
                    <a:cubicBezTo>
                      <a:pt x="9790" y="12129"/>
                      <a:pt x="8343" y="11191"/>
                      <a:pt x="7697" y="9758"/>
                    </a:cubicBezTo>
                    <a:cubicBezTo>
                      <a:pt x="7668" y="9695"/>
                      <a:pt x="7642" y="9633"/>
                      <a:pt x="7618" y="9571"/>
                    </a:cubicBezTo>
                    <a:lnTo>
                      <a:pt x="7618" y="9569"/>
                    </a:lnTo>
                    <a:cubicBezTo>
                      <a:pt x="7532" y="9351"/>
                      <a:pt x="7465" y="9123"/>
                      <a:pt x="7419" y="8885"/>
                    </a:cubicBezTo>
                    <a:cubicBezTo>
                      <a:pt x="6990" y="6711"/>
                      <a:pt x="8423" y="4592"/>
                      <a:pt x="10613" y="4164"/>
                    </a:cubicBezTo>
                    <a:cubicBezTo>
                      <a:pt x="10876" y="4112"/>
                      <a:pt x="11137" y="4088"/>
                      <a:pt x="11395" y="4088"/>
                    </a:cubicBezTo>
                    <a:close/>
                    <a:moveTo>
                      <a:pt x="19733" y="1"/>
                    </a:moveTo>
                    <a:cubicBezTo>
                      <a:pt x="19451" y="1"/>
                      <a:pt x="19165" y="28"/>
                      <a:pt x="18877" y="84"/>
                    </a:cubicBezTo>
                    <a:lnTo>
                      <a:pt x="18876" y="84"/>
                    </a:lnTo>
                    <a:cubicBezTo>
                      <a:pt x="16489" y="552"/>
                      <a:pt x="14925" y="2862"/>
                      <a:pt x="15393" y="5235"/>
                    </a:cubicBezTo>
                    <a:cubicBezTo>
                      <a:pt x="15477" y="5665"/>
                      <a:pt x="15623" y="6068"/>
                      <a:pt x="15819" y="6437"/>
                    </a:cubicBezTo>
                    <a:cubicBezTo>
                      <a:pt x="15721" y="6482"/>
                      <a:pt x="15624" y="6530"/>
                      <a:pt x="15526" y="6578"/>
                    </a:cubicBezTo>
                    <a:cubicBezTo>
                      <a:pt x="14888" y="4863"/>
                      <a:pt x="13227" y="3721"/>
                      <a:pt x="11396" y="3721"/>
                    </a:cubicBezTo>
                    <a:cubicBezTo>
                      <a:pt x="11114" y="3721"/>
                      <a:pt x="10828" y="3748"/>
                      <a:pt x="10542" y="3804"/>
                    </a:cubicBezTo>
                    <a:cubicBezTo>
                      <a:pt x="8154" y="4271"/>
                      <a:pt x="6590" y="6583"/>
                      <a:pt x="7057" y="8956"/>
                    </a:cubicBezTo>
                    <a:cubicBezTo>
                      <a:pt x="7088" y="9115"/>
                      <a:pt x="7127" y="9268"/>
                      <a:pt x="7175" y="9420"/>
                    </a:cubicBezTo>
                    <a:cubicBezTo>
                      <a:pt x="6155" y="9086"/>
                      <a:pt x="5134" y="8752"/>
                      <a:pt x="4115" y="8419"/>
                    </a:cubicBezTo>
                    <a:cubicBezTo>
                      <a:pt x="3533" y="8229"/>
                      <a:pt x="2951" y="8038"/>
                      <a:pt x="2371" y="7848"/>
                    </a:cubicBezTo>
                    <a:cubicBezTo>
                      <a:pt x="2099" y="7760"/>
                      <a:pt x="1831" y="7664"/>
                      <a:pt x="1557" y="7585"/>
                    </a:cubicBezTo>
                    <a:cubicBezTo>
                      <a:pt x="1395" y="7539"/>
                      <a:pt x="1224" y="7503"/>
                      <a:pt x="1053" y="7503"/>
                    </a:cubicBezTo>
                    <a:cubicBezTo>
                      <a:pt x="968" y="7503"/>
                      <a:pt x="884" y="7512"/>
                      <a:pt x="800" y="7533"/>
                    </a:cubicBezTo>
                    <a:cubicBezTo>
                      <a:pt x="304" y="7658"/>
                      <a:pt x="0" y="8198"/>
                      <a:pt x="131" y="8684"/>
                    </a:cubicBezTo>
                    <a:cubicBezTo>
                      <a:pt x="156" y="8777"/>
                      <a:pt x="232" y="8819"/>
                      <a:pt x="309" y="8819"/>
                    </a:cubicBezTo>
                    <a:cubicBezTo>
                      <a:pt x="417" y="8819"/>
                      <a:pt x="527" y="8735"/>
                      <a:pt x="491" y="8601"/>
                    </a:cubicBezTo>
                    <a:cubicBezTo>
                      <a:pt x="383" y="8206"/>
                      <a:pt x="687" y="7869"/>
                      <a:pt x="1077" y="7869"/>
                    </a:cubicBezTo>
                    <a:cubicBezTo>
                      <a:pt x="1090" y="7869"/>
                      <a:pt x="1103" y="7870"/>
                      <a:pt x="1116" y="7871"/>
                    </a:cubicBezTo>
                    <a:cubicBezTo>
                      <a:pt x="1360" y="7886"/>
                      <a:pt x="1599" y="7982"/>
                      <a:pt x="1829" y="8056"/>
                    </a:cubicBezTo>
                    <a:cubicBezTo>
                      <a:pt x="2091" y="8142"/>
                      <a:pt x="2352" y="8228"/>
                      <a:pt x="2613" y="8313"/>
                    </a:cubicBezTo>
                    <a:cubicBezTo>
                      <a:pt x="3641" y="8650"/>
                      <a:pt x="4668" y="8985"/>
                      <a:pt x="5696" y="9321"/>
                    </a:cubicBezTo>
                    <a:lnTo>
                      <a:pt x="7339" y="9859"/>
                    </a:lnTo>
                    <a:cubicBezTo>
                      <a:pt x="8033" y="11451"/>
                      <a:pt x="9628" y="12496"/>
                      <a:pt x="11380" y="12496"/>
                    </a:cubicBezTo>
                    <a:cubicBezTo>
                      <a:pt x="11662" y="12496"/>
                      <a:pt x="11948" y="12469"/>
                      <a:pt x="12235" y="12413"/>
                    </a:cubicBezTo>
                    <a:cubicBezTo>
                      <a:pt x="14622" y="11946"/>
                      <a:pt x="16186" y="9636"/>
                      <a:pt x="15720" y="7261"/>
                    </a:cubicBezTo>
                    <a:cubicBezTo>
                      <a:pt x="15698" y="7150"/>
                      <a:pt x="15671" y="7039"/>
                      <a:pt x="15642" y="6930"/>
                    </a:cubicBezTo>
                    <a:cubicBezTo>
                      <a:pt x="15763" y="6872"/>
                      <a:pt x="15884" y="6813"/>
                      <a:pt x="16004" y="6754"/>
                    </a:cubicBezTo>
                    <a:cubicBezTo>
                      <a:pt x="16803" y="7995"/>
                      <a:pt x="18202" y="8776"/>
                      <a:pt x="19717" y="8776"/>
                    </a:cubicBezTo>
                    <a:cubicBezTo>
                      <a:pt x="19998" y="8776"/>
                      <a:pt x="20284" y="8749"/>
                      <a:pt x="20570" y="8693"/>
                    </a:cubicBezTo>
                    <a:cubicBezTo>
                      <a:pt x="22958" y="8225"/>
                      <a:pt x="24521" y="5913"/>
                      <a:pt x="24055" y="3540"/>
                    </a:cubicBezTo>
                    <a:cubicBezTo>
                      <a:pt x="23643" y="1451"/>
                      <a:pt x="21797" y="1"/>
                      <a:pt x="19733" y="1"/>
                    </a:cubicBez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7" name="Google Shape;1527;p37">
                <a:extLst>
                  <a:ext uri="{FF2B5EF4-FFF2-40B4-BE49-F238E27FC236}">
                    <a16:creationId xmlns:a16="http://schemas.microsoft.com/office/drawing/2014/main" id="{8A8E17EA-09CC-0474-2E7F-47785DBC9CBF}"/>
                  </a:ext>
                </a:extLst>
              </p:cNvPr>
              <p:cNvSpPr/>
              <p:nvPr/>
            </p:nvSpPr>
            <p:spPr>
              <a:xfrm>
                <a:off x="5158690" y="3605741"/>
                <a:ext cx="116064" cy="155701"/>
              </a:xfrm>
              <a:custGeom>
                <a:avLst/>
                <a:gdLst/>
                <a:ahLst/>
                <a:cxnLst/>
                <a:rect l="l" t="t" r="r" b="b"/>
                <a:pathLst>
                  <a:path w="2523" h="3032" extrusionOk="0">
                    <a:moveTo>
                      <a:pt x="1619" y="1"/>
                    </a:moveTo>
                    <a:cubicBezTo>
                      <a:pt x="1185" y="1"/>
                      <a:pt x="257" y="608"/>
                      <a:pt x="131" y="1369"/>
                    </a:cubicBezTo>
                    <a:cubicBezTo>
                      <a:pt x="0" y="2171"/>
                      <a:pt x="435" y="2908"/>
                      <a:pt x="1104" y="3016"/>
                    </a:cubicBezTo>
                    <a:cubicBezTo>
                      <a:pt x="1168" y="3026"/>
                      <a:pt x="1231" y="3031"/>
                      <a:pt x="1291" y="3031"/>
                    </a:cubicBezTo>
                    <a:cubicBezTo>
                      <a:pt x="1863" y="3031"/>
                      <a:pt x="2272" y="2580"/>
                      <a:pt x="2391" y="1856"/>
                    </a:cubicBezTo>
                    <a:cubicBezTo>
                      <a:pt x="2522" y="1054"/>
                      <a:pt x="2151" y="88"/>
                      <a:pt x="1685" y="6"/>
                    </a:cubicBezTo>
                    <a:cubicBezTo>
                      <a:pt x="1664" y="3"/>
                      <a:pt x="1643" y="1"/>
                      <a:pt x="1619"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8" name="Google Shape;1528;p37">
                <a:extLst>
                  <a:ext uri="{FF2B5EF4-FFF2-40B4-BE49-F238E27FC236}">
                    <a16:creationId xmlns:a16="http://schemas.microsoft.com/office/drawing/2014/main" id="{237A4899-0504-EFA6-8850-FDC6CF780117}"/>
                  </a:ext>
                </a:extLst>
              </p:cNvPr>
              <p:cNvSpPr/>
              <p:nvPr/>
            </p:nvSpPr>
            <p:spPr>
              <a:xfrm>
                <a:off x="5095819" y="3800050"/>
                <a:ext cx="228816" cy="149795"/>
              </a:xfrm>
              <a:custGeom>
                <a:avLst/>
                <a:gdLst/>
                <a:ahLst/>
                <a:cxnLst/>
                <a:rect l="l" t="t" r="r" b="b"/>
                <a:pathLst>
                  <a:path w="4974" h="2917" extrusionOk="0">
                    <a:moveTo>
                      <a:pt x="4320" y="1"/>
                    </a:moveTo>
                    <a:cubicBezTo>
                      <a:pt x="4298" y="1"/>
                      <a:pt x="4277" y="1"/>
                      <a:pt x="4254" y="3"/>
                    </a:cubicBezTo>
                    <a:cubicBezTo>
                      <a:pt x="4207" y="5"/>
                      <a:pt x="4159" y="10"/>
                      <a:pt x="4106" y="17"/>
                    </a:cubicBezTo>
                    <a:cubicBezTo>
                      <a:pt x="3654" y="77"/>
                      <a:pt x="3041" y="287"/>
                      <a:pt x="2353" y="382"/>
                    </a:cubicBezTo>
                    <a:cubicBezTo>
                      <a:pt x="1589" y="488"/>
                      <a:pt x="901" y="427"/>
                      <a:pt x="478" y="527"/>
                    </a:cubicBezTo>
                    <a:cubicBezTo>
                      <a:pt x="449" y="534"/>
                      <a:pt x="421" y="542"/>
                      <a:pt x="395" y="551"/>
                    </a:cubicBezTo>
                    <a:cubicBezTo>
                      <a:pt x="134" y="634"/>
                      <a:pt x="0" y="799"/>
                      <a:pt x="48" y="1147"/>
                    </a:cubicBezTo>
                    <a:cubicBezTo>
                      <a:pt x="106" y="1559"/>
                      <a:pt x="389" y="1999"/>
                      <a:pt x="804" y="2337"/>
                    </a:cubicBezTo>
                    <a:cubicBezTo>
                      <a:pt x="1227" y="2678"/>
                      <a:pt x="1788" y="2917"/>
                      <a:pt x="2393" y="2917"/>
                    </a:cubicBezTo>
                    <a:cubicBezTo>
                      <a:pt x="2497" y="2917"/>
                      <a:pt x="2602" y="2910"/>
                      <a:pt x="2707" y="2895"/>
                    </a:cubicBezTo>
                    <a:cubicBezTo>
                      <a:pt x="3003" y="2853"/>
                      <a:pt x="3281" y="2755"/>
                      <a:pt x="3533" y="2618"/>
                    </a:cubicBezTo>
                    <a:cubicBezTo>
                      <a:pt x="4415" y="2139"/>
                      <a:pt x="4974" y="1178"/>
                      <a:pt x="4876" y="479"/>
                    </a:cubicBezTo>
                    <a:lnTo>
                      <a:pt x="4878" y="479"/>
                    </a:lnTo>
                    <a:cubicBezTo>
                      <a:pt x="4827" y="119"/>
                      <a:pt x="4627" y="1"/>
                      <a:pt x="4320" y="1"/>
                    </a:cubicBezTo>
                    <a:close/>
                  </a:path>
                </a:pathLst>
              </a:custGeom>
              <a:solidFill>
                <a:srgbClr val="33333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9" name="Google Shape;1529;p37">
                <a:extLst>
                  <a:ext uri="{FF2B5EF4-FFF2-40B4-BE49-F238E27FC236}">
                    <a16:creationId xmlns:a16="http://schemas.microsoft.com/office/drawing/2014/main" id="{3AE1BB5F-FBD6-8B04-12B7-6D2E5799C658}"/>
                  </a:ext>
                </a:extLst>
              </p:cNvPr>
              <p:cNvSpPr/>
              <p:nvPr/>
            </p:nvSpPr>
            <p:spPr>
              <a:xfrm>
                <a:off x="5132805" y="3899260"/>
                <a:ext cx="125587" cy="50531"/>
              </a:xfrm>
              <a:custGeom>
                <a:avLst/>
                <a:gdLst/>
                <a:ahLst/>
                <a:cxnLst/>
                <a:rect l="l" t="t" r="r" b="b"/>
                <a:pathLst>
                  <a:path w="2730" h="984" extrusionOk="0">
                    <a:moveTo>
                      <a:pt x="1220" y="1"/>
                    </a:moveTo>
                    <a:cubicBezTo>
                      <a:pt x="785" y="1"/>
                      <a:pt x="351" y="145"/>
                      <a:pt x="0" y="405"/>
                    </a:cubicBezTo>
                    <a:cubicBezTo>
                      <a:pt x="422" y="746"/>
                      <a:pt x="982" y="984"/>
                      <a:pt x="1586" y="984"/>
                    </a:cubicBezTo>
                    <a:cubicBezTo>
                      <a:pt x="1690" y="984"/>
                      <a:pt x="1795" y="977"/>
                      <a:pt x="1902" y="962"/>
                    </a:cubicBezTo>
                    <a:cubicBezTo>
                      <a:pt x="2199" y="921"/>
                      <a:pt x="2477" y="823"/>
                      <a:pt x="2729" y="686"/>
                    </a:cubicBezTo>
                    <a:cubicBezTo>
                      <a:pt x="2382" y="297"/>
                      <a:pt x="1882" y="43"/>
                      <a:pt x="1360" y="6"/>
                    </a:cubicBezTo>
                    <a:cubicBezTo>
                      <a:pt x="1313" y="2"/>
                      <a:pt x="1266" y="1"/>
                      <a:pt x="1220" y="1"/>
                    </a:cubicBezTo>
                    <a:close/>
                  </a:path>
                </a:pathLst>
              </a:custGeom>
              <a:solidFill>
                <a:srgbClr val="EB66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0" name="Google Shape;1530;p37">
                <a:extLst>
                  <a:ext uri="{FF2B5EF4-FFF2-40B4-BE49-F238E27FC236}">
                    <a16:creationId xmlns:a16="http://schemas.microsoft.com/office/drawing/2014/main" id="{F28A831C-8919-C3BA-4059-C14C0A135E47}"/>
                  </a:ext>
                </a:extLst>
              </p:cNvPr>
              <p:cNvSpPr/>
              <p:nvPr/>
            </p:nvSpPr>
            <p:spPr>
              <a:xfrm>
                <a:off x="5113990" y="3800872"/>
                <a:ext cx="170761" cy="63061"/>
              </a:xfrm>
              <a:custGeom>
                <a:avLst/>
                <a:gdLst/>
                <a:ahLst/>
                <a:cxnLst/>
                <a:rect l="l" t="t" r="r" b="b"/>
                <a:pathLst>
                  <a:path w="3712" h="1228" extrusionOk="0">
                    <a:moveTo>
                      <a:pt x="3711" y="1"/>
                    </a:moveTo>
                    <a:cubicBezTo>
                      <a:pt x="3259" y="61"/>
                      <a:pt x="2646" y="271"/>
                      <a:pt x="1958" y="366"/>
                    </a:cubicBezTo>
                    <a:cubicBezTo>
                      <a:pt x="1194" y="471"/>
                      <a:pt x="506" y="411"/>
                      <a:pt x="83" y="511"/>
                    </a:cubicBezTo>
                    <a:cubicBezTo>
                      <a:pt x="52" y="518"/>
                      <a:pt x="26" y="526"/>
                      <a:pt x="0" y="535"/>
                    </a:cubicBezTo>
                    <a:cubicBezTo>
                      <a:pt x="332" y="959"/>
                      <a:pt x="938" y="1227"/>
                      <a:pt x="1624" y="1227"/>
                    </a:cubicBezTo>
                    <a:cubicBezTo>
                      <a:pt x="1732" y="1227"/>
                      <a:pt x="1841" y="1221"/>
                      <a:pt x="1951" y="1207"/>
                    </a:cubicBezTo>
                    <a:cubicBezTo>
                      <a:pt x="2807" y="1101"/>
                      <a:pt x="3488" y="607"/>
                      <a:pt x="3711" y="1"/>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1" name="Google Shape;1531;p37">
                <a:extLst>
                  <a:ext uri="{FF2B5EF4-FFF2-40B4-BE49-F238E27FC236}">
                    <a16:creationId xmlns:a16="http://schemas.microsoft.com/office/drawing/2014/main" id="{FB186517-F150-B2AF-13EA-0C82827AD8A4}"/>
                  </a:ext>
                </a:extLst>
              </p:cNvPr>
              <p:cNvSpPr/>
              <p:nvPr/>
            </p:nvSpPr>
            <p:spPr>
              <a:xfrm>
                <a:off x="5202361" y="3949584"/>
                <a:ext cx="59389" cy="49761"/>
              </a:xfrm>
              <a:custGeom>
                <a:avLst/>
                <a:gdLst/>
                <a:ahLst/>
                <a:cxnLst/>
                <a:rect l="l" t="t" r="r" b="b"/>
                <a:pathLst>
                  <a:path w="1291" h="969" extrusionOk="0">
                    <a:moveTo>
                      <a:pt x="1207" y="1"/>
                    </a:moveTo>
                    <a:cubicBezTo>
                      <a:pt x="1185" y="1"/>
                      <a:pt x="1163" y="11"/>
                      <a:pt x="1148" y="30"/>
                    </a:cubicBezTo>
                    <a:cubicBezTo>
                      <a:pt x="873" y="390"/>
                      <a:pt x="486" y="673"/>
                      <a:pt x="57" y="827"/>
                    </a:cubicBezTo>
                    <a:cubicBezTo>
                      <a:pt x="20" y="842"/>
                      <a:pt x="0" y="883"/>
                      <a:pt x="13" y="921"/>
                    </a:cubicBezTo>
                    <a:cubicBezTo>
                      <a:pt x="25" y="951"/>
                      <a:pt x="54" y="969"/>
                      <a:pt x="84" y="969"/>
                    </a:cubicBezTo>
                    <a:cubicBezTo>
                      <a:pt x="92" y="969"/>
                      <a:pt x="100" y="968"/>
                      <a:pt x="108" y="965"/>
                    </a:cubicBezTo>
                    <a:cubicBezTo>
                      <a:pt x="190" y="935"/>
                      <a:pt x="269" y="901"/>
                      <a:pt x="348" y="864"/>
                    </a:cubicBezTo>
                    <a:cubicBezTo>
                      <a:pt x="706" y="691"/>
                      <a:pt x="1025" y="431"/>
                      <a:pt x="1265" y="118"/>
                    </a:cubicBezTo>
                    <a:cubicBezTo>
                      <a:pt x="1290" y="86"/>
                      <a:pt x="1284" y="40"/>
                      <a:pt x="1251" y="16"/>
                    </a:cubicBezTo>
                    <a:cubicBezTo>
                      <a:pt x="1238" y="5"/>
                      <a:pt x="1222" y="1"/>
                      <a:pt x="1207"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2" name="Google Shape;1532;p37">
                <a:extLst>
                  <a:ext uri="{FF2B5EF4-FFF2-40B4-BE49-F238E27FC236}">
                    <a16:creationId xmlns:a16="http://schemas.microsoft.com/office/drawing/2014/main" id="{D8BF4E2A-113C-7909-5942-7200165CD4DE}"/>
                  </a:ext>
                </a:extLst>
              </p:cNvPr>
              <p:cNvSpPr/>
              <p:nvPr/>
            </p:nvSpPr>
            <p:spPr>
              <a:xfrm>
                <a:off x="4607503" y="5258058"/>
                <a:ext cx="1463432" cy="732543"/>
              </a:xfrm>
              <a:custGeom>
                <a:avLst/>
                <a:gdLst/>
                <a:ahLst/>
                <a:cxnLst/>
                <a:rect l="l" t="t" r="r" b="b"/>
                <a:pathLst>
                  <a:path w="31812" h="14265" extrusionOk="0">
                    <a:moveTo>
                      <a:pt x="28568" y="1"/>
                    </a:moveTo>
                    <a:lnTo>
                      <a:pt x="0" y="2984"/>
                    </a:lnTo>
                    <a:lnTo>
                      <a:pt x="62" y="12631"/>
                    </a:lnTo>
                    <a:cubicBezTo>
                      <a:pt x="62" y="12631"/>
                      <a:pt x="6214" y="14264"/>
                      <a:pt x="13182" y="14264"/>
                    </a:cubicBezTo>
                    <a:cubicBezTo>
                      <a:pt x="14624" y="14264"/>
                      <a:pt x="16100" y="14195"/>
                      <a:pt x="17564" y="14026"/>
                    </a:cubicBezTo>
                    <a:cubicBezTo>
                      <a:pt x="26104" y="13043"/>
                      <a:pt x="31811" y="10125"/>
                      <a:pt x="31811" y="10125"/>
                    </a:cubicBezTo>
                    <a:lnTo>
                      <a:pt x="28568" y="1"/>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3" name="Google Shape;1533;p37">
                <a:extLst>
                  <a:ext uri="{FF2B5EF4-FFF2-40B4-BE49-F238E27FC236}">
                    <a16:creationId xmlns:a16="http://schemas.microsoft.com/office/drawing/2014/main" id="{33306B75-82E3-24EE-7070-A66B65465EDD}"/>
                  </a:ext>
                </a:extLst>
              </p:cNvPr>
              <p:cNvSpPr/>
              <p:nvPr/>
            </p:nvSpPr>
            <p:spPr>
              <a:xfrm>
                <a:off x="5391523" y="5523645"/>
                <a:ext cx="2070" cy="411"/>
              </a:xfrm>
              <a:custGeom>
                <a:avLst/>
                <a:gdLst/>
                <a:ahLst/>
                <a:cxnLst/>
                <a:rect l="l" t="t" r="r" b="b"/>
                <a:pathLst>
                  <a:path w="45" h="8" extrusionOk="0">
                    <a:moveTo>
                      <a:pt x="45" y="1"/>
                    </a:moveTo>
                    <a:cubicBezTo>
                      <a:pt x="30" y="3"/>
                      <a:pt x="16" y="5"/>
                      <a:pt x="0" y="7"/>
                    </a:cubicBezTo>
                    <a:cubicBezTo>
                      <a:pt x="16" y="6"/>
                      <a:pt x="30" y="5"/>
                      <a:pt x="45" y="2"/>
                    </a:cubicBezTo>
                    <a:lnTo>
                      <a:pt x="45" y="1"/>
                    </a:ln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4" name="Google Shape;1534;p37">
                <a:extLst>
                  <a:ext uri="{FF2B5EF4-FFF2-40B4-BE49-F238E27FC236}">
                    <a16:creationId xmlns:a16="http://schemas.microsoft.com/office/drawing/2014/main" id="{CAA5CC83-74E1-A933-325F-D727BC6F6354}"/>
                  </a:ext>
                </a:extLst>
              </p:cNvPr>
              <p:cNvSpPr/>
              <p:nvPr/>
            </p:nvSpPr>
            <p:spPr>
              <a:xfrm>
                <a:off x="5115554" y="4468434"/>
                <a:ext cx="393137" cy="1058221"/>
              </a:xfrm>
              <a:custGeom>
                <a:avLst/>
                <a:gdLst/>
                <a:ahLst/>
                <a:cxnLst/>
                <a:rect l="l" t="t" r="r" b="b"/>
                <a:pathLst>
                  <a:path w="8546" h="20607" extrusionOk="0">
                    <a:moveTo>
                      <a:pt x="7362" y="1"/>
                    </a:moveTo>
                    <a:cubicBezTo>
                      <a:pt x="7157" y="152"/>
                      <a:pt x="6894" y="293"/>
                      <a:pt x="6602" y="423"/>
                    </a:cubicBezTo>
                    <a:cubicBezTo>
                      <a:pt x="5593" y="872"/>
                      <a:pt x="4243" y="1178"/>
                      <a:pt x="3817" y="1231"/>
                    </a:cubicBezTo>
                    <a:cubicBezTo>
                      <a:pt x="3800" y="1234"/>
                      <a:pt x="3786" y="1235"/>
                      <a:pt x="3773" y="1236"/>
                    </a:cubicBezTo>
                    <a:cubicBezTo>
                      <a:pt x="3756" y="1237"/>
                      <a:pt x="3743" y="1239"/>
                      <a:pt x="3730" y="1240"/>
                    </a:cubicBezTo>
                    <a:cubicBezTo>
                      <a:pt x="3586" y="1255"/>
                      <a:pt x="3331" y="1267"/>
                      <a:pt x="3015" y="1267"/>
                    </a:cubicBezTo>
                    <a:cubicBezTo>
                      <a:pt x="2400" y="1267"/>
                      <a:pt x="1553" y="1224"/>
                      <a:pt x="835" y="1087"/>
                    </a:cubicBezTo>
                    <a:cubicBezTo>
                      <a:pt x="521" y="1027"/>
                      <a:pt x="234" y="949"/>
                      <a:pt x="0" y="849"/>
                    </a:cubicBezTo>
                    <a:lnTo>
                      <a:pt x="0" y="849"/>
                    </a:lnTo>
                    <a:lnTo>
                      <a:pt x="34" y="1049"/>
                    </a:lnTo>
                    <a:lnTo>
                      <a:pt x="3347" y="20395"/>
                    </a:lnTo>
                    <a:cubicBezTo>
                      <a:pt x="3347" y="20395"/>
                      <a:pt x="3965" y="20607"/>
                      <a:pt x="5050" y="20607"/>
                    </a:cubicBezTo>
                    <a:cubicBezTo>
                      <a:pt x="5323" y="20607"/>
                      <a:pt x="5625" y="20594"/>
                      <a:pt x="5954" y="20560"/>
                    </a:cubicBezTo>
                    <a:cubicBezTo>
                      <a:pt x="5970" y="20559"/>
                      <a:pt x="5984" y="20558"/>
                      <a:pt x="5998" y="20555"/>
                    </a:cubicBezTo>
                    <a:lnTo>
                      <a:pt x="5999" y="20555"/>
                    </a:lnTo>
                    <a:cubicBezTo>
                      <a:pt x="6015" y="20554"/>
                      <a:pt x="6029" y="20552"/>
                      <a:pt x="6044" y="20550"/>
                    </a:cubicBezTo>
                    <a:cubicBezTo>
                      <a:pt x="7680" y="20339"/>
                      <a:pt x="8545" y="19797"/>
                      <a:pt x="8545" y="19797"/>
                    </a:cubicBezTo>
                    <a:lnTo>
                      <a:pt x="7374" y="204"/>
                    </a:lnTo>
                    <a:lnTo>
                      <a:pt x="7362" y="2"/>
                    </a:lnTo>
                    <a:lnTo>
                      <a:pt x="7362" y="1"/>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5" name="Google Shape;1535;p37">
                <a:extLst>
                  <a:ext uri="{FF2B5EF4-FFF2-40B4-BE49-F238E27FC236}">
                    <a16:creationId xmlns:a16="http://schemas.microsoft.com/office/drawing/2014/main" id="{20D0D542-E9B0-6DA1-2C6E-5EDFA3785896}"/>
                  </a:ext>
                </a:extLst>
              </p:cNvPr>
              <p:cNvSpPr/>
              <p:nvPr/>
            </p:nvSpPr>
            <p:spPr>
              <a:xfrm>
                <a:off x="5389407" y="5524004"/>
                <a:ext cx="2116" cy="308"/>
              </a:xfrm>
              <a:custGeom>
                <a:avLst/>
                <a:gdLst/>
                <a:ahLst/>
                <a:cxnLst/>
                <a:rect l="l" t="t" r="r" b="b"/>
                <a:pathLst>
                  <a:path w="46" h="6" extrusionOk="0">
                    <a:moveTo>
                      <a:pt x="45" y="0"/>
                    </a:moveTo>
                    <a:lnTo>
                      <a:pt x="45" y="0"/>
                    </a:lnTo>
                    <a:cubicBezTo>
                      <a:pt x="31" y="2"/>
                      <a:pt x="17" y="3"/>
                      <a:pt x="1" y="4"/>
                    </a:cubicBezTo>
                    <a:lnTo>
                      <a:pt x="1" y="6"/>
                    </a:lnTo>
                    <a:cubicBezTo>
                      <a:pt x="17" y="4"/>
                      <a:pt x="31" y="3"/>
                      <a:pt x="45" y="0"/>
                    </a:cubicBezTo>
                    <a:close/>
                  </a:path>
                </a:pathLst>
              </a:custGeom>
              <a:solidFill>
                <a:srgbClr val="F7A0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6" name="Google Shape;1536;p37">
                <a:extLst>
                  <a:ext uri="{FF2B5EF4-FFF2-40B4-BE49-F238E27FC236}">
                    <a16:creationId xmlns:a16="http://schemas.microsoft.com/office/drawing/2014/main" id="{8FE8B975-41EB-9050-78F7-FD6EEC2DA075}"/>
                  </a:ext>
                </a:extLst>
              </p:cNvPr>
              <p:cNvSpPr/>
              <p:nvPr/>
            </p:nvSpPr>
            <p:spPr>
              <a:xfrm>
                <a:off x="4391476" y="4355667"/>
                <a:ext cx="893001" cy="142041"/>
              </a:xfrm>
              <a:custGeom>
                <a:avLst/>
                <a:gdLst/>
                <a:ahLst/>
                <a:cxnLst/>
                <a:rect l="l" t="t" r="r" b="b"/>
                <a:pathLst>
                  <a:path w="19412" h="2766" extrusionOk="0">
                    <a:moveTo>
                      <a:pt x="6784" y="1"/>
                    </a:moveTo>
                    <a:cubicBezTo>
                      <a:pt x="4964" y="1"/>
                      <a:pt x="3064" y="150"/>
                      <a:pt x="1167" y="528"/>
                    </a:cubicBezTo>
                    <a:lnTo>
                      <a:pt x="3156" y="847"/>
                    </a:lnTo>
                    <a:cubicBezTo>
                      <a:pt x="3156" y="847"/>
                      <a:pt x="3150" y="847"/>
                      <a:pt x="3140" y="847"/>
                    </a:cubicBezTo>
                    <a:cubicBezTo>
                      <a:pt x="2959" y="847"/>
                      <a:pt x="1250" y="881"/>
                      <a:pt x="1" y="2128"/>
                    </a:cubicBezTo>
                    <a:lnTo>
                      <a:pt x="15793" y="2766"/>
                    </a:lnTo>
                    <a:lnTo>
                      <a:pt x="19412" y="2142"/>
                    </a:lnTo>
                    <a:cubicBezTo>
                      <a:pt x="19412" y="2142"/>
                      <a:pt x="13675" y="1"/>
                      <a:pt x="6784" y="1"/>
                    </a:cubicBez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7" name="Google Shape;1537;p37">
                <a:extLst>
                  <a:ext uri="{FF2B5EF4-FFF2-40B4-BE49-F238E27FC236}">
                    <a16:creationId xmlns:a16="http://schemas.microsoft.com/office/drawing/2014/main" id="{FC6389E0-65D1-4DE4-1247-F4D0497549FB}"/>
                  </a:ext>
                </a:extLst>
              </p:cNvPr>
              <p:cNvSpPr/>
              <p:nvPr/>
            </p:nvSpPr>
            <p:spPr>
              <a:xfrm>
                <a:off x="4342529" y="4480656"/>
                <a:ext cx="927042" cy="1035164"/>
              </a:xfrm>
              <a:custGeom>
                <a:avLst/>
                <a:gdLst/>
                <a:ahLst/>
                <a:cxnLst/>
                <a:rect l="l" t="t" r="r" b="b"/>
                <a:pathLst>
                  <a:path w="20152" h="20158" extrusionOk="0">
                    <a:moveTo>
                      <a:pt x="1" y="1"/>
                    </a:moveTo>
                    <a:lnTo>
                      <a:pt x="4443" y="18686"/>
                    </a:lnTo>
                    <a:lnTo>
                      <a:pt x="20151" y="20157"/>
                    </a:lnTo>
                    <a:lnTo>
                      <a:pt x="20151" y="20157"/>
                    </a:lnTo>
                    <a:lnTo>
                      <a:pt x="16838" y="811"/>
                    </a:lnTo>
                    <a:lnTo>
                      <a:pt x="16804" y="611"/>
                    </a:lnTo>
                    <a:lnTo>
                      <a:pt x="1" y="1"/>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8" name="Google Shape;1538;p37">
                <a:extLst>
                  <a:ext uri="{FF2B5EF4-FFF2-40B4-BE49-F238E27FC236}">
                    <a16:creationId xmlns:a16="http://schemas.microsoft.com/office/drawing/2014/main" id="{73BFB0E0-A842-F92E-1712-FA1D3FF76A77}"/>
                  </a:ext>
                </a:extLst>
              </p:cNvPr>
              <p:cNvSpPr/>
              <p:nvPr/>
            </p:nvSpPr>
            <p:spPr>
              <a:xfrm>
                <a:off x="5115554" y="4512031"/>
                <a:ext cx="154016" cy="1003787"/>
              </a:xfrm>
              <a:custGeom>
                <a:avLst/>
                <a:gdLst/>
                <a:ahLst/>
                <a:cxnLst/>
                <a:rect l="l" t="t" r="r" b="b"/>
                <a:pathLst>
                  <a:path w="3348" h="19547" extrusionOk="0">
                    <a:moveTo>
                      <a:pt x="0" y="0"/>
                    </a:moveTo>
                    <a:lnTo>
                      <a:pt x="2239" y="19442"/>
                    </a:lnTo>
                    <a:lnTo>
                      <a:pt x="3347" y="19546"/>
                    </a:lnTo>
                    <a:lnTo>
                      <a:pt x="0" y="0"/>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9" name="Google Shape;1539;p37">
                <a:extLst>
                  <a:ext uri="{FF2B5EF4-FFF2-40B4-BE49-F238E27FC236}">
                    <a16:creationId xmlns:a16="http://schemas.microsoft.com/office/drawing/2014/main" id="{58818F36-7D79-064E-A14E-AD026ED69DEC}"/>
                  </a:ext>
                </a:extLst>
              </p:cNvPr>
              <p:cNvSpPr/>
              <p:nvPr/>
            </p:nvSpPr>
            <p:spPr>
              <a:xfrm>
                <a:off x="4546780" y="4385143"/>
                <a:ext cx="659814" cy="90586"/>
              </a:xfrm>
              <a:custGeom>
                <a:avLst/>
                <a:gdLst/>
                <a:ahLst/>
                <a:cxnLst/>
                <a:rect l="l" t="t" r="r" b="b"/>
                <a:pathLst>
                  <a:path w="14343" h="1764" extrusionOk="0">
                    <a:moveTo>
                      <a:pt x="3036" y="0"/>
                    </a:moveTo>
                    <a:cubicBezTo>
                      <a:pt x="432" y="0"/>
                      <a:pt x="0" y="272"/>
                      <a:pt x="0" y="272"/>
                    </a:cubicBezTo>
                    <a:cubicBezTo>
                      <a:pt x="0" y="272"/>
                      <a:pt x="107" y="271"/>
                      <a:pt x="305" y="271"/>
                    </a:cubicBezTo>
                    <a:cubicBezTo>
                      <a:pt x="1898" y="271"/>
                      <a:pt x="9381" y="349"/>
                      <a:pt x="14342" y="1763"/>
                    </a:cubicBezTo>
                    <a:cubicBezTo>
                      <a:pt x="14342" y="1763"/>
                      <a:pt x="12726" y="490"/>
                      <a:pt x="6762" y="131"/>
                    </a:cubicBezTo>
                    <a:cubicBezTo>
                      <a:pt x="5186" y="35"/>
                      <a:pt x="3971" y="0"/>
                      <a:pt x="3036" y="0"/>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0" name="Google Shape;1540;p37">
                <a:extLst>
                  <a:ext uri="{FF2B5EF4-FFF2-40B4-BE49-F238E27FC236}">
                    <a16:creationId xmlns:a16="http://schemas.microsoft.com/office/drawing/2014/main" id="{93180CB2-EF2A-7E20-0CF3-055BA5D4E53F}"/>
                  </a:ext>
                </a:extLst>
              </p:cNvPr>
              <p:cNvSpPr/>
              <p:nvPr/>
            </p:nvSpPr>
            <p:spPr>
              <a:xfrm>
                <a:off x="4391476" y="4410202"/>
                <a:ext cx="795843" cy="87505"/>
              </a:xfrm>
              <a:custGeom>
                <a:avLst/>
                <a:gdLst/>
                <a:ahLst/>
                <a:cxnLst/>
                <a:rect l="l" t="t" r="r" b="b"/>
                <a:pathLst>
                  <a:path w="17300" h="1704" extrusionOk="0">
                    <a:moveTo>
                      <a:pt x="2398" y="1"/>
                    </a:moveTo>
                    <a:cubicBezTo>
                      <a:pt x="2204" y="1"/>
                      <a:pt x="2011" y="2"/>
                      <a:pt x="1816" y="4"/>
                    </a:cubicBezTo>
                    <a:cubicBezTo>
                      <a:pt x="1816" y="4"/>
                      <a:pt x="7583" y="92"/>
                      <a:pt x="12627" y="1139"/>
                    </a:cubicBezTo>
                    <a:cubicBezTo>
                      <a:pt x="12627" y="1139"/>
                      <a:pt x="8524" y="660"/>
                      <a:pt x="4703" y="660"/>
                    </a:cubicBezTo>
                    <a:cubicBezTo>
                      <a:pt x="2929" y="660"/>
                      <a:pt x="1214" y="764"/>
                      <a:pt x="1" y="1066"/>
                    </a:cubicBezTo>
                    <a:lnTo>
                      <a:pt x="15793" y="1704"/>
                    </a:lnTo>
                    <a:cubicBezTo>
                      <a:pt x="15793" y="1704"/>
                      <a:pt x="16574" y="1491"/>
                      <a:pt x="17300" y="1375"/>
                    </a:cubicBezTo>
                    <a:cubicBezTo>
                      <a:pt x="17300" y="1375"/>
                      <a:pt x="10086" y="1"/>
                      <a:pt x="2398" y="1"/>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1" name="Google Shape;1541;p37">
                <a:extLst>
                  <a:ext uri="{FF2B5EF4-FFF2-40B4-BE49-F238E27FC236}">
                    <a16:creationId xmlns:a16="http://schemas.microsoft.com/office/drawing/2014/main" id="{C2182EDD-14B2-E822-C16A-060C46CA46AE}"/>
                  </a:ext>
                </a:extLst>
              </p:cNvPr>
              <p:cNvSpPr/>
              <p:nvPr/>
            </p:nvSpPr>
            <p:spPr>
              <a:xfrm>
                <a:off x="4343620" y="4480656"/>
                <a:ext cx="927042" cy="1035164"/>
              </a:xfrm>
              <a:custGeom>
                <a:avLst/>
                <a:gdLst/>
                <a:ahLst/>
                <a:cxnLst/>
                <a:rect l="l" t="t" r="r" b="b"/>
                <a:pathLst>
                  <a:path w="20152" h="20158" extrusionOk="0">
                    <a:moveTo>
                      <a:pt x="1" y="1"/>
                    </a:moveTo>
                    <a:cubicBezTo>
                      <a:pt x="1" y="1"/>
                      <a:pt x="17" y="73"/>
                      <a:pt x="50" y="207"/>
                    </a:cubicBezTo>
                    <a:lnTo>
                      <a:pt x="50" y="207"/>
                    </a:lnTo>
                    <a:lnTo>
                      <a:pt x="1" y="1"/>
                    </a:lnTo>
                    <a:close/>
                    <a:moveTo>
                      <a:pt x="50" y="207"/>
                    </a:moveTo>
                    <a:lnTo>
                      <a:pt x="4443" y="18686"/>
                    </a:lnTo>
                    <a:lnTo>
                      <a:pt x="20151" y="20157"/>
                    </a:lnTo>
                    <a:lnTo>
                      <a:pt x="16804" y="611"/>
                    </a:lnTo>
                    <a:lnTo>
                      <a:pt x="16804" y="611"/>
                    </a:lnTo>
                    <a:cubicBezTo>
                      <a:pt x="16804" y="612"/>
                      <a:pt x="17489" y="16949"/>
                      <a:pt x="11012" y="16949"/>
                    </a:cubicBezTo>
                    <a:cubicBezTo>
                      <a:pt x="10881" y="16949"/>
                      <a:pt x="10748" y="16942"/>
                      <a:pt x="10611" y="16928"/>
                    </a:cubicBezTo>
                    <a:cubicBezTo>
                      <a:pt x="4165" y="16287"/>
                      <a:pt x="509" y="2095"/>
                      <a:pt x="50" y="207"/>
                    </a:cubicBezTo>
                    <a:close/>
                  </a:path>
                </a:pathLst>
              </a:custGeom>
              <a:solidFill>
                <a:srgbClr val="26958F">
                  <a:alpha val="829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2" name="Google Shape;1542;p37">
                <a:extLst>
                  <a:ext uri="{FF2B5EF4-FFF2-40B4-BE49-F238E27FC236}">
                    <a16:creationId xmlns:a16="http://schemas.microsoft.com/office/drawing/2014/main" id="{368843A5-8274-58EA-4923-3569B18682AB}"/>
                  </a:ext>
                </a:extLst>
              </p:cNvPr>
              <p:cNvSpPr/>
              <p:nvPr/>
            </p:nvSpPr>
            <p:spPr>
              <a:xfrm>
                <a:off x="5280335" y="4172499"/>
                <a:ext cx="869447" cy="293736"/>
              </a:xfrm>
              <a:custGeom>
                <a:avLst/>
                <a:gdLst/>
                <a:ahLst/>
                <a:cxnLst/>
                <a:rect l="l" t="t" r="r" b="b"/>
                <a:pathLst>
                  <a:path w="18900" h="5720" extrusionOk="0">
                    <a:moveTo>
                      <a:pt x="17401" y="1"/>
                    </a:moveTo>
                    <a:cubicBezTo>
                      <a:pt x="8150" y="304"/>
                      <a:pt x="0" y="5720"/>
                      <a:pt x="0" y="5720"/>
                    </a:cubicBezTo>
                    <a:lnTo>
                      <a:pt x="3666" y="5505"/>
                    </a:lnTo>
                    <a:lnTo>
                      <a:pt x="18900" y="1293"/>
                    </a:lnTo>
                    <a:cubicBezTo>
                      <a:pt x="18073" y="782"/>
                      <a:pt x="17196" y="660"/>
                      <a:pt x="16544" y="660"/>
                    </a:cubicBezTo>
                    <a:cubicBezTo>
                      <a:pt x="15944" y="660"/>
                      <a:pt x="15536" y="763"/>
                      <a:pt x="15536" y="763"/>
                    </a:cubicBezTo>
                    <a:lnTo>
                      <a:pt x="17401" y="1"/>
                    </a:lnTo>
                    <a:close/>
                  </a:path>
                </a:pathLst>
              </a:custGeom>
              <a:solidFill>
                <a:srgbClr val="FFE5C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3" name="Google Shape;1543;p37">
                <a:extLst>
                  <a:ext uri="{FF2B5EF4-FFF2-40B4-BE49-F238E27FC236}">
                    <a16:creationId xmlns:a16="http://schemas.microsoft.com/office/drawing/2014/main" id="{46B60109-7757-58DE-DA1C-2991CD8D7BE2}"/>
                  </a:ext>
                </a:extLst>
              </p:cNvPr>
              <p:cNvSpPr/>
              <p:nvPr/>
            </p:nvSpPr>
            <p:spPr>
              <a:xfrm>
                <a:off x="5117992" y="4454415"/>
                <a:ext cx="330988" cy="74769"/>
              </a:xfrm>
              <a:custGeom>
                <a:avLst/>
                <a:gdLst/>
                <a:ahLst/>
                <a:cxnLst/>
                <a:rect l="l" t="t" r="r" b="b"/>
                <a:pathLst>
                  <a:path w="7195" h="1456" extrusionOk="0">
                    <a:moveTo>
                      <a:pt x="6721" y="1"/>
                    </a:moveTo>
                    <a:cubicBezTo>
                      <a:pt x="6205" y="1"/>
                      <a:pt x="5229" y="36"/>
                      <a:pt x="3619" y="219"/>
                    </a:cubicBezTo>
                    <a:lnTo>
                      <a:pt x="3529" y="230"/>
                    </a:lnTo>
                    <a:cubicBezTo>
                      <a:pt x="887" y="539"/>
                      <a:pt x="0" y="843"/>
                      <a:pt x="0" y="843"/>
                    </a:cubicBezTo>
                    <a:cubicBezTo>
                      <a:pt x="956" y="1330"/>
                      <a:pt x="1865" y="1456"/>
                      <a:pt x="2549" y="1456"/>
                    </a:cubicBezTo>
                    <a:cubicBezTo>
                      <a:pt x="3144" y="1456"/>
                      <a:pt x="3568" y="1360"/>
                      <a:pt x="3701" y="1326"/>
                    </a:cubicBezTo>
                    <a:cubicBezTo>
                      <a:pt x="3718" y="1326"/>
                      <a:pt x="3739" y="1327"/>
                      <a:pt x="3764" y="1327"/>
                    </a:cubicBezTo>
                    <a:cubicBezTo>
                      <a:pt x="4185" y="1327"/>
                      <a:pt x="5749" y="1235"/>
                      <a:pt x="7193" y="15"/>
                    </a:cubicBezTo>
                    <a:lnTo>
                      <a:pt x="7195" y="15"/>
                    </a:lnTo>
                    <a:cubicBezTo>
                      <a:pt x="7195" y="15"/>
                      <a:pt x="7052" y="1"/>
                      <a:pt x="6721" y="1"/>
                    </a:cubicBez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4" name="Google Shape;1544;p37">
                <a:extLst>
                  <a:ext uri="{FF2B5EF4-FFF2-40B4-BE49-F238E27FC236}">
                    <a16:creationId xmlns:a16="http://schemas.microsoft.com/office/drawing/2014/main" id="{471B1E91-36DE-C353-E101-295C3CC883B9}"/>
                  </a:ext>
                </a:extLst>
              </p:cNvPr>
              <p:cNvSpPr/>
              <p:nvPr/>
            </p:nvSpPr>
            <p:spPr>
              <a:xfrm>
                <a:off x="5454178" y="4241822"/>
                <a:ext cx="746437" cy="1243244"/>
              </a:xfrm>
              <a:custGeom>
                <a:avLst/>
                <a:gdLst/>
                <a:ahLst/>
                <a:cxnLst/>
                <a:rect l="l" t="t" r="r" b="b"/>
                <a:pathLst>
                  <a:path w="16226" h="24210" extrusionOk="0">
                    <a:moveTo>
                      <a:pt x="16226" y="0"/>
                    </a:moveTo>
                    <a:lnTo>
                      <a:pt x="1" y="4414"/>
                    </a:lnTo>
                    <a:lnTo>
                      <a:pt x="14" y="4617"/>
                    </a:lnTo>
                    <a:lnTo>
                      <a:pt x="1184" y="24210"/>
                    </a:lnTo>
                    <a:lnTo>
                      <a:pt x="16148" y="19206"/>
                    </a:lnTo>
                    <a:lnTo>
                      <a:pt x="16226" y="0"/>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5" name="Google Shape;1545;p37">
                <a:extLst>
                  <a:ext uri="{FF2B5EF4-FFF2-40B4-BE49-F238E27FC236}">
                    <a16:creationId xmlns:a16="http://schemas.microsoft.com/office/drawing/2014/main" id="{A98FA4FE-F8D8-1026-AB6A-3A767F3056AC}"/>
                  </a:ext>
                </a:extLst>
              </p:cNvPr>
              <p:cNvSpPr/>
              <p:nvPr/>
            </p:nvSpPr>
            <p:spPr>
              <a:xfrm>
                <a:off x="4342483" y="4234171"/>
                <a:ext cx="1858133" cy="299385"/>
              </a:xfrm>
              <a:custGeom>
                <a:avLst/>
                <a:gdLst/>
                <a:ahLst/>
                <a:cxnLst/>
                <a:rect l="l" t="t" r="r" b="b"/>
                <a:pathLst>
                  <a:path w="40392" h="5830" extrusionOk="0">
                    <a:moveTo>
                      <a:pt x="40392" y="149"/>
                    </a:moveTo>
                    <a:lnTo>
                      <a:pt x="40389" y="150"/>
                    </a:lnTo>
                    <a:lnTo>
                      <a:pt x="40389" y="150"/>
                    </a:lnTo>
                    <a:lnTo>
                      <a:pt x="40392" y="151"/>
                    </a:lnTo>
                    <a:lnTo>
                      <a:pt x="40392" y="149"/>
                    </a:lnTo>
                    <a:close/>
                    <a:moveTo>
                      <a:pt x="39619" y="0"/>
                    </a:moveTo>
                    <a:lnTo>
                      <a:pt x="24051" y="4304"/>
                    </a:lnTo>
                    <a:cubicBezTo>
                      <a:pt x="24051" y="4304"/>
                      <a:pt x="22821" y="5336"/>
                      <a:pt x="20560" y="5608"/>
                    </a:cubicBezTo>
                    <a:lnTo>
                      <a:pt x="20555" y="5610"/>
                    </a:lnTo>
                    <a:cubicBezTo>
                      <a:pt x="20224" y="5646"/>
                      <a:pt x="19911" y="5662"/>
                      <a:pt x="19617" y="5662"/>
                    </a:cubicBezTo>
                    <a:cubicBezTo>
                      <a:pt x="17902" y="5662"/>
                      <a:pt x="16858" y="5133"/>
                      <a:pt x="16858" y="5133"/>
                    </a:cubicBezTo>
                    <a:lnTo>
                      <a:pt x="719" y="4480"/>
                    </a:lnTo>
                    <a:lnTo>
                      <a:pt x="1" y="4802"/>
                    </a:lnTo>
                    <a:lnTo>
                      <a:pt x="16805" y="5411"/>
                    </a:lnTo>
                    <a:cubicBezTo>
                      <a:pt x="17039" y="5511"/>
                      <a:pt x="17326" y="5590"/>
                      <a:pt x="17640" y="5650"/>
                    </a:cubicBezTo>
                    <a:cubicBezTo>
                      <a:pt x="18359" y="5787"/>
                      <a:pt x="19208" y="5829"/>
                      <a:pt x="19824" y="5829"/>
                    </a:cubicBezTo>
                    <a:cubicBezTo>
                      <a:pt x="20137" y="5829"/>
                      <a:pt x="20390" y="5818"/>
                      <a:pt x="20534" y="5803"/>
                    </a:cubicBezTo>
                    <a:lnTo>
                      <a:pt x="20535" y="5803"/>
                    </a:lnTo>
                    <a:cubicBezTo>
                      <a:pt x="20548" y="5802"/>
                      <a:pt x="20563" y="5799"/>
                      <a:pt x="20578" y="5798"/>
                    </a:cubicBezTo>
                    <a:cubicBezTo>
                      <a:pt x="20591" y="5797"/>
                      <a:pt x="20608" y="5796"/>
                      <a:pt x="20624" y="5793"/>
                    </a:cubicBezTo>
                    <a:cubicBezTo>
                      <a:pt x="21051" y="5738"/>
                      <a:pt x="22399" y="5433"/>
                      <a:pt x="23408" y="4985"/>
                    </a:cubicBezTo>
                    <a:cubicBezTo>
                      <a:pt x="23699" y="4855"/>
                      <a:pt x="23962" y="4714"/>
                      <a:pt x="24167" y="4564"/>
                    </a:cubicBezTo>
                    <a:lnTo>
                      <a:pt x="40389" y="150"/>
                    </a:lnTo>
                    <a:lnTo>
                      <a:pt x="40389" y="150"/>
                    </a:lnTo>
                    <a:lnTo>
                      <a:pt x="39619" y="0"/>
                    </a:lnTo>
                    <a:close/>
                  </a:path>
                </a:pathLst>
              </a:custGeom>
              <a:solidFill>
                <a:srgbClr val="35B4A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6" name="Google Shape;1546;p37">
                <a:extLst>
                  <a:ext uri="{FF2B5EF4-FFF2-40B4-BE49-F238E27FC236}">
                    <a16:creationId xmlns:a16="http://schemas.microsoft.com/office/drawing/2014/main" id="{B81BE1AA-7F5F-71B5-C603-01E9200BA5B8}"/>
                  </a:ext>
                </a:extLst>
              </p:cNvPr>
              <p:cNvSpPr/>
              <p:nvPr/>
            </p:nvSpPr>
            <p:spPr>
              <a:xfrm>
                <a:off x="5454178" y="4468434"/>
                <a:ext cx="103092" cy="1016625"/>
              </a:xfrm>
              <a:custGeom>
                <a:avLst/>
                <a:gdLst/>
                <a:ahLst/>
                <a:cxnLst/>
                <a:rect l="l" t="t" r="r" b="b"/>
                <a:pathLst>
                  <a:path w="2241" h="19797" extrusionOk="0">
                    <a:moveTo>
                      <a:pt x="1" y="1"/>
                    </a:moveTo>
                    <a:lnTo>
                      <a:pt x="1184" y="19797"/>
                    </a:lnTo>
                    <a:lnTo>
                      <a:pt x="2240" y="19443"/>
                    </a:lnTo>
                    <a:lnTo>
                      <a:pt x="1" y="1"/>
                    </a:lnTo>
                    <a:close/>
                  </a:path>
                </a:pathLst>
              </a:custGeom>
              <a:solidFill>
                <a:srgbClr val="403B5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7" name="Google Shape;1547;p37">
                <a:extLst>
                  <a:ext uri="{FF2B5EF4-FFF2-40B4-BE49-F238E27FC236}">
                    <a16:creationId xmlns:a16="http://schemas.microsoft.com/office/drawing/2014/main" id="{755BAFFE-8CDB-F538-8ACA-6E3FA8886482}"/>
                  </a:ext>
                </a:extLst>
              </p:cNvPr>
              <p:cNvSpPr/>
              <p:nvPr/>
            </p:nvSpPr>
            <p:spPr>
              <a:xfrm>
                <a:off x="5358171" y="4213117"/>
                <a:ext cx="626968" cy="243103"/>
              </a:xfrm>
              <a:custGeom>
                <a:avLst/>
                <a:gdLst/>
                <a:ahLst/>
                <a:cxnLst/>
                <a:rect l="l" t="t" r="r" b="b"/>
                <a:pathLst>
                  <a:path w="13629" h="4734" extrusionOk="0">
                    <a:moveTo>
                      <a:pt x="13367" y="0"/>
                    </a:moveTo>
                    <a:cubicBezTo>
                      <a:pt x="12816" y="0"/>
                      <a:pt x="11219" y="166"/>
                      <a:pt x="7010" y="1421"/>
                    </a:cubicBezTo>
                    <a:cubicBezTo>
                      <a:pt x="1284" y="3127"/>
                      <a:pt x="1" y="4734"/>
                      <a:pt x="1" y="4734"/>
                    </a:cubicBezTo>
                    <a:cubicBezTo>
                      <a:pt x="5071" y="1918"/>
                      <a:pt x="13628" y="22"/>
                      <a:pt x="13628" y="22"/>
                    </a:cubicBezTo>
                    <a:cubicBezTo>
                      <a:pt x="13628" y="22"/>
                      <a:pt x="13565" y="0"/>
                      <a:pt x="13367" y="0"/>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8" name="Google Shape;1548;p37">
                <a:extLst>
                  <a:ext uri="{FF2B5EF4-FFF2-40B4-BE49-F238E27FC236}">
                    <a16:creationId xmlns:a16="http://schemas.microsoft.com/office/drawing/2014/main" id="{118EC8CA-AEBB-47B9-7A42-B480A14E8931}"/>
                  </a:ext>
                </a:extLst>
              </p:cNvPr>
              <p:cNvSpPr/>
              <p:nvPr/>
            </p:nvSpPr>
            <p:spPr>
              <a:xfrm>
                <a:off x="5377998" y="4206955"/>
                <a:ext cx="771784" cy="249419"/>
              </a:xfrm>
              <a:custGeom>
                <a:avLst/>
                <a:gdLst/>
                <a:ahLst/>
                <a:cxnLst/>
                <a:rect l="l" t="t" r="r" b="b"/>
                <a:pathLst>
                  <a:path w="16777" h="4857" extrusionOk="0">
                    <a:moveTo>
                      <a:pt x="14767" y="0"/>
                    </a:moveTo>
                    <a:lnTo>
                      <a:pt x="14767" y="0"/>
                    </a:lnTo>
                    <a:cubicBezTo>
                      <a:pt x="7055" y="1726"/>
                      <a:pt x="1" y="4857"/>
                      <a:pt x="1" y="4857"/>
                    </a:cubicBezTo>
                    <a:cubicBezTo>
                      <a:pt x="346" y="4831"/>
                      <a:pt x="708" y="4825"/>
                      <a:pt x="995" y="4825"/>
                    </a:cubicBezTo>
                    <a:cubicBezTo>
                      <a:pt x="1316" y="4825"/>
                      <a:pt x="1543" y="4833"/>
                      <a:pt x="1543" y="4833"/>
                    </a:cubicBezTo>
                    <a:lnTo>
                      <a:pt x="16777" y="622"/>
                    </a:lnTo>
                    <a:cubicBezTo>
                      <a:pt x="16739" y="622"/>
                      <a:pt x="16700" y="621"/>
                      <a:pt x="16661" y="621"/>
                    </a:cubicBezTo>
                    <a:cubicBezTo>
                      <a:pt x="12675" y="621"/>
                      <a:pt x="4497" y="3563"/>
                      <a:pt x="4497" y="3563"/>
                    </a:cubicBezTo>
                    <a:cubicBezTo>
                      <a:pt x="9170" y="1398"/>
                      <a:pt x="14767" y="0"/>
                      <a:pt x="14767" y="0"/>
                    </a:cubicBezTo>
                    <a:close/>
                  </a:path>
                </a:pathLst>
              </a:custGeom>
              <a:solidFill>
                <a:srgbClr val="FED9B3">
                  <a:alpha val="8354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9" name="Google Shape;1549;p37">
                <a:extLst>
                  <a:ext uri="{FF2B5EF4-FFF2-40B4-BE49-F238E27FC236}">
                    <a16:creationId xmlns:a16="http://schemas.microsoft.com/office/drawing/2014/main" id="{6770AD7C-8544-7E15-8DA0-199E804C73EE}"/>
                  </a:ext>
                </a:extLst>
              </p:cNvPr>
              <p:cNvSpPr/>
              <p:nvPr/>
            </p:nvSpPr>
            <p:spPr>
              <a:xfrm>
                <a:off x="5451606" y="4241822"/>
                <a:ext cx="746483" cy="1243244"/>
              </a:xfrm>
              <a:custGeom>
                <a:avLst/>
                <a:gdLst/>
                <a:ahLst/>
                <a:cxnLst/>
                <a:rect l="l" t="t" r="r" b="b"/>
                <a:pathLst>
                  <a:path w="16227" h="24210" extrusionOk="0">
                    <a:moveTo>
                      <a:pt x="16226" y="0"/>
                    </a:moveTo>
                    <a:lnTo>
                      <a:pt x="16225" y="212"/>
                    </a:lnTo>
                    <a:lnTo>
                      <a:pt x="16225" y="212"/>
                    </a:lnTo>
                    <a:cubicBezTo>
                      <a:pt x="16226" y="74"/>
                      <a:pt x="16226" y="1"/>
                      <a:pt x="16226" y="0"/>
                    </a:cubicBezTo>
                    <a:close/>
                    <a:moveTo>
                      <a:pt x="16225" y="212"/>
                    </a:moveTo>
                    <a:cubicBezTo>
                      <a:pt x="16208" y="2148"/>
                      <a:pt x="15873" y="16807"/>
                      <a:pt x="9741" y="18896"/>
                    </a:cubicBezTo>
                    <a:cubicBezTo>
                      <a:pt x="9329" y="19036"/>
                      <a:pt x="8930" y="19102"/>
                      <a:pt x="8545" y="19102"/>
                    </a:cubicBezTo>
                    <a:cubicBezTo>
                      <a:pt x="2786" y="19102"/>
                      <a:pt x="1" y="4415"/>
                      <a:pt x="1" y="4414"/>
                    </a:cubicBezTo>
                    <a:lnTo>
                      <a:pt x="1" y="4414"/>
                    </a:lnTo>
                    <a:lnTo>
                      <a:pt x="1184" y="24210"/>
                    </a:lnTo>
                    <a:lnTo>
                      <a:pt x="16147" y="19206"/>
                    </a:lnTo>
                    <a:lnTo>
                      <a:pt x="16225" y="212"/>
                    </a:lnTo>
                    <a:close/>
                  </a:path>
                </a:pathLst>
              </a:custGeom>
              <a:solidFill>
                <a:srgbClr val="26958F">
                  <a:alpha val="829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0" name="Google Shape;1550;p37">
                <a:extLst>
                  <a:ext uri="{FF2B5EF4-FFF2-40B4-BE49-F238E27FC236}">
                    <a16:creationId xmlns:a16="http://schemas.microsoft.com/office/drawing/2014/main" id="{9F070725-4808-16F7-5EC2-4021D0A0FDDA}"/>
                  </a:ext>
                </a:extLst>
              </p:cNvPr>
              <p:cNvSpPr/>
              <p:nvPr/>
            </p:nvSpPr>
            <p:spPr>
              <a:xfrm>
                <a:off x="5799795" y="4349865"/>
                <a:ext cx="332506" cy="378365"/>
              </a:xfrm>
              <a:custGeom>
                <a:avLst/>
                <a:gdLst/>
                <a:ahLst/>
                <a:cxnLst/>
                <a:rect l="l" t="t" r="r" b="b"/>
                <a:pathLst>
                  <a:path w="7228" h="7368" extrusionOk="0">
                    <a:moveTo>
                      <a:pt x="7186" y="1"/>
                    </a:moveTo>
                    <a:lnTo>
                      <a:pt x="6827" y="99"/>
                    </a:lnTo>
                    <a:cubicBezTo>
                      <a:pt x="6737" y="124"/>
                      <a:pt x="6647" y="149"/>
                      <a:pt x="6557" y="173"/>
                    </a:cubicBezTo>
                    <a:cubicBezTo>
                      <a:pt x="4345" y="788"/>
                      <a:pt x="2146" y="1449"/>
                      <a:pt x="0" y="2267"/>
                    </a:cubicBezTo>
                    <a:cubicBezTo>
                      <a:pt x="1769" y="1968"/>
                      <a:pt x="3512" y="1555"/>
                      <a:pt x="5250" y="1115"/>
                    </a:cubicBezTo>
                    <a:cubicBezTo>
                      <a:pt x="5707" y="997"/>
                      <a:pt x="6166" y="877"/>
                      <a:pt x="6623" y="754"/>
                    </a:cubicBezTo>
                    <a:cubicBezTo>
                      <a:pt x="6678" y="2963"/>
                      <a:pt x="6776" y="5173"/>
                      <a:pt x="7034" y="7368"/>
                    </a:cubicBezTo>
                    <a:cubicBezTo>
                      <a:pt x="7218" y="5040"/>
                      <a:pt x="7227" y="2705"/>
                      <a:pt x="7192" y="372"/>
                    </a:cubicBezTo>
                    <a:lnTo>
                      <a:pt x="7186" y="1"/>
                    </a:ln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1" name="Google Shape;1551;p37">
                <a:extLst>
                  <a:ext uri="{FF2B5EF4-FFF2-40B4-BE49-F238E27FC236}">
                    <a16:creationId xmlns:a16="http://schemas.microsoft.com/office/drawing/2014/main" id="{4755EC49-5BA8-F4DF-15D7-92D4CBB7A24E}"/>
                  </a:ext>
                </a:extLst>
              </p:cNvPr>
              <p:cNvSpPr/>
              <p:nvPr/>
            </p:nvSpPr>
            <p:spPr>
              <a:xfrm>
                <a:off x="4454821" y="4596914"/>
                <a:ext cx="93385" cy="437267"/>
              </a:xfrm>
              <a:custGeom>
                <a:avLst/>
                <a:gdLst/>
                <a:ahLst/>
                <a:cxnLst/>
                <a:rect l="l" t="t" r="r" b="b"/>
                <a:pathLst>
                  <a:path w="2030" h="8515" extrusionOk="0">
                    <a:moveTo>
                      <a:pt x="0" y="0"/>
                    </a:moveTo>
                    <a:lnTo>
                      <a:pt x="0" y="0"/>
                    </a:lnTo>
                    <a:cubicBezTo>
                      <a:pt x="115" y="1467"/>
                      <a:pt x="402" y="2899"/>
                      <a:pt x="733" y="4324"/>
                    </a:cubicBezTo>
                    <a:cubicBezTo>
                      <a:pt x="1079" y="5747"/>
                      <a:pt x="1468" y="7155"/>
                      <a:pt x="2029" y="8514"/>
                    </a:cubicBezTo>
                    <a:cubicBezTo>
                      <a:pt x="1916" y="7047"/>
                      <a:pt x="1629" y="5617"/>
                      <a:pt x="1297" y="4191"/>
                    </a:cubicBezTo>
                    <a:cubicBezTo>
                      <a:pt x="949" y="2768"/>
                      <a:pt x="560" y="1362"/>
                      <a:pt x="0" y="0"/>
                    </a:cubicBezTo>
                    <a:close/>
                  </a:path>
                </a:pathLst>
              </a:custGeom>
              <a:solidFill>
                <a:srgbClr val="FFF8E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2" name="Google Shape;1552;p37">
                <a:extLst>
                  <a:ext uri="{FF2B5EF4-FFF2-40B4-BE49-F238E27FC236}">
                    <a16:creationId xmlns:a16="http://schemas.microsoft.com/office/drawing/2014/main" id="{FFAD4C76-E2E8-EB5F-2254-075258EE010E}"/>
                  </a:ext>
                </a:extLst>
              </p:cNvPr>
              <p:cNvSpPr/>
              <p:nvPr/>
            </p:nvSpPr>
            <p:spPr>
              <a:xfrm>
                <a:off x="5979342" y="4393256"/>
                <a:ext cx="332690" cy="487181"/>
              </a:xfrm>
              <a:custGeom>
                <a:avLst/>
                <a:gdLst/>
                <a:ahLst/>
                <a:cxnLst/>
                <a:rect l="l" t="t" r="r" b="b"/>
                <a:pathLst>
                  <a:path w="7232" h="9487" extrusionOk="0">
                    <a:moveTo>
                      <a:pt x="5299" y="0"/>
                    </a:moveTo>
                    <a:cubicBezTo>
                      <a:pt x="5125" y="0"/>
                      <a:pt x="4952" y="58"/>
                      <a:pt x="4805" y="165"/>
                    </a:cubicBezTo>
                    <a:cubicBezTo>
                      <a:pt x="4541" y="354"/>
                      <a:pt x="4422" y="657"/>
                      <a:pt x="4362" y="965"/>
                    </a:cubicBezTo>
                    <a:cubicBezTo>
                      <a:pt x="4261" y="1480"/>
                      <a:pt x="4270" y="2030"/>
                      <a:pt x="4358" y="2557"/>
                    </a:cubicBezTo>
                    <a:cubicBezTo>
                      <a:pt x="3973" y="2459"/>
                      <a:pt x="3570" y="2374"/>
                      <a:pt x="3176" y="2374"/>
                    </a:cubicBezTo>
                    <a:cubicBezTo>
                      <a:pt x="3151" y="2374"/>
                      <a:pt x="3127" y="2375"/>
                      <a:pt x="3102" y="2375"/>
                    </a:cubicBezTo>
                    <a:cubicBezTo>
                      <a:pt x="2720" y="2387"/>
                      <a:pt x="2328" y="2510"/>
                      <a:pt x="2054" y="2814"/>
                    </a:cubicBezTo>
                    <a:cubicBezTo>
                      <a:pt x="1827" y="3064"/>
                      <a:pt x="1715" y="3442"/>
                      <a:pt x="1791" y="3795"/>
                    </a:cubicBezTo>
                    <a:cubicBezTo>
                      <a:pt x="1685" y="3780"/>
                      <a:pt x="1578" y="3770"/>
                      <a:pt x="1472" y="3770"/>
                    </a:cubicBezTo>
                    <a:cubicBezTo>
                      <a:pt x="1439" y="3770"/>
                      <a:pt x="1406" y="3771"/>
                      <a:pt x="1373" y="3773"/>
                    </a:cubicBezTo>
                    <a:cubicBezTo>
                      <a:pt x="976" y="3795"/>
                      <a:pt x="568" y="3983"/>
                      <a:pt x="391" y="4399"/>
                    </a:cubicBezTo>
                    <a:cubicBezTo>
                      <a:pt x="268" y="4695"/>
                      <a:pt x="320" y="5076"/>
                      <a:pt x="534" y="5298"/>
                    </a:cubicBezTo>
                    <a:cubicBezTo>
                      <a:pt x="411" y="5346"/>
                      <a:pt x="300" y="5430"/>
                      <a:pt x="222" y="5548"/>
                    </a:cubicBezTo>
                    <a:cubicBezTo>
                      <a:pt x="0" y="5882"/>
                      <a:pt x="93" y="6336"/>
                      <a:pt x="376" y="6598"/>
                    </a:cubicBezTo>
                    <a:cubicBezTo>
                      <a:pt x="533" y="6741"/>
                      <a:pt x="717" y="6834"/>
                      <a:pt x="897" y="6930"/>
                    </a:cubicBezTo>
                    <a:cubicBezTo>
                      <a:pt x="1012" y="6994"/>
                      <a:pt x="1124" y="7056"/>
                      <a:pt x="1238" y="7117"/>
                    </a:cubicBezTo>
                    <a:cubicBezTo>
                      <a:pt x="1176" y="7154"/>
                      <a:pt x="1119" y="7202"/>
                      <a:pt x="1072" y="7264"/>
                    </a:cubicBezTo>
                    <a:cubicBezTo>
                      <a:pt x="733" y="7721"/>
                      <a:pt x="1047" y="8399"/>
                      <a:pt x="1440" y="8601"/>
                    </a:cubicBezTo>
                    <a:cubicBezTo>
                      <a:pt x="2709" y="9252"/>
                      <a:pt x="3702" y="9487"/>
                      <a:pt x="4474" y="9487"/>
                    </a:cubicBezTo>
                    <a:cubicBezTo>
                      <a:pt x="6317" y="9487"/>
                      <a:pt x="6898" y="8148"/>
                      <a:pt x="6958" y="7942"/>
                    </a:cubicBezTo>
                    <a:cubicBezTo>
                      <a:pt x="7099" y="7471"/>
                      <a:pt x="7161" y="6975"/>
                      <a:pt x="7179" y="6475"/>
                    </a:cubicBezTo>
                    <a:cubicBezTo>
                      <a:pt x="7187" y="6267"/>
                      <a:pt x="7184" y="6055"/>
                      <a:pt x="7171" y="5845"/>
                    </a:cubicBezTo>
                    <a:cubicBezTo>
                      <a:pt x="7231" y="5754"/>
                      <a:pt x="6440" y="2644"/>
                      <a:pt x="6328" y="1703"/>
                    </a:cubicBezTo>
                    <a:cubicBezTo>
                      <a:pt x="6256" y="1113"/>
                      <a:pt x="6260" y="389"/>
                      <a:pt x="5646" y="83"/>
                    </a:cubicBezTo>
                    <a:cubicBezTo>
                      <a:pt x="5535" y="27"/>
                      <a:pt x="5417" y="0"/>
                      <a:pt x="5299" y="0"/>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3" name="Google Shape;1553;p37">
                <a:extLst>
                  <a:ext uri="{FF2B5EF4-FFF2-40B4-BE49-F238E27FC236}">
                    <a16:creationId xmlns:a16="http://schemas.microsoft.com/office/drawing/2014/main" id="{67E2B78E-10BD-E3CD-F185-D34B6E179C40}"/>
                  </a:ext>
                </a:extLst>
              </p:cNvPr>
              <p:cNvSpPr/>
              <p:nvPr/>
            </p:nvSpPr>
            <p:spPr>
              <a:xfrm>
                <a:off x="6002895" y="4660281"/>
                <a:ext cx="206045" cy="53663"/>
              </a:xfrm>
              <a:custGeom>
                <a:avLst/>
                <a:gdLst/>
                <a:ahLst/>
                <a:cxnLst/>
                <a:rect l="l" t="t" r="r" b="b"/>
                <a:pathLst>
                  <a:path w="4479" h="1045" extrusionOk="0">
                    <a:moveTo>
                      <a:pt x="1046" y="1"/>
                    </a:moveTo>
                    <a:cubicBezTo>
                      <a:pt x="713" y="1"/>
                      <a:pt x="381" y="27"/>
                      <a:pt x="52" y="78"/>
                    </a:cubicBezTo>
                    <a:cubicBezTo>
                      <a:pt x="21" y="84"/>
                      <a:pt x="0" y="116"/>
                      <a:pt x="5" y="152"/>
                    </a:cubicBezTo>
                    <a:cubicBezTo>
                      <a:pt x="9" y="180"/>
                      <a:pt x="29" y="200"/>
                      <a:pt x="52" y="206"/>
                    </a:cubicBezTo>
                    <a:lnTo>
                      <a:pt x="52" y="207"/>
                    </a:lnTo>
                    <a:cubicBezTo>
                      <a:pt x="55" y="208"/>
                      <a:pt x="59" y="208"/>
                      <a:pt x="62" y="208"/>
                    </a:cubicBezTo>
                    <a:cubicBezTo>
                      <a:pt x="65" y="208"/>
                      <a:pt x="68" y="208"/>
                      <a:pt x="72" y="207"/>
                    </a:cubicBezTo>
                    <a:cubicBezTo>
                      <a:pt x="396" y="155"/>
                      <a:pt x="724" y="130"/>
                      <a:pt x="1052" y="130"/>
                    </a:cubicBezTo>
                    <a:cubicBezTo>
                      <a:pt x="2201" y="130"/>
                      <a:pt x="3357" y="441"/>
                      <a:pt x="4386" y="1037"/>
                    </a:cubicBezTo>
                    <a:cubicBezTo>
                      <a:pt x="4395" y="1042"/>
                      <a:pt x="4404" y="1044"/>
                      <a:pt x="4413" y="1044"/>
                    </a:cubicBezTo>
                    <a:cubicBezTo>
                      <a:pt x="4434" y="1044"/>
                      <a:pt x="4454" y="1031"/>
                      <a:pt x="4464" y="1010"/>
                    </a:cubicBezTo>
                    <a:cubicBezTo>
                      <a:pt x="4479" y="978"/>
                      <a:pt x="4467" y="939"/>
                      <a:pt x="4438" y="923"/>
                    </a:cubicBezTo>
                    <a:cubicBezTo>
                      <a:pt x="3391" y="317"/>
                      <a:pt x="2215" y="1"/>
                      <a:pt x="1046"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4" name="Google Shape;1554;p37">
                <a:extLst>
                  <a:ext uri="{FF2B5EF4-FFF2-40B4-BE49-F238E27FC236}">
                    <a16:creationId xmlns:a16="http://schemas.microsoft.com/office/drawing/2014/main" id="{294EEDEA-8B99-724F-8030-5CB21D90EE5A}"/>
                  </a:ext>
                </a:extLst>
              </p:cNvPr>
              <p:cNvSpPr/>
              <p:nvPr/>
            </p:nvSpPr>
            <p:spPr>
              <a:xfrm>
                <a:off x="6035465" y="4754613"/>
                <a:ext cx="158111" cy="52585"/>
              </a:xfrm>
              <a:custGeom>
                <a:avLst/>
                <a:gdLst/>
                <a:ahLst/>
                <a:cxnLst/>
                <a:rect l="l" t="t" r="r" b="b"/>
                <a:pathLst>
                  <a:path w="3437" h="1024" extrusionOk="0">
                    <a:moveTo>
                      <a:pt x="537" y="1"/>
                    </a:moveTo>
                    <a:cubicBezTo>
                      <a:pt x="377" y="1"/>
                      <a:pt x="216" y="12"/>
                      <a:pt x="53" y="35"/>
                    </a:cubicBezTo>
                    <a:cubicBezTo>
                      <a:pt x="22" y="40"/>
                      <a:pt x="0" y="73"/>
                      <a:pt x="5" y="108"/>
                    </a:cubicBezTo>
                    <a:cubicBezTo>
                      <a:pt x="9" y="140"/>
                      <a:pt x="35" y="164"/>
                      <a:pt x="65" y="164"/>
                    </a:cubicBezTo>
                    <a:cubicBezTo>
                      <a:pt x="67" y="164"/>
                      <a:pt x="69" y="164"/>
                      <a:pt x="71" y="164"/>
                    </a:cubicBezTo>
                    <a:cubicBezTo>
                      <a:pt x="229" y="141"/>
                      <a:pt x="385" y="130"/>
                      <a:pt x="541" y="130"/>
                    </a:cubicBezTo>
                    <a:cubicBezTo>
                      <a:pt x="1548" y="130"/>
                      <a:pt x="2514" y="570"/>
                      <a:pt x="3346" y="1017"/>
                    </a:cubicBezTo>
                    <a:cubicBezTo>
                      <a:pt x="3351" y="1020"/>
                      <a:pt x="3355" y="1021"/>
                      <a:pt x="3360" y="1022"/>
                    </a:cubicBezTo>
                    <a:cubicBezTo>
                      <a:pt x="3364" y="1023"/>
                      <a:pt x="3368" y="1023"/>
                      <a:pt x="3371" y="1023"/>
                    </a:cubicBezTo>
                    <a:cubicBezTo>
                      <a:pt x="3393" y="1023"/>
                      <a:pt x="3414" y="1010"/>
                      <a:pt x="3424" y="987"/>
                    </a:cubicBezTo>
                    <a:cubicBezTo>
                      <a:pt x="3437" y="956"/>
                      <a:pt x="3424" y="917"/>
                      <a:pt x="3395" y="901"/>
                    </a:cubicBezTo>
                    <a:cubicBezTo>
                      <a:pt x="2550" y="447"/>
                      <a:pt x="1568" y="1"/>
                      <a:pt x="537"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5" name="Google Shape;1555;p37">
                <a:extLst>
                  <a:ext uri="{FF2B5EF4-FFF2-40B4-BE49-F238E27FC236}">
                    <a16:creationId xmlns:a16="http://schemas.microsoft.com/office/drawing/2014/main" id="{55044A00-BF05-5B33-5547-1B7D5A15A978}"/>
                  </a:ext>
                </a:extLst>
              </p:cNvPr>
              <p:cNvSpPr/>
              <p:nvPr/>
            </p:nvSpPr>
            <p:spPr>
              <a:xfrm>
                <a:off x="6179361" y="4519374"/>
                <a:ext cx="45358" cy="40260"/>
              </a:xfrm>
              <a:custGeom>
                <a:avLst/>
                <a:gdLst/>
                <a:ahLst/>
                <a:cxnLst/>
                <a:rect l="l" t="t" r="r" b="b"/>
                <a:pathLst>
                  <a:path w="986" h="784" extrusionOk="0">
                    <a:moveTo>
                      <a:pt x="72" y="0"/>
                    </a:moveTo>
                    <a:cubicBezTo>
                      <a:pt x="52" y="0"/>
                      <a:pt x="33" y="9"/>
                      <a:pt x="20" y="26"/>
                    </a:cubicBezTo>
                    <a:cubicBezTo>
                      <a:pt x="1" y="53"/>
                      <a:pt x="4" y="100"/>
                      <a:pt x="35" y="119"/>
                    </a:cubicBezTo>
                    <a:cubicBezTo>
                      <a:pt x="332" y="299"/>
                      <a:pt x="609" y="514"/>
                      <a:pt x="856" y="758"/>
                    </a:cubicBezTo>
                    <a:cubicBezTo>
                      <a:pt x="871" y="774"/>
                      <a:pt x="891" y="783"/>
                      <a:pt x="911" y="783"/>
                    </a:cubicBezTo>
                    <a:cubicBezTo>
                      <a:pt x="924" y="783"/>
                      <a:pt x="937" y="779"/>
                      <a:pt x="949" y="770"/>
                    </a:cubicBezTo>
                    <a:cubicBezTo>
                      <a:pt x="974" y="749"/>
                      <a:pt x="985" y="703"/>
                      <a:pt x="959" y="677"/>
                    </a:cubicBezTo>
                    <a:cubicBezTo>
                      <a:pt x="704" y="423"/>
                      <a:pt x="420" y="200"/>
                      <a:pt x="113" y="13"/>
                    </a:cubicBezTo>
                    <a:cubicBezTo>
                      <a:pt x="100" y="5"/>
                      <a:pt x="86" y="0"/>
                      <a:pt x="72"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6" name="Google Shape;1556;p37">
                <a:extLst>
                  <a:ext uri="{FF2B5EF4-FFF2-40B4-BE49-F238E27FC236}">
                    <a16:creationId xmlns:a16="http://schemas.microsoft.com/office/drawing/2014/main" id="{FE803A44-4705-555D-B443-6551A3A911FD}"/>
                  </a:ext>
                </a:extLst>
              </p:cNvPr>
              <p:cNvSpPr/>
              <p:nvPr/>
            </p:nvSpPr>
            <p:spPr>
              <a:xfrm>
                <a:off x="6065873" y="4579044"/>
                <a:ext cx="136351" cy="50788"/>
              </a:xfrm>
              <a:custGeom>
                <a:avLst/>
                <a:gdLst/>
                <a:ahLst/>
                <a:cxnLst/>
                <a:rect l="l" t="t" r="r" b="b"/>
                <a:pathLst>
                  <a:path w="2964" h="989" extrusionOk="0">
                    <a:moveTo>
                      <a:pt x="95" y="0"/>
                    </a:moveTo>
                    <a:cubicBezTo>
                      <a:pt x="14" y="0"/>
                      <a:pt x="0" y="128"/>
                      <a:pt x="85" y="133"/>
                    </a:cubicBezTo>
                    <a:cubicBezTo>
                      <a:pt x="1051" y="182"/>
                      <a:pt x="1998" y="473"/>
                      <a:pt x="2824" y="978"/>
                    </a:cubicBezTo>
                    <a:cubicBezTo>
                      <a:pt x="2836" y="986"/>
                      <a:pt x="2848" y="989"/>
                      <a:pt x="2860" y="989"/>
                    </a:cubicBezTo>
                    <a:cubicBezTo>
                      <a:pt x="2919" y="989"/>
                      <a:pt x="2964" y="909"/>
                      <a:pt x="2903" y="872"/>
                    </a:cubicBezTo>
                    <a:cubicBezTo>
                      <a:pt x="2057" y="355"/>
                      <a:pt x="1090" y="52"/>
                      <a:pt x="99" y="0"/>
                    </a:cubicBezTo>
                    <a:cubicBezTo>
                      <a:pt x="98" y="0"/>
                      <a:pt x="96" y="0"/>
                      <a:pt x="95"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7" name="Google Shape;1557;p37">
                <a:extLst>
                  <a:ext uri="{FF2B5EF4-FFF2-40B4-BE49-F238E27FC236}">
                    <a16:creationId xmlns:a16="http://schemas.microsoft.com/office/drawing/2014/main" id="{AD13D233-49E3-98B3-9F74-9707FA2BC1BF}"/>
                  </a:ext>
                </a:extLst>
              </p:cNvPr>
              <p:cNvSpPr/>
              <p:nvPr/>
            </p:nvSpPr>
            <p:spPr>
              <a:xfrm>
                <a:off x="4382091" y="4901733"/>
                <a:ext cx="338486" cy="470543"/>
              </a:xfrm>
              <a:custGeom>
                <a:avLst/>
                <a:gdLst/>
                <a:ahLst/>
                <a:cxnLst/>
                <a:rect l="l" t="t" r="r" b="b"/>
                <a:pathLst>
                  <a:path w="7358" h="9163" extrusionOk="0">
                    <a:moveTo>
                      <a:pt x="1032" y="1"/>
                    </a:moveTo>
                    <a:cubicBezTo>
                      <a:pt x="851" y="1"/>
                      <a:pt x="674" y="60"/>
                      <a:pt x="528" y="182"/>
                    </a:cubicBezTo>
                    <a:cubicBezTo>
                      <a:pt x="1" y="620"/>
                      <a:pt x="168" y="1324"/>
                      <a:pt x="232" y="1913"/>
                    </a:cubicBezTo>
                    <a:cubicBezTo>
                      <a:pt x="337" y="2856"/>
                      <a:pt x="274" y="6064"/>
                      <a:pt x="353" y="6139"/>
                    </a:cubicBezTo>
                    <a:cubicBezTo>
                      <a:pt x="387" y="6346"/>
                      <a:pt x="433" y="6553"/>
                      <a:pt x="489" y="6754"/>
                    </a:cubicBezTo>
                    <a:cubicBezTo>
                      <a:pt x="620" y="7237"/>
                      <a:pt x="793" y="7706"/>
                      <a:pt x="1036" y="8134"/>
                    </a:cubicBezTo>
                    <a:cubicBezTo>
                      <a:pt x="1126" y="8292"/>
                      <a:pt x="1768" y="9162"/>
                      <a:pt x="3061" y="9162"/>
                    </a:cubicBezTo>
                    <a:cubicBezTo>
                      <a:pt x="3926" y="9162"/>
                      <a:pt x="5083" y="8773"/>
                      <a:pt x="6561" y="7519"/>
                    </a:cubicBezTo>
                    <a:cubicBezTo>
                      <a:pt x="6898" y="7235"/>
                      <a:pt x="7048" y="6503"/>
                      <a:pt x="6614" y="6136"/>
                    </a:cubicBezTo>
                    <a:cubicBezTo>
                      <a:pt x="6556" y="6085"/>
                      <a:pt x="6490" y="6051"/>
                      <a:pt x="6420" y="6029"/>
                    </a:cubicBezTo>
                    <a:cubicBezTo>
                      <a:pt x="6517" y="5944"/>
                      <a:pt x="6612" y="5858"/>
                      <a:pt x="6709" y="5770"/>
                    </a:cubicBezTo>
                    <a:cubicBezTo>
                      <a:pt x="6863" y="5636"/>
                      <a:pt x="7021" y="5502"/>
                      <a:pt x="7141" y="5328"/>
                    </a:cubicBezTo>
                    <a:cubicBezTo>
                      <a:pt x="7357" y="5009"/>
                      <a:pt x="7344" y="4545"/>
                      <a:pt x="7052" y="4271"/>
                    </a:cubicBezTo>
                    <a:cubicBezTo>
                      <a:pt x="6950" y="4175"/>
                      <a:pt x="6822" y="4116"/>
                      <a:pt x="6691" y="4098"/>
                    </a:cubicBezTo>
                    <a:cubicBezTo>
                      <a:pt x="6848" y="3833"/>
                      <a:pt x="6815" y="3450"/>
                      <a:pt x="6626" y="3190"/>
                    </a:cubicBezTo>
                    <a:cubicBezTo>
                      <a:pt x="6413" y="2899"/>
                      <a:pt x="6090" y="2782"/>
                      <a:pt x="5768" y="2782"/>
                    </a:cubicBezTo>
                    <a:cubicBezTo>
                      <a:pt x="5687" y="2782"/>
                      <a:pt x="5606" y="2789"/>
                      <a:pt x="5527" y="2803"/>
                    </a:cubicBezTo>
                    <a:cubicBezTo>
                      <a:pt x="5391" y="2826"/>
                      <a:pt x="5256" y="2869"/>
                      <a:pt x="5126" y="2920"/>
                    </a:cubicBezTo>
                    <a:cubicBezTo>
                      <a:pt x="5120" y="2559"/>
                      <a:pt x="4925" y="2216"/>
                      <a:pt x="4647" y="2025"/>
                    </a:cubicBezTo>
                    <a:cubicBezTo>
                      <a:pt x="4416" y="1864"/>
                      <a:pt x="4149" y="1799"/>
                      <a:pt x="3882" y="1799"/>
                    </a:cubicBezTo>
                    <a:cubicBezTo>
                      <a:pt x="3763" y="1799"/>
                      <a:pt x="3643" y="1812"/>
                      <a:pt x="3527" y="1835"/>
                    </a:cubicBezTo>
                    <a:cubicBezTo>
                      <a:pt x="3118" y="1919"/>
                      <a:pt x="2721" y="2104"/>
                      <a:pt x="2344" y="2298"/>
                    </a:cubicBezTo>
                    <a:cubicBezTo>
                      <a:pt x="2311" y="1765"/>
                      <a:pt x="2195" y="1228"/>
                      <a:pt x="1979" y="748"/>
                    </a:cubicBezTo>
                    <a:cubicBezTo>
                      <a:pt x="1850" y="463"/>
                      <a:pt x="1666" y="195"/>
                      <a:pt x="1366" y="69"/>
                    </a:cubicBezTo>
                    <a:cubicBezTo>
                      <a:pt x="1258" y="24"/>
                      <a:pt x="1144" y="1"/>
                      <a:pt x="1032"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8" name="Google Shape;1558;p37">
                <a:extLst>
                  <a:ext uri="{FF2B5EF4-FFF2-40B4-BE49-F238E27FC236}">
                    <a16:creationId xmlns:a16="http://schemas.microsoft.com/office/drawing/2014/main" id="{4756C477-A4A6-CBC6-5725-55695E586535}"/>
                  </a:ext>
                </a:extLst>
              </p:cNvPr>
              <p:cNvSpPr/>
              <p:nvPr/>
            </p:nvSpPr>
            <p:spPr>
              <a:xfrm>
                <a:off x="4499443" y="5111553"/>
                <a:ext cx="191968" cy="99264"/>
              </a:xfrm>
              <a:custGeom>
                <a:avLst/>
                <a:gdLst/>
                <a:ahLst/>
                <a:cxnLst/>
                <a:rect l="l" t="t" r="r" b="b"/>
                <a:pathLst>
                  <a:path w="4173" h="1933" extrusionOk="0">
                    <a:moveTo>
                      <a:pt x="4111" y="0"/>
                    </a:moveTo>
                    <a:cubicBezTo>
                      <a:pt x="4109" y="0"/>
                      <a:pt x="4108" y="0"/>
                      <a:pt x="4106" y="0"/>
                    </a:cubicBezTo>
                    <a:cubicBezTo>
                      <a:pt x="2610" y="108"/>
                      <a:pt x="1161" y="755"/>
                      <a:pt x="28" y="1819"/>
                    </a:cubicBezTo>
                    <a:cubicBezTo>
                      <a:pt x="3" y="1841"/>
                      <a:pt x="1" y="1882"/>
                      <a:pt x="21" y="1910"/>
                    </a:cubicBezTo>
                    <a:cubicBezTo>
                      <a:pt x="33" y="1925"/>
                      <a:pt x="50" y="1933"/>
                      <a:pt x="67" y="1933"/>
                    </a:cubicBezTo>
                    <a:cubicBezTo>
                      <a:pt x="80" y="1933"/>
                      <a:pt x="93" y="1928"/>
                      <a:pt x="103" y="1917"/>
                    </a:cubicBezTo>
                    <a:cubicBezTo>
                      <a:pt x="1219" y="871"/>
                      <a:pt x="2645" y="235"/>
                      <a:pt x="4117" y="129"/>
                    </a:cubicBezTo>
                    <a:cubicBezTo>
                      <a:pt x="4123" y="129"/>
                      <a:pt x="4130" y="126"/>
                      <a:pt x="4136" y="124"/>
                    </a:cubicBezTo>
                    <a:cubicBezTo>
                      <a:pt x="4158" y="113"/>
                      <a:pt x="4173" y="89"/>
                      <a:pt x="4170" y="60"/>
                    </a:cubicBezTo>
                    <a:cubicBezTo>
                      <a:pt x="4168" y="27"/>
                      <a:pt x="4141" y="0"/>
                      <a:pt x="4111"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9" name="Google Shape;1559;p37">
                <a:extLst>
                  <a:ext uri="{FF2B5EF4-FFF2-40B4-BE49-F238E27FC236}">
                    <a16:creationId xmlns:a16="http://schemas.microsoft.com/office/drawing/2014/main" id="{2A1575E5-2AF0-5582-1CD8-CFA2CDCB6CC8}"/>
                  </a:ext>
                </a:extLst>
              </p:cNvPr>
              <p:cNvSpPr/>
              <p:nvPr/>
            </p:nvSpPr>
            <p:spPr>
              <a:xfrm>
                <a:off x="4533393" y="5209428"/>
                <a:ext cx="145138" cy="88326"/>
              </a:xfrm>
              <a:custGeom>
                <a:avLst/>
                <a:gdLst/>
                <a:ahLst/>
                <a:cxnLst/>
                <a:rect l="l" t="t" r="r" b="b"/>
                <a:pathLst>
                  <a:path w="3155" h="1720" extrusionOk="0">
                    <a:moveTo>
                      <a:pt x="3091" y="1"/>
                    </a:moveTo>
                    <a:cubicBezTo>
                      <a:pt x="3089" y="1"/>
                      <a:pt x="3088" y="1"/>
                      <a:pt x="3087" y="1"/>
                    </a:cubicBezTo>
                    <a:cubicBezTo>
                      <a:pt x="1873" y="108"/>
                      <a:pt x="860" y="871"/>
                      <a:pt x="29" y="1604"/>
                    </a:cubicBezTo>
                    <a:cubicBezTo>
                      <a:pt x="4" y="1626"/>
                      <a:pt x="0" y="1666"/>
                      <a:pt x="21" y="1695"/>
                    </a:cubicBezTo>
                    <a:cubicBezTo>
                      <a:pt x="33" y="1711"/>
                      <a:pt x="50" y="1720"/>
                      <a:pt x="67" y="1720"/>
                    </a:cubicBezTo>
                    <a:cubicBezTo>
                      <a:pt x="75" y="1720"/>
                      <a:pt x="83" y="1718"/>
                      <a:pt x="90" y="1714"/>
                    </a:cubicBezTo>
                    <a:cubicBezTo>
                      <a:pt x="95" y="1713"/>
                      <a:pt x="99" y="1710"/>
                      <a:pt x="103" y="1706"/>
                    </a:cubicBezTo>
                    <a:cubicBezTo>
                      <a:pt x="921" y="986"/>
                      <a:pt x="1916" y="234"/>
                      <a:pt x="3098" y="131"/>
                    </a:cubicBezTo>
                    <a:cubicBezTo>
                      <a:pt x="3131" y="127"/>
                      <a:pt x="3154" y="96"/>
                      <a:pt x="3150" y="61"/>
                    </a:cubicBezTo>
                    <a:cubicBezTo>
                      <a:pt x="3148" y="27"/>
                      <a:pt x="3120" y="1"/>
                      <a:pt x="3091" y="1"/>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0" name="Google Shape;1560;p37">
                <a:extLst>
                  <a:ext uri="{FF2B5EF4-FFF2-40B4-BE49-F238E27FC236}">
                    <a16:creationId xmlns:a16="http://schemas.microsoft.com/office/drawing/2014/main" id="{907E17DB-2CFC-2801-8D62-B8C35708F8F2}"/>
                  </a:ext>
                </a:extLst>
              </p:cNvPr>
              <p:cNvSpPr/>
              <p:nvPr/>
            </p:nvSpPr>
            <p:spPr>
              <a:xfrm>
                <a:off x="4452567" y="5015322"/>
                <a:ext cx="37676" cy="49144"/>
              </a:xfrm>
              <a:custGeom>
                <a:avLst/>
                <a:gdLst/>
                <a:ahLst/>
                <a:cxnLst/>
                <a:rect l="l" t="t" r="r" b="b"/>
                <a:pathLst>
                  <a:path w="819" h="957" extrusionOk="0">
                    <a:moveTo>
                      <a:pt x="745" y="0"/>
                    </a:moveTo>
                    <a:cubicBezTo>
                      <a:pt x="726" y="0"/>
                      <a:pt x="707" y="8"/>
                      <a:pt x="692" y="22"/>
                    </a:cubicBezTo>
                    <a:cubicBezTo>
                      <a:pt x="435" y="275"/>
                      <a:pt x="211" y="557"/>
                      <a:pt x="18" y="863"/>
                    </a:cubicBezTo>
                    <a:cubicBezTo>
                      <a:pt x="0" y="892"/>
                      <a:pt x="21" y="937"/>
                      <a:pt x="51" y="950"/>
                    </a:cubicBezTo>
                    <a:cubicBezTo>
                      <a:pt x="60" y="954"/>
                      <a:pt x="69" y="956"/>
                      <a:pt x="78" y="956"/>
                    </a:cubicBezTo>
                    <a:cubicBezTo>
                      <a:pt x="103" y="956"/>
                      <a:pt x="125" y="940"/>
                      <a:pt x="139" y="918"/>
                    </a:cubicBezTo>
                    <a:cubicBezTo>
                      <a:pt x="324" y="624"/>
                      <a:pt x="544" y="352"/>
                      <a:pt x="794" y="108"/>
                    </a:cubicBezTo>
                    <a:cubicBezTo>
                      <a:pt x="818" y="83"/>
                      <a:pt x="811" y="36"/>
                      <a:pt x="786" y="16"/>
                    </a:cubicBezTo>
                    <a:cubicBezTo>
                      <a:pt x="773" y="5"/>
                      <a:pt x="759" y="0"/>
                      <a:pt x="745" y="0"/>
                    </a:cubicBezTo>
                    <a:close/>
                  </a:path>
                </a:pathLst>
              </a:custGeom>
              <a:solidFill>
                <a:srgbClr val="EDA861">
                  <a:alpha val="8861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1" name="Google Shape;1561;p37">
                <a:extLst>
                  <a:ext uri="{FF2B5EF4-FFF2-40B4-BE49-F238E27FC236}">
                    <a16:creationId xmlns:a16="http://schemas.microsoft.com/office/drawing/2014/main" id="{10A4999D-8DE0-E195-A2C4-063DF398B7BC}"/>
                  </a:ext>
                </a:extLst>
              </p:cNvPr>
              <p:cNvSpPr/>
              <p:nvPr/>
            </p:nvSpPr>
            <p:spPr>
              <a:xfrm>
                <a:off x="4488955" y="5044900"/>
                <a:ext cx="124161" cy="81959"/>
              </a:xfrm>
              <a:custGeom>
                <a:avLst/>
                <a:gdLst/>
                <a:ahLst/>
                <a:cxnLst/>
                <a:rect l="l" t="t" r="r" b="b"/>
                <a:pathLst>
                  <a:path w="2699" h="1596" extrusionOk="0">
                    <a:moveTo>
                      <a:pt x="2599" y="0"/>
                    </a:moveTo>
                    <a:cubicBezTo>
                      <a:pt x="2593" y="0"/>
                      <a:pt x="2586" y="1"/>
                      <a:pt x="2580" y="3"/>
                    </a:cubicBezTo>
                    <a:cubicBezTo>
                      <a:pt x="1626" y="279"/>
                      <a:pt x="753" y="793"/>
                      <a:pt x="47" y="1489"/>
                    </a:cubicBezTo>
                    <a:cubicBezTo>
                      <a:pt x="0" y="1535"/>
                      <a:pt x="48" y="1595"/>
                      <a:pt x="100" y="1595"/>
                    </a:cubicBezTo>
                    <a:cubicBezTo>
                      <a:pt x="116" y="1595"/>
                      <a:pt x="133" y="1589"/>
                      <a:pt x="147" y="1575"/>
                    </a:cubicBezTo>
                    <a:cubicBezTo>
                      <a:pt x="837" y="894"/>
                      <a:pt x="1693" y="397"/>
                      <a:pt x="2622" y="128"/>
                    </a:cubicBezTo>
                    <a:cubicBezTo>
                      <a:pt x="2699" y="107"/>
                      <a:pt x="2667" y="0"/>
                      <a:pt x="2599"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2" name="Google Shape;1562;p37">
                <a:extLst>
                  <a:ext uri="{FF2B5EF4-FFF2-40B4-BE49-F238E27FC236}">
                    <a16:creationId xmlns:a16="http://schemas.microsoft.com/office/drawing/2014/main" id="{02409125-DEC6-A7C0-59AC-40CA83EFBBBB}"/>
                  </a:ext>
                </a:extLst>
              </p:cNvPr>
              <p:cNvSpPr/>
              <p:nvPr/>
            </p:nvSpPr>
            <p:spPr>
              <a:xfrm>
                <a:off x="5187349" y="3601769"/>
                <a:ext cx="81936" cy="90579"/>
              </a:xfrm>
              <a:custGeom>
                <a:avLst/>
                <a:gdLst/>
                <a:ahLst/>
                <a:cxnLst/>
                <a:rect l="l" t="t" r="r" b="b"/>
                <a:pathLst>
                  <a:path w="2588" h="2861" extrusionOk="0">
                    <a:moveTo>
                      <a:pt x="1611" y="0"/>
                    </a:moveTo>
                    <a:cubicBezTo>
                      <a:pt x="1015" y="0"/>
                      <a:pt x="86" y="613"/>
                      <a:pt x="46" y="640"/>
                    </a:cubicBezTo>
                    <a:cubicBezTo>
                      <a:pt x="10" y="664"/>
                      <a:pt x="1" y="714"/>
                      <a:pt x="25" y="750"/>
                    </a:cubicBezTo>
                    <a:cubicBezTo>
                      <a:pt x="40" y="773"/>
                      <a:pt x="65" y="785"/>
                      <a:pt x="90" y="785"/>
                    </a:cubicBezTo>
                    <a:cubicBezTo>
                      <a:pt x="106" y="785"/>
                      <a:pt x="122" y="780"/>
                      <a:pt x="136" y="771"/>
                    </a:cubicBezTo>
                    <a:cubicBezTo>
                      <a:pt x="144" y="765"/>
                      <a:pt x="1061" y="159"/>
                      <a:pt x="1607" y="159"/>
                    </a:cubicBezTo>
                    <a:cubicBezTo>
                      <a:pt x="1623" y="159"/>
                      <a:pt x="1639" y="159"/>
                      <a:pt x="1655" y="160"/>
                    </a:cubicBezTo>
                    <a:cubicBezTo>
                      <a:pt x="1819" y="172"/>
                      <a:pt x="2003" y="376"/>
                      <a:pt x="2137" y="693"/>
                    </a:cubicBezTo>
                    <a:cubicBezTo>
                      <a:pt x="2381" y="1279"/>
                      <a:pt x="2423" y="2166"/>
                      <a:pt x="1936" y="2730"/>
                    </a:cubicBezTo>
                    <a:cubicBezTo>
                      <a:pt x="1906" y="2763"/>
                      <a:pt x="1910" y="2813"/>
                      <a:pt x="1944" y="2841"/>
                    </a:cubicBezTo>
                    <a:cubicBezTo>
                      <a:pt x="1959" y="2854"/>
                      <a:pt x="1977" y="2860"/>
                      <a:pt x="1996" y="2860"/>
                    </a:cubicBezTo>
                    <a:cubicBezTo>
                      <a:pt x="2007" y="2860"/>
                      <a:pt x="2019" y="2858"/>
                      <a:pt x="2029" y="2853"/>
                    </a:cubicBezTo>
                    <a:cubicBezTo>
                      <a:pt x="2040" y="2849"/>
                      <a:pt x="2049" y="2843"/>
                      <a:pt x="2057" y="2833"/>
                    </a:cubicBezTo>
                    <a:cubicBezTo>
                      <a:pt x="2588" y="2218"/>
                      <a:pt x="2546" y="1261"/>
                      <a:pt x="2284" y="632"/>
                    </a:cubicBezTo>
                    <a:cubicBezTo>
                      <a:pt x="2123" y="249"/>
                      <a:pt x="1898" y="19"/>
                      <a:pt x="1667" y="2"/>
                    </a:cubicBezTo>
                    <a:cubicBezTo>
                      <a:pt x="1649" y="1"/>
                      <a:pt x="1630" y="0"/>
                      <a:pt x="1611" y="0"/>
                    </a:cubicBezTo>
                    <a:close/>
                  </a:path>
                </a:pathLst>
              </a:custGeom>
              <a:solidFill>
                <a:srgbClr val="F49E2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grpSp>
        <p:nvGrpSpPr>
          <p:cNvPr id="212" name="组合 10">
            <a:extLst>
              <a:ext uri="{FF2B5EF4-FFF2-40B4-BE49-F238E27FC236}">
                <a16:creationId xmlns:a16="http://schemas.microsoft.com/office/drawing/2014/main" id="{595C5C1D-8589-9FF5-D43A-98B98061D9BC}"/>
              </a:ext>
            </a:extLst>
          </p:cNvPr>
          <p:cNvGrpSpPr/>
          <p:nvPr/>
        </p:nvGrpSpPr>
        <p:grpSpPr>
          <a:xfrm>
            <a:off x="534959" y="2135799"/>
            <a:ext cx="2944496" cy="2107565"/>
            <a:chOff x="1251" y="6427"/>
            <a:chExt cx="4637" cy="3319"/>
          </a:xfrm>
        </p:grpSpPr>
        <p:grpSp>
          <p:nvGrpSpPr>
            <p:cNvPr id="213" name="组合 11">
              <a:extLst>
                <a:ext uri="{FF2B5EF4-FFF2-40B4-BE49-F238E27FC236}">
                  <a16:creationId xmlns:a16="http://schemas.microsoft.com/office/drawing/2014/main" id="{FF6E1DED-BCCC-C396-1E70-B05DB8E6A20A}"/>
                </a:ext>
              </a:extLst>
            </p:cNvPr>
            <p:cNvGrpSpPr/>
            <p:nvPr/>
          </p:nvGrpSpPr>
          <p:grpSpPr>
            <a:xfrm>
              <a:off x="2522" y="6427"/>
              <a:ext cx="1146" cy="1146"/>
              <a:chOff x="3250" y="6121"/>
              <a:chExt cx="1146" cy="1146"/>
            </a:xfrm>
          </p:grpSpPr>
          <p:sp>
            <p:nvSpPr>
              <p:cNvPr id="215" name="椭圆 1">
                <a:extLst>
                  <a:ext uri="{FF2B5EF4-FFF2-40B4-BE49-F238E27FC236}">
                    <a16:creationId xmlns:a16="http://schemas.microsoft.com/office/drawing/2014/main" id="{30C368A3-B1BC-F806-D5F3-93148215AD96}"/>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6" name="TextBox 32">
                <a:extLst>
                  <a:ext uri="{FF2B5EF4-FFF2-40B4-BE49-F238E27FC236}">
                    <a16:creationId xmlns:a16="http://schemas.microsoft.com/office/drawing/2014/main" id="{48E017EF-5C34-EEFF-31DB-A4122F8D940A}"/>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en-US" altLang="zh-CN" sz="32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214" name="TextBox 76">
              <a:extLst>
                <a:ext uri="{FF2B5EF4-FFF2-40B4-BE49-F238E27FC236}">
                  <a16:creationId xmlns:a16="http://schemas.microsoft.com/office/drawing/2014/main" id="{66101829-EC6B-EB44-500B-EEB6FA03C5EF}"/>
                </a:ext>
              </a:extLst>
            </p:cNvPr>
            <p:cNvSpPr txBox="1"/>
            <p:nvPr/>
          </p:nvSpPr>
          <p:spPr>
            <a:xfrm>
              <a:off x="1251" y="7856"/>
              <a:ext cx="4637" cy="18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en-US" sz="36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Hs đọc</a:t>
              </a:r>
              <a:r>
                <a:rPr lang="vi-VN" sz="36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một đoạn trong bài</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17" name="组合 33">
            <a:extLst>
              <a:ext uri="{FF2B5EF4-FFF2-40B4-BE49-F238E27FC236}">
                <a16:creationId xmlns:a16="http://schemas.microsoft.com/office/drawing/2014/main" id="{731D75F5-862F-3849-DBC2-73CB1A915DD2}"/>
              </a:ext>
            </a:extLst>
          </p:cNvPr>
          <p:cNvGrpSpPr/>
          <p:nvPr/>
        </p:nvGrpSpPr>
        <p:grpSpPr>
          <a:xfrm>
            <a:off x="8163617" y="1614700"/>
            <a:ext cx="3582035" cy="3160396"/>
            <a:chOff x="4430" y="6427"/>
            <a:chExt cx="5641" cy="4977"/>
          </a:xfrm>
        </p:grpSpPr>
        <p:grpSp>
          <p:nvGrpSpPr>
            <p:cNvPr id="218" name="组合 34">
              <a:extLst>
                <a:ext uri="{FF2B5EF4-FFF2-40B4-BE49-F238E27FC236}">
                  <a16:creationId xmlns:a16="http://schemas.microsoft.com/office/drawing/2014/main" id="{485C6B42-FB89-F087-B8CE-9CF787369E4A}"/>
                </a:ext>
              </a:extLst>
            </p:cNvPr>
            <p:cNvGrpSpPr/>
            <p:nvPr/>
          </p:nvGrpSpPr>
          <p:grpSpPr>
            <a:xfrm>
              <a:off x="6744" y="6427"/>
              <a:ext cx="1146" cy="1146"/>
              <a:chOff x="11167" y="6123"/>
              <a:chExt cx="1146" cy="1146"/>
            </a:xfrm>
          </p:grpSpPr>
          <p:sp>
            <p:nvSpPr>
              <p:cNvPr id="220" name="椭圆 1">
                <a:extLst>
                  <a:ext uri="{FF2B5EF4-FFF2-40B4-BE49-F238E27FC236}">
                    <a16:creationId xmlns:a16="http://schemas.microsoft.com/office/drawing/2014/main" id="{59A0ED3F-5375-34B0-19DA-D97F2A20A5D8}"/>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21" name="TextBox 32">
                <a:extLst>
                  <a:ext uri="{FF2B5EF4-FFF2-40B4-BE49-F238E27FC236}">
                    <a16:creationId xmlns:a16="http://schemas.microsoft.com/office/drawing/2014/main" id="{FD4B1F9C-3691-8D00-DE71-64FB433966E8}"/>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en-US" altLang="zh-CN" sz="32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19" name="TextBox 76">
              <a:extLst>
                <a:ext uri="{FF2B5EF4-FFF2-40B4-BE49-F238E27FC236}">
                  <a16:creationId xmlns:a16="http://schemas.microsoft.com/office/drawing/2014/main" id="{1C95DC95-575F-69D7-ED86-5357E7C18DD7}"/>
                </a:ext>
              </a:extLst>
            </p:cNvPr>
            <p:cNvSpPr txBox="1"/>
            <p:nvPr/>
          </p:nvSpPr>
          <p:spPr>
            <a:xfrm>
              <a:off x="4430" y="7769"/>
              <a:ext cx="5641" cy="36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spcAft>
                  <a:spcPts val="1067"/>
                </a:spcAft>
                <a:buClr>
                  <a:srgbClr val="000000"/>
                </a:buClr>
              </a:pPr>
              <a:r>
                <a:rPr lang="en-US" sz="36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Lưu ý dừng đọc đúng thời điểm để trả lời các câu hỏi trong hộp chỉ dẫn</a:t>
              </a:r>
              <a:endParaRPr lang="en-US" sz="8000">
                <a:solidFill>
                  <a:srgbClr val="191919"/>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222" name="图片 2">
            <a:extLst>
              <a:ext uri="{FF2B5EF4-FFF2-40B4-BE49-F238E27FC236}">
                <a16:creationId xmlns:a16="http://schemas.microsoft.com/office/drawing/2014/main" id="{FC182812-3EB4-7B85-A815-9C065B560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895" y="1399574"/>
            <a:ext cx="1701677" cy="1701677"/>
          </a:xfrm>
          <a:prstGeom prst="rect">
            <a:avLst/>
          </a:prstGeom>
        </p:spPr>
      </p:pic>
      <p:pic>
        <p:nvPicPr>
          <p:cNvPr id="223" name="图片 40">
            <a:extLst>
              <a:ext uri="{FF2B5EF4-FFF2-40B4-BE49-F238E27FC236}">
                <a16:creationId xmlns:a16="http://schemas.microsoft.com/office/drawing/2014/main" id="{9EA53524-7692-A641-88C3-50D6F7340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2470" y="873830"/>
            <a:ext cx="1701677" cy="1701677"/>
          </a:xfrm>
          <a:prstGeom prst="rect">
            <a:avLst/>
          </a:prstGeom>
        </p:spPr>
      </p:pic>
    </p:spTree>
    <p:extLst>
      <p:ext uri="{BB962C8B-B14F-4D97-AF65-F5344CB8AC3E}">
        <p14:creationId xmlns:p14="http://schemas.microsoft.com/office/powerpoint/2010/main" val="302715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anim calcmode="lin" valueType="num">
                                      <p:cBhvr>
                                        <p:cTn id="8" dur="1000" fill="hold"/>
                                        <p:tgtEl>
                                          <p:spTgt spid="222"/>
                                        </p:tgtEl>
                                        <p:attrNameLst>
                                          <p:attrName>ppt_x</p:attrName>
                                        </p:attrNameLst>
                                      </p:cBhvr>
                                      <p:tavLst>
                                        <p:tav tm="0">
                                          <p:val>
                                            <p:strVal val="#ppt_x"/>
                                          </p:val>
                                        </p:tav>
                                        <p:tav tm="100000">
                                          <p:val>
                                            <p:strVal val="#ppt_x"/>
                                          </p:val>
                                        </p:tav>
                                      </p:tavLst>
                                    </p:anim>
                                    <p:anim calcmode="lin" valueType="num">
                                      <p:cBhvr>
                                        <p:cTn id="9" dur="1000" fill="hold"/>
                                        <p:tgtEl>
                                          <p:spTgt spid="2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2"/>
                                        </p:tgtEl>
                                        <p:attrNameLst>
                                          <p:attrName>style.visibility</p:attrName>
                                        </p:attrNameLst>
                                      </p:cBhvr>
                                      <p:to>
                                        <p:strVal val="visible"/>
                                      </p:to>
                                    </p:set>
                                    <p:animEffect transition="in" filter="fade">
                                      <p:cBhvr>
                                        <p:cTn id="12" dur="1000"/>
                                        <p:tgtEl>
                                          <p:spTgt spid="212"/>
                                        </p:tgtEl>
                                      </p:cBhvr>
                                    </p:animEffect>
                                    <p:anim calcmode="lin" valueType="num">
                                      <p:cBhvr>
                                        <p:cTn id="13" dur="1000" fill="hold"/>
                                        <p:tgtEl>
                                          <p:spTgt spid="212"/>
                                        </p:tgtEl>
                                        <p:attrNameLst>
                                          <p:attrName>ppt_x</p:attrName>
                                        </p:attrNameLst>
                                      </p:cBhvr>
                                      <p:tavLst>
                                        <p:tav tm="0">
                                          <p:val>
                                            <p:strVal val="#ppt_x"/>
                                          </p:val>
                                        </p:tav>
                                        <p:tav tm="100000">
                                          <p:val>
                                            <p:strVal val="#ppt_x"/>
                                          </p:val>
                                        </p:tav>
                                      </p:tavLst>
                                    </p:anim>
                                    <p:anim calcmode="lin" valueType="num">
                                      <p:cBhvr>
                                        <p:cTn id="14"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1000"/>
                                        <p:tgtEl>
                                          <p:spTgt spid="223"/>
                                        </p:tgtEl>
                                      </p:cBhvr>
                                    </p:animEffect>
                                    <p:anim calcmode="lin" valueType="num">
                                      <p:cBhvr>
                                        <p:cTn id="20" dur="1000" fill="hold"/>
                                        <p:tgtEl>
                                          <p:spTgt spid="223"/>
                                        </p:tgtEl>
                                        <p:attrNameLst>
                                          <p:attrName>ppt_x</p:attrName>
                                        </p:attrNameLst>
                                      </p:cBhvr>
                                      <p:tavLst>
                                        <p:tav tm="0">
                                          <p:val>
                                            <p:strVal val="#ppt_x"/>
                                          </p:val>
                                        </p:tav>
                                        <p:tav tm="100000">
                                          <p:val>
                                            <p:strVal val="#ppt_x"/>
                                          </p:val>
                                        </p:tav>
                                      </p:tavLst>
                                    </p:anim>
                                    <p:anim calcmode="lin" valueType="num">
                                      <p:cBhvr>
                                        <p:cTn id="21" dur="1000" fill="hold"/>
                                        <p:tgtEl>
                                          <p:spTgt spid="22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7"/>
                                        </p:tgtEl>
                                        <p:attrNameLst>
                                          <p:attrName>style.visibility</p:attrName>
                                        </p:attrNameLst>
                                      </p:cBhvr>
                                      <p:to>
                                        <p:strVal val="visible"/>
                                      </p:to>
                                    </p:set>
                                    <p:animEffect transition="in" filter="fade">
                                      <p:cBhvr>
                                        <p:cTn id="24" dur="1000"/>
                                        <p:tgtEl>
                                          <p:spTgt spid="217"/>
                                        </p:tgtEl>
                                      </p:cBhvr>
                                    </p:animEffect>
                                    <p:anim calcmode="lin" valueType="num">
                                      <p:cBhvr>
                                        <p:cTn id="25" dur="1000" fill="hold"/>
                                        <p:tgtEl>
                                          <p:spTgt spid="217"/>
                                        </p:tgtEl>
                                        <p:attrNameLst>
                                          <p:attrName>ppt_x</p:attrName>
                                        </p:attrNameLst>
                                      </p:cBhvr>
                                      <p:tavLst>
                                        <p:tav tm="0">
                                          <p:val>
                                            <p:strVal val="#ppt_x"/>
                                          </p:val>
                                        </p:tav>
                                        <p:tav tm="100000">
                                          <p:val>
                                            <p:strVal val="#ppt_x"/>
                                          </p:val>
                                        </p:tav>
                                      </p:tavLst>
                                    </p:anim>
                                    <p:anim calcmode="lin" valueType="num">
                                      <p:cBhvr>
                                        <p:cTn id="26"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60651"/>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2. Tìm hiểu chung</a:t>
            </a:r>
            <a:endParaRPr sz="4267" b="1" kern="0">
              <a:solidFill>
                <a:srgbClr val="FFFFFF"/>
              </a:solidFill>
              <a:latin typeface="Times New Roman" panose="02020603050405020304" pitchFamily="18" charset="0"/>
              <a:cs typeface="Times New Roman" panose="02020603050405020304" pitchFamily="18" charset="0"/>
            </a:endParaRPr>
          </a:p>
        </p:txBody>
      </p:sp>
      <p:pic>
        <p:nvPicPr>
          <p:cNvPr id="4" name="图片 1" descr="微信截图_20220503125252">
            <a:extLst>
              <a:ext uri="{FF2B5EF4-FFF2-40B4-BE49-F238E27FC236}">
                <a16:creationId xmlns:a16="http://schemas.microsoft.com/office/drawing/2014/main" id="{351F8B0D-49B6-6705-A291-EB955429726A}"/>
              </a:ext>
            </a:extLst>
          </p:cNvPr>
          <p:cNvPicPr>
            <a:picLocks noChangeAspect="1"/>
          </p:cNvPicPr>
          <p:nvPr/>
        </p:nvPicPr>
        <p:blipFill>
          <a:blip r:embed="rId4"/>
          <a:stretch>
            <a:fillRect/>
          </a:stretch>
        </p:blipFill>
        <p:spPr>
          <a:xfrm flipH="1">
            <a:off x="162944" y="3992027"/>
            <a:ext cx="5366536" cy="2865973"/>
          </a:xfrm>
          <a:prstGeom prst="rect">
            <a:avLst/>
          </a:prstGeom>
        </p:spPr>
      </p:pic>
      <p:pic>
        <p:nvPicPr>
          <p:cNvPr id="6" name="图片 2">
            <a:extLst>
              <a:ext uri="{FF2B5EF4-FFF2-40B4-BE49-F238E27FC236}">
                <a16:creationId xmlns:a16="http://schemas.microsoft.com/office/drawing/2014/main" id="{F014858E-4607-BE83-5263-72ED60029A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8173" y="936638"/>
            <a:ext cx="7102142" cy="5101001"/>
          </a:xfrm>
          <a:prstGeom prst="rect">
            <a:avLst/>
          </a:prstGeom>
        </p:spPr>
      </p:pic>
      <p:sp>
        <p:nvSpPr>
          <p:cNvPr id="7" name="文本框 5">
            <a:extLst>
              <a:ext uri="{FF2B5EF4-FFF2-40B4-BE49-F238E27FC236}">
                <a16:creationId xmlns:a16="http://schemas.microsoft.com/office/drawing/2014/main" id="{C9E5E382-7D25-2D50-ACD7-E9B5C0FDD55C}"/>
              </a:ext>
            </a:extLst>
          </p:cNvPr>
          <p:cNvSpPr txBox="1"/>
          <p:nvPr/>
        </p:nvSpPr>
        <p:spPr>
          <a:xfrm>
            <a:off x="6662523" y="1775483"/>
            <a:ext cx="3626831" cy="255454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i="1">
                <a:solidFill>
                  <a:schemeClr val="bg1"/>
                </a:solidFill>
                <a:latin typeface="Times New Roman" panose="02020603050405020304" pitchFamily="18" charset="0"/>
                <a:cs typeface="Times New Roman" panose="02020603050405020304" pitchFamily="18" charset="0"/>
              </a:rPr>
              <a:t>HS tì</a:t>
            </a:r>
            <a:r>
              <a:rPr lang="vi-VN" sz="3200" i="1">
                <a:solidFill>
                  <a:schemeClr val="bg1"/>
                </a:solidFill>
                <a:latin typeface="Times New Roman" panose="02020603050405020304" pitchFamily="18" charset="0"/>
                <a:cs typeface="Times New Roman" panose="02020603050405020304" pitchFamily="18" charset="0"/>
              </a:rPr>
              <a:t>m hiểu chung về tác phẩm: xuất xứ, phương thức tạo lập văn bản, đề tài/ chủ đề</a:t>
            </a:r>
            <a:endParaRPr lang="en-US" sz="3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397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34D03-F49F-4C0E-7356-6675383E2D4B}"/>
              </a:ext>
            </a:extLst>
          </p:cNvPr>
          <p:cNvPicPr>
            <a:picLocks noChangeAspect="1"/>
          </p:cNvPicPr>
          <p:nvPr/>
        </p:nvPicPr>
        <p:blipFill>
          <a:blip r:embed="rId2"/>
          <a:stretch>
            <a:fillRect/>
          </a:stretch>
        </p:blipFill>
        <p:spPr>
          <a:xfrm>
            <a:off x="1806" y="0"/>
            <a:ext cx="12188389" cy="6858000"/>
          </a:xfrm>
          <a:prstGeom prst="rect">
            <a:avLst/>
          </a:prstGeom>
        </p:spPr>
      </p:pic>
      <p:pic>
        <p:nvPicPr>
          <p:cNvPr id="2" name="Picture 1">
            <a:extLst>
              <a:ext uri="{FF2B5EF4-FFF2-40B4-BE49-F238E27FC236}">
                <a16:creationId xmlns:a16="http://schemas.microsoft.com/office/drawing/2014/main" id="{673577CA-0D9F-C31B-C4F2-F65AE9BAAD7F}"/>
              </a:ext>
            </a:extLst>
          </p:cNvPr>
          <p:cNvPicPr>
            <a:picLocks noChangeAspect="1"/>
          </p:cNvPicPr>
          <p:nvPr/>
        </p:nvPicPr>
        <p:blipFill rotWithShape="1">
          <a:blip r:embed="rId3">
            <a:clrChange>
              <a:clrFrom>
                <a:srgbClr val="FFFFFF"/>
              </a:clrFrom>
              <a:clrTo>
                <a:srgbClr val="FFFFFF">
                  <a:alpha val="0"/>
                </a:srgbClr>
              </a:clrTo>
            </a:clrChange>
          </a:blip>
          <a:srcRect l="8060" t="24068" r="6043" b="49984"/>
          <a:stretch/>
        </p:blipFill>
        <p:spPr>
          <a:xfrm>
            <a:off x="2285143" y="1"/>
            <a:ext cx="7791835" cy="1243703"/>
          </a:xfrm>
          <a:prstGeom prst="rect">
            <a:avLst/>
          </a:prstGeom>
        </p:spPr>
      </p:pic>
      <p:sp>
        <p:nvSpPr>
          <p:cNvPr id="3" name="Google Shape;1084;p33">
            <a:extLst>
              <a:ext uri="{FF2B5EF4-FFF2-40B4-BE49-F238E27FC236}">
                <a16:creationId xmlns:a16="http://schemas.microsoft.com/office/drawing/2014/main" id="{0BAA29E0-3952-322A-EB2B-A205EB51377E}"/>
              </a:ext>
            </a:extLst>
          </p:cNvPr>
          <p:cNvSpPr txBox="1">
            <a:spLocks noGrp="1"/>
          </p:cNvSpPr>
          <p:nvPr/>
        </p:nvSpPr>
        <p:spPr>
          <a:xfrm>
            <a:off x="2997799" y="87155"/>
            <a:ext cx="5664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ighteous"/>
              <a:buNone/>
              <a:defRPr sz="32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191919"/>
              </a:buClr>
            </a:pPr>
            <a:r>
              <a:rPr lang="en" sz="4267" b="1" kern="0">
                <a:solidFill>
                  <a:srgbClr val="FFFFFF"/>
                </a:solidFill>
                <a:latin typeface="Times New Roman" panose="02020603050405020304" pitchFamily="18" charset="0"/>
                <a:cs typeface="Times New Roman" panose="02020603050405020304" pitchFamily="18" charset="0"/>
              </a:rPr>
              <a:t>2. Tìm hiểu chung</a:t>
            </a:r>
            <a:endParaRPr sz="4267" b="1" kern="0">
              <a:solidFill>
                <a:srgbClr val="FFFFFF"/>
              </a:solidFill>
              <a:latin typeface="Times New Roman" panose="02020603050405020304" pitchFamily="18" charset="0"/>
              <a:cs typeface="Times New Roman" panose="02020603050405020304" pitchFamily="18" charset="0"/>
            </a:endParaRPr>
          </a:p>
        </p:txBody>
      </p:sp>
      <p:sp>
        <p:nvSpPr>
          <p:cNvPr id="73" name="Google Shape;1763;p37">
            <a:extLst>
              <a:ext uri="{FF2B5EF4-FFF2-40B4-BE49-F238E27FC236}">
                <a16:creationId xmlns:a16="http://schemas.microsoft.com/office/drawing/2014/main" id="{E3DB7B3B-EA15-17CF-21D2-AE60A1E4D84D}"/>
              </a:ext>
            </a:extLst>
          </p:cNvPr>
          <p:cNvSpPr/>
          <p:nvPr/>
        </p:nvSpPr>
        <p:spPr>
          <a:xfrm>
            <a:off x="5307669" y="1561492"/>
            <a:ext cx="2543567" cy="865883"/>
          </a:xfrm>
          <a:prstGeom prst="roundRect">
            <a:avLst>
              <a:gd name="adj" fmla="val 16667"/>
            </a:avLst>
          </a:prstGeom>
          <a:solidFill>
            <a:srgbClr val="E76C5F"/>
          </a:solidFill>
          <a:ln>
            <a:noFill/>
          </a:ln>
        </p:spPr>
        <p:txBody>
          <a:bodyPr spcFirstLastPara="1" wrap="square" lIns="91425" tIns="91425" rIns="91425" bIns="91425" anchor="ctr" anchorCtr="0">
            <a:noAutofit/>
          </a:bodyPr>
          <a:lstStyle/>
          <a:p>
            <a:pPr algn="ctr" defTabSz="914377">
              <a:buClr>
                <a:srgbClr val="000000"/>
              </a:buClr>
              <a:defRPr/>
            </a:pPr>
            <a:r>
              <a:rPr lang="fr" sz="3600"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Tác phẩm</a:t>
            </a:r>
            <a:endParaRPr sz="3600"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cxnSp>
        <p:nvCxnSpPr>
          <p:cNvPr id="74" name="Google Shape;1770;p37">
            <a:extLst>
              <a:ext uri="{FF2B5EF4-FFF2-40B4-BE49-F238E27FC236}">
                <a16:creationId xmlns:a16="http://schemas.microsoft.com/office/drawing/2014/main" id="{8EA29462-6D17-29E4-48EA-6D0EAFAEA57E}"/>
              </a:ext>
            </a:extLst>
          </p:cNvPr>
          <p:cNvCxnSpPr>
            <a:cxnSpLocks/>
            <a:stCxn id="73" idx="2"/>
          </p:cNvCxnSpPr>
          <p:nvPr/>
        </p:nvCxnSpPr>
        <p:spPr>
          <a:xfrm rot="16200000" flipH="1">
            <a:off x="7718533" y="1288293"/>
            <a:ext cx="1658055" cy="3936216"/>
          </a:xfrm>
          <a:prstGeom prst="curvedConnector3">
            <a:avLst>
              <a:gd name="adj1" fmla="val 50003"/>
            </a:avLst>
          </a:prstGeom>
          <a:noFill/>
          <a:ln w="9525" cap="flat" cmpd="sng">
            <a:solidFill>
              <a:srgbClr val="666666"/>
            </a:solidFill>
            <a:prstDash val="solid"/>
            <a:round/>
            <a:headEnd type="none" w="med" len="med"/>
            <a:tailEnd type="oval" w="med" len="med"/>
          </a:ln>
        </p:spPr>
      </p:cxnSp>
      <p:cxnSp>
        <p:nvCxnSpPr>
          <p:cNvPr id="75" name="Google Shape;1771;p37">
            <a:extLst>
              <a:ext uri="{FF2B5EF4-FFF2-40B4-BE49-F238E27FC236}">
                <a16:creationId xmlns:a16="http://schemas.microsoft.com/office/drawing/2014/main" id="{C5106308-9926-0799-4216-1D7F3FE4FD1F}"/>
              </a:ext>
            </a:extLst>
          </p:cNvPr>
          <p:cNvCxnSpPr>
            <a:cxnSpLocks/>
            <a:stCxn id="73" idx="2"/>
          </p:cNvCxnSpPr>
          <p:nvPr/>
        </p:nvCxnSpPr>
        <p:spPr>
          <a:xfrm rot="16200000" flipH="1">
            <a:off x="5750786" y="3256040"/>
            <a:ext cx="1658055" cy="723"/>
          </a:xfrm>
          <a:prstGeom prst="curvedConnector3">
            <a:avLst>
              <a:gd name="adj1" fmla="val 50003"/>
            </a:avLst>
          </a:prstGeom>
          <a:noFill/>
          <a:ln w="9525" cap="flat" cmpd="sng">
            <a:solidFill>
              <a:srgbClr val="666666"/>
            </a:solidFill>
            <a:prstDash val="solid"/>
            <a:round/>
            <a:headEnd type="none" w="med" len="med"/>
            <a:tailEnd type="oval" w="med" len="med"/>
          </a:ln>
        </p:spPr>
      </p:cxnSp>
      <p:cxnSp>
        <p:nvCxnSpPr>
          <p:cNvPr id="76" name="Google Shape;1775;p37">
            <a:extLst>
              <a:ext uri="{FF2B5EF4-FFF2-40B4-BE49-F238E27FC236}">
                <a16:creationId xmlns:a16="http://schemas.microsoft.com/office/drawing/2014/main" id="{2FAF80EA-6D85-84C2-3E61-D28FD2F921C6}"/>
              </a:ext>
            </a:extLst>
          </p:cNvPr>
          <p:cNvCxnSpPr>
            <a:cxnSpLocks/>
            <a:stCxn id="73" idx="2"/>
          </p:cNvCxnSpPr>
          <p:nvPr/>
        </p:nvCxnSpPr>
        <p:spPr>
          <a:xfrm rot="5400000">
            <a:off x="3782498" y="1288475"/>
            <a:ext cx="1658055" cy="3935855"/>
          </a:xfrm>
          <a:prstGeom prst="curvedConnector3">
            <a:avLst>
              <a:gd name="adj1" fmla="val 50003"/>
            </a:avLst>
          </a:prstGeom>
          <a:noFill/>
          <a:ln w="9525" cap="flat" cmpd="sng">
            <a:solidFill>
              <a:srgbClr val="666666"/>
            </a:solidFill>
            <a:prstDash val="solid"/>
            <a:round/>
            <a:headEnd type="none" w="med" len="med"/>
            <a:tailEnd type="oval" w="med" len="med"/>
          </a:ln>
        </p:spPr>
      </p:cxnSp>
      <p:grpSp>
        <p:nvGrpSpPr>
          <p:cNvPr id="77" name="Google Shape;1776;p37">
            <a:extLst>
              <a:ext uri="{FF2B5EF4-FFF2-40B4-BE49-F238E27FC236}">
                <a16:creationId xmlns:a16="http://schemas.microsoft.com/office/drawing/2014/main" id="{780CD2D7-2752-6110-1ADB-B50EE9E0F613}"/>
              </a:ext>
            </a:extLst>
          </p:cNvPr>
          <p:cNvGrpSpPr/>
          <p:nvPr/>
        </p:nvGrpSpPr>
        <p:grpSpPr>
          <a:xfrm>
            <a:off x="1485040" y="1534254"/>
            <a:ext cx="3186737" cy="2614241"/>
            <a:chOff x="376725" y="238125"/>
            <a:chExt cx="6866550" cy="5238750"/>
          </a:xfrm>
        </p:grpSpPr>
        <p:sp>
          <p:nvSpPr>
            <p:cNvPr id="78" name="Google Shape;1777;p37">
              <a:extLst>
                <a:ext uri="{FF2B5EF4-FFF2-40B4-BE49-F238E27FC236}">
                  <a16:creationId xmlns:a16="http://schemas.microsoft.com/office/drawing/2014/main" id="{77B09ABA-0330-3FE8-F007-ADE24FBB4215}"/>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79" name="Google Shape;1778;p37">
              <a:extLst>
                <a:ext uri="{FF2B5EF4-FFF2-40B4-BE49-F238E27FC236}">
                  <a16:creationId xmlns:a16="http://schemas.microsoft.com/office/drawing/2014/main" id="{38072C2B-1C52-4DE2-5724-36BD73A35C48}"/>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0" name="Google Shape;1779;p37">
              <a:extLst>
                <a:ext uri="{FF2B5EF4-FFF2-40B4-BE49-F238E27FC236}">
                  <a16:creationId xmlns:a16="http://schemas.microsoft.com/office/drawing/2014/main" id="{07CC56AC-BD9A-22D6-D75B-9938AEEAAE47}"/>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1" name="Google Shape;1780;p37">
              <a:extLst>
                <a:ext uri="{FF2B5EF4-FFF2-40B4-BE49-F238E27FC236}">
                  <a16:creationId xmlns:a16="http://schemas.microsoft.com/office/drawing/2014/main" id="{0BB9D060-074A-80CD-ADD6-76B6411F9554}"/>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2" name="Google Shape;1781;p37">
              <a:extLst>
                <a:ext uri="{FF2B5EF4-FFF2-40B4-BE49-F238E27FC236}">
                  <a16:creationId xmlns:a16="http://schemas.microsoft.com/office/drawing/2014/main" id="{5DF565EC-4F70-8944-D083-DD933E39A6E8}"/>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3" name="Google Shape;1782;p37">
              <a:extLst>
                <a:ext uri="{FF2B5EF4-FFF2-40B4-BE49-F238E27FC236}">
                  <a16:creationId xmlns:a16="http://schemas.microsoft.com/office/drawing/2014/main" id="{9035CA08-50BA-9F4A-2942-7BD5158989B5}"/>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4" name="Google Shape;1783;p37">
              <a:extLst>
                <a:ext uri="{FF2B5EF4-FFF2-40B4-BE49-F238E27FC236}">
                  <a16:creationId xmlns:a16="http://schemas.microsoft.com/office/drawing/2014/main" id="{1AE14AF2-4207-6C55-1B1B-8226B2009FFB}"/>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5" name="Google Shape;1784;p37">
              <a:extLst>
                <a:ext uri="{FF2B5EF4-FFF2-40B4-BE49-F238E27FC236}">
                  <a16:creationId xmlns:a16="http://schemas.microsoft.com/office/drawing/2014/main" id="{C8E540F2-D5FF-FF0C-EFF1-E6F9445C3029}"/>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6" name="Google Shape;1785;p37">
              <a:extLst>
                <a:ext uri="{FF2B5EF4-FFF2-40B4-BE49-F238E27FC236}">
                  <a16:creationId xmlns:a16="http://schemas.microsoft.com/office/drawing/2014/main" id="{E5BE861A-A050-69B6-DCC4-87B49B096EF2}"/>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7" name="Google Shape;1786;p37">
              <a:extLst>
                <a:ext uri="{FF2B5EF4-FFF2-40B4-BE49-F238E27FC236}">
                  <a16:creationId xmlns:a16="http://schemas.microsoft.com/office/drawing/2014/main" id="{4258D7EE-3E60-87D6-3E86-8BADD8A0DC7C}"/>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8" name="Google Shape;1787;p37">
              <a:extLst>
                <a:ext uri="{FF2B5EF4-FFF2-40B4-BE49-F238E27FC236}">
                  <a16:creationId xmlns:a16="http://schemas.microsoft.com/office/drawing/2014/main" id="{DA4A9856-1605-B2E3-228C-23017721339D}"/>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89" name="Google Shape;1788;p37">
              <a:extLst>
                <a:ext uri="{FF2B5EF4-FFF2-40B4-BE49-F238E27FC236}">
                  <a16:creationId xmlns:a16="http://schemas.microsoft.com/office/drawing/2014/main" id="{B8D7AD17-3725-9568-8406-634DEAD1DDCE}"/>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0" name="Google Shape;1789;p37">
              <a:extLst>
                <a:ext uri="{FF2B5EF4-FFF2-40B4-BE49-F238E27FC236}">
                  <a16:creationId xmlns:a16="http://schemas.microsoft.com/office/drawing/2014/main" id="{F648E985-D2AC-3EFB-C0FC-EC2918C6B24D}"/>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1" name="Google Shape;1790;p37">
              <a:extLst>
                <a:ext uri="{FF2B5EF4-FFF2-40B4-BE49-F238E27FC236}">
                  <a16:creationId xmlns:a16="http://schemas.microsoft.com/office/drawing/2014/main" id="{672A57A7-1612-8917-C7BE-2002457D5108}"/>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2" name="Google Shape;1791;p37">
              <a:extLst>
                <a:ext uri="{FF2B5EF4-FFF2-40B4-BE49-F238E27FC236}">
                  <a16:creationId xmlns:a16="http://schemas.microsoft.com/office/drawing/2014/main" id="{35CB8E9D-6422-3106-F3CC-557DE66C82E5}"/>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3" name="Google Shape;1792;p37">
              <a:extLst>
                <a:ext uri="{FF2B5EF4-FFF2-40B4-BE49-F238E27FC236}">
                  <a16:creationId xmlns:a16="http://schemas.microsoft.com/office/drawing/2014/main" id="{46AAFB80-32B0-16AB-5EE1-B843558D7CA5}"/>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4" name="Google Shape;1793;p37">
              <a:extLst>
                <a:ext uri="{FF2B5EF4-FFF2-40B4-BE49-F238E27FC236}">
                  <a16:creationId xmlns:a16="http://schemas.microsoft.com/office/drawing/2014/main" id="{357501B7-9C47-CE15-72AC-1F08AC381C01}"/>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5" name="Google Shape;1794;p37">
              <a:extLst>
                <a:ext uri="{FF2B5EF4-FFF2-40B4-BE49-F238E27FC236}">
                  <a16:creationId xmlns:a16="http://schemas.microsoft.com/office/drawing/2014/main" id="{5EC08D3D-777A-6336-05FE-753E4354F732}"/>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6" name="Google Shape;1795;p37">
              <a:extLst>
                <a:ext uri="{FF2B5EF4-FFF2-40B4-BE49-F238E27FC236}">
                  <a16:creationId xmlns:a16="http://schemas.microsoft.com/office/drawing/2014/main" id="{CF244286-DF36-7E77-5608-54D08E1374B0}"/>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7" name="Google Shape;1796;p37">
              <a:extLst>
                <a:ext uri="{FF2B5EF4-FFF2-40B4-BE49-F238E27FC236}">
                  <a16:creationId xmlns:a16="http://schemas.microsoft.com/office/drawing/2014/main" id="{46E917D3-FAE4-E241-273D-A317BD370FAC}"/>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8" name="Google Shape;1797;p37">
              <a:extLst>
                <a:ext uri="{FF2B5EF4-FFF2-40B4-BE49-F238E27FC236}">
                  <a16:creationId xmlns:a16="http://schemas.microsoft.com/office/drawing/2014/main" id="{86C4DDAB-BEDD-D506-EB7A-D54369108438}"/>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99" name="Google Shape;1798;p37">
              <a:extLst>
                <a:ext uri="{FF2B5EF4-FFF2-40B4-BE49-F238E27FC236}">
                  <a16:creationId xmlns:a16="http://schemas.microsoft.com/office/drawing/2014/main" id="{F7D1638A-81FF-714E-BE33-5EA1EC8ADB33}"/>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0" name="Google Shape;1799;p37">
              <a:extLst>
                <a:ext uri="{FF2B5EF4-FFF2-40B4-BE49-F238E27FC236}">
                  <a16:creationId xmlns:a16="http://schemas.microsoft.com/office/drawing/2014/main" id="{C7B671FB-9A9D-6077-69C8-1FDE04C09650}"/>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1" name="Google Shape;1800;p37">
              <a:extLst>
                <a:ext uri="{FF2B5EF4-FFF2-40B4-BE49-F238E27FC236}">
                  <a16:creationId xmlns:a16="http://schemas.microsoft.com/office/drawing/2014/main" id="{D6265364-5E84-E090-3740-FCAEF63ADC33}"/>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2" name="Google Shape;1801;p37">
              <a:extLst>
                <a:ext uri="{FF2B5EF4-FFF2-40B4-BE49-F238E27FC236}">
                  <a16:creationId xmlns:a16="http://schemas.microsoft.com/office/drawing/2014/main" id="{226EC0A2-2FAA-6F45-62BA-8802BB52049E}"/>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3" name="Google Shape;1802;p37">
              <a:extLst>
                <a:ext uri="{FF2B5EF4-FFF2-40B4-BE49-F238E27FC236}">
                  <a16:creationId xmlns:a16="http://schemas.microsoft.com/office/drawing/2014/main" id="{23EE2A1A-7D38-9343-1DFE-8807E0B0BB82}"/>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4" name="Google Shape;1803;p37">
              <a:extLst>
                <a:ext uri="{FF2B5EF4-FFF2-40B4-BE49-F238E27FC236}">
                  <a16:creationId xmlns:a16="http://schemas.microsoft.com/office/drawing/2014/main" id="{4A6CCCE4-B0A7-2017-6E5B-6CC015DFDC75}"/>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5" name="Google Shape;1804;p37">
              <a:extLst>
                <a:ext uri="{FF2B5EF4-FFF2-40B4-BE49-F238E27FC236}">
                  <a16:creationId xmlns:a16="http://schemas.microsoft.com/office/drawing/2014/main" id="{779748BE-12C4-F10A-454B-9EACC89DFA94}"/>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6" name="Google Shape;1805;p37">
              <a:extLst>
                <a:ext uri="{FF2B5EF4-FFF2-40B4-BE49-F238E27FC236}">
                  <a16:creationId xmlns:a16="http://schemas.microsoft.com/office/drawing/2014/main" id="{E98C1517-80A4-F1A5-7AC0-DF5C1681A42F}"/>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7" name="Google Shape;1806;p37">
              <a:extLst>
                <a:ext uri="{FF2B5EF4-FFF2-40B4-BE49-F238E27FC236}">
                  <a16:creationId xmlns:a16="http://schemas.microsoft.com/office/drawing/2014/main" id="{23E7D0AE-DD0A-3000-CAEB-CDEFF551A63E}"/>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8" name="Google Shape;1807;p37">
              <a:extLst>
                <a:ext uri="{FF2B5EF4-FFF2-40B4-BE49-F238E27FC236}">
                  <a16:creationId xmlns:a16="http://schemas.microsoft.com/office/drawing/2014/main" id="{31560CE7-788A-6CF6-4136-5D3C5CBA651C}"/>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09" name="Google Shape;1808;p37">
              <a:extLst>
                <a:ext uri="{FF2B5EF4-FFF2-40B4-BE49-F238E27FC236}">
                  <a16:creationId xmlns:a16="http://schemas.microsoft.com/office/drawing/2014/main" id="{6289CF4E-E1D9-47DC-8735-80A2C0921992}"/>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0" name="Google Shape;1809;p37">
              <a:extLst>
                <a:ext uri="{FF2B5EF4-FFF2-40B4-BE49-F238E27FC236}">
                  <a16:creationId xmlns:a16="http://schemas.microsoft.com/office/drawing/2014/main" id="{64E0A880-B295-050B-DC61-A66B23DF7FDE}"/>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1" name="Google Shape;1810;p37">
              <a:extLst>
                <a:ext uri="{FF2B5EF4-FFF2-40B4-BE49-F238E27FC236}">
                  <a16:creationId xmlns:a16="http://schemas.microsoft.com/office/drawing/2014/main" id="{907E10D2-1B2C-20BA-9A05-DBCCCCDFDC3F}"/>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2" name="Google Shape;1811;p37">
              <a:extLst>
                <a:ext uri="{FF2B5EF4-FFF2-40B4-BE49-F238E27FC236}">
                  <a16:creationId xmlns:a16="http://schemas.microsoft.com/office/drawing/2014/main" id="{38CE4619-A2FA-9D39-92B9-B7A79F391EC4}"/>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3" name="Google Shape;1812;p37">
              <a:extLst>
                <a:ext uri="{FF2B5EF4-FFF2-40B4-BE49-F238E27FC236}">
                  <a16:creationId xmlns:a16="http://schemas.microsoft.com/office/drawing/2014/main" id="{12669C4C-92E5-09D4-3DE4-DA3571BE6CB4}"/>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4" name="Google Shape;1813;p37">
              <a:extLst>
                <a:ext uri="{FF2B5EF4-FFF2-40B4-BE49-F238E27FC236}">
                  <a16:creationId xmlns:a16="http://schemas.microsoft.com/office/drawing/2014/main" id="{0414AB18-3524-7BC8-94AB-B725129BCFD0}"/>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5" name="Google Shape;1814;p37">
              <a:extLst>
                <a:ext uri="{FF2B5EF4-FFF2-40B4-BE49-F238E27FC236}">
                  <a16:creationId xmlns:a16="http://schemas.microsoft.com/office/drawing/2014/main" id="{F0E03625-AD55-F3AC-23B5-5D888D1F9B68}"/>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6" name="Google Shape;1815;p37">
              <a:extLst>
                <a:ext uri="{FF2B5EF4-FFF2-40B4-BE49-F238E27FC236}">
                  <a16:creationId xmlns:a16="http://schemas.microsoft.com/office/drawing/2014/main" id="{E3189D88-D2AC-8793-5BF2-B476D39BDA16}"/>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7" name="Google Shape;1816;p37">
              <a:extLst>
                <a:ext uri="{FF2B5EF4-FFF2-40B4-BE49-F238E27FC236}">
                  <a16:creationId xmlns:a16="http://schemas.microsoft.com/office/drawing/2014/main" id="{30CFE352-D381-67A1-6F69-C8194DE48BAD}"/>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8" name="Google Shape;1817;p37">
              <a:extLst>
                <a:ext uri="{FF2B5EF4-FFF2-40B4-BE49-F238E27FC236}">
                  <a16:creationId xmlns:a16="http://schemas.microsoft.com/office/drawing/2014/main" id="{608BE792-E5FD-F438-27E9-827D4368BD66}"/>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19" name="Google Shape;1818;p37">
              <a:extLst>
                <a:ext uri="{FF2B5EF4-FFF2-40B4-BE49-F238E27FC236}">
                  <a16:creationId xmlns:a16="http://schemas.microsoft.com/office/drawing/2014/main" id="{22D5760A-9916-9E35-A799-5D6F8DFCCF04}"/>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0" name="Google Shape;1819;p37">
              <a:extLst>
                <a:ext uri="{FF2B5EF4-FFF2-40B4-BE49-F238E27FC236}">
                  <a16:creationId xmlns:a16="http://schemas.microsoft.com/office/drawing/2014/main" id="{1AA6610F-DD89-5616-2A01-FD88375CF2C7}"/>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1" name="Google Shape;1820;p37">
              <a:extLst>
                <a:ext uri="{FF2B5EF4-FFF2-40B4-BE49-F238E27FC236}">
                  <a16:creationId xmlns:a16="http://schemas.microsoft.com/office/drawing/2014/main" id="{F97DDE5D-DFCF-F2F9-31DB-8661E430D56D}"/>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2" name="Google Shape;1821;p37">
              <a:extLst>
                <a:ext uri="{FF2B5EF4-FFF2-40B4-BE49-F238E27FC236}">
                  <a16:creationId xmlns:a16="http://schemas.microsoft.com/office/drawing/2014/main" id="{20B7090E-DFBA-0B11-BA74-EFD1ED7BB53D}"/>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3" name="Google Shape;1822;p37">
              <a:extLst>
                <a:ext uri="{FF2B5EF4-FFF2-40B4-BE49-F238E27FC236}">
                  <a16:creationId xmlns:a16="http://schemas.microsoft.com/office/drawing/2014/main" id="{B8EDC275-EC8D-A004-E4FB-17B58E518935}"/>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4" name="Google Shape;1823;p37">
              <a:extLst>
                <a:ext uri="{FF2B5EF4-FFF2-40B4-BE49-F238E27FC236}">
                  <a16:creationId xmlns:a16="http://schemas.microsoft.com/office/drawing/2014/main" id="{0201026A-0AC5-25A2-99D1-C0536B2624F8}"/>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5" name="Google Shape;1824;p37">
              <a:extLst>
                <a:ext uri="{FF2B5EF4-FFF2-40B4-BE49-F238E27FC236}">
                  <a16:creationId xmlns:a16="http://schemas.microsoft.com/office/drawing/2014/main" id="{D030AD30-E3B4-C977-0A8F-E947AD5B162A}"/>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6" name="Google Shape;1825;p37">
              <a:extLst>
                <a:ext uri="{FF2B5EF4-FFF2-40B4-BE49-F238E27FC236}">
                  <a16:creationId xmlns:a16="http://schemas.microsoft.com/office/drawing/2014/main" id="{85ECF561-81BA-4D7B-A5E6-E37CD3843DD4}"/>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7" name="Google Shape;1826;p37">
              <a:extLst>
                <a:ext uri="{FF2B5EF4-FFF2-40B4-BE49-F238E27FC236}">
                  <a16:creationId xmlns:a16="http://schemas.microsoft.com/office/drawing/2014/main" id="{4397679D-8042-9CF5-FADB-17D9B3286819}"/>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8" name="Google Shape;1827;p37">
              <a:extLst>
                <a:ext uri="{FF2B5EF4-FFF2-40B4-BE49-F238E27FC236}">
                  <a16:creationId xmlns:a16="http://schemas.microsoft.com/office/drawing/2014/main" id="{A7BC4326-D157-7867-0E2E-C6A2D6F9621B}"/>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9" name="Google Shape;1828;p37">
              <a:extLst>
                <a:ext uri="{FF2B5EF4-FFF2-40B4-BE49-F238E27FC236}">
                  <a16:creationId xmlns:a16="http://schemas.microsoft.com/office/drawing/2014/main" id="{42C231BE-10FB-867D-569F-163261312A12}"/>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0" name="Google Shape;1829;p37">
              <a:extLst>
                <a:ext uri="{FF2B5EF4-FFF2-40B4-BE49-F238E27FC236}">
                  <a16:creationId xmlns:a16="http://schemas.microsoft.com/office/drawing/2014/main" id="{D4B59B42-C265-73E6-A164-494903A5705D}"/>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1" name="Google Shape;1830;p37">
              <a:extLst>
                <a:ext uri="{FF2B5EF4-FFF2-40B4-BE49-F238E27FC236}">
                  <a16:creationId xmlns:a16="http://schemas.microsoft.com/office/drawing/2014/main" id="{E5F93EDC-4D96-D50D-60EA-111E2021ABBE}"/>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2" name="Google Shape;1831;p37">
              <a:extLst>
                <a:ext uri="{FF2B5EF4-FFF2-40B4-BE49-F238E27FC236}">
                  <a16:creationId xmlns:a16="http://schemas.microsoft.com/office/drawing/2014/main" id="{8CA75091-B025-26E5-C994-9F63D94293DD}"/>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3" name="Google Shape;1832;p37">
              <a:extLst>
                <a:ext uri="{FF2B5EF4-FFF2-40B4-BE49-F238E27FC236}">
                  <a16:creationId xmlns:a16="http://schemas.microsoft.com/office/drawing/2014/main" id="{32B86BFB-E4E9-698F-4427-E43D7E78B4DE}"/>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4" name="Google Shape;1833;p37">
              <a:extLst>
                <a:ext uri="{FF2B5EF4-FFF2-40B4-BE49-F238E27FC236}">
                  <a16:creationId xmlns:a16="http://schemas.microsoft.com/office/drawing/2014/main" id="{B3368654-2DF3-8EA8-5321-D171CE26842B}"/>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5" name="Google Shape;1834;p37">
              <a:extLst>
                <a:ext uri="{FF2B5EF4-FFF2-40B4-BE49-F238E27FC236}">
                  <a16:creationId xmlns:a16="http://schemas.microsoft.com/office/drawing/2014/main" id="{1097EECE-B451-4CDE-9176-91882F024F04}"/>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6" name="Google Shape;1835;p37">
              <a:extLst>
                <a:ext uri="{FF2B5EF4-FFF2-40B4-BE49-F238E27FC236}">
                  <a16:creationId xmlns:a16="http://schemas.microsoft.com/office/drawing/2014/main" id="{D6B32FB4-E960-F0FC-323A-B070E68B74E4}"/>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7" name="Google Shape;1836;p37">
              <a:extLst>
                <a:ext uri="{FF2B5EF4-FFF2-40B4-BE49-F238E27FC236}">
                  <a16:creationId xmlns:a16="http://schemas.microsoft.com/office/drawing/2014/main" id="{CB65BBB8-A1EA-FCD0-7A9A-55778C5B7C8E}"/>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91425" tIns="91425" rIns="91425" bIns="91425" anchor="ctr" anchorCtr="0">
              <a:noAutofit/>
            </a:bodyPr>
            <a:lstStyle/>
            <a:p>
              <a:pPr defTabSz="914377">
                <a:buClr>
                  <a:srgbClr val="000000"/>
                </a:buClr>
                <a:defRPr/>
              </a:pPr>
              <a:endParaRPr sz="1400" kern="0">
                <a:solidFill>
                  <a:srgbClr val="000000"/>
                </a:solidFill>
                <a:latin typeface="Arial"/>
                <a:cs typeface="Arial"/>
                <a:sym typeface="Arial"/>
              </a:endParaRPr>
            </a:p>
          </p:txBody>
        </p:sp>
      </p:grpSp>
      <p:sp>
        <p:nvSpPr>
          <p:cNvPr id="138" name="TextBox 137">
            <a:extLst>
              <a:ext uri="{FF2B5EF4-FFF2-40B4-BE49-F238E27FC236}">
                <a16:creationId xmlns:a16="http://schemas.microsoft.com/office/drawing/2014/main" id="{415DE3B6-E414-E2F7-9F2B-C5E0D12FADE5}"/>
              </a:ext>
            </a:extLst>
          </p:cNvPr>
          <p:cNvSpPr txBox="1"/>
          <p:nvPr/>
        </p:nvSpPr>
        <p:spPr>
          <a:xfrm>
            <a:off x="158383" y="4097213"/>
            <a:ext cx="3837487" cy="1569660"/>
          </a:xfrm>
          <a:prstGeom prst="rect">
            <a:avLst/>
          </a:prstGeom>
          <a:noFill/>
        </p:spPr>
        <p:txBody>
          <a:bodyPr wrap="square">
            <a:spAutoFit/>
          </a:bodyPr>
          <a:lstStyle/>
          <a:p>
            <a:pPr algn="ctr" defTabSz="1219170">
              <a:buClr>
                <a:srgbClr val="000000"/>
              </a:buClr>
            </a:pPr>
            <a:r>
              <a:rPr lang="vi-VN" sz="3200" b="1">
                <a:latin typeface="+mj-lt"/>
              </a:rPr>
              <a:t>Xuất xứ</a:t>
            </a:r>
            <a:r>
              <a:rPr lang="vi-VN" sz="3200">
                <a:latin typeface="+mj-lt"/>
              </a:rPr>
              <a:t>: </a:t>
            </a:r>
            <a:endParaRPr lang="en-US" sz="3200">
              <a:latin typeface="+mj-lt"/>
            </a:endParaRPr>
          </a:p>
          <a:p>
            <a:pPr algn="ctr" defTabSz="1219170">
              <a:buClr>
                <a:srgbClr val="000000"/>
              </a:buClr>
            </a:pPr>
            <a:r>
              <a:rPr lang="vi-VN" sz="3200">
                <a:latin typeface="+mj-lt"/>
              </a:rPr>
              <a:t>trên trang web Phunuonline.com.vn</a:t>
            </a:r>
            <a:endParaRPr lang="en-US" sz="4800" kern="0">
              <a:solidFill>
                <a:srgbClr val="000000"/>
              </a:solidFill>
              <a:latin typeface="+mj-lt"/>
              <a:cs typeface="Arial"/>
              <a:sym typeface="Arial"/>
            </a:endParaRPr>
          </a:p>
        </p:txBody>
      </p:sp>
      <p:sp>
        <p:nvSpPr>
          <p:cNvPr id="139" name="TextBox 138">
            <a:extLst>
              <a:ext uri="{FF2B5EF4-FFF2-40B4-BE49-F238E27FC236}">
                <a16:creationId xmlns:a16="http://schemas.microsoft.com/office/drawing/2014/main" id="{B0D76572-5FC2-6ABC-2C3A-992B9CA9FC34}"/>
              </a:ext>
            </a:extLst>
          </p:cNvPr>
          <p:cNvSpPr txBox="1"/>
          <p:nvPr/>
        </p:nvSpPr>
        <p:spPr>
          <a:xfrm>
            <a:off x="4906586" y="4205560"/>
            <a:ext cx="3102247" cy="1569660"/>
          </a:xfrm>
          <a:prstGeom prst="rect">
            <a:avLst/>
          </a:prstGeom>
          <a:noFill/>
        </p:spPr>
        <p:txBody>
          <a:bodyPr wrap="square">
            <a:spAutoFit/>
          </a:bodyPr>
          <a:lstStyle/>
          <a:p>
            <a:pPr algn="ctr" defTabSz="1219170">
              <a:buClr>
                <a:srgbClr val="000000"/>
              </a:buClr>
            </a:pPr>
            <a:r>
              <a:rPr lang="vi-VN" sz="3200" b="1">
                <a:latin typeface="+mj-lt"/>
              </a:rPr>
              <a:t>Phương thức tạo lập văn bản</a:t>
            </a:r>
            <a:r>
              <a:rPr lang="vi-VN" sz="3200">
                <a:latin typeface="+mj-lt"/>
              </a:rPr>
              <a:t>: thuyết minh</a:t>
            </a:r>
            <a:endParaRPr lang="en-US" sz="4800" kern="0">
              <a:solidFill>
                <a:srgbClr val="000000"/>
              </a:solidFill>
              <a:latin typeface="+mj-lt"/>
              <a:cs typeface="Arial"/>
              <a:sym typeface="Arial"/>
            </a:endParaRPr>
          </a:p>
        </p:txBody>
      </p:sp>
      <p:sp>
        <p:nvSpPr>
          <p:cNvPr id="140" name="TextBox 139">
            <a:extLst>
              <a:ext uri="{FF2B5EF4-FFF2-40B4-BE49-F238E27FC236}">
                <a16:creationId xmlns:a16="http://schemas.microsoft.com/office/drawing/2014/main" id="{0B4E853C-4D7B-6B67-30FB-22F5B6D0A9DE}"/>
              </a:ext>
            </a:extLst>
          </p:cNvPr>
          <p:cNvSpPr txBox="1"/>
          <p:nvPr/>
        </p:nvSpPr>
        <p:spPr>
          <a:xfrm>
            <a:off x="8391269" y="4166480"/>
            <a:ext cx="3371418" cy="1569660"/>
          </a:xfrm>
          <a:prstGeom prst="rect">
            <a:avLst/>
          </a:prstGeom>
          <a:noFill/>
        </p:spPr>
        <p:txBody>
          <a:bodyPr wrap="square">
            <a:spAutoFit/>
          </a:bodyPr>
          <a:lstStyle/>
          <a:p>
            <a:pPr algn="ctr"/>
            <a:r>
              <a:rPr lang="vi-VN" sz="3200" b="1">
                <a:latin typeface="+mj-lt"/>
              </a:rPr>
              <a:t>Đề tài</a:t>
            </a:r>
            <a:r>
              <a:rPr lang="vi-VN" sz="3200">
                <a:latin typeface="+mj-lt"/>
              </a:rPr>
              <a:t>: Cách sử dụng tiếng Việt của lớp trẻ hiện nay</a:t>
            </a:r>
            <a:endParaRPr lang="en-US" sz="3200">
              <a:latin typeface="+mj-lt"/>
            </a:endParaRPr>
          </a:p>
        </p:txBody>
      </p:sp>
    </p:spTree>
    <p:extLst>
      <p:ext uri="{BB962C8B-B14F-4D97-AF65-F5344CB8AC3E}">
        <p14:creationId xmlns:p14="http://schemas.microsoft.com/office/powerpoint/2010/main" val="141573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16" presetClass="entr" presetSubtype="21"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barn(inVertical)">
                                      <p:cBhvr>
                                        <p:cTn id="15" dur="500"/>
                                        <p:tgtEl>
                                          <p:spTgt spid="7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barn(inVertical)">
                                      <p:cBhvr>
                                        <p:cTn id="18" dur="500"/>
                                        <p:tgtEl>
                                          <p:spTgt spid="13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barn(inVertical)">
                                      <p:cBhvr>
                                        <p:cTn id="26" dur="5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barn(inVertical)">
                                      <p:cBhvr>
                                        <p:cTn id="31" dur="500"/>
                                        <p:tgtEl>
                                          <p:spTgt spid="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barn(inVertical)">
                                      <p:cBhvr>
                                        <p:cTn id="34"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138" grpId="0"/>
      <p:bldP spid="139" grpId="0"/>
      <p:bldP spid="1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rgin Islands Minitheme by Slidesgo">
  <a:themeElements>
    <a:clrScheme name="Simple Light">
      <a:dk1>
        <a:srgbClr val="FFFCE7"/>
      </a:dk1>
      <a:lt1>
        <a:srgbClr val="D4E6E0"/>
      </a:lt1>
      <a:dk2>
        <a:srgbClr val="303383"/>
      </a:dk2>
      <a:lt2>
        <a:srgbClr val="F9EBCF"/>
      </a:lt2>
      <a:accent1>
        <a:srgbClr val="46968C"/>
      </a:accent1>
      <a:accent2>
        <a:srgbClr val="75C0B1"/>
      </a:accent2>
      <a:accent3>
        <a:srgbClr val="F8D603"/>
      </a:accent3>
      <a:accent4>
        <a:srgbClr val="E46B56"/>
      </a:accent4>
      <a:accent5>
        <a:srgbClr val="CC4E40"/>
      </a:accent5>
      <a:accent6>
        <a:srgbClr val="F8BC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1349</Words>
  <Application>Microsoft Office PowerPoint</Application>
  <PresentationFormat>Widescreen</PresentationFormat>
  <Paragraphs>138</Paragraphs>
  <Slides>46</Slides>
  <Notes>2</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46</vt:i4>
      </vt:variant>
    </vt:vector>
  </HeadingPairs>
  <TitlesOfParts>
    <vt:vector size="64" baseType="lpstr">
      <vt:lpstr>Arial</vt:lpstr>
      <vt:lpstr>Balsamiq Sans</vt:lpstr>
      <vt:lpstr>Calibri</vt:lpstr>
      <vt:lpstr>Calibri Light</vt:lpstr>
      <vt:lpstr>DM Serif Display</vt:lpstr>
      <vt:lpstr>Federo</vt:lpstr>
      <vt:lpstr>Fira Sans Extra Condensed</vt:lpstr>
      <vt:lpstr>Fredoka</vt:lpstr>
      <vt:lpstr>Montserrat</vt:lpstr>
      <vt:lpstr>Patrick Hand</vt:lpstr>
      <vt:lpstr>Poppins</vt:lpstr>
      <vt:lpstr>Righteous</vt:lpstr>
      <vt:lpstr>Roboto</vt:lpstr>
      <vt:lpstr>Times New Roman</vt:lpstr>
      <vt:lpstr>Office Theme</vt:lpstr>
      <vt:lpstr>Language Arts Subject for Middle School: Poem Analysis Activities by Slidesgo</vt:lpstr>
      <vt:lpstr>Virgin Islands Minitheme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Chà</dc:creator>
  <cp:lastModifiedBy>LENOVO</cp:lastModifiedBy>
  <cp:revision>15</cp:revision>
  <dcterms:created xsi:type="dcterms:W3CDTF">2023-10-28T06:46:02Z</dcterms:created>
  <dcterms:modified xsi:type="dcterms:W3CDTF">2023-12-12T12:07:15Z</dcterms:modified>
</cp:coreProperties>
</file>