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36" r:id="rId5"/>
    <p:sldMasterId id="2147483751" r:id="rId6"/>
    <p:sldMasterId id="2147483784" r:id="rId7"/>
  </p:sldMasterIdLst>
  <p:notesMasterIdLst>
    <p:notesMasterId r:id="rId25"/>
  </p:notesMasterIdLst>
  <p:sldIdLst>
    <p:sldId id="291" r:id="rId8"/>
    <p:sldId id="854" r:id="rId9"/>
    <p:sldId id="258" r:id="rId10"/>
    <p:sldId id="874" r:id="rId11"/>
    <p:sldId id="349" r:id="rId12"/>
    <p:sldId id="757" r:id="rId13"/>
    <p:sldId id="875" r:id="rId14"/>
    <p:sldId id="876" r:id="rId15"/>
    <p:sldId id="877" r:id="rId16"/>
    <p:sldId id="878" r:id="rId17"/>
    <p:sldId id="879" r:id="rId18"/>
    <p:sldId id="852" r:id="rId19"/>
    <p:sldId id="880" r:id="rId20"/>
    <p:sldId id="853" r:id="rId21"/>
    <p:sldId id="865" r:id="rId22"/>
    <p:sldId id="309" r:id="rId23"/>
    <p:sldId id="83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59262E-049B-0B4F-6705-2C39A5570353}" name="Ms Van Anh" initials="MV" userId="b0d7d558b4fc87d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  <p:cmAuthor id="1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Phúc Lộc" initials="A" lastIdx="5" clrIdx="2">
    <p:extLst>
      <p:ext uri="{19B8F6BF-5375-455C-9EA6-DF929625EA0E}">
        <p15:presenceInfo xmlns:p15="http://schemas.microsoft.com/office/powerpoint/2012/main" userId="Lê Phúc Lộ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E19"/>
    <a:srgbClr val="FFFFFF"/>
    <a:srgbClr val="0000CC"/>
    <a:srgbClr val="000099"/>
    <a:srgbClr val="0033CC"/>
    <a:srgbClr val="0066CC"/>
    <a:srgbClr val="0C0D0E"/>
    <a:srgbClr val="F2B800"/>
    <a:srgbClr val="FF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8" autoAdjust="0"/>
    <p:restoredTop sz="86467" autoAdjust="0"/>
  </p:normalViewPr>
  <p:slideViewPr>
    <p:cSldViewPr snapToGrid="0">
      <p:cViewPr varScale="1">
        <p:scale>
          <a:sx n="54" d="100"/>
          <a:sy n="54" d="100"/>
        </p:scale>
        <p:origin x="796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80"/>
    </p:cViewPr>
  </p:sorterViewPr>
  <p:notesViewPr>
    <p:cSldViewPr snapToGrid="0">
      <p:cViewPr>
        <p:scale>
          <a:sx n="82" d="100"/>
          <a:sy n="82" d="100"/>
        </p:scale>
        <p:origin x="2020" y="-15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9027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00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058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7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877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845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028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" name="Google Shape;16;p3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50967" y="2975400"/>
            <a:ext cx="5833200" cy="2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092500" y="1754200"/>
            <a:ext cx="155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2588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6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12" name="Google Shape;112;p16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6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50967" y="1805500"/>
            <a:ext cx="10290000" cy="2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2" hasCustomPrompt="1"/>
          </p:nvPr>
        </p:nvSpPr>
        <p:spPr>
          <a:xfrm>
            <a:off x="9740967" y="719333"/>
            <a:ext cx="150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258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20" name="Google Shape;120;p17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7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3857100" y="3861800"/>
            <a:ext cx="4478000" cy="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1635233" y="2215400"/>
            <a:ext cx="8921600" cy="17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432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28" name="Google Shape;128;p18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948700" y="2647067"/>
            <a:ext cx="8294800" cy="3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65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9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35" name="Google Shape;135;p1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5676451" y="2012800"/>
            <a:ext cx="5357600" cy="41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630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0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" name="Google Shape;146;p20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950967" y="27312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2"/>
          </p:nvPr>
        </p:nvSpPr>
        <p:spPr>
          <a:xfrm>
            <a:off x="950967" y="43976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3"/>
          </p:nvPr>
        </p:nvSpPr>
        <p:spPr>
          <a:xfrm>
            <a:off x="6965767" y="2731267"/>
            <a:ext cx="4266400" cy="31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39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2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4" name="Google Shape;164;p22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1"/>
          </p:nvPr>
        </p:nvSpPr>
        <p:spPr>
          <a:xfrm>
            <a:off x="1277133" y="2347767"/>
            <a:ext cx="96376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2"/>
          </p:nvPr>
        </p:nvSpPr>
        <p:spPr>
          <a:xfrm>
            <a:off x="1277133" y="3527593"/>
            <a:ext cx="9637600" cy="14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92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1870733" y="2507200"/>
            <a:ext cx="84504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7990809" y="4326957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3"/>
          </p:nvPr>
        </p:nvSpPr>
        <p:spPr>
          <a:xfrm>
            <a:off x="93586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4"/>
          </p:nvPr>
        </p:nvSpPr>
        <p:spPr>
          <a:xfrm>
            <a:off x="446333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5"/>
          </p:nvPr>
        </p:nvSpPr>
        <p:spPr>
          <a:xfrm>
            <a:off x="93586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6"/>
          </p:nvPr>
        </p:nvSpPr>
        <p:spPr>
          <a:xfrm>
            <a:off x="7990808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7"/>
          </p:nvPr>
        </p:nvSpPr>
        <p:spPr>
          <a:xfrm>
            <a:off x="446333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3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3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3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791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4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4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4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 hasCustomPrompt="1"/>
          </p:nvPr>
        </p:nvSpPr>
        <p:spPr>
          <a:xfrm>
            <a:off x="1585767" y="4715817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2576567" y="4715817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 idx="2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3" hasCustomPrompt="1"/>
          </p:nvPr>
        </p:nvSpPr>
        <p:spPr>
          <a:xfrm>
            <a:off x="1585767" y="3786484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2576567" y="3786484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5" hasCustomPrompt="1"/>
          </p:nvPr>
        </p:nvSpPr>
        <p:spPr>
          <a:xfrm>
            <a:off x="1585767" y="2857151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2576567" y="2857151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633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63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6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6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6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7344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23" name="Google Shape;23;p4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746968"/>
            <a:ext cx="10272000" cy="21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899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7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210" name="Google Shape;210;p27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69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829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879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545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990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04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8965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861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25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44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 flipH="1">
            <a:off x="-737048" y="-1773863"/>
            <a:ext cx="14166309" cy="9038252"/>
            <a:chOff x="-960399" y="-1330398"/>
            <a:chExt cx="10624732" cy="6778689"/>
          </a:xfrm>
        </p:grpSpPr>
        <p:grpSp>
          <p:nvGrpSpPr>
            <p:cNvPr id="54" name="Google Shape;54;p8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55" name="Google Shape;55;p8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8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8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" name="Google Shape;58;p8"/>
            <p:cNvSpPr/>
            <p:nvPr/>
          </p:nvSpPr>
          <p:spPr>
            <a:xfrm rot="10800000">
              <a:off x="2540526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358067" y="1742800"/>
            <a:ext cx="747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61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6970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1668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43" name="Google Shape;43;p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58" name="Google Shape;58;p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" name="Google Shape;60;p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89184" y="2971533"/>
            <a:ext cx="58136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885600" y="1163967"/>
            <a:ext cx="24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3189217" y="5445200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25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403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110" name="Google Shape;110;p5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" name="Google Shape;124;p5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125" name="Google Shape;125;p5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" name="Google Shape;127;p5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1"/>
          </p:nvPr>
        </p:nvSpPr>
        <p:spPr>
          <a:xfrm>
            <a:off x="960000" y="21621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2"/>
          </p:nvPr>
        </p:nvSpPr>
        <p:spPr>
          <a:xfrm>
            <a:off x="960000" y="43681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960000" y="2767681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960000" y="4973615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5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857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8070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flipH="1">
            <a:off x="6931218" y="523677"/>
            <a:ext cx="5314004" cy="1131001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flipH="1">
            <a:off x="1063426" y="1787127"/>
            <a:ext cx="11181956" cy="2426501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 flipH="1">
            <a:off x="11152317" y="3260697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flipH="1">
            <a:off x="-237038" y="2806252"/>
            <a:ext cx="12482259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 flipH="1">
            <a:off x="5373149" y="4694038"/>
            <a:ext cx="6871752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flipH="1">
            <a:off x="10978642" y="7315593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/>
          <p:nvPr/>
        </p:nvSpPr>
        <p:spPr>
          <a:xfrm flipH="1">
            <a:off x="-237198" y="5127352"/>
            <a:ext cx="12482419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7"/>
          <p:cNvSpPr/>
          <p:nvPr/>
        </p:nvSpPr>
        <p:spPr>
          <a:xfrm flipH="1">
            <a:off x="-237161" y="6346835"/>
            <a:ext cx="6613559" cy="2901803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7"/>
          <p:cNvSpPr/>
          <p:nvPr/>
        </p:nvSpPr>
        <p:spPr>
          <a:xfrm flipH="1">
            <a:off x="6139406" y="7389332"/>
            <a:ext cx="6105817" cy="2629683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7"/>
          <p:cNvSpPr/>
          <p:nvPr/>
        </p:nvSpPr>
        <p:spPr>
          <a:xfrm flipH="1">
            <a:off x="2667656" y="9069130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7"/>
          <p:cNvSpPr/>
          <p:nvPr/>
        </p:nvSpPr>
        <p:spPr>
          <a:xfrm flipH="1">
            <a:off x="516816" y="9063581"/>
            <a:ext cx="877877" cy="955777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7"/>
          <p:cNvSpPr/>
          <p:nvPr/>
        </p:nvSpPr>
        <p:spPr>
          <a:xfrm flipH="1">
            <a:off x="-237064" y="7956095"/>
            <a:ext cx="5768443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7"/>
          <p:cNvSpPr/>
          <p:nvPr/>
        </p:nvSpPr>
        <p:spPr>
          <a:xfrm flipH="1">
            <a:off x="-423708" y="-91463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7"/>
          <p:cNvSpPr/>
          <p:nvPr/>
        </p:nvSpPr>
        <p:spPr>
          <a:xfrm flipH="1">
            <a:off x="6928017" y="427153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7"/>
          <p:cNvGrpSpPr/>
          <p:nvPr/>
        </p:nvGrpSpPr>
        <p:grpSpPr>
          <a:xfrm>
            <a:off x="-247707" y="-296800"/>
            <a:ext cx="12503761" cy="2863653"/>
            <a:chOff x="-185781" y="-222600"/>
            <a:chExt cx="9377821" cy="2147740"/>
          </a:xfrm>
        </p:grpSpPr>
        <p:sp>
          <p:nvSpPr>
            <p:cNvPr id="194" name="Google Shape;194;p7"/>
            <p:cNvSpPr/>
            <p:nvPr/>
          </p:nvSpPr>
          <p:spPr>
            <a:xfrm flipH="1">
              <a:off x="-177898" y="-150047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-185781" y="-222600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" name="Google Shape;196;p7"/>
          <p:cNvSpPr/>
          <p:nvPr/>
        </p:nvSpPr>
        <p:spPr>
          <a:xfrm flipH="1">
            <a:off x="1099389" y="1690284"/>
            <a:ext cx="11156665" cy="2448217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 flipH="1">
            <a:off x="11179584" y="3164174"/>
            <a:ext cx="1076417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 flipH="1">
            <a:off x="-247921" y="2703913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7"/>
          <p:cNvSpPr/>
          <p:nvPr/>
        </p:nvSpPr>
        <p:spPr>
          <a:xfrm flipH="1">
            <a:off x="5360184" y="4597408"/>
            <a:ext cx="6895923" cy="1375641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flipH="1">
            <a:off x="-248027" y="5030775"/>
            <a:ext cx="12504028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flipH="1">
            <a:off x="-247885" y="6250099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7"/>
          <p:cNvSpPr/>
          <p:nvPr/>
        </p:nvSpPr>
        <p:spPr>
          <a:xfrm flipH="1">
            <a:off x="6291204" y="7292648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7"/>
          <p:cNvSpPr/>
          <p:nvPr/>
        </p:nvSpPr>
        <p:spPr>
          <a:xfrm flipH="1">
            <a:off x="2654848" y="8972606"/>
            <a:ext cx="5780608" cy="971572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/>
          <p:nvPr/>
        </p:nvSpPr>
        <p:spPr>
          <a:xfrm flipH="1">
            <a:off x="-247788" y="7859624"/>
            <a:ext cx="5797896" cy="2084592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7"/>
          <p:cNvSpPr/>
          <p:nvPr/>
        </p:nvSpPr>
        <p:spPr>
          <a:xfrm flipH="1">
            <a:off x="-434485" y="-160952"/>
            <a:ext cx="5807553" cy="1076992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9" name="Google Shape;209;p7"/>
          <p:cNvSpPr txBox="1">
            <a:spLocks noGrp="1"/>
          </p:cNvSpPr>
          <p:nvPr>
            <p:ph type="subTitle" idx="2"/>
          </p:nvPr>
        </p:nvSpPr>
        <p:spPr>
          <a:xfrm>
            <a:off x="4887833" y="2894967"/>
            <a:ext cx="40980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565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4013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396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48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9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62" name="Google Shape;62;p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303600" y="1428233"/>
            <a:ext cx="9584800" cy="21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2330500" y="3559800"/>
            <a:ext cx="7531200" cy="21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532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8612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6183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8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493" name="Google Shape;493;p18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7" name="Google Shape;507;p18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508" name="Google Shape;508;p18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0" name="Google Shape;510;p18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6506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19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25" name="Google Shape;525;p19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9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9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9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9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9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9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9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9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9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9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9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9" name="Google Shape;539;p19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540" name="Google Shape;540;p19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2" name="Google Shape;542;p19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9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9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9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1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65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0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557" name="Google Shape;557;p20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0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0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1" name="Google Shape;571;p20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572" name="Google Shape;572;p20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4" name="Google Shape;574;p20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0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20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0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20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76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6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1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90" name="Google Shape;590;p21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1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4" name="Google Shape;604;p21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605" name="Google Shape;605;p21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7" name="Google Shape;607;p21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1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1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1"/>
          </p:nvPr>
        </p:nvSpPr>
        <p:spPr>
          <a:xfrm>
            <a:off x="9600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308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2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24" name="Google Shape;624;p22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22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639" name="Google Shape;639;p22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1" name="Google Shape;641;p22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1" name="Google Shape;651;p22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2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74432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164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658" name="Google Shape;658;p23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3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673" name="Google Shape;673;p23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5" name="Google Shape;675;p23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3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3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3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3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3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3"/>
          <p:cNvSpPr txBox="1">
            <a:spLocks noGrp="1"/>
          </p:cNvSpPr>
          <p:nvPr>
            <p:ph type="subTitle" idx="1"/>
          </p:nvPr>
        </p:nvSpPr>
        <p:spPr>
          <a:xfrm>
            <a:off x="1366400" y="2086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8" name="Google Shape;688;p23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9" name="Google Shape;68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90" name="Google Shape;690;p23"/>
          <p:cNvSpPr txBox="1">
            <a:spLocks noGrp="1"/>
          </p:cNvSpPr>
          <p:nvPr>
            <p:ph type="subTitle" idx="3"/>
          </p:nvPr>
        </p:nvSpPr>
        <p:spPr>
          <a:xfrm>
            <a:off x="1366400" y="2665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1" name="Google Shape;691;p23"/>
          <p:cNvSpPr txBox="1">
            <a:spLocks noGrp="1"/>
          </p:cNvSpPr>
          <p:nvPr>
            <p:ph type="subTitle" idx="4"/>
          </p:nvPr>
        </p:nvSpPr>
        <p:spPr>
          <a:xfrm>
            <a:off x="1366400" y="32441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5"/>
          </p:nvPr>
        </p:nvSpPr>
        <p:spPr>
          <a:xfrm>
            <a:off x="1366400" y="38229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3" name="Google Shape;693;p23"/>
          <p:cNvSpPr txBox="1">
            <a:spLocks noGrp="1"/>
          </p:cNvSpPr>
          <p:nvPr>
            <p:ph type="subTitle" idx="6"/>
          </p:nvPr>
        </p:nvSpPr>
        <p:spPr>
          <a:xfrm>
            <a:off x="1366400" y="44017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4" name="Google Shape;694;p23"/>
          <p:cNvSpPr txBox="1">
            <a:spLocks noGrp="1"/>
          </p:cNvSpPr>
          <p:nvPr>
            <p:ph type="subTitle" idx="7"/>
          </p:nvPr>
        </p:nvSpPr>
        <p:spPr>
          <a:xfrm>
            <a:off x="1366400" y="4980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5" name="Google Shape;695;p23"/>
          <p:cNvSpPr txBox="1">
            <a:spLocks noGrp="1"/>
          </p:cNvSpPr>
          <p:nvPr>
            <p:ph type="subTitle" idx="8"/>
          </p:nvPr>
        </p:nvSpPr>
        <p:spPr>
          <a:xfrm>
            <a:off x="1366400" y="5559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583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107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5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732" name="Google Shape;732;p25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5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5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5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5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5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5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5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5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5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6" name="Google Shape;746;p25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747" name="Google Shape;747;p25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25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5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5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5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5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5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" name="Google Shape;759;p2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2" name="Google Shape;762;p25"/>
          <p:cNvSpPr txBox="1">
            <a:spLocks noGrp="1"/>
          </p:cNvSpPr>
          <p:nvPr>
            <p:ph type="subTitle" idx="2"/>
          </p:nvPr>
        </p:nvSpPr>
        <p:spPr>
          <a:xfrm>
            <a:off x="5109217" y="1906367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3" name="Google Shape;763;p25"/>
          <p:cNvSpPr txBox="1">
            <a:spLocks noGrp="1"/>
          </p:cNvSpPr>
          <p:nvPr>
            <p:ph type="subTitle" idx="3"/>
          </p:nvPr>
        </p:nvSpPr>
        <p:spPr>
          <a:xfrm>
            <a:off x="5109217" y="2511872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4" name="Google Shape;764;p25"/>
          <p:cNvSpPr txBox="1">
            <a:spLocks noGrp="1"/>
          </p:cNvSpPr>
          <p:nvPr>
            <p:ph type="subTitle" idx="4"/>
          </p:nvPr>
        </p:nvSpPr>
        <p:spPr>
          <a:xfrm>
            <a:off x="5109217" y="49327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5" name="Google Shape;765;p25"/>
          <p:cNvSpPr txBox="1">
            <a:spLocks noGrp="1"/>
          </p:cNvSpPr>
          <p:nvPr>
            <p:ph type="subTitle" idx="5"/>
          </p:nvPr>
        </p:nvSpPr>
        <p:spPr>
          <a:xfrm>
            <a:off x="5109217" y="55382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6" name="Google Shape;766;p25"/>
          <p:cNvSpPr txBox="1">
            <a:spLocks noGrp="1"/>
          </p:cNvSpPr>
          <p:nvPr>
            <p:ph type="subTitle" idx="6"/>
          </p:nvPr>
        </p:nvSpPr>
        <p:spPr>
          <a:xfrm>
            <a:off x="5109217" y="34195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7" name="Google Shape;767;p25"/>
          <p:cNvSpPr txBox="1">
            <a:spLocks noGrp="1"/>
          </p:cNvSpPr>
          <p:nvPr>
            <p:ph type="subTitle" idx="7"/>
          </p:nvPr>
        </p:nvSpPr>
        <p:spPr>
          <a:xfrm>
            <a:off x="5109217" y="40250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8" name="Google Shape;768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77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71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26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771" name="Google Shape;771;p26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6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6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6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6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6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6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6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6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6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5" name="Google Shape;785;p26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786" name="Google Shape;786;p26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8" name="Google Shape;788;p26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6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6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6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6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6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6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6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6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8" name="Google Shape;798;p2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1" name="Google Shape;801;p26"/>
          <p:cNvSpPr txBox="1">
            <a:spLocks noGrp="1"/>
          </p:cNvSpPr>
          <p:nvPr>
            <p:ph type="title"/>
          </p:nvPr>
        </p:nvSpPr>
        <p:spPr>
          <a:xfrm>
            <a:off x="9599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2" name="Google Shape;802;p26"/>
          <p:cNvSpPr txBox="1">
            <a:spLocks noGrp="1"/>
          </p:cNvSpPr>
          <p:nvPr>
            <p:ph type="subTitle" idx="2"/>
          </p:nvPr>
        </p:nvSpPr>
        <p:spPr>
          <a:xfrm>
            <a:off x="9600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26"/>
          <p:cNvSpPr txBox="1">
            <a:spLocks noGrp="1"/>
          </p:cNvSpPr>
          <p:nvPr>
            <p:ph type="title" idx="3"/>
          </p:nvPr>
        </p:nvSpPr>
        <p:spPr>
          <a:xfrm>
            <a:off x="3592127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4" name="Google Shape;804;p26"/>
          <p:cNvSpPr txBox="1">
            <a:spLocks noGrp="1"/>
          </p:cNvSpPr>
          <p:nvPr>
            <p:ph type="subTitle" idx="4"/>
          </p:nvPr>
        </p:nvSpPr>
        <p:spPr>
          <a:xfrm>
            <a:off x="3592133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5" name="Google Shape;805;p26"/>
          <p:cNvSpPr txBox="1">
            <a:spLocks noGrp="1"/>
          </p:cNvSpPr>
          <p:nvPr>
            <p:ph type="title" idx="5"/>
          </p:nvPr>
        </p:nvSpPr>
        <p:spPr>
          <a:xfrm>
            <a:off x="6224260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6" name="Google Shape;806;p26"/>
          <p:cNvSpPr txBox="1">
            <a:spLocks noGrp="1"/>
          </p:cNvSpPr>
          <p:nvPr>
            <p:ph type="subTitle" idx="6"/>
          </p:nvPr>
        </p:nvSpPr>
        <p:spPr>
          <a:xfrm>
            <a:off x="6224267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7" name="Google Shape;807;p26"/>
          <p:cNvSpPr txBox="1">
            <a:spLocks noGrp="1"/>
          </p:cNvSpPr>
          <p:nvPr>
            <p:ph type="title" idx="7"/>
          </p:nvPr>
        </p:nvSpPr>
        <p:spPr>
          <a:xfrm>
            <a:off x="88563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8" name="Google Shape;808;p26"/>
          <p:cNvSpPr txBox="1">
            <a:spLocks noGrp="1"/>
          </p:cNvSpPr>
          <p:nvPr>
            <p:ph type="subTitle" idx="8"/>
          </p:nvPr>
        </p:nvSpPr>
        <p:spPr>
          <a:xfrm>
            <a:off x="88564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9" name="Google Shape;809;p26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9616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6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7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12" name="Google Shape;812;p27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6" name="Google Shape;826;p27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27" name="Google Shape;827;p27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9" name="Google Shape;829;p27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9" name="Google Shape;839;p2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2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2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712400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3" name="Google Shape;843;p27"/>
          <p:cNvSpPr txBox="1">
            <a:spLocks noGrp="1"/>
          </p:cNvSpPr>
          <p:nvPr>
            <p:ph type="subTitle" idx="2"/>
          </p:nvPr>
        </p:nvSpPr>
        <p:spPr>
          <a:xfrm>
            <a:off x="1712400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4" name="Google Shape;844;p27"/>
          <p:cNvSpPr txBox="1">
            <a:spLocks noGrp="1"/>
          </p:cNvSpPr>
          <p:nvPr>
            <p:ph type="title" idx="3"/>
          </p:nvPr>
        </p:nvSpPr>
        <p:spPr>
          <a:xfrm>
            <a:off x="5247032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5" name="Google Shape;845;p27"/>
          <p:cNvSpPr txBox="1">
            <a:spLocks noGrp="1"/>
          </p:cNvSpPr>
          <p:nvPr>
            <p:ph type="subTitle" idx="4"/>
          </p:nvPr>
        </p:nvSpPr>
        <p:spPr>
          <a:xfrm>
            <a:off x="5247033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27"/>
          <p:cNvSpPr txBox="1">
            <a:spLocks noGrp="1"/>
          </p:cNvSpPr>
          <p:nvPr>
            <p:ph type="title" idx="5"/>
          </p:nvPr>
        </p:nvSpPr>
        <p:spPr>
          <a:xfrm>
            <a:off x="1712400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7" name="Google Shape;847;p27"/>
          <p:cNvSpPr txBox="1">
            <a:spLocks noGrp="1"/>
          </p:cNvSpPr>
          <p:nvPr>
            <p:ph type="subTitle" idx="6"/>
          </p:nvPr>
        </p:nvSpPr>
        <p:spPr>
          <a:xfrm>
            <a:off x="1712400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8" name="Google Shape;848;p27"/>
          <p:cNvSpPr txBox="1">
            <a:spLocks noGrp="1"/>
          </p:cNvSpPr>
          <p:nvPr>
            <p:ph type="title" idx="7"/>
          </p:nvPr>
        </p:nvSpPr>
        <p:spPr>
          <a:xfrm>
            <a:off x="5247032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8"/>
          </p:nvPr>
        </p:nvSpPr>
        <p:spPr>
          <a:xfrm>
            <a:off x="5247033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 idx="9"/>
          </p:nvPr>
        </p:nvSpPr>
        <p:spPr>
          <a:xfrm>
            <a:off x="8781667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13"/>
          </p:nvPr>
        </p:nvSpPr>
        <p:spPr>
          <a:xfrm>
            <a:off x="8781669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27"/>
          <p:cNvSpPr txBox="1">
            <a:spLocks noGrp="1"/>
          </p:cNvSpPr>
          <p:nvPr>
            <p:ph type="title" idx="14"/>
          </p:nvPr>
        </p:nvSpPr>
        <p:spPr>
          <a:xfrm>
            <a:off x="8781667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5"/>
          </p:nvPr>
        </p:nvSpPr>
        <p:spPr>
          <a:xfrm>
            <a:off x="8781669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4" name="Google Shape;854;p27"/>
          <p:cNvSpPr txBox="1">
            <a:spLocks noGrp="1"/>
          </p:cNvSpPr>
          <p:nvPr>
            <p:ph type="title" idx="1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242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ven columns">
  <p:cSld name="Title and eleven columns">
    <p:bg>
      <p:bgPr>
        <a:solidFill>
          <a:schemeClr val="accent6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28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57" name="Google Shape;857;p28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1" name="Google Shape;871;p28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72" name="Google Shape;872;p28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8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4" name="Google Shape;874;p28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4" name="Google Shape;884;p2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2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28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8"/>
          <p:cNvSpPr txBox="1">
            <a:spLocks noGrp="1"/>
          </p:cNvSpPr>
          <p:nvPr>
            <p:ph type="title"/>
          </p:nvPr>
        </p:nvSpPr>
        <p:spPr>
          <a:xfrm>
            <a:off x="9600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88" name="Google Shape;888;p28"/>
          <p:cNvSpPr txBox="1">
            <a:spLocks noGrp="1"/>
          </p:cNvSpPr>
          <p:nvPr>
            <p:ph type="subTitle" idx="2"/>
          </p:nvPr>
        </p:nvSpPr>
        <p:spPr>
          <a:xfrm>
            <a:off x="9600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3"/>
          </p:nvPr>
        </p:nvSpPr>
        <p:spPr>
          <a:xfrm>
            <a:off x="3587067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4"/>
          </p:nvPr>
        </p:nvSpPr>
        <p:spPr>
          <a:xfrm>
            <a:off x="3587067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1" name="Google Shape;891;p28"/>
          <p:cNvSpPr txBox="1">
            <a:spLocks noGrp="1"/>
          </p:cNvSpPr>
          <p:nvPr>
            <p:ph type="title" idx="5"/>
          </p:nvPr>
        </p:nvSpPr>
        <p:spPr>
          <a:xfrm>
            <a:off x="6214133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2" name="Google Shape;892;p28"/>
          <p:cNvSpPr txBox="1">
            <a:spLocks noGrp="1"/>
          </p:cNvSpPr>
          <p:nvPr>
            <p:ph type="subTitle" idx="6"/>
          </p:nvPr>
        </p:nvSpPr>
        <p:spPr>
          <a:xfrm>
            <a:off x="6214133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3" name="Google Shape;893;p28"/>
          <p:cNvSpPr txBox="1">
            <a:spLocks noGrp="1"/>
          </p:cNvSpPr>
          <p:nvPr>
            <p:ph type="title" idx="7"/>
          </p:nvPr>
        </p:nvSpPr>
        <p:spPr>
          <a:xfrm>
            <a:off x="88412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4" name="Google Shape;894;p28"/>
          <p:cNvSpPr txBox="1">
            <a:spLocks noGrp="1"/>
          </p:cNvSpPr>
          <p:nvPr>
            <p:ph type="subTitle" idx="8"/>
          </p:nvPr>
        </p:nvSpPr>
        <p:spPr>
          <a:xfrm>
            <a:off x="88412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5" name="Google Shape;895;p28"/>
          <p:cNvSpPr txBox="1">
            <a:spLocks noGrp="1"/>
          </p:cNvSpPr>
          <p:nvPr>
            <p:ph type="title" idx="9"/>
          </p:nvPr>
        </p:nvSpPr>
        <p:spPr>
          <a:xfrm>
            <a:off x="960000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6" name="Google Shape;896;p28"/>
          <p:cNvSpPr txBox="1">
            <a:spLocks noGrp="1"/>
          </p:cNvSpPr>
          <p:nvPr>
            <p:ph type="subTitle" idx="13"/>
          </p:nvPr>
        </p:nvSpPr>
        <p:spPr>
          <a:xfrm>
            <a:off x="960000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 idx="14"/>
          </p:nvPr>
        </p:nvSpPr>
        <p:spPr>
          <a:xfrm>
            <a:off x="3587067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8" name="Google Shape;898;p28"/>
          <p:cNvSpPr txBox="1">
            <a:spLocks noGrp="1"/>
          </p:cNvSpPr>
          <p:nvPr>
            <p:ph type="subTitle" idx="15"/>
          </p:nvPr>
        </p:nvSpPr>
        <p:spPr>
          <a:xfrm>
            <a:off x="3587067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idx="16"/>
          </p:nvPr>
        </p:nvSpPr>
        <p:spPr>
          <a:xfrm>
            <a:off x="6214133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7"/>
          </p:nvPr>
        </p:nvSpPr>
        <p:spPr>
          <a:xfrm>
            <a:off x="6214133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18"/>
          </p:nvPr>
        </p:nvSpPr>
        <p:spPr>
          <a:xfrm>
            <a:off x="9600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19"/>
          </p:nvPr>
        </p:nvSpPr>
        <p:spPr>
          <a:xfrm>
            <a:off x="9600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3" name="Google Shape;903;p28"/>
          <p:cNvSpPr txBox="1">
            <a:spLocks noGrp="1"/>
          </p:cNvSpPr>
          <p:nvPr>
            <p:ph type="title" idx="20"/>
          </p:nvPr>
        </p:nvSpPr>
        <p:spPr>
          <a:xfrm>
            <a:off x="3587067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4" name="Google Shape;904;p28"/>
          <p:cNvSpPr txBox="1">
            <a:spLocks noGrp="1"/>
          </p:cNvSpPr>
          <p:nvPr>
            <p:ph type="subTitle" idx="21"/>
          </p:nvPr>
        </p:nvSpPr>
        <p:spPr>
          <a:xfrm>
            <a:off x="3587067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5" name="Google Shape;905;p28"/>
          <p:cNvSpPr txBox="1">
            <a:spLocks noGrp="1"/>
          </p:cNvSpPr>
          <p:nvPr>
            <p:ph type="title" idx="22"/>
          </p:nvPr>
        </p:nvSpPr>
        <p:spPr>
          <a:xfrm>
            <a:off x="6214133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6" name="Google Shape;906;p28"/>
          <p:cNvSpPr txBox="1">
            <a:spLocks noGrp="1"/>
          </p:cNvSpPr>
          <p:nvPr>
            <p:ph type="subTitle" idx="23"/>
          </p:nvPr>
        </p:nvSpPr>
        <p:spPr>
          <a:xfrm>
            <a:off x="6214133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8"/>
          <p:cNvSpPr txBox="1">
            <a:spLocks noGrp="1"/>
          </p:cNvSpPr>
          <p:nvPr>
            <p:ph type="title" idx="24"/>
          </p:nvPr>
        </p:nvSpPr>
        <p:spPr>
          <a:xfrm>
            <a:off x="88412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8" name="Google Shape;908;p28"/>
          <p:cNvSpPr txBox="1">
            <a:spLocks noGrp="1"/>
          </p:cNvSpPr>
          <p:nvPr>
            <p:ph type="subTitle" idx="25"/>
          </p:nvPr>
        </p:nvSpPr>
        <p:spPr>
          <a:xfrm>
            <a:off x="88412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9" name="Google Shape;909;p28"/>
          <p:cNvSpPr txBox="1">
            <a:spLocks noGrp="1"/>
          </p:cNvSpPr>
          <p:nvPr>
            <p:ph type="title" idx="2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564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7459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91823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050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3387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07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6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2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72" name="Google Shape;72;p11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86433"/>
            <a:ext cx="8768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1712000" y="407516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18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80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45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50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11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47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19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58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63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48705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" name="Google Shape;84;p13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 hasCustomPrompt="1"/>
          </p:nvPr>
        </p:nvSpPr>
        <p:spPr>
          <a:xfrm>
            <a:off x="1823800" y="23695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803400" y="23695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1823800" y="31569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2803400" y="31569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5" hasCustomPrompt="1"/>
          </p:nvPr>
        </p:nvSpPr>
        <p:spPr>
          <a:xfrm>
            <a:off x="1823800" y="39443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2803400" y="39443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1823800" y="47317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2803400" y="47317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27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469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105" name="Google Shape;105;p15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4701485" y="2475200"/>
            <a:ext cx="6528400" cy="31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2" hasCustomPrompt="1"/>
          </p:nvPr>
        </p:nvSpPr>
        <p:spPr>
          <a:xfrm>
            <a:off x="7154085" y="1254000"/>
            <a:ext cx="1623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4479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2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038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5790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60" r:id="rId7"/>
    <p:sldLayoutId id="2147483761" r:id="rId8"/>
    <p:sldLayoutId id="2147483763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9" r:id="rId22"/>
    <p:sldLayoutId id="2147483780" r:id="rId23"/>
    <p:sldLayoutId id="2147483781" r:id="rId24"/>
    <p:sldLayoutId id="2147483782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jp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57348" y="5506602"/>
            <a:ext cx="5817090" cy="28382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00054" y="5286701"/>
            <a:ext cx="4991322" cy="18530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28272" y="4637087"/>
            <a:ext cx="7803253" cy="30627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717330">
            <a:off x="-1048834" y="-2236597"/>
            <a:ext cx="3836405" cy="41587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13203" y="3622758"/>
            <a:ext cx="9719212" cy="678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 thực hiện: </a:t>
            </a:r>
            <a:r>
              <a:rPr lang="en-US" sz="3000" b="1" dirty="0" err="1">
                <a:solidFill>
                  <a:srgbClr val="A91778"/>
                </a:solidFill>
                <a:latin typeface="Times New Roman" panose="02020603050405020304" pitchFamily="18" charset="0"/>
              </a:rPr>
              <a:t>Đinh</a:t>
            </a:r>
            <a:r>
              <a:rPr lang="en-US" sz="3000" b="1" dirty="0">
                <a:solidFill>
                  <a:srgbClr val="A91778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A91778"/>
                </a:solidFill>
                <a:latin typeface="Times New Roman" panose="02020603050405020304" pitchFamily="18" charset="0"/>
              </a:rPr>
              <a:t>Ngọc</a:t>
            </a:r>
            <a:r>
              <a:rPr lang="en-US" sz="3000" b="1" dirty="0">
                <a:solidFill>
                  <a:srgbClr val="A91778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A91778"/>
                </a:solidFill>
                <a:latin typeface="Times New Roman" panose="02020603050405020304" pitchFamily="18" charset="0"/>
              </a:rPr>
              <a:t>Hà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717330">
            <a:off x="9524878" y="-1941993"/>
            <a:ext cx="3449769" cy="373958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AF99E038-E71B-401D-BA33-D4F0320D91F2}"/>
              </a:ext>
            </a:extLst>
          </p:cNvPr>
          <p:cNvSpPr txBox="1"/>
          <p:nvPr/>
        </p:nvSpPr>
        <p:spPr>
          <a:xfrm>
            <a:off x="1236394" y="469580"/>
            <a:ext cx="971921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&amp;THCS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</a:t>
            </a:r>
            <a:r>
              <a:rPr lang="en-US" sz="3600" b="1">
                <a:solidFill>
                  <a:srgbClr val="A91778"/>
                </a:solidFill>
                <a:latin typeface="Times New Roman" panose="02020603050405020304" pitchFamily="18" charset="0"/>
              </a:rPr>
              <a:t>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Tieng-vo-tay-trong-powerpoint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AB03AC52-9110-A608-A387-A39C9C5C4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5845" y="2781812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B324D7-015F-4C5E-8A95-87D9177CF960}"/>
              </a:ext>
            </a:extLst>
          </p:cNvPr>
          <p:cNvSpPr txBox="1"/>
          <p:nvPr/>
        </p:nvSpPr>
        <p:spPr>
          <a:xfrm>
            <a:off x="247972" y="2076773"/>
            <a:ext cx="11716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 DỰ GIỜ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EB532B-2998-4B4C-8114-5A4D74E0B80E}"/>
              </a:ext>
            </a:extLst>
          </p:cNvPr>
          <p:cNvSpPr/>
          <p:nvPr/>
        </p:nvSpPr>
        <p:spPr>
          <a:xfrm>
            <a:off x="4977349" y="578163"/>
            <a:ext cx="2575352" cy="796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Hình</a:t>
            </a:r>
            <a:r>
              <a:rPr lang="en-US" sz="4000" b="1" dirty="0"/>
              <a:t> </a:t>
            </a:r>
            <a:r>
              <a:rPr lang="en-US" sz="4000" b="1" dirty="0" err="1"/>
              <a:t>nón</a:t>
            </a:r>
            <a:endParaRPr lang="en-US" sz="4000" b="1" dirty="0"/>
          </a:p>
        </p:txBody>
      </p:sp>
      <p:pic>
        <p:nvPicPr>
          <p:cNvPr id="34826" name="Picture 10">
            <a:extLst>
              <a:ext uri="{FF2B5EF4-FFF2-40B4-BE49-F238E27FC236}">
                <a16:creationId xmlns:a16="http://schemas.microsoft.com/office/drawing/2014/main" id="{AF3334DA-A7F5-4416-8E02-FF49F6961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5" y="2243025"/>
            <a:ext cx="2493818" cy="21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18036455-12DA-4864-8F2D-3ECCF4229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27" y="2095313"/>
            <a:ext cx="2040145" cy="250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36E88B1A-CA53-404F-A8C5-B85C32FC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42" y="1613396"/>
            <a:ext cx="1401287" cy="29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EDBEE48C-F184-4F64-B960-550AE5922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44520581-199E-496C-B11F-D3C0AB264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29677C69-81B2-420F-B0FC-0209AECE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92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DB01CBED-7555-4006-A82F-719D4BE87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35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5A43BA-2916-4B5A-B94A-94DF465336E4}"/>
              </a:ext>
            </a:extLst>
          </p:cNvPr>
          <p:cNvSpPr/>
          <p:nvPr/>
        </p:nvSpPr>
        <p:spPr>
          <a:xfrm>
            <a:off x="855023" y="4655234"/>
            <a:ext cx="2719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Đèn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trang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trí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C8A1D1-4BC6-4F57-9542-EA70A9E3052A}"/>
              </a:ext>
            </a:extLst>
          </p:cNvPr>
          <p:cNvSpPr/>
          <p:nvPr/>
        </p:nvSpPr>
        <p:spPr>
          <a:xfrm>
            <a:off x="4736274" y="4671695"/>
            <a:ext cx="2379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Cọc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tiêu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giao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thông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C709C1-359A-42CC-ADF8-5B28DD9BF677}"/>
              </a:ext>
            </a:extLst>
          </p:cNvPr>
          <p:cNvSpPr/>
          <p:nvPr/>
        </p:nvSpPr>
        <p:spPr>
          <a:xfrm>
            <a:off x="8345986" y="4644439"/>
            <a:ext cx="1985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ỏ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kem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ốc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quê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95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C2E6-8DED-4C08-BDE0-02E5FF53A13E}"/>
              </a:ext>
            </a:extLst>
          </p:cNvPr>
          <p:cNvSpPr/>
          <p:nvPr/>
        </p:nvSpPr>
        <p:spPr>
          <a:xfrm>
            <a:off x="4466447" y="684329"/>
            <a:ext cx="2973573" cy="71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Hình</a:t>
            </a:r>
            <a:r>
              <a:rPr lang="en-US" sz="4000" b="1" dirty="0"/>
              <a:t> </a:t>
            </a:r>
            <a:r>
              <a:rPr lang="en-US" sz="4000" b="1" dirty="0" err="1"/>
              <a:t>tru</a:t>
            </a:r>
            <a:r>
              <a:rPr lang="en-US" sz="4000" b="1" dirty="0"/>
              <a:t>̣</a:t>
            </a:r>
          </a:p>
        </p:txBody>
      </p:sp>
      <p:pic>
        <p:nvPicPr>
          <p:cNvPr id="33801" name="Picture 9">
            <a:extLst>
              <a:ext uri="{FF2B5EF4-FFF2-40B4-BE49-F238E27FC236}">
                <a16:creationId xmlns:a16="http://schemas.microsoft.com/office/drawing/2014/main" id="{AFB98FF9-C3C6-43FC-8BF6-BAF479E4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58" y="1946701"/>
            <a:ext cx="1467378" cy="29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id="{A6CC51FB-400A-472D-88CB-6CCA98B1B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47" y="1927442"/>
            <a:ext cx="2335855" cy="31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>
            <a:extLst>
              <a:ext uri="{FF2B5EF4-FFF2-40B4-BE49-F238E27FC236}">
                <a16:creationId xmlns:a16="http://schemas.microsoft.com/office/drawing/2014/main" id="{502B06A7-7A3D-4DA9-9573-C228296AD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87" y="2971301"/>
            <a:ext cx="2335855" cy="14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CB94334C-D102-46BB-979A-94B616892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613" y="6843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E9C1BC09-B62F-4248-889A-FF2A5CA76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613" y="22574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EA7EBE2E-FFFB-43BC-A061-12CE45D72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613" y="348467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E85CA4-F7CF-4272-906B-B45777D1C893}"/>
              </a:ext>
            </a:extLst>
          </p:cNvPr>
          <p:cNvSpPr/>
          <p:nvPr/>
        </p:nvSpPr>
        <p:spPr>
          <a:xfrm>
            <a:off x="1109448" y="5041915"/>
            <a:ext cx="2379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Lon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n</a:t>
            </a:r>
            <a:r>
              <a:rPr lang="vi-VN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ư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ớc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7F35CE-D9E4-40DE-BB32-E0ABF80DC7F8}"/>
              </a:ext>
            </a:extLst>
          </p:cNvPr>
          <p:cNvSpPr/>
          <p:nvPr/>
        </p:nvSpPr>
        <p:spPr>
          <a:xfrm>
            <a:off x="4252183" y="5048719"/>
            <a:ext cx="2379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Hộp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sữa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7C1599-C715-4B42-B9D5-082D05CB4238}"/>
              </a:ext>
            </a:extLst>
          </p:cNvPr>
          <p:cNvSpPr/>
          <p:nvPr/>
        </p:nvSpPr>
        <p:spPr>
          <a:xfrm>
            <a:off x="8065392" y="5035206"/>
            <a:ext cx="3017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Lõi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cuộn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giấy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708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F739699-EEF6-4F37-A4FC-F6EE45F78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1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520B44-19BE-4BD8-9374-B8FAB95E1A85}"/>
              </a:ext>
            </a:extLst>
          </p:cNvPr>
          <p:cNvSpPr/>
          <p:nvPr/>
        </p:nvSpPr>
        <p:spPr>
          <a:xfrm>
            <a:off x="2201978" y="344884"/>
            <a:ext cx="75929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Bài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tập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 1: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Trong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các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đô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̀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vật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dưới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đây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đô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̀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vật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nào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co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́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dạng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nón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tru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̣</a:t>
            </a:r>
            <a:endParaRPr lang="en-US" sz="3600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2B671CBC-A224-4EDB-8DF7-0A6305FD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92" y="1885432"/>
            <a:ext cx="1643248" cy="159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A826F8C8-B073-4270-A171-A3509380E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93" y="1636736"/>
            <a:ext cx="1196244" cy="195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1D3B11C7-16A0-48BB-8C30-D01E7DF68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66" y="1974929"/>
            <a:ext cx="1745672" cy="161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>
            <a:extLst>
              <a:ext uri="{FF2B5EF4-FFF2-40B4-BE49-F238E27FC236}">
                <a16:creationId xmlns:a16="http://schemas.microsoft.com/office/drawing/2014/main" id="{F39EA85E-2FC6-4B6D-AD03-7265D01BD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49" y="1951943"/>
            <a:ext cx="1948200" cy="17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5" name="Picture 1">
            <a:extLst>
              <a:ext uri="{FF2B5EF4-FFF2-40B4-BE49-F238E27FC236}">
                <a16:creationId xmlns:a16="http://schemas.microsoft.com/office/drawing/2014/main" id="{FA03A596-093E-4889-91D1-118410B4F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24" y="4188284"/>
            <a:ext cx="2698152" cy="176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43CD5B25-964E-4E65-AB9D-E8A86EEA2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C580040-C69E-4682-9B7F-099B3DB20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24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     </a:t>
            </a:r>
            <a:endParaRPr kumimoji="0" lang="fr-F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6874" name="Picture 2" descr="Xô đá inox Duxton DG-X30TT">
            <a:extLst>
              <a:ext uri="{FF2B5EF4-FFF2-40B4-BE49-F238E27FC236}">
                <a16:creationId xmlns:a16="http://schemas.microsoft.com/office/drawing/2014/main" id="{4FE01FC0-DEE6-41CF-9A86-4DBD1AEE8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18" y="4070974"/>
            <a:ext cx="1948201" cy="19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3" descr="Đóng hộp – Wikipedia tiếng Việt">
            <a:extLst>
              <a:ext uri="{FF2B5EF4-FFF2-40B4-BE49-F238E27FC236}">
                <a16:creationId xmlns:a16="http://schemas.microsoft.com/office/drawing/2014/main" id="{F37D41F2-E182-4424-B2C1-B470ECC68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59" y="4420424"/>
            <a:ext cx="1816925" cy="15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FCE70F0-4918-4015-B614-1212B1610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B386E53C-943D-4947-BAEC-27E201E98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3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F526F-1A68-4186-85C9-5F287196AA77}"/>
              </a:ext>
            </a:extLst>
          </p:cNvPr>
          <p:cNvSpPr/>
          <p:nvPr/>
        </p:nvSpPr>
        <p:spPr>
          <a:xfrm>
            <a:off x="975312" y="3664418"/>
            <a:ext cx="2284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fr-FR" sz="32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nón</a:t>
            </a:r>
            <a:endParaRPr lang="en-US" sz="3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B2211D-AE43-4CF6-8E27-18B14E580AC0}"/>
              </a:ext>
            </a:extLst>
          </p:cNvPr>
          <p:cNvSpPr/>
          <p:nvPr/>
        </p:nvSpPr>
        <p:spPr>
          <a:xfrm>
            <a:off x="5160581" y="5866330"/>
            <a:ext cx="2284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fr-FR" sz="32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nón</a:t>
            </a:r>
            <a:endParaRPr lang="en-US" sz="3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6A780B-6CFA-4D0E-B741-FEB661B75881}"/>
              </a:ext>
            </a:extLst>
          </p:cNvPr>
          <p:cNvSpPr/>
          <p:nvPr/>
        </p:nvSpPr>
        <p:spPr>
          <a:xfrm>
            <a:off x="6302828" y="3629382"/>
            <a:ext cx="2284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fr-FR" sz="32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tru</a:t>
            </a:r>
            <a:r>
              <a:rPr lang="fr-FR" sz="32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̣</a:t>
            </a:r>
            <a:endParaRPr lang="en-US" sz="3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A4F755-7F4F-454F-8AC9-C16D0E9899E5}"/>
              </a:ext>
            </a:extLst>
          </p:cNvPr>
          <p:cNvSpPr/>
          <p:nvPr/>
        </p:nvSpPr>
        <p:spPr>
          <a:xfrm>
            <a:off x="8652668" y="5858947"/>
            <a:ext cx="2284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fr-FR" sz="32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tru</a:t>
            </a:r>
            <a:r>
              <a:rPr lang="fr-FR" sz="32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211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180192" y="284815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4CB9059-54B0-4F38-8FB9-DFB34D4A2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9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75D323-973C-466B-B0DF-AECF456FD173}"/>
              </a:ext>
            </a:extLst>
          </p:cNvPr>
          <p:cNvSpPr/>
          <p:nvPr/>
        </p:nvSpPr>
        <p:spPr>
          <a:xfrm>
            <a:off x="515524" y="1572691"/>
            <a:ext cx="10825411" cy="2666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99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L</a:t>
            </a:r>
            <a:r>
              <a:rPr lang="fr-FR" sz="4000" dirty="0" err="1">
                <a:solidFill>
                  <a:srgbClr val="C00000"/>
                </a:solidFill>
              </a:rPr>
              <a:t>iệt</a:t>
            </a:r>
            <a:r>
              <a:rPr lang="fr-FR" sz="4000" dirty="0">
                <a:solidFill>
                  <a:srgbClr val="C00000"/>
                </a:solidFill>
              </a:rPr>
              <a:t> </a:t>
            </a:r>
            <a:r>
              <a:rPr lang="fr-FR" sz="4000" dirty="0" err="1">
                <a:solidFill>
                  <a:srgbClr val="C00000"/>
                </a:solidFill>
              </a:rPr>
              <a:t>kê</a:t>
            </a:r>
            <a:r>
              <a:rPr lang="fr-FR" sz="4000" dirty="0">
                <a:solidFill>
                  <a:srgbClr val="C00000"/>
                </a:solidFill>
              </a:rPr>
              <a:t> </a:t>
            </a:r>
            <a:r>
              <a:rPr lang="fr-FR" sz="4000" dirty="0" err="1">
                <a:solidFill>
                  <a:srgbClr val="C00000"/>
                </a:solidFill>
              </a:rPr>
              <a:t>tên</a:t>
            </a:r>
            <a:r>
              <a:rPr lang="fr-FR" sz="4000" dirty="0">
                <a:solidFill>
                  <a:srgbClr val="C00000"/>
                </a:solidFill>
              </a:rPr>
              <a:t> </a:t>
            </a:r>
            <a:r>
              <a:rPr lang="fr-FR" sz="4000" dirty="0" err="1">
                <a:solidFill>
                  <a:srgbClr val="C00000"/>
                </a:solidFill>
              </a:rPr>
              <a:t>những</a:t>
            </a:r>
            <a:r>
              <a:rPr lang="fr-FR" sz="4000" dirty="0">
                <a:solidFill>
                  <a:srgbClr val="C00000"/>
                </a:solidFill>
              </a:rPr>
              <a:t> </a:t>
            </a:r>
            <a:r>
              <a:rPr lang="fr-FR" sz="4000" dirty="0" err="1">
                <a:solidFill>
                  <a:srgbClr val="C00000"/>
                </a:solidFill>
              </a:rPr>
              <a:t>đô</a:t>
            </a:r>
            <a:r>
              <a:rPr lang="fr-FR" sz="4000" dirty="0">
                <a:solidFill>
                  <a:srgbClr val="C00000"/>
                </a:solidFill>
              </a:rPr>
              <a:t>̀ </a:t>
            </a:r>
            <a:r>
              <a:rPr lang="fr-FR" sz="4000" dirty="0" err="1">
                <a:solidFill>
                  <a:srgbClr val="C00000"/>
                </a:solidFill>
              </a:rPr>
              <a:t>vật</a:t>
            </a:r>
            <a:r>
              <a:rPr lang="fr-FR" sz="4000" dirty="0">
                <a:solidFill>
                  <a:srgbClr val="C00000"/>
                </a:solidFill>
              </a:rPr>
              <a:t> </a:t>
            </a:r>
            <a:r>
              <a:rPr lang="fr-FR" sz="4000" dirty="0" err="1">
                <a:solidFill>
                  <a:srgbClr val="C00000"/>
                </a:solidFill>
              </a:rPr>
              <a:t>được</a:t>
            </a:r>
            <a:r>
              <a:rPr lang="fr-FR" sz="4000" dirty="0">
                <a:solidFill>
                  <a:srgbClr val="C00000"/>
                </a:solidFill>
              </a:rPr>
              <a:t> </a:t>
            </a:r>
            <a:r>
              <a:rPr lang="fr-FR" sz="4000" dirty="0" err="1">
                <a:solidFill>
                  <a:srgbClr val="C00000"/>
                </a:solidFill>
              </a:rPr>
              <a:t>thiết</a:t>
            </a:r>
            <a:r>
              <a:rPr lang="fr-FR" sz="4000" dirty="0">
                <a:solidFill>
                  <a:srgbClr val="C00000"/>
                </a:solidFill>
              </a:rPr>
              <a:t> </a:t>
            </a:r>
            <a:r>
              <a:rPr lang="fr-FR" sz="4000" dirty="0" err="1">
                <a:solidFill>
                  <a:srgbClr val="C00000"/>
                </a:solidFill>
              </a:rPr>
              <a:t>kê</a:t>
            </a:r>
            <a:r>
              <a:rPr lang="fr-FR" sz="4000" dirty="0">
                <a:solidFill>
                  <a:srgbClr val="C00000"/>
                </a:solidFill>
              </a:rPr>
              <a:t>́, </a:t>
            </a:r>
          </a:p>
          <a:p>
            <a:pPr algn="ctr"/>
            <a:r>
              <a:rPr lang="fr-FR" sz="4000" dirty="0" err="1">
                <a:solidFill>
                  <a:srgbClr val="C00000"/>
                </a:solidFill>
              </a:rPr>
              <a:t>chê</a:t>
            </a:r>
            <a:r>
              <a:rPr lang="fr-FR" sz="4000" dirty="0">
                <a:solidFill>
                  <a:srgbClr val="C00000"/>
                </a:solidFill>
              </a:rPr>
              <a:t>́ </a:t>
            </a:r>
            <a:r>
              <a:rPr lang="fr-FR" sz="4000" dirty="0" err="1">
                <a:solidFill>
                  <a:srgbClr val="C00000"/>
                </a:solidFill>
              </a:rPr>
              <a:t>tạo</a:t>
            </a:r>
            <a:r>
              <a:rPr lang="fr-FR" sz="4000" dirty="0">
                <a:solidFill>
                  <a:srgbClr val="C00000"/>
                </a:solidFill>
              </a:rPr>
              <a:t> ở </a:t>
            </a:r>
            <a:r>
              <a:rPr lang="fr-FR" sz="4000" dirty="0" err="1">
                <a:solidFill>
                  <a:srgbClr val="C00000"/>
                </a:solidFill>
              </a:rPr>
              <a:t>dạng</a:t>
            </a:r>
            <a:r>
              <a:rPr lang="fr-FR" sz="4000" dirty="0">
                <a:solidFill>
                  <a:srgbClr val="C00000"/>
                </a:solidFill>
              </a:rPr>
              <a:t> </a:t>
            </a:r>
            <a:r>
              <a:rPr lang="fr-FR" sz="4000" dirty="0" err="1">
                <a:solidFill>
                  <a:srgbClr val="C00000"/>
                </a:solidFill>
              </a:rPr>
              <a:t>hình</a:t>
            </a:r>
            <a:r>
              <a:rPr lang="fr-FR" sz="4000" dirty="0">
                <a:solidFill>
                  <a:srgbClr val="C00000"/>
                </a:solidFill>
              </a:rPr>
              <a:t> </a:t>
            </a:r>
            <a:r>
              <a:rPr lang="fr-FR" sz="4000" dirty="0" err="1">
                <a:solidFill>
                  <a:srgbClr val="C00000"/>
                </a:solidFill>
              </a:rPr>
              <a:t>nón</a:t>
            </a:r>
            <a:r>
              <a:rPr lang="fr-FR" sz="4000" dirty="0">
                <a:solidFill>
                  <a:srgbClr val="C00000"/>
                </a:solidFill>
              </a:rPr>
              <a:t>, </a:t>
            </a:r>
            <a:r>
              <a:rPr lang="fr-FR" sz="4000" dirty="0" err="1">
                <a:solidFill>
                  <a:srgbClr val="C00000"/>
                </a:solidFill>
              </a:rPr>
              <a:t>hình</a:t>
            </a:r>
            <a:r>
              <a:rPr lang="fr-FR" sz="4000" dirty="0">
                <a:solidFill>
                  <a:srgbClr val="C00000"/>
                </a:solidFill>
              </a:rPr>
              <a:t> </a:t>
            </a:r>
            <a:r>
              <a:rPr lang="fr-FR" sz="4000" dirty="0" err="1">
                <a:solidFill>
                  <a:srgbClr val="C00000"/>
                </a:solidFill>
              </a:rPr>
              <a:t>tru</a:t>
            </a:r>
            <a:r>
              <a:rPr lang="fr-FR" sz="4000" dirty="0">
                <a:solidFill>
                  <a:srgbClr val="C00000"/>
                </a:solidFill>
              </a:rPr>
              <a:t>̣.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7" name="Picture 19">
            <a:extLst>
              <a:ext uri="{FF2B5EF4-FFF2-40B4-BE49-F238E27FC236}">
                <a16:creationId xmlns:a16="http://schemas.microsoft.com/office/drawing/2014/main" id="{548846AF-2E37-43CF-901E-30D45C25E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74039">
            <a:off x="417636" y="361133"/>
            <a:ext cx="1313859" cy="85042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248BBB5-B1AD-4F61-873F-E5272FE6C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65949" y="27864"/>
            <a:ext cx="1277810" cy="1321873"/>
          </a:xfrm>
          <a:prstGeom prst="rect">
            <a:avLst/>
          </a:prstGeom>
        </p:spPr>
      </p:pic>
      <p:sp>
        <p:nvSpPr>
          <p:cNvPr id="20" name="Freeform 8">
            <a:extLst>
              <a:ext uri="{FF2B5EF4-FFF2-40B4-BE49-F238E27FC236}">
                <a16:creationId xmlns:a16="http://schemas.microsoft.com/office/drawing/2014/main" id="{4CBCBD39-6F59-4669-819C-B62E7C1BD72F}"/>
              </a:ext>
            </a:extLst>
          </p:cNvPr>
          <p:cNvSpPr/>
          <p:nvPr/>
        </p:nvSpPr>
        <p:spPr>
          <a:xfrm>
            <a:off x="10549584" y="4890667"/>
            <a:ext cx="1064900" cy="1531896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CD3BC-A795-47B3-AECE-5F9776C3A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6D6B686-BB73-43AE-A1F9-CD59085EA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3558" y="60594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3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63" y="3981443"/>
            <a:ext cx="1048603" cy="91041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3" y="558251"/>
            <a:ext cx="1495681" cy="764099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208" y="5099059"/>
            <a:ext cx="1430652" cy="1113632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678" y="5217753"/>
            <a:ext cx="520237" cy="902287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638" y="1325920"/>
            <a:ext cx="1056732" cy="609653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" y="46590"/>
            <a:ext cx="11795760" cy="6250477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028851" y="550941"/>
            <a:ext cx="7597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 NHÀ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6" y="6028687"/>
            <a:ext cx="12176209" cy="864979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3594" y="5515566"/>
            <a:ext cx="1820851" cy="1065956"/>
          </a:xfrm>
          <a:prstGeom prst="rect">
            <a:avLst/>
          </a:prstGeom>
        </p:spPr>
      </p:pic>
      <p:pic>
        <p:nvPicPr>
          <p:cNvPr id="14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71173" y="4389120"/>
            <a:ext cx="1560502" cy="1730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06" y="398338"/>
            <a:ext cx="652882" cy="72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A531FA-2599-4711-84CF-EB64FF11FB45}"/>
              </a:ext>
            </a:extLst>
          </p:cNvPr>
          <p:cNvSpPr/>
          <p:nvPr/>
        </p:nvSpPr>
        <p:spPr>
          <a:xfrm>
            <a:off x="807552" y="1834011"/>
            <a:ext cx="10010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1.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Đọc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trước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phần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II: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Gợi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ý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tô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̉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chức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các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hoạt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động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học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tập</a:t>
            </a:r>
            <a:r>
              <a:rPr lang="en-US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3600" b="1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33A223-C124-432A-A194-69849F58B247}"/>
              </a:ext>
            </a:extLst>
          </p:cNvPr>
          <p:cNvSpPr/>
          <p:nvPr/>
        </p:nvSpPr>
        <p:spPr>
          <a:xfrm>
            <a:off x="807552" y="3043961"/>
            <a:ext cx="104391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nón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̣.</a:t>
            </a:r>
          </a:p>
          <a:p>
            <a:pPr lvl="0" algn="just"/>
            <a:endParaRPr lang="en-US" sz="3600" b="1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053441"/>
            <a:ext cx="12588361" cy="265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9987" y="4888754"/>
            <a:ext cx="2791457" cy="19692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3063666"/>
            <a:ext cx="116416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48" b="1" i="0" u="none" strike="noStrike" kern="1200" cap="none" spc="231" normalizeH="0" baseline="0" noProof="0" dirty="0">
                <a:ln>
                  <a:noFill/>
                </a:ln>
                <a:solidFill>
                  <a:srgbClr val="F186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  <a:endParaRPr kumimoji="0" lang="en-US" sz="10048" b="1" i="0" u="none" strike="noStrike" kern="1200" cap="none" spc="231" normalizeH="0" baseline="0" noProof="0" dirty="0">
              <a:ln>
                <a:noFill/>
              </a:ln>
              <a:solidFill>
                <a:srgbClr val="F186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04328" y="1748966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38802" y="1499600"/>
            <a:ext cx="1085335" cy="11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79257" y="4843457"/>
            <a:ext cx="1126943" cy="862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54025" y="-224780"/>
            <a:ext cx="4876800" cy="19820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04328" y="-136373"/>
            <a:ext cx="4876800" cy="19820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431323" y="4725544"/>
            <a:ext cx="3022812" cy="2132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 p14:presetBounceEnd="1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500"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1000"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C182764-8CF3-42B2-8323-D5082A562E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37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542F7D-3B25-95BC-CAB4-7353AC87DBC6}"/>
              </a:ext>
            </a:extLst>
          </p:cNvPr>
          <p:cNvSpPr txBox="1"/>
          <p:nvPr/>
        </p:nvSpPr>
        <p:spPr>
          <a:xfrm>
            <a:off x="1062162" y="780969"/>
            <a:ext cx="10970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fontAlgn="base">
              <a:buClr>
                <a:srgbClr val="7A5C5C"/>
              </a:buClr>
            </a:pP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Quan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các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hình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ảnh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600" b="1" kern="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lang="en-VN" sz="3600" b="1" kern="0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A15EB1-C5DC-442E-A1F4-3508753736D7}"/>
              </a:ext>
            </a:extLst>
          </p:cNvPr>
          <p:cNvSpPr/>
          <p:nvPr/>
        </p:nvSpPr>
        <p:spPr>
          <a:xfrm>
            <a:off x="1270862" y="1925664"/>
            <a:ext cx="9639945" cy="150333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4450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662150F6-3804-422B-B65B-5D0346C6C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74039">
            <a:off x="9663050" y="4840386"/>
            <a:ext cx="1770374" cy="1145915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4FF91DF-2925-401B-A069-E54811D95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414713">
            <a:off x="711146" y="4642782"/>
            <a:ext cx="1815294" cy="1148586"/>
          </a:xfrm>
          <a:prstGeom prst="rect">
            <a:avLst/>
          </a:prstGeom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65268985-22E5-4DB4-8CAF-B3E68AD5E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06217" y="4100618"/>
            <a:ext cx="1169234" cy="2232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DD65109-6CAC-4F77-91C8-B39C4B535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8673" name="Picture 1">
            <a:extLst>
              <a:ext uri="{FF2B5EF4-FFF2-40B4-BE49-F238E27FC236}">
                <a16:creationId xmlns:a16="http://schemas.microsoft.com/office/drawing/2014/main" id="{E247CB74-B772-455B-A2EA-59B316B7D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76" y="1532747"/>
            <a:ext cx="2907544" cy="232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65EFAADD-99F9-4793-A502-6DED66F57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669" y="11926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C2469058-5A9A-4A77-A1EB-3DDAED114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2" y="4110627"/>
            <a:ext cx="2793908" cy="202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E2C991-C8B8-4263-A16B-08683FD7B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269" y="42175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8677" name="Picture 5">
            <a:extLst>
              <a:ext uri="{FF2B5EF4-FFF2-40B4-BE49-F238E27FC236}">
                <a16:creationId xmlns:a16="http://schemas.microsoft.com/office/drawing/2014/main" id="{3A310FBF-D3D3-4BE1-8DBA-D8B91EEF5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350" y="2385392"/>
            <a:ext cx="3370913" cy="259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61E222-D4FC-48DF-BA00-A0900F7B588C}"/>
              </a:ext>
            </a:extLst>
          </p:cNvPr>
          <p:cNvSpPr/>
          <p:nvPr/>
        </p:nvSpPr>
        <p:spPr>
          <a:xfrm>
            <a:off x="262614" y="938504"/>
            <a:ext cx="4883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Các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đô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̀ </a:t>
            </a: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vật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có </a:t>
            </a: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dạng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nón</a:t>
            </a:r>
            <a:endParaRPr lang="en-US" sz="3200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B1FD74-87C7-49F6-9D3F-7817D8E7913A}"/>
              </a:ext>
            </a:extLst>
          </p:cNvPr>
          <p:cNvSpPr/>
          <p:nvPr/>
        </p:nvSpPr>
        <p:spPr>
          <a:xfrm>
            <a:off x="6386774" y="938504"/>
            <a:ext cx="47227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Các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đô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̀ </a:t>
            </a: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vật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có </a:t>
            </a: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dạng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32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tru</a:t>
            </a:r>
            <a:r>
              <a:rPr lang="en-US" sz="32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̣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7245A10-0137-483B-97D9-828BDF300080}"/>
              </a:ext>
            </a:extLst>
          </p:cNvPr>
          <p:cNvSpPr/>
          <p:nvPr/>
        </p:nvSpPr>
        <p:spPr>
          <a:xfrm>
            <a:off x="5830783" y="1401285"/>
            <a:ext cx="45719" cy="8395841"/>
          </a:xfrm>
          <a:prstGeom prst="arc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1344A790-228B-4B5E-B7BE-9AC4E5F29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9" y="1791428"/>
            <a:ext cx="3789432" cy="30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24C3914-2289-42CF-8CFF-14253D554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20" y="1663876"/>
            <a:ext cx="3925779" cy="284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851E285-3FFF-4268-8A24-3B497F82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631" y="1791428"/>
            <a:ext cx="3513417" cy="27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1FF415BA-D0A4-4755-9ED3-A477925EB8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40165">
            <a:off x="72010" y="-12211"/>
            <a:ext cx="874670" cy="8285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F59E4-6B47-4C9A-B8D2-F6E9CB4C6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559" y="111209"/>
            <a:ext cx="1219128" cy="940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F83817-52E6-495C-8D13-A15BE4A7C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4884" y="4998559"/>
            <a:ext cx="171312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48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414;p58"/>
          <p:cNvGrpSpPr/>
          <p:nvPr/>
        </p:nvGrpSpPr>
        <p:grpSpPr>
          <a:xfrm>
            <a:off x="405743" y="782170"/>
            <a:ext cx="11501248" cy="6527237"/>
            <a:chOff x="675702" y="174781"/>
            <a:chExt cx="8625936" cy="4895428"/>
          </a:xfrm>
        </p:grpSpPr>
        <p:sp>
          <p:nvSpPr>
            <p:cNvPr id="5" name="Google Shape;2415;p58"/>
            <p:cNvSpPr/>
            <p:nvPr/>
          </p:nvSpPr>
          <p:spPr>
            <a:xfrm>
              <a:off x="675702" y="588999"/>
              <a:ext cx="8625936" cy="3781941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16;p58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17;p58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420;p58"/>
          <p:cNvGrpSpPr/>
          <p:nvPr/>
        </p:nvGrpSpPr>
        <p:grpSpPr>
          <a:xfrm rot="-3780534">
            <a:off x="1252056" y="903345"/>
            <a:ext cx="1072312" cy="1279128"/>
            <a:chOff x="7663650" y="-223800"/>
            <a:chExt cx="1364498" cy="1627668"/>
          </a:xfrm>
        </p:grpSpPr>
        <p:sp>
          <p:nvSpPr>
            <p:cNvPr id="9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441;p58"/>
          <p:cNvGrpSpPr/>
          <p:nvPr/>
        </p:nvGrpSpPr>
        <p:grpSpPr>
          <a:xfrm rot="-872953">
            <a:off x="9630709" y="5237603"/>
            <a:ext cx="1702944" cy="1378813"/>
            <a:chOff x="8196023" y="1954943"/>
            <a:chExt cx="1556011" cy="1259847"/>
          </a:xfrm>
        </p:grpSpPr>
        <p:sp>
          <p:nvSpPr>
            <p:cNvPr id="30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85009" y="2421780"/>
            <a:ext cx="12112830" cy="3221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TIẾT -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HOẠT ĐỘNG THỰC HÀNH VÀ TRẢI NGHIỆM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46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CHỦ ĐỀ 3: TẠO ĐỒ DÙNG DẠNG</a:t>
            </a:r>
            <a:endParaRPr lang="en-US" sz="4600" b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46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HÌNH NÓN, HÌNH TRỤ</a:t>
            </a:r>
            <a:endParaRPr lang="en-US" sz="4600" b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(3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</a:t>
            </a:r>
            <a:endParaRPr lang="vi-VN" sz="36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F22B4-FAB0-A7E8-619F-561CCB04C3FB}"/>
              </a:ext>
            </a:extLst>
          </p:cNvPr>
          <p:cNvSpPr txBox="1"/>
          <p:nvPr/>
        </p:nvSpPr>
        <p:spPr>
          <a:xfrm>
            <a:off x="2232244" y="332205"/>
            <a:ext cx="6974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TRUNG HỌC CƠ 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…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Freeform 14">
            <a:extLst>
              <a:ext uri="{FF2B5EF4-FFF2-40B4-BE49-F238E27FC236}">
                <a16:creationId xmlns:a16="http://schemas.microsoft.com/office/drawing/2014/main" id="{33334373-8A0B-0556-8C65-767CD5991E06}"/>
              </a:ext>
            </a:extLst>
          </p:cNvPr>
          <p:cNvSpPr/>
          <p:nvPr/>
        </p:nvSpPr>
        <p:spPr>
          <a:xfrm>
            <a:off x="405742" y="4673056"/>
            <a:ext cx="3657600" cy="2025396"/>
          </a:xfrm>
          <a:custGeom>
            <a:avLst/>
            <a:gdLst/>
            <a:ahLst/>
            <a:cxnLst/>
            <a:rect l="l" t="t" r="r" b="b"/>
            <a:pathLst>
              <a:path w="3657600" h="2025396">
                <a:moveTo>
                  <a:pt x="0" y="0"/>
                </a:moveTo>
                <a:lnTo>
                  <a:pt x="3657600" y="0"/>
                </a:lnTo>
                <a:lnTo>
                  <a:pt x="3657600" y="2025396"/>
                </a:lnTo>
                <a:lnTo>
                  <a:pt x="0" y="202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058C1443-FB84-EA6E-79F8-4CAF56F711BA}"/>
              </a:ext>
            </a:extLst>
          </p:cNvPr>
          <p:cNvSpPr/>
          <p:nvPr/>
        </p:nvSpPr>
        <p:spPr>
          <a:xfrm>
            <a:off x="10034199" y="620940"/>
            <a:ext cx="2161243" cy="1415161"/>
          </a:xfrm>
          <a:custGeom>
            <a:avLst/>
            <a:gdLst/>
            <a:ahLst/>
            <a:cxnLst/>
            <a:rect l="l" t="t" r="r" b="b"/>
            <a:pathLst>
              <a:path w="5459104" h="4114800">
                <a:moveTo>
                  <a:pt x="0" y="0"/>
                </a:moveTo>
                <a:lnTo>
                  <a:pt x="5459104" y="0"/>
                </a:lnTo>
                <a:lnTo>
                  <a:pt x="5459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18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vi-VN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BFB0ED-621C-499E-A332-25E6CE96C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1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2093B3-E903-44A5-A618-4DEC3E5791DD}"/>
              </a:ext>
            </a:extLst>
          </p:cNvPr>
          <p:cNvSpPr/>
          <p:nvPr/>
        </p:nvSpPr>
        <p:spPr>
          <a:xfrm>
            <a:off x="514775" y="282474"/>
            <a:ext cx="5210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Nội dung chính của chủ đề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EF5D72-8C13-4F45-B9C1-F5604A48B870}"/>
              </a:ext>
            </a:extLst>
          </p:cNvPr>
          <p:cNvSpPr/>
          <p:nvPr/>
        </p:nvSpPr>
        <p:spPr>
          <a:xfrm>
            <a:off x="424307" y="872355"/>
            <a:ext cx="7168950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Hình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nón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hình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cuộc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sống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hoại 008_sd">
            <a:hlinkClick r:id="" action="ppaction://media"/>
            <a:extLst>
              <a:ext uri="{FF2B5EF4-FFF2-40B4-BE49-F238E27FC236}">
                <a16:creationId xmlns:a16="http://schemas.microsoft.com/office/drawing/2014/main" id="{39F15C25-4BEE-4018-A539-60DBC6580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6542" y="6194631"/>
            <a:ext cx="406400" cy="406400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BDBBB9B2-4E69-4819-9421-5CC2CD8E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9" y="1791428"/>
            <a:ext cx="3789432" cy="30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0EABFE7-7748-4E93-BE53-5EEF7FF4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12" y="1967881"/>
            <a:ext cx="3925779" cy="284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3A83294-F7B5-45B9-B915-4E111BD04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883" y="2077686"/>
            <a:ext cx="3513417" cy="27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0A9C64-B0AE-4D20-B33D-54AB02FA3909}"/>
              </a:ext>
            </a:extLst>
          </p:cNvPr>
          <p:cNvSpPr/>
          <p:nvPr/>
        </p:nvSpPr>
        <p:spPr>
          <a:xfrm>
            <a:off x="2676856" y="5120151"/>
            <a:ext cx="74409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sát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các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hình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ảnh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hãy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chỉ ra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các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đặc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điểm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của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hình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nón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hình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tru</a:t>
            </a:r>
            <a:r>
              <a:rPr lang="en-US" sz="3600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̣?</a:t>
            </a:r>
            <a:endParaRPr lang="en-US" sz="3600" dirty="0">
              <a:solidFill>
                <a:srgbClr val="EB6E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7450A676-712F-47BA-A251-0E2A251953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9110" y="4878690"/>
            <a:ext cx="1716013" cy="18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77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85EB92A4-53A6-40C7-965A-AED75A90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3" y="2075107"/>
            <a:ext cx="3968410" cy="324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BEF027FC-5DE9-4AAD-AE70-70B3A51B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38" y="1875006"/>
            <a:ext cx="4980994" cy="413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4084AE-C91F-486D-9B87-CDEE2059225C}"/>
              </a:ext>
            </a:extLst>
          </p:cNvPr>
          <p:cNvSpPr/>
          <p:nvPr/>
        </p:nvSpPr>
        <p:spPr>
          <a:xfrm>
            <a:off x="2544292" y="5291816"/>
            <a:ext cx="2826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Bán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kính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đáy</a:t>
            </a:r>
            <a:endParaRPr lang="en-US" sz="3600" b="1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32773" name="Straight Arrow Connector 32772">
            <a:extLst>
              <a:ext uri="{FF2B5EF4-FFF2-40B4-BE49-F238E27FC236}">
                <a16:creationId xmlns:a16="http://schemas.microsoft.com/office/drawing/2014/main" id="{C0131761-1EEC-4993-8086-75CE5B8B64CD}"/>
              </a:ext>
            </a:extLst>
          </p:cNvPr>
          <p:cNvCxnSpPr/>
          <p:nvPr/>
        </p:nvCxnSpPr>
        <p:spPr>
          <a:xfrm flipH="1">
            <a:off x="3740721" y="1971304"/>
            <a:ext cx="712520" cy="45126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2CA5E1C-ACC5-463A-8B18-100214E8EEB0}"/>
              </a:ext>
            </a:extLst>
          </p:cNvPr>
          <p:cNvCxnSpPr>
            <a:cxnSpLocks/>
          </p:cNvCxnSpPr>
          <p:nvPr/>
        </p:nvCxnSpPr>
        <p:spPr>
          <a:xfrm>
            <a:off x="2410685" y="2276104"/>
            <a:ext cx="890854" cy="63978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04F111A-625E-4852-ACF9-A3D4213F8D48}"/>
              </a:ext>
            </a:extLst>
          </p:cNvPr>
          <p:cNvCxnSpPr>
            <a:cxnSpLocks/>
          </p:cNvCxnSpPr>
          <p:nvPr/>
        </p:nvCxnSpPr>
        <p:spPr>
          <a:xfrm flipH="1" flipV="1">
            <a:off x="3627905" y="3698415"/>
            <a:ext cx="112816" cy="173646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5A391EC-38DA-41EB-8AAD-18E50BC4FFF5}"/>
              </a:ext>
            </a:extLst>
          </p:cNvPr>
          <p:cNvCxnSpPr>
            <a:cxnSpLocks/>
          </p:cNvCxnSpPr>
          <p:nvPr/>
        </p:nvCxnSpPr>
        <p:spPr>
          <a:xfrm flipV="1">
            <a:off x="1157053" y="3698415"/>
            <a:ext cx="1688946" cy="173646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88D6A1B-AB9D-4EF6-B84D-3F2CA84E700F}"/>
              </a:ext>
            </a:extLst>
          </p:cNvPr>
          <p:cNvCxnSpPr/>
          <p:nvPr/>
        </p:nvCxnSpPr>
        <p:spPr>
          <a:xfrm flipH="1">
            <a:off x="4096981" y="3007532"/>
            <a:ext cx="712520" cy="45126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784" name="Freeform 36">
            <a:extLst>
              <a:ext uri="{FF2B5EF4-FFF2-40B4-BE49-F238E27FC236}">
                <a16:creationId xmlns:a16="http://schemas.microsoft.com/office/drawing/2014/main" id="{BB3BD3ED-791D-4208-8C30-FB9EEAC6B302}"/>
              </a:ext>
            </a:extLst>
          </p:cNvPr>
          <p:cNvSpPr>
            <a:spLocks/>
          </p:cNvSpPr>
          <p:nvPr/>
        </p:nvSpPr>
        <p:spPr bwMode="auto">
          <a:xfrm>
            <a:off x="15875" y="17463"/>
            <a:ext cx="814388" cy="68262"/>
          </a:xfrm>
          <a:custGeom>
            <a:avLst/>
            <a:gdLst>
              <a:gd name="T0" fmla="*/ 0 w 1281"/>
              <a:gd name="T1" fmla="*/ 22 h 106"/>
              <a:gd name="T2" fmla="*/ 635 w 1281"/>
              <a:gd name="T3" fmla="*/ 102 h 106"/>
              <a:gd name="T4" fmla="*/ 1281 w 1281"/>
              <a:gd name="T5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81" h="106">
                <a:moveTo>
                  <a:pt x="0" y="22"/>
                </a:moveTo>
                <a:cubicBezTo>
                  <a:pt x="211" y="64"/>
                  <a:pt x="422" y="106"/>
                  <a:pt x="635" y="102"/>
                </a:cubicBezTo>
                <a:cubicBezTo>
                  <a:pt x="848" y="98"/>
                  <a:pt x="1179" y="32"/>
                  <a:pt x="1281" y="0"/>
                </a:cubicBezTo>
              </a:path>
            </a:pathLst>
          </a:custGeom>
          <a:noFill/>
          <a:ln w="19050" cmpd="sng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85" name="Picture 32784">
            <a:extLst>
              <a:ext uri="{FF2B5EF4-FFF2-40B4-BE49-F238E27FC236}">
                <a16:creationId xmlns:a16="http://schemas.microsoft.com/office/drawing/2014/main" id="{F50FF92E-8F42-4CB8-8C7E-25C9982A8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865" y="4166203"/>
            <a:ext cx="1577023" cy="19491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190F81A-F61F-4795-B4A7-869AEB900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468" y="5075520"/>
            <a:ext cx="1674419" cy="206951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087183-59DB-4667-B859-F0BB91F15BDA}"/>
              </a:ext>
            </a:extLst>
          </p:cNvPr>
          <p:cNvCxnSpPr>
            <a:cxnSpLocks/>
          </p:cNvCxnSpPr>
          <p:nvPr/>
        </p:nvCxnSpPr>
        <p:spPr>
          <a:xfrm flipH="1" flipV="1">
            <a:off x="9202910" y="4166204"/>
            <a:ext cx="1120181" cy="184271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136D905-1337-4EBD-95E1-8D4A9A044BA4}"/>
              </a:ext>
            </a:extLst>
          </p:cNvPr>
          <p:cNvCxnSpPr>
            <a:cxnSpLocks/>
          </p:cNvCxnSpPr>
          <p:nvPr/>
        </p:nvCxnSpPr>
        <p:spPr>
          <a:xfrm flipV="1">
            <a:off x="7502631" y="4263660"/>
            <a:ext cx="1062128" cy="162814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51C9B71-C0CB-4B60-B1A6-C613A630B63E}"/>
              </a:ext>
            </a:extLst>
          </p:cNvPr>
          <p:cNvCxnSpPr>
            <a:cxnSpLocks/>
          </p:cNvCxnSpPr>
          <p:nvPr/>
        </p:nvCxnSpPr>
        <p:spPr>
          <a:xfrm flipV="1">
            <a:off x="7529311" y="5178996"/>
            <a:ext cx="959042" cy="72746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18811F8-074E-4DDB-A5B8-BE07D0F0C8F9}"/>
              </a:ext>
            </a:extLst>
          </p:cNvPr>
          <p:cNvCxnSpPr>
            <a:cxnSpLocks/>
          </p:cNvCxnSpPr>
          <p:nvPr/>
        </p:nvCxnSpPr>
        <p:spPr>
          <a:xfrm flipH="1" flipV="1">
            <a:off x="9008918" y="5069713"/>
            <a:ext cx="1314173" cy="93920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18F560-8C0D-4CB9-9745-430013B36BC5}"/>
              </a:ext>
            </a:extLst>
          </p:cNvPr>
          <p:cNvCxnSpPr>
            <a:cxnSpLocks/>
          </p:cNvCxnSpPr>
          <p:nvPr/>
        </p:nvCxnSpPr>
        <p:spPr>
          <a:xfrm flipH="1">
            <a:off x="8820266" y="3385902"/>
            <a:ext cx="706583" cy="116026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9AB42F6-DB43-4F82-8AB9-CD15B0D51222}"/>
              </a:ext>
            </a:extLst>
          </p:cNvPr>
          <p:cNvCxnSpPr>
            <a:cxnSpLocks/>
          </p:cNvCxnSpPr>
          <p:nvPr/>
        </p:nvCxnSpPr>
        <p:spPr>
          <a:xfrm flipH="1">
            <a:off x="9699169" y="4466263"/>
            <a:ext cx="760710" cy="10835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799" name="Rectangle 32798">
            <a:extLst>
              <a:ext uri="{FF2B5EF4-FFF2-40B4-BE49-F238E27FC236}">
                <a16:creationId xmlns:a16="http://schemas.microsoft.com/office/drawing/2014/main" id="{6831BC59-13B3-4974-81E2-139CFFC7005E}"/>
              </a:ext>
            </a:extLst>
          </p:cNvPr>
          <p:cNvSpPr/>
          <p:nvPr/>
        </p:nvSpPr>
        <p:spPr>
          <a:xfrm>
            <a:off x="1055695" y="1718131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Chiều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cao</a:t>
            </a:r>
            <a:endParaRPr lang="en-US" sz="3600" b="1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129625D-16CC-4435-B9E4-6F07114D0A32}"/>
              </a:ext>
            </a:extLst>
          </p:cNvPr>
          <p:cNvSpPr/>
          <p:nvPr/>
        </p:nvSpPr>
        <p:spPr>
          <a:xfrm>
            <a:off x="1877889" y="305030"/>
            <a:ext cx="2575352" cy="796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Hình</a:t>
            </a:r>
            <a:r>
              <a:rPr lang="en-US" sz="4000" b="1" dirty="0"/>
              <a:t> </a:t>
            </a:r>
            <a:r>
              <a:rPr lang="en-US" sz="4000" b="1" dirty="0" err="1"/>
              <a:t>nón</a:t>
            </a:r>
            <a:endParaRPr lang="en-US" sz="4000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C2C873-E7BB-4691-B024-2CB545C66337}"/>
              </a:ext>
            </a:extLst>
          </p:cNvPr>
          <p:cNvSpPr/>
          <p:nvPr/>
        </p:nvSpPr>
        <p:spPr>
          <a:xfrm>
            <a:off x="7720286" y="363695"/>
            <a:ext cx="2973573" cy="71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Hình</a:t>
            </a:r>
            <a:r>
              <a:rPr lang="en-US" sz="4000" b="1" dirty="0"/>
              <a:t> </a:t>
            </a:r>
            <a:r>
              <a:rPr lang="en-US" sz="4000" b="1" dirty="0" err="1"/>
              <a:t>tru</a:t>
            </a:r>
            <a:r>
              <a:rPr lang="en-US" sz="4000" b="1" dirty="0"/>
              <a:t>̣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8C116E3-FC85-4807-B210-C55B27CAF543}"/>
              </a:ext>
            </a:extLst>
          </p:cNvPr>
          <p:cNvSpPr/>
          <p:nvPr/>
        </p:nvSpPr>
        <p:spPr>
          <a:xfrm>
            <a:off x="140575" y="5305965"/>
            <a:ext cx="18389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Mặt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đáy</a:t>
            </a:r>
            <a:endParaRPr lang="en-US" sz="3600" b="1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4933D1B-7CCE-47C9-9AD9-F4E7EA0654D0}"/>
              </a:ext>
            </a:extLst>
          </p:cNvPr>
          <p:cNvSpPr/>
          <p:nvPr/>
        </p:nvSpPr>
        <p:spPr>
          <a:xfrm>
            <a:off x="3983086" y="1408073"/>
            <a:ext cx="1159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Đỉnh</a:t>
            </a:r>
            <a:endParaRPr lang="en-US" sz="3600" b="1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658457-8E5B-413A-83CC-3C30D99B5086}"/>
              </a:ext>
            </a:extLst>
          </p:cNvPr>
          <p:cNvSpPr/>
          <p:nvPr/>
        </p:nvSpPr>
        <p:spPr>
          <a:xfrm>
            <a:off x="10321220" y="3662454"/>
            <a:ext cx="16072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600" b="1" dirty="0">
                <a:solidFill>
                  <a:srgbClr val="EB6E1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</a:t>
            </a:r>
            <a:r>
              <a:rPr lang="vi-VN" sz="3600" b="1" dirty="0">
                <a:solidFill>
                  <a:srgbClr val="EB6E1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EB6E1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solidFill>
                  <a:srgbClr val="EB6E1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sinh</a:t>
            </a:r>
            <a:endParaRPr lang="en-US" sz="3600" b="1" dirty="0">
              <a:solidFill>
                <a:srgbClr val="EB6E19"/>
              </a:solidFill>
              <a:highlight>
                <a:srgbClr val="FFFFFF"/>
              </a:highlight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A985240-747C-45B7-A7FD-BFA1E24DBDE9}"/>
              </a:ext>
            </a:extLst>
          </p:cNvPr>
          <p:cNvSpPr/>
          <p:nvPr/>
        </p:nvSpPr>
        <p:spPr>
          <a:xfrm>
            <a:off x="6549309" y="5854455"/>
            <a:ext cx="18389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Mặt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đáy</a:t>
            </a:r>
            <a:endParaRPr lang="en-US" sz="3600" b="1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AFB8961-ABA5-424A-B0E2-443DFE700EFD}"/>
              </a:ext>
            </a:extLst>
          </p:cNvPr>
          <p:cNvSpPr/>
          <p:nvPr/>
        </p:nvSpPr>
        <p:spPr>
          <a:xfrm>
            <a:off x="9128754" y="5891806"/>
            <a:ext cx="2826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Bán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kính</a:t>
            </a: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đáy</a:t>
            </a:r>
            <a:endParaRPr lang="en-US" sz="3600" b="1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D348E2E-ED0E-4245-9F6B-071DAA9582AD}"/>
              </a:ext>
            </a:extLst>
          </p:cNvPr>
          <p:cNvSpPr/>
          <p:nvPr/>
        </p:nvSpPr>
        <p:spPr>
          <a:xfrm>
            <a:off x="4744839" y="2574966"/>
            <a:ext cx="16072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</a:t>
            </a:r>
            <a:r>
              <a:rPr lang="vi-VN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sinh</a:t>
            </a:r>
            <a:endParaRPr lang="en-US" sz="3600" b="1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03D1297-BA92-4CBE-A71D-0F77118DF776}"/>
              </a:ext>
            </a:extLst>
          </p:cNvPr>
          <p:cNvSpPr/>
          <p:nvPr/>
        </p:nvSpPr>
        <p:spPr>
          <a:xfrm>
            <a:off x="8431070" y="2558455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fr-FR" sz="3600" b="1" dirty="0" err="1">
                <a:solidFill>
                  <a:srgbClr val="EB6E1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Chiều</a:t>
            </a:r>
            <a:r>
              <a:rPr lang="fr-FR" sz="3600" b="1" dirty="0">
                <a:solidFill>
                  <a:srgbClr val="EB6E1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EB6E1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cao</a:t>
            </a:r>
            <a:endParaRPr lang="en-US" sz="3600" b="1" dirty="0">
              <a:solidFill>
                <a:srgbClr val="EB6E19"/>
              </a:solidFill>
              <a:highlight>
                <a:srgbClr val="FFFFFF"/>
              </a:highlight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7ACBDBB6-C076-48D1-AEAD-501D2968FAA4}"/>
              </a:ext>
            </a:extLst>
          </p:cNvPr>
          <p:cNvSpPr/>
          <p:nvPr/>
        </p:nvSpPr>
        <p:spPr>
          <a:xfrm>
            <a:off x="6329552" y="1626915"/>
            <a:ext cx="45719" cy="8395841"/>
          </a:xfrm>
          <a:prstGeom prst="arc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30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799" grpId="0"/>
      <p:bldP spid="32" grpId="0" animBg="1"/>
      <p:bldP spid="33" grpId="0" animBg="1"/>
      <p:bldP spid="85" grpId="0"/>
      <p:bldP spid="86" grpId="0"/>
      <p:bldP spid="87" grpId="0"/>
      <p:bldP spid="88" grpId="0"/>
      <p:bldP spid="89" grpId="0"/>
      <p:bldP spid="90" grpId="0"/>
      <p:bldP spid="92" grpId="0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8CEA60D1-7D60-4CAC-8AF2-27D183850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374012"/>
            <a:ext cx="1857889" cy="14839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2D832D-F0F0-4E34-9D7E-92C85D92BBFC}"/>
              </a:ext>
            </a:extLst>
          </p:cNvPr>
          <p:cNvSpPr/>
          <p:nvPr/>
        </p:nvSpPr>
        <p:spPr>
          <a:xfrm>
            <a:off x="629392" y="1506103"/>
            <a:ext cx="10984676" cy="206837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CC9E8-A8BC-4A68-BBF4-F2178C6C2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211" y="5374012"/>
            <a:ext cx="2275761" cy="1096653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DE233A70-D2F9-4036-A898-55832BD27144}"/>
              </a:ext>
            </a:extLst>
          </p:cNvPr>
          <p:cNvSpPr/>
          <p:nvPr/>
        </p:nvSpPr>
        <p:spPr>
          <a:xfrm>
            <a:off x="7585422" y="4722290"/>
            <a:ext cx="3928571" cy="1753125"/>
          </a:xfrm>
          <a:custGeom>
            <a:avLst/>
            <a:gdLst/>
            <a:ahLst/>
            <a:cxnLst/>
            <a:rect l="l" t="t" r="r" b="b"/>
            <a:pathLst>
              <a:path w="4512944" h="2013901">
                <a:moveTo>
                  <a:pt x="0" y="0"/>
                </a:moveTo>
                <a:lnTo>
                  <a:pt x="4512944" y="0"/>
                </a:lnTo>
                <a:lnTo>
                  <a:pt x="4512944" y="2013902"/>
                </a:lnTo>
                <a:lnTo>
                  <a:pt x="0" y="20139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9F3F09-D87A-44DE-B78F-B9446D61052F}"/>
              </a:ext>
            </a:extLst>
          </p:cNvPr>
          <p:cNvSpPr/>
          <p:nvPr/>
        </p:nvSpPr>
        <p:spPr>
          <a:xfrm>
            <a:off x="823356" y="1589228"/>
            <a:ext cx="106906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Báo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cáo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kết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quả </a:t>
            </a:r>
            <a:r>
              <a:rPr lang="fr-FR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nhiệm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vụ </a:t>
            </a:r>
            <a:r>
              <a:rPr lang="fr-FR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được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giao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ở </a:t>
            </a:r>
            <a:r>
              <a:rPr lang="fr-FR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giơ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̀ </a:t>
            </a:r>
            <a:r>
              <a:rPr lang="fr-FR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học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trước</a:t>
            </a:r>
            <a:r>
              <a:rPr lang="fr-F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 :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Sưu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tầm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các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ảnh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vê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̀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những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đô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̀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vật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được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thiết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kê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́,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chê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́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tạo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ở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dạng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nón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hình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600" b="1" i="1" dirty="0" err="1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tru</a:t>
            </a:r>
            <a:r>
              <a:rPr lang="fr-FR" sz="3600" b="1" i="1" dirty="0">
                <a:solidFill>
                  <a:srgbClr val="EB6E19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̣.</a:t>
            </a:r>
            <a:endParaRPr lang="en-US" sz="3600" b="1" i="1" dirty="0">
              <a:solidFill>
                <a:srgbClr val="EB6E19"/>
              </a:solidFill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3C86B5-9584-4A7B-87D2-DDAF9B1494CD}"/>
              </a:ext>
            </a:extLst>
          </p:cNvPr>
          <p:cNvSpPr/>
          <p:nvPr/>
        </p:nvSpPr>
        <p:spPr>
          <a:xfrm>
            <a:off x="344384" y="325235"/>
            <a:ext cx="1126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 algn="just">
              <a:spcAft>
                <a:spcPts val="0"/>
              </a:spcAft>
            </a:pP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2. Kĩ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năng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tìm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kiếm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thông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tin và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trình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bày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kết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quả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hoạt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động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      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học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tập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Yu Mincho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98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Climate Change Lesson by Slidesgo">
  <a:themeElements>
    <a:clrScheme name="Simple Light">
      <a:dk1>
        <a:srgbClr val="333333"/>
      </a:dk1>
      <a:lt1>
        <a:srgbClr val="FFFFFF"/>
      </a:lt1>
      <a:dk2>
        <a:srgbClr val="6BE8E4"/>
      </a:dk2>
      <a:lt2>
        <a:srgbClr val="E0FFB8"/>
      </a:lt2>
      <a:accent1>
        <a:srgbClr val="FFDB76"/>
      </a:accent1>
      <a:accent2>
        <a:srgbClr val="FBB98F"/>
      </a:accent2>
      <a:accent3>
        <a:srgbClr val="FF8597"/>
      </a:accent3>
      <a:accent4>
        <a:srgbClr val="7A5C5C"/>
      </a:accent4>
      <a:accent5>
        <a:srgbClr val="26BCB6"/>
      </a:accent5>
      <a:accent6>
        <a:srgbClr val="F58020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b="1" dirty="0" smtClean="0">
            <a:solidFill>
              <a:srgbClr val="00206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dcmitype/"/>
    <ds:schemaRef ds:uri="http://purl.org/dc/terms/"/>
    <ds:schemaRef ds:uri="71af3243-3dd4-4a8d-8c0d-dd76da1f02a5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16468</TotalTime>
  <Words>357</Words>
  <Application>Microsoft Office PowerPoint</Application>
  <PresentationFormat>Widescreen</PresentationFormat>
  <Paragraphs>56</Paragraphs>
  <Slides>17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Yu Mincho</vt:lpstr>
      <vt:lpstr>Arial</vt:lpstr>
      <vt:lpstr>Bahiana</vt:lpstr>
      <vt:lpstr>Bebas Neue</vt:lpstr>
      <vt:lpstr>Bellota Text</vt:lpstr>
      <vt:lpstr>Calibri</vt:lpstr>
      <vt:lpstr>Calibri Light</vt:lpstr>
      <vt:lpstr>Commissioner</vt:lpstr>
      <vt:lpstr>Didact Gothic</vt:lpstr>
      <vt:lpstr>Fredoka</vt:lpstr>
      <vt:lpstr>Fredoka One</vt:lpstr>
      <vt:lpstr>Nunito Light</vt:lpstr>
      <vt:lpstr>Odibee Sans</vt:lpstr>
      <vt:lpstr>Permanent Marker</vt:lpstr>
      <vt:lpstr>Roboto Condensed</vt:lpstr>
      <vt:lpstr>Tahoma</vt:lpstr>
      <vt:lpstr>Times New Roman</vt:lpstr>
      <vt:lpstr>Climate Change Lesson by Slidesgo</vt:lpstr>
      <vt:lpstr>End of the School Year by Slidesgo</vt:lpstr>
      <vt:lpstr>Math Mystery Escape Room by Slidesgo</vt:lpstr>
      <vt:lpstr>1_Office Theme</vt:lpstr>
      <vt:lpstr>PowerPoint Presentation</vt:lpstr>
      <vt:lpstr>HOẠT ĐỘNG  MỞ ĐẦU</vt:lpstr>
      <vt:lpstr>PowerPoint Presentation</vt:lpstr>
      <vt:lpstr>PowerPoint Presentation</vt:lpstr>
      <vt:lpstr>PowerPoint Presentation</vt:lpstr>
      <vt:lpstr>HOẠT ĐỘNG  HÌNH THÀNH KIẾN THỨC MỚI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 LUYỆN TẬP</vt:lpstr>
      <vt:lpstr>PowerPoint Presentation</vt:lpstr>
      <vt:lpstr>HOẠT ĐỘNG  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690</cp:revision>
  <cp:lastPrinted>2024-03-14T23:59:10Z</cp:lastPrinted>
  <dcterms:created xsi:type="dcterms:W3CDTF">2021-06-07T13:44:30Z</dcterms:created>
  <dcterms:modified xsi:type="dcterms:W3CDTF">2025-12-27T02:36:35Z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