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media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6.xml" ContentType="application/vnd.openxmlformats-officedocument.presentationml.notesSlide+xml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audio7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34" r:id="rId2"/>
    <p:sldId id="257" r:id="rId3"/>
    <p:sldId id="289" r:id="rId4"/>
    <p:sldId id="378" r:id="rId5"/>
    <p:sldId id="433" r:id="rId6"/>
    <p:sldId id="339" r:id="rId7"/>
    <p:sldId id="340" r:id="rId8"/>
    <p:sldId id="341" r:id="rId9"/>
    <p:sldId id="369" r:id="rId10"/>
    <p:sldId id="400" r:id="rId11"/>
    <p:sldId id="401" r:id="rId12"/>
    <p:sldId id="375" r:id="rId13"/>
    <p:sldId id="398" r:id="rId14"/>
    <p:sldId id="402" r:id="rId15"/>
    <p:sldId id="403" r:id="rId16"/>
    <p:sldId id="404" r:id="rId17"/>
    <p:sldId id="381" r:id="rId18"/>
    <p:sldId id="415" r:id="rId19"/>
    <p:sldId id="370" r:id="rId20"/>
    <p:sldId id="349" r:id="rId21"/>
    <p:sldId id="342" r:id="rId22"/>
    <p:sldId id="392" r:id="rId23"/>
    <p:sldId id="389" r:id="rId24"/>
    <p:sldId id="390" r:id="rId25"/>
    <p:sldId id="391" r:id="rId26"/>
    <p:sldId id="343" r:id="rId27"/>
    <p:sldId id="383" r:id="rId28"/>
    <p:sldId id="431" r:id="rId29"/>
    <p:sldId id="428" r:id="rId30"/>
    <p:sldId id="385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6CC"/>
    <a:srgbClr val="F6C4FC"/>
    <a:srgbClr val="FFCC99"/>
    <a:srgbClr val="FFFF99"/>
    <a:srgbClr val="CF94D0"/>
    <a:srgbClr val="FF7C80"/>
    <a:srgbClr val="F0926C"/>
    <a:srgbClr val="D19AD2"/>
    <a:srgbClr val="FF99CC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5" autoAdjust="0"/>
    <p:restoredTop sz="93594" autoAdjust="0"/>
  </p:normalViewPr>
  <p:slideViewPr>
    <p:cSldViewPr>
      <p:cViewPr varScale="1">
        <p:scale>
          <a:sx n="75" d="100"/>
          <a:sy n="75" d="100"/>
        </p:scale>
        <p:origin x="782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17/04/2024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4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2.wav"/><Relationship Id="rId18" Type="http://schemas.openxmlformats.org/officeDocument/2006/relationships/image" Target="../media/image23.png"/><Relationship Id="rId26" Type="http://schemas.openxmlformats.org/officeDocument/2006/relationships/image" Target="../media/image15.png"/><Relationship Id="rId3" Type="http://schemas.microsoft.com/office/2007/relationships/media" Target="../media/media7.wav"/><Relationship Id="rId21" Type="http://schemas.openxmlformats.org/officeDocument/2006/relationships/image" Target="../media/image14.png"/><Relationship Id="rId7" Type="http://schemas.microsoft.com/office/2007/relationships/media" Target="../media/media4.wav"/><Relationship Id="rId12" Type="http://schemas.openxmlformats.org/officeDocument/2006/relationships/audio" Target="../media/media3.wav"/><Relationship Id="rId17" Type="http://schemas.openxmlformats.org/officeDocument/2006/relationships/image" Target="../media/image22.png"/><Relationship Id="rId25" Type="http://schemas.openxmlformats.org/officeDocument/2006/relationships/image" Target="../media/image25.png"/><Relationship Id="rId2" Type="http://schemas.openxmlformats.org/officeDocument/2006/relationships/audio" Target="../media/media8.wav"/><Relationship Id="rId16" Type="http://schemas.openxmlformats.org/officeDocument/2006/relationships/image" Target="../media/image21.png"/><Relationship Id="rId20" Type="http://schemas.microsoft.com/office/2007/relationships/hdphoto" Target="../media/hdphoto1.wdp"/><Relationship Id="rId1" Type="http://schemas.microsoft.com/office/2007/relationships/media" Target="../media/media8.wav"/><Relationship Id="rId6" Type="http://schemas.openxmlformats.org/officeDocument/2006/relationships/audio" Target="../media/media6.wav"/><Relationship Id="rId11" Type="http://schemas.microsoft.com/office/2007/relationships/media" Target="../media/media3.wav"/><Relationship Id="rId24" Type="http://schemas.microsoft.com/office/2007/relationships/hdphoto" Target="../media/hdphoto4.wdp"/><Relationship Id="rId5" Type="http://schemas.microsoft.com/office/2007/relationships/media" Target="../media/media6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24.png"/><Relationship Id="rId28" Type="http://schemas.openxmlformats.org/officeDocument/2006/relationships/image" Target="../media/image13.png"/><Relationship Id="rId10" Type="http://schemas.openxmlformats.org/officeDocument/2006/relationships/audio" Target="../media/media5.wav"/><Relationship Id="rId19" Type="http://schemas.openxmlformats.org/officeDocument/2006/relationships/image" Target="../media/image12.png"/><Relationship Id="rId4" Type="http://schemas.openxmlformats.org/officeDocument/2006/relationships/audio" Target="../media/media7.wav"/><Relationship Id="rId9" Type="http://schemas.microsoft.com/office/2007/relationships/media" Target="../media/media5.wav"/><Relationship Id="rId14" Type="http://schemas.openxmlformats.org/officeDocument/2006/relationships/audio" Target="../media/media2.wav"/><Relationship Id="rId22" Type="http://schemas.microsoft.com/office/2007/relationships/hdphoto" Target="../media/hdphoto2.wdp"/><Relationship Id="rId27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slideLayout" Target="../slideLayouts/slideLayout12.xml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2.wav"/><Relationship Id="rId18" Type="http://schemas.openxmlformats.org/officeDocument/2006/relationships/image" Target="../media/image23.png"/><Relationship Id="rId26" Type="http://schemas.openxmlformats.org/officeDocument/2006/relationships/image" Target="../media/image15.png"/><Relationship Id="rId3" Type="http://schemas.microsoft.com/office/2007/relationships/media" Target="../media/media7.wav"/><Relationship Id="rId21" Type="http://schemas.openxmlformats.org/officeDocument/2006/relationships/image" Target="../media/image14.png"/><Relationship Id="rId7" Type="http://schemas.microsoft.com/office/2007/relationships/media" Target="../media/media4.wav"/><Relationship Id="rId12" Type="http://schemas.openxmlformats.org/officeDocument/2006/relationships/audio" Target="../media/media3.wav"/><Relationship Id="rId17" Type="http://schemas.openxmlformats.org/officeDocument/2006/relationships/image" Target="../media/image22.png"/><Relationship Id="rId25" Type="http://schemas.openxmlformats.org/officeDocument/2006/relationships/image" Target="../media/image25.png"/><Relationship Id="rId2" Type="http://schemas.openxmlformats.org/officeDocument/2006/relationships/audio" Target="../media/media8.wav"/><Relationship Id="rId16" Type="http://schemas.openxmlformats.org/officeDocument/2006/relationships/image" Target="../media/image21.png"/><Relationship Id="rId20" Type="http://schemas.microsoft.com/office/2007/relationships/hdphoto" Target="../media/hdphoto1.wdp"/><Relationship Id="rId1" Type="http://schemas.microsoft.com/office/2007/relationships/media" Target="../media/media8.wav"/><Relationship Id="rId6" Type="http://schemas.openxmlformats.org/officeDocument/2006/relationships/audio" Target="../media/media6.wav"/><Relationship Id="rId11" Type="http://schemas.microsoft.com/office/2007/relationships/media" Target="../media/media3.wav"/><Relationship Id="rId24" Type="http://schemas.microsoft.com/office/2007/relationships/hdphoto" Target="../media/hdphoto4.wdp"/><Relationship Id="rId5" Type="http://schemas.microsoft.com/office/2007/relationships/media" Target="../media/media6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24.png"/><Relationship Id="rId28" Type="http://schemas.openxmlformats.org/officeDocument/2006/relationships/image" Target="../media/image13.png"/><Relationship Id="rId10" Type="http://schemas.openxmlformats.org/officeDocument/2006/relationships/audio" Target="../media/media5.wav"/><Relationship Id="rId19" Type="http://schemas.openxmlformats.org/officeDocument/2006/relationships/image" Target="../media/image12.png"/><Relationship Id="rId4" Type="http://schemas.openxmlformats.org/officeDocument/2006/relationships/audio" Target="../media/media7.wav"/><Relationship Id="rId9" Type="http://schemas.microsoft.com/office/2007/relationships/media" Target="../media/media5.wav"/><Relationship Id="rId14" Type="http://schemas.openxmlformats.org/officeDocument/2006/relationships/audio" Target="../media/media2.wav"/><Relationship Id="rId22" Type="http://schemas.microsoft.com/office/2007/relationships/hdphoto" Target="../media/hdphoto2.wdp"/><Relationship Id="rId27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8.wav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013E9-13EE-26E4-C59E-C02ACC4B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GD&amp;ĐT HUYỆN VĂN YÊN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1AE93C-2EF5-8F9D-59B9-56ACB924D26C}"/>
              </a:ext>
            </a:extLst>
          </p:cNvPr>
          <p:cNvSpPr txBox="1">
            <a:spLocks/>
          </p:cNvSpPr>
          <p:nvPr/>
        </p:nvSpPr>
        <p:spPr>
          <a:xfrm>
            <a:off x="576470" y="731838"/>
            <a:ext cx="10972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TH&amp;THCS ĐÔNG CUÔNG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2FE08D-2F9F-D609-8E23-52275A14169D}"/>
              </a:ext>
            </a:extLst>
          </p:cNvPr>
          <p:cNvSpPr txBox="1">
            <a:spLocks/>
          </p:cNvSpPr>
          <p:nvPr/>
        </p:nvSpPr>
        <p:spPr>
          <a:xfrm>
            <a:off x="576470" y="1632642"/>
            <a:ext cx="10972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3 </a:t>
            </a:r>
          </a:p>
          <a:p>
            <a:r>
              <a:rPr lang="en-US" sz="28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Global Success)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99EAF8-5460-897A-4F0D-C0917D857FC7}"/>
              </a:ext>
            </a:extLst>
          </p:cNvPr>
          <p:cNvSpPr txBox="1">
            <a:spLocks/>
          </p:cNvSpPr>
          <p:nvPr/>
        </p:nvSpPr>
        <p:spPr>
          <a:xfrm>
            <a:off x="553279" y="2819400"/>
            <a:ext cx="10972800" cy="1029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3 OUR FRIENDS.</a:t>
            </a:r>
          </a:p>
          <a:p>
            <a:r>
              <a:rPr lang="en-US" sz="3600" b="1" dirty="0" err="1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…. Lesson 1 (1,2,3)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5F01A4-29E1-4105-B78C-18A66CF5EDA6}"/>
              </a:ext>
            </a:extLst>
          </p:cNvPr>
          <p:cNvSpPr txBox="1">
            <a:spLocks/>
          </p:cNvSpPr>
          <p:nvPr/>
        </p:nvSpPr>
        <p:spPr>
          <a:xfrm>
            <a:off x="553279" y="3822161"/>
            <a:ext cx="10972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Đặng</a:t>
            </a:r>
            <a:r>
              <a:rPr lang="en-US" sz="28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US" sz="2800" b="1" dirty="0" err="1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endParaRPr lang="en-US" sz="2800" b="1" dirty="0">
              <a:solidFill>
                <a:srgbClr val="140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505BCB-F41C-9096-5BA5-4441E036C586}"/>
              </a:ext>
            </a:extLst>
          </p:cNvPr>
          <p:cNvSpPr txBox="1">
            <a:spLocks/>
          </p:cNvSpPr>
          <p:nvPr/>
        </p:nvSpPr>
        <p:spPr>
          <a:xfrm>
            <a:off x="457200" y="5640697"/>
            <a:ext cx="10972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40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HỌC 2023-2024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F73DA8-FE1D-05FF-C111-B7B263DA40DF}"/>
              </a:ext>
            </a:extLst>
          </p:cNvPr>
          <p:cNvCxnSpPr/>
          <p:nvPr/>
        </p:nvCxnSpPr>
        <p:spPr>
          <a:xfrm>
            <a:off x="4800600" y="1295400"/>
            <a:ext cx="266700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265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ieu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7315201" y="3507016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>
                <a:cs typeface="Arial" panose="020B0604020202020204" pitchFamily="34" charset="0"/>
              </a:rPr>
              <a:t>ˈmɪs.tər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7874677" y="2415495"/>
            <a:ext cx="17525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Kieu"/>
          <p:cNvSpPr/>
          <p:nvPr/>
        </p:nvSpPr>
        <p:spPr>
          <a:xfrm>
            <a:off x="7633256" y="4169822"/>
            <a:ext cx="218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43" y="1027331"/>
            <a:ext cx="6437408" cy="52099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40633" y="994382"/>
            <a:ext cx="3241142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  <a:endParaRPr lang="vi-VN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is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105400"/>
            <a:ext cx="533400" cy="44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5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ieu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9" name="Kieu"/>
          <p:cNvSpPr/>
          <p:nvPr/>
        </p:nvSpPr>
        <p:spPr>
          <a:xfrm>
            <a:off x="7874677" y="3523491"/>
            <a:ext cx="241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/>
              <a:t>mɪs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Kieu"/>
          <p:cNvSpPr/>
          <p:nvPr/>
        </p:nvSpPr>
        <p:spPr>
          <a:xfrm>
            <a:off x="7843291" y="2415495"/>
            <a:ext cx="24437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Kieu"/>
          <p:cNvSpPr/>
          <p:nvPr/>
        </p:nvSpPr>
        <p:spPr>
          <a:xfrm>
            <a:off x="8344436" y="4186744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bà, cô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82590" y="1561460"/>
            <a:ext cx="2156210" cy="453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876800" y="961385"/>
            <a:ext cx="3241142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Hoa</a:t>
            </a:r>
            <a:endParaRPr lang="vi-VN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105400"/>
            <a:ext cx="510790" cy="4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6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ieu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7874677" y="3523491"/>
            <a:ext cx="1721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 ðæt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7874677" y="2415495"/>
            <a:ext cx="17525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Kieu"/>
          <p:cNvSpPr/>
          <p:nvPr/>
        </p:nvSpPr>
        <p:spPr>
          <a:xfrm>
            <a:off x="7953851" y="4169822"/>
            <a:ext cx="1544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kia, đó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r="19208"/>
          <a:stretch/>
        </p:blipFill>
        <p:spPr>
          <a:xfrm>
            <a:off x="2030230" y="2057400"/>
            <a:ext cx="5061162" cy="3315634"/>
          </a:xfrm>
          <a:prstGeom prst="rect">
            <a:avLst/>
          </a:prstGeom>
        </p:spPr>
      </p:pic>
      <p:pic>
        <p:nvPicPr>
          <p:cNvPr id="3" name="K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816153"/>
            <a:ext cx="457200" cy="3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ieu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t="-2729" r="27238" b="2729"/>
          <a:stretch/>
        </p:blipFill>
        <p:spPr>
          <a:xfrm>
            <a:off x="1524000" y="1809246"/>
            <a:ext cx="5257800" cy="3982482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7874677" y="3523491"/>
            <a:ext cx="1721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ðɪs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7843291" y="2415495"/>
            <a:ext cx="17525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Kieu"/>
          <p:cNvSpPr/>
          <p:nvPr/>
        </p:nvSpPr>
        <p:spPr>
          <a:xfrm>
            <a:off x="8261626" y="4169822"/>
            <a:ext cx="928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h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88078"/>
            <a:ext cx="396044" cy="3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04" y="884718"/>
            <a:ext cx="5422152" cy="5033359"/>
          </a:xfrm>
          <a:prstGeom prst="rect">
            <a:avLst/>
          </a:prstGeom>
        </p:spPr>
      </p:pic>
      <p:pic>
        <p:nvPicPr>
          <p:cNvPr id="8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7" y="738178"/>
            <a:ext cx="5712613" cy="5326441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7228849" y="3401401"/>
            <a:ext cx="241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>
                <a:cs typeface="Arial" panose="020B0604020202020204" pitchFamily="34" charset="0"/>
              </a:rPr>
              <a:t>frend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6781800" y="2229620"/>
            <a:ext cx="35473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friend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Kieu"/>
          <p:cNvSpPr/>
          <p:nvPr/>
        </p:nvSpPr>
        <p:spPr>
          <a:xfrm>
            <a:off x="7244864" y="4164898"/>
            <a:ext cx="2621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bạn, bạn bè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K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84" y="4488063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6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7747954" y="3533981"/>
            <a:ext cx="241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7300905" y="2362200"/>
            <a:ext cx="35473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Kieu"/>
          <p:cNvSpPr/>
          <p:nvPr/>
        </p:nvSpPr>
        <p:spPr>
          <a:xfrm>
            <a:off x="7097127" y="4297478"/>
            <a:ext cx="3954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nó, cái đó, điều đó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77" y="3352800"/>
            <a:ext cx="1387298" cy="1185725"/>
          </a:xfrm>
          <a:prstGeom prst="rect">
            <a:avLst/>
          </a:prstGeom>
        </p:spPr>
      </p:pic>
      <p:pic>
        <p:nvPicPr>
          <p:cNvPr id="13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4" r="24159"/>
          <a:stretch/>
        </p:blipFill>
        <p:spPr>
          <a:xfrm>
            <a:off x="1689924" y="392552"/>
            <a:ext cx="2971801" cy="64654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55985" y="990600"/>
            <a:ext cx="3241142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4176126" y="609600"/>
            <a:ext cx="3748673" cy="1600200"/>
          </a:xfrm>
          <a:prstGeom prst="cloudCallout">
            <a:avLst>
              <a:gd name="adj1" fmla="val -58991"/>
              <a:gd name="adj2" fmla="val 81018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yellow.</a:t>
            </a:r>
            <a:endParaRPr lang="vi-VN" sz="36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5" name="K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72" y="4969209"/>
            <a:ext cx="531226" cy="4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7438411" y="3510890"/>
            <a:ext cx="241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/>
              <a:t>ˈtiː.tʃər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Kieu"/>
          <p:cNvSpPr/>
          <p:nvPr/>
        </p:nvSpPr>
        <p:spPr>
          <a:xfrm>
            <a:off x="7749388" y="4274387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giáo viên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55985" y="990600"/>
            <a:ext cx="3241142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382700"/>
            <a:ext cx="609600" cy="512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5"/>
          <a:stretch/>
        </p:blipFill>
        <p:spPr>
          <a:xfrm flipH="1">
            <a:off x="2560552" y="1224890"/>
            <a:ext cx="5832008" cy="4572000"/>
          </a:xfrm>
          <a:prstGeom prst="rect">
            <a:avLst/>
          </a:prstGeom>
        </p:spPr>
      </p:pic>
      <p:sp>
        <p:nvSpPr>
          <p:cNvPr id="16" name="Bùi Liễu"/>
          <p:cNvSpPr/>
          <p:nvPr/>
        </p:nvSpPr>
        <p:spPr>
          <a:xfrm>
            <a:off x="7315200" y="2553810"/>
            <a:ext cx="35473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teacher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1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9296400" y="3657600"/>
            <a:ext cx="2483605" cy="2033023"/>
            <a:chOff x="9296400" y="3657600"/>
            <a:chExt cx="2483605" cy="2033023"/>
          </a:xfrm>
        </p:grpSpPr>
        <p:sp>
          <p:nvSpPr>
            <p:cNvPr id="21" name="Rounded Rectangle 20"/>
            <p:cNvSpPr/>
            <p:nvPr/>
          </p:nvSpPr>
          <p:spPr>
            <a:xfrm>
              <a:off x="9296400" y="3657600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05"/>
            <a:stretch/>
          </p:blipFill>
          <p:spPr>
            <a:xfrm flipH="1">
              <a:off x="9705739" y="3707868"/>
              <a:ext cx="1828719" cy="1433623"/>
            </a:xfrm>
            <a:prstGeom prst="rect">
              <a:avLst/>
            </a:prstGeom>
          </p:spPr>
        </p:pic>
        <p:sp>
          <p:nvSpPr>
            <p:cNvPr id="50" name="Bùi Liễu"/>
            <p:cNvSpPr/>
            <p:nvPr/>
          </p:nvSpPr>
          <p:spPr>
            <a:xfrm>
              <a:off x="9722358" y="5044292"/>
              <a:ext cx="20576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teacher</a:t>
              </a:r>
              <a:endPara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Bùi Liễu 0968142780"/>
          <p:cNvGrpSpPr/>
          <p:nvPr/>
        </p:nvGrpSpPr>
        <p:grpSpPr>
          <a:xfrm>
            <a:off x="6377931" y="3679206"/>
            <a:ext cx="2362200" cy="2051255"/>
            <a:chOff x="6870830" y="2847771"/>
            <a:chExt cx="2362200" cy="2051255"/>
          </a:xfrm>
        </p:grpSpPr>
        <p:sp>
          <p:nvSpPr>
            <p:cNvPr id="20" name="Rounded Rectangle 19"/>
            <p:cNvSpPr/>
            <p:nvPr/>
          </p:nvSpPr>
          <p:spPr>
            <a:xfrm>
              <a:off x="6870830" y="284777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Bùi Liễu"/>
            <p:cNvSpPr/>
            <p:nvPr/>
          </p:nvSpPr>
          <p:spPr>
            <a:xfrm>
              <a:off x="7497235" y="4314251"/>
              <a:ext cx="110939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it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369" y="3658748"/>
              <a:ext cx="759532" cy="649173"/>
            </a:xfrm>
            <a:prstGeom prst="rect">
              <a:avLst/>
            </a:prstGeom>
          </p:spPr>
        </p:pic>
        <p:pic>
          <p:nvPicPr>
            <p:cNvPr id="45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r="24159"/>
            <a:stretch/>
          </p:blipFill>
          <p:spPr>
            <a:xfrm>
              <a:off x="7687266" y="2884286"/>
              <a:ext cx="832128" cy="1658405"/>
            </a:xfrm>
            <a:prstGeom prst="rect">
              <a:avLst/>
            </a:prstGeom>
          </p:spPr>
        </p:pic>
        <p:sp>
          <p:nvSpPr>
            <p:cNvPr id="51" name="Rounded Rectangular Callout 50"/>
            <p:cNvSpPr/>
            <p:nvPr/>
          </p:nvSpPr>
          <p:spPr>
            <a:xfrm>
              <a:off x="8352827" y="3015455"/>
              <a:ext cx="821202" cy="320284"/>
            </a:xfrm>
            <a:prstGeom prst="wedgeRoundRectCallout">
              <a:avLst>
                <a:gd name="adj1" fmla="val -49078"/>
                <a:gd name="adj2" fmla="val 93041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905000" y="1311572"/>
            <a:ext cx="2448102" cy="2056663"/>
            <a:chOff x="1905000" y="1311572"/>
            <a:chExt cx="2448102" cy="2056663"/>
          </a:xfrm>
        </p:grpSpPr>
        <p:sp>
          <p:nvSpPr>
            <p:cNvPr id="22" name="Rounded Rectangle 21"/>
            <p:cNvSpPr/>
            <p:nvPr/>
          </p:nvSpPr>
          <p:spPr>
            <a:xfrm>
              <a:off x="1990902" y="1387035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484" y="1311572"/>
              <a:ext cx="2186616" cy="171508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05000" y="1516881"/>
              <a:ext cx="1000492" cy="6000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Mr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Bùi Liễu 0968142780"/>
          <p:cNvGrpSpPr/>
          <p:nvPr/>
        </p:nvGrpSpPr>
        <p:grpSpPr>
          <a:xfrm>
            <a:off x="4931137" y="1380851"/>
            <a:ext cx="2362200" cy="1981200"/>
            <a:chOff x="4931137" y="1380851"/>
            <a:chExt cx="2362200" cy="1981200"/>
          </a:xfrm>
        </p:grpSpPr>
        <p:sp>
          <p:nvSpPr>
            <p:cNvPr id="23" name="Rounded Rectangle 22"/>
            <p:cNvSpPr/>
            <p:nvPr/>
          </p:nvSpPr>
          <p:spPr>
            <a:xfrm>
              <a:off x="4931137" y="138085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822764" y="1421169"/>
              <a:ext cx="671527" cy="151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101916" y="1576701"/>
              <a:ext cx="820660" cy="5546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Hoa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39088" y="3578138"/>
            <a:ext cx="3086576" cy="2121471"/>
            <a:chOff x="3239088" y="3578138"/>
            <a:chExt cx="3086576" cy="2121471"/>
          </a:xfrm>
        </p:grpSpPr>
        <p:sp>
          <p:nvSpPr>
            <p:cNvPr id="19" name="Rounded Rectangle 18"/>
            <p:cNvSpPr/>
            <p:nvPr/>
          </p:nvSpPr>
          <p:spPr>
            <a:xfrm>
              <a:off x="35052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Hình ảnh 26" descr="Ảnh có chứa búp bê&#10;&#10;Mô tả được tạo tự động">
              <a:extLst>
                <a:ext uri="{FF2B5EF4-FFF2-40B4-BE49-F238E27FC236}">
                  <a16:creationId xmlns:a16="http://schemas.microsoft.com/office/drawing/2014/main" id="{8C31F9BF-65EA-4B73-B10B-02FCFA230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130" y="3587656"/>
              <a:ext cx="1775094" cy="1715179"/>
            </a:xfrm>
            <a:prstGeom prst="rect">
              <a:avLst/>
            </a:prstGeom>
          </p:spPr>
        </p:pic>
        <p:pic>
          <p:nvPicPr>
            <p:cNvPr id="40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007" y="3578138"/>
              <a:ext cx="1870185" cy="1743760"/>
            </a:xfrm>
            <a:prstGeom prst="rect">
              <a:avLst/>
            </a:prstGeom>
          </p:spPr>
        </p:pic>
        <p:sp>
          <p:nvSpPr>
            <p:cNvPr id="41" name="Bùi Liễu"/>
            <p:cNvSpPr/>
            <p:nvPr/>
          </p:nvSpPr>
          <p:spPr>
            <a:xfrm>
              <a:off x="3239088" y="5114834"/>
              <a:ext cx="30865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friend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Kieu"/>
          <p:cNvGrpSpPr/>
          <p:nvPr/>
        </p:nvGrpSpPr>
        <p:grpSpPr>
          <a:xfrm>
            <a:off x="609600" y="3653295"/>
            <a:ext cx="2362200" cy="2007111"/>
            <a:chOff x="7869306" y="1369104"/>
            <a:chExt cx="2362200" cy="2007111"/>
          </a:xfrm>
        </p:grpSpPr>
        <p:grpSp>
          <p:nvGrpSpPr>
            <p:cNvPr id="59" name="Group 58"/>
            <p:cNvGrpSpPr/>
            <p:nvPr/>
          </p:nvGrpSpPr>
          <p:grpSpPr>
            <a:xfrm>
              <a:off x="7869306" y="1369104"/>
              <a:ext cx="2362200" cy="2007111"/>
              <a:chOff x="7868048" y="1387035"/>
              <a:chExt cx="2362200" cy="2007111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7868048" y="1387035"/>
                <a:ext cx="2362200" cy="19812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Bùi Liễu"/>
              <p:cNvSpPr/>
              <p:nvPr/>
            </p:nvSpPr>
            <p:spPr>
              <a:xfrm>
                <a:off x="8123562" y="2809371"/>
                <a:ext cx="17525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2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that</a:t>
                </a:r>
                <a:endParaRPr lang="en-US" sz="3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1" r="19208"/>
            <a:stretch/>
          </p:blipFill>
          <p:spPr>
            <a:xfrm>
              <a:off x="7921261" y="1501910"/>
              <a:ext cx="2137139" cy="1400068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7859928" y="1354815"/>
            <a:ext cx="2362200" cy="2010675"/>
            <a:chOff x="609600" y="3663462"/>
            <a:chExt cx="2362200" cy="2010675"/>
          </a:xfrm>
        </p:grpSpPr>
        <p:sp>
          <p:nvSpPr>
            <p:cNvPr id="18" name="Rounded Rectangle 17"/>
            <p:cNvSpPr/>
            <p:nvPr/>
          </p:nvSpPr>
          <p:spPr>
            <a:xfrm>
              <a:off x="6096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-2729" r="27238" b="2729"/>
            <a:stretch/>
          </p:blipFill>
          <p:spPr>
            <a:xfrm>
              <a:off x="741246" y="3736974"/>
              <a:ext cx="1847291" cy="1399217"/>
            </a:xfrm>
            <a:prstGeom prst="rect">
              <a:avLst/>
            </a:prstGeom>
          </p:spPr>
        </p:pic>
        <p:sp>
          <p:nvSpPr>
            <p:cNvPr id="37" name="Bùi Liễu"/>
            <p:cNvSpPr/>
            <p:nvPr/>
          </p:nvSpPr>
          <p:spPr>
            <a:xfrm>
              <a:off x="937027" y="5089362"/>
              <a:ext cx="17525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this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K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47" y="5256289"/>
            <a:ext cx="308265" cy="259223"/>
          </a:xfrm>
          <a:prstGeom prst="rect">
            <a:avLst/>
          </a:prstGeom>
        </p:spPr>
      </p:pic>
      <p:pic>
        <p:nvPicPr>
          <p:cNvPr id="47" name="Kie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60" y="5258944"/>
            <a:ext cx="315227" cy="265077"/>
          </a:xfrm>
          <a:prstGeom prst="rect">
            <a:avLst/>
          </a:prstGeom>
        </p:spPr>
      </p:pic>
      <p:pic>
        <p:nvPicPr>
          <p:cNvPr id="42" name="Kie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6" y="5323166"/>
            <a:ext cx="292580" cy="246033"/>
          </a:xfrm>
          <a:prstGeom prst="rect">
            <a:avLst/>
          </a:prstGeom>
        </p:spPr>
      </p:pic>
      <p:pic>
        <p:nvPicPr>
          <p:cNvPr id="54" name="Kie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7" y="5236099"/>
            <a:ext cx="313752" cy="263838"/>
          </a:xfrm>
          <a:prstGeom prst="rect">
            <a:avLst/>
          </a:prstGeom>
        </p:spPr>
      </p:pic>
      <p:pic>
        <p:nvPicPr>
          <p:cNvPr id="46" name="Kie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2" y="3026653"/>
            <a:ext cx="275341" cy="231536"/>
          </a:xfrm>
          <a:prstGeom prst="rect">
            <a:avLst/>
          </a:prstGeom>
        </p:spPr>
      </p:pic>
      <p:pic>
        <p:nvPicPr>
          <p:cNvPr id="32" name="Kieu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96" y="3059084"/>
            <a:ext cx="329069" cy="276717"/>
          </a:xfrm>
          <a:prstGeom prst="rect">
            <a:avLst/>
          </a:prstGeom>
        </p:spPr>
      </p:pic>
      <p:pic>
        <p:nvPicPr>
          <p:cNvPr id="28" name="Kieu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29" y="3072259"/>
            <a:ext cx="297736" cy="250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5040" y="4572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2354748" y="2812744"/>
            <a:ext cx="1752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"/>
          <p:cNvSpPr/>
          <p:nvPr/>
        </p:nvSpPr>
        <p:spPr>
          <a:xfrm>
            <a:off x="4954852" y="2832064"/>
            <a:ext cx="2443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2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910815" y="1210823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 : ông, thầy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is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340221"/>
            <a:ext cx="533400" cy="448541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3937779" y="1927502"/>
            <a:ext cx="3546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Ms: bà, cô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3921369" y="2667814"/>
            <a:ext cx="3546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this: đây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3921368" y="3440772"/>
            <a:ext cx="3546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that: kia, đó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3921367" y="4213730"/>
            <a:ext cx="583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friend: bạn, bạn bè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3921366" y="4969103"/>
            <a:ext cx="583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it: nó, cái đó, điều đó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3921366" y="5756129"/>
            <a:ext cx="583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teacher: giáo viên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564492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pic>
        <p:nvPicPr>
          <p:cNvPr id="11" name="Kie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562" y="994001"/>
            <a:ext cx="548838" cy="461523"/>
          </a:xfrm>
          <a:prstGeom prst="rect">
            <a:avLst/>
          </a:prstGeom>
        </p:spPr>
      </p:pic>
      <p:pic>
        <p:nvPicPr>
          <p:cNvPr id="12" name="Kie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868" y="2262471"/>
            <a:ext cx="510298" cy="429116"/>
          </a:xfrm>
          <a:prstGeom prst="rect">
            <a:avLst/>
          </a:prstGeom>
        </p:spPr>
      </p:pic>
      <p:pic>
        <p:nvPicPr>
          <p:cNvPr id="13" name="Kie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662" y="1674831"/>
            <a:ext cx="461738" cy="388278"/>
          </a:xfrm>
          <a:prstGeom prst="rect">
            <a:avLst/>
          </a:prstGeom>
        </p:spPr>
      </p:pic>
      <p:pic>
        <p:nvPicPr>
          <p:cNvPr id="14" name="Kie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275" y="2872499"/>
            <a:ext cx="457484" cy="384702"/>
          </a:xfrm>
          <a:prstGeom prst="rect">
            <a:avLst/>
          </a:prstGeom>
        </p:spPr>
      </p:pic>
      <p:pic>
        <p:nvPicPr>
          <p:cNvPr id="15" name="Kieu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153" y="3477146"/>
            <a:ext cx="432606" cy="363782"/>
          </a:xfrm>
          <a:prstGeom prst="rect">
            <a:avLst/>
          </a:prstGeom>
        </p:spPr>
      </p:pic>
      <p:pic>
        <p:nvPicPr>
          <p:cNvPr id="16" name="teache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067" y="4024561"/>
            <a:ext cx="480099" cy="4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7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286000"/>
            <a:ext cx="7293693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11500" dirty="0">
              <a:solidFill>
                <a:schemeClr val="accent4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5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ieu"/>
          <p:cNvSpPr txBox="1"/>
          <p:nvPr/>
        </p:nvSpPr>
        <p:spPr>
          <a:xfrm>
            <a:off x="4540868" y="1263694"/>
            <a:ext cx="3110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Forte" panose="03060902040502070203" pitchFamily="66" charset="0"/>
              </a:rPr>
              <a:t>Unit 3</a:t>
            </a:r>
          </a:p>
        </p:txBody>
      </p:sp>
      <p:sp>
        <p:nvSpPr>
          <p:cNvPr id="14" name="Kieu"/>
          <p:cNvSpPr txBox="1"/>
          <p:nvPr/>
        </p:nvSpPr>
        <p:spPr>
          <a:xfrm>
            <a:off x="2590800" y="2104253"/>
            <a:ext cx="7010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Our friends</a:t>
            </a:r>
          </a:p>
        </p:txBody>
      </p:sp>
      <p:sp>
        <p:nvSpPr>
          <p:cNvPr id="13" name="Kieu"/>
          <p:cNvSpPr txBox="1"/>
          <p:nvPr/>
        </p:nvSpPr>
        <p:spPr>
          <a:xfrm>
            <a:off x="3883609" y="3966301"/>
            <a:ext cx="442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Forte" panose="03060902040502070203" pitchFamily="66" charset="0"/>
              </a:rPr>
              <a:t>Lesson 1 (1,2,3)</a:t>
            </a: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ieu"/>
          <p:cNvSpPr/>
          <p:nvPr/>
        </p:nvSpPr>
        <p:spPr>
          <a:xfrm>
            <a:off x="1516819" y="3213248"/>
            <a:ext cx="8071339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Giới thiệu một người đang ở xa mình.	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Kieu"/>
          <p:cNvSpPr txBox="1"/>
          <p:nvPr/>
        </p:nvSpPr>
        <p:spPr>
          <a:xfrm>
            <a:off x="1516819" y="1728347"/>
            <a:ext cx="9356077" cy="592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>
              <a:solidFill>
                <a:srgbClr val="000000"/>
              </a:solidFill>
              <a:cs typeface="Times New Roman"/>
            </a:endParaRPr>
          </a:p>
          <a:p>
            <a:pPr>
              <a:lnSpc>
                <a:spcPts val="1554"/>
              </a:lnSpc>
              <a:spcBef>
                <a:spcPts val="939"/>
              </a:spcBef>
            </a:pPr>
            <a:r>
              <a:rPr sz="3600">
                <a:solidFill>
                  <a:srgbClr val="000000"/>
                </a:solidFill>
                <a:cs typeface="Times New Roman"/>
              </a:rPr>
              <a:t>1.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Giới</a:t>
            </a: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thiệu một người  đang ở gần mình</a:t>
            </a:r>
            <a:r>
              <a:rPr lang="vi-VN" sz="3600">
                <a:solidFill>
                  <a:srgbClr val="000000"/>
                </a:solidFill>
                <a:cs typeface="Times New Roman"/>
              </a:rPr>
              <a:t>.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Kieu"/>
          <p:cNvSpPr txBox="1"/>
          <p:nvPr/>
        </p:nvSpPr>
        <p:spPr>
          <a:xfrm>
            <a:off x="1955409" y="4576991"/>
            <a:ext cx="3048000" cy="46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Kieu"/>
          <p:cNvSpPr txBox="1"/>
          <p:nvPr/>
        </p:nvSpPr>
        <p:spPr>
          <a:xfrm>
            <a:off x="1934293" y="5252700"/>
            <a:ext cx="6781800" cy="1223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>
                <a:cs typeface="Times New Roman"/>
              </a:rPr>
              <a:t>This is </a:t>
            </a:r>
            <a:r>
              <a:rPr lang="vi-VN" sz="3600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>
                <a:solidFill>
                  <a:srgbClr val="000000"/>
                </a:solidFill>
                <a:cs typeface="Times New Roman"/>
              </a:rPr>
              <a:t>. </a:t>
            </a:r>
            <a:r>
              <a:rPr lang="vi-VN" sz="3600">
                <a:solidFill>
                  <a:srgbClr val="000000"/>
                </a:solidFill>
                <a:cs typeface="Times New Roman"/>
              </a:rPr>
              <a:t> 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Đây là </a:t>
            </a:r>
            <a:r>
              <a:rPr sz="3600" i="1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  <a:p>
            <a:pPr marL="0" marR="0">
              <a:spcBef>
                <a:spcPts val="926"/>
              </a:spcBef>
              <a:spcAft>
                <a:spcPts val="0"/>
              </a:spcAft>
            </a:pPr>
            <a:r>
              <a:rPr lang="vi-VN" sz="3600">
                <a:cs typeface="Times New Roman"/>
              </a:rPr>
              <a:t>That’s </a:t>
            </a:r>
            <a:r>
              <a:rPr lang="vi-VN" sz="3600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>
                <a:cs typeface="Times New Roman"/>
              </a:rPr>
              <a:t>. </a:t>
            </a:r>
            <a:r>
              <a:rPr lang="vi-VN" sz="3600">
                <a:cs typeface="Times New Roman"/>
              </a:rPr>
              <a:t>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Kia/đó là </a:t>
            </a:r>
            <a:r>
              <a:rPr lang="vi-VN" sz="3600" i="1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3" name="Kieu"/>
          <p:cNvSpPr/>
          <p:nvPr/>
        </p:nvSpPr>
        <p:spPr>
          <a:xfrm>
            <a:off x="8435729" y="4606369"/>
            <a:ext cx="3110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ea typeface="Calibri" panose="020F0502020204030204" pitchFamily="34" charset="0"/>
                <a:cs typeface="Arial" panose="020B0604020202020204" pitchFamily="34" charset="0"/>
              </a:rPr>
              <a:t>(that’s = that is)</a:t>
            </a:r>
            <a:endParaRPr lang="en-US" sz="3600" dirty="0"/>
          </a:p>
        </p:txBody>
      </p:sp>
      <p:sp>
        <p:nvSpPr>
          <p:cNvPr id="2" name="Kieu"/>
          <p:cNvSpPr/>
          <p:nvPr/>
        </p:nvSpPr>
        <p:spPr>
          <a:xfrm>
            <a:off x="4049695" y="2489885"/>
            <a:ext cx="3695971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This is </a:t>
            </a:r>
            <a:r>
              <a:rPr lang="vi-VN" sz="3600">
                <a:solidFill>
                  <a:schemeClr val="accent4"/>
                </a:solidFill>
              </a:rPr>
              <a:t>______</a:t>
            </a:r>
            <a:r>
              <a:rPr lang="vi-VN" sz="3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Kieu"/>
          <p:cNvSpPr/>
          <p:nvPr/>
        </p:nvSpPr>
        <p:spPr>
          <a:xfrm>
            <a:off x="4059420" y="3924861"/>
            <a:ext cx="3693217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That’s </a:t>
            </a:r>
            <a:r>
              <a:rPr lang="vi-VN" sz="3600">
                <a:solidFill>
                  <a:schemeClr val="accent4"/>
                </a:solidFill>
              </a:rPr>
              <a:t>______</a:t>
            </a:r>
            <a:r>
              <a:rPr lang="vi-VN" sz="3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Kieu"/>
          <p:cNvSpPr/>
          <p:nvPr/>
        </p:nvSpPr>
        <p:spPr>
          <a:xfrm>
            <a:off x="4191000" y="453595"/>
            <a:ext cx="4724400" cy="1012851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3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3" grpId="0"/>
      <p:bldP spid="2" grpId="0" animBg="1"/>
      <p:bldP spid="1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733800" y="1155318"/>
            <a:ext cx="7696200" cy="523947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719;p38"/>
          <p:cNvSpPr txBox="1">
            <a:spLocks/>
          </p:cNvSpPr>
          <p:nvPr/>
        </p:nvSpPr>
        <p:spPr>
          <a:xfrm>
            <a:off x="1017230" y="373647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sp>
        <p:nvSpPr>
          <p:cNvPr id="14" name="Google Shape;719;p38"/>
          <p:cNvSpPr txBox="1">
            <a:spLocks/>
          </p:cNvSpPr>
          <p:nvPr/>
        </p:nvSpPr>
        <p:spPr>
          <a:xfrm>
            <a:off x="457200" y="259080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_____.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_____.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3" r="26230"/>
          <a:stretch/>
        </p:blipFill>
        <p:spPr>
          <a:xfrm>
            <a:off x="4038600" y="1387108"/>
            <a:ext cx="3322824" cy="2210152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r="29884"/>
          <a:stretch/>
        </p:blipFill>
        <p:spPr>
          <a:xfrm>
            <a:off x="7764686" y="1387109"/>
            <a:ext cx="3322824" cy="2232392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r="14271" b="612"/>
          <a:stretch/>
        </p:blipFill>
        <p:spPr>
          <a:xfrm>
            <a:off x="4027264" y="3952939"/>
            <a:ext cx="3334160" cy="2159605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22129"/>
          <a:stretch/>
        </p:blipFill>
        <p:spPr>
          <a:xfrm>
            <a:off x="7788460" y="3971988"/>
            <a:ext cx="3275276" cy="2140555"/>
          </a:xfrm>
          <a:prstGeom prst="roundRect">
            <a:avLst/>
          </a:prstGeom>
        </p:spPr>
      </p:pic>
      <p:pic>
        <p:nvPicPr>
          <p:cNvPr id="2" name="Track 2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85" end="2256.9682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59" y="484585"/>
            <a:ext cx="609600" cy="51261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971598" y="3058146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667298" y="3128388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990443" y="5755060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0725947" y="5690871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33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3" r="26230"/>
          <a:stretch/>
        </p:blipFill>
        <p:spPr>
          <a:xfrm>
            <a:off x="5614851" y="1600200"/>
            <a:ext cx="4924697" cy="4010110"/>
          </a:xfrm>
          <a:prstGeom prst="rect">
            <a:avLst/>
          </a:prstGeom>
        </p:spPr>
      </p:pic>
      <p:sp>
        <p:nvSpPr>
          <p:cNvPr id="14" name="Google Shape;719;p38"/>
          <p:cNvSpPr txBox="1">
            <a:spLocks/>
          </p:cNvSpPr>
          <p:nvPr/>
        </p:nvSpPr>
        <p:spPr>
          <a:xfrm>
            <a:off x="1733006" y="251460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_____.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_____.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Kieu"/>
          <p:cNvSpPr txBox="1">
            <a:spLocks/>
          </p:cNvSpPr>
          <p:nvPr/>
        </p:nvSpPr>
        <p:spPr>
          <a:xfrm>
            <a:off x="3429000" y="2514600"/>
            <a:ext cx="11430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</a:p>
        </p:txBody>
      </p:sp>
      <p:sp>
        <p:nvSpPr>
          <p:cNvPr id="7" name="Oval 6"/>
          <p:cNvSpPr/>
          <p:nvPr/>
        </p:nvSpPr>
        <p:spPr>
          <a:xfrm>
            <a:off x="5961742" y="5867400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4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r="29884"/>
          <a:stretch/>
        </p:blipFill>
        <p:spPr>
          <a:xfrm>
            <a:off x="5791201" y="1664121"/>
            <a:ext cx="4876800" cy="3949804"/>
          </a:xfrm>
          <a:prstGeom prst="rect">
            <a:avLst/>
          </a:prstGeom>
        </p:spPr>
      </p:pic>
      <p:sp>
        <p:nvSpPr>
          <p:cNvPr id="14" name="Google Shape;719;p38"/>
          <p:cNvSpPr txBox="1">
            <a:spLocks/>
          </p:cNvSpPr>
          <p:nvPr/>
        </p:nvSpPr>
        <p:spPr>
          <a:xfrm>
            <a:off x="1733006" y="251460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_____.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_____.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Kieu"/>
          <p:cNvSpPr txBox="1">
            <a:spLocks/>
          </p:cNvSpPr>
          <p:nvPr/>
        </p:nvSpPr>
        <p:spPr>
          <a:xfrm>
            <a:off x="3429000" y="2514600"/>
            <a:ext cx="11430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8" name="Oval 7"/>
          <p:cNvSpPr/>
          <p:nvPr/>
        </p:nvSpPr>
        <p:spPr>
          <a:xfrm>
            <a:off x="5961742" y="5867400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5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r="14271" b="612"/>
          <a:stretch/>
        </p:blipFill>
        <p:spPr>
          <a:xfrm>
            <a:off x="5562600" y="2209800"/>
            <a:ext cx="5334000" cy="2926470"/>
          </a:xfrm>
          <a:prstGeom prst="rect">
            <a:avLst/>
          </a:prstGeom>
        </p:spPr>
      </p:pic>
      <p:sp>
        <p:nvSpPr>
          <p:cNvPr id="14" name="Google Shape;719;p38"/>
          <p:cNvSpPr txBox="1">
            <a:spLocks/>
          </p:cNvSpPr>
          <p:nvPr/>
        </p:nvSpPr>
        <p:spPr>
          <a:xfrm>
            <a:off x="1733006" y="251460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________.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_________.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Kieu"/>
          <p:cNvSpPr txBox="1">
            <a:spLocks/>
          </p:cNvSpPr>
          <p:nvPr/>
        </p:nvSpPr>
        <p:spPr>
          <a:xfrm>
            <a:off x="3294743" y="3333750"/>
            <a:ext cx="26670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Long</a:t>
            </a:r>
          </a:p>
        </p:txBody>
      </p:sp>
      <p:sp>
        <p:nvSpPr>
          <p:cNvPr id="8" name="Oval 7"/>
          <p:cNvSpPr/>
          <p:nvPr/>
        </p:nvSpPr>
        <p:spPr>
          <a:xfrm>
            <a:off x="5961742" y="5867400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481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22129"/>
          <a:stretch/>
        </p:blipFill>
        <p:spPr>
          <a:xfrm>
            <a:off x="5257800" y="1981200"/>
            <a:ext cx="5748880" cy="3440444"/>
          </a:xfrm>
          <a:prstGeom prst="rect">
            <a:avLst/>
          </a:prstGeom>
        </p:spPr>
      </p:pic>
      <p:sp>
        <p:nvSpPr>
          <p:cNvPr id="14" name="Google Shape;719;p38"/>
          <p:cNvSpPr txBox="1">
            <a:spLocks/>
          </p:cNvSpPr>
          <p:nvPr/>
        </p:nvSpPr>
        <p:spPr>
          <a:xfrm>
            <a:off x="1733006" y="251460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________.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_________.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Kieu"/>
          <p:cNvSpPr txBox="1">
            <a:spLocks/>
          </p:cNvSpPr>
          <p:nvPr/>
        </p:nvSpPr>
        <p:spPr>
          <a:xfrm>
            <a:off x="3395120" y="3333750"/>
            <a:ext cx="224368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Hoa</a:t>
            </a:r>
          </a:p>
        </p:txBody>
      </p:sp>
      <p:sp>
        <p:nvSpPr>
          <p:cNvPr id="8" name="Oval 7"/>
          <p:cNvSpPr/>
          <p:nvPr/>
        </p:nvSpPr>
        <p:spPr>
          <a:xfrm>
            <a:off x="5961742" y="5867400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52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r="10605"/>
          <a:stretch/>
        </p:blipFill>
        <p:spPr>
          <a:xfrm>
            <a:off x="2209800" y="1219200"/>
            <a:ext cx="7924800" cy="524900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8915400" y="1981200"/>
            <a:ext cx="2405278" cy="4572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that’s = that is</a:t>
            </a:r>
            <a:endParaRPr lang="vi-VN" sz="2800">
              <a:solidFill>
                <a:srgbClr val="002060"/>
              </a:solidFill>
            </a:endParaRPr>
          </a:p>
        </p:txBody>
      </p:sp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810000" y="1371600"/>
            <a:ext cx="5922093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600" dirty="0">
              <a:solidFill>
                <a:schemeClr val="accent4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14035"/>
          <a:stretch/>
        </p:blipFill>
        <p:spPr>
          <a:xfrm>
            <a:off x="4343400" y="3429000"/>
            <a:ext cx="3718193" cy="26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9296400" y="3657600"/>
            <a:ext cx="2483605" cy="2033023"/>
            <a:chOff x="9296400" y="3657600"/>
            <a:chExt cx="2483605" cy="2033023"/>
          </a:xfrm>
        </p:grpSpPr>
        <p:sp>
          <p:nvSpPr>
            <p:cNvPr id="21" name="Rounded Rectangle 20"/>
            <p:cNvSpPr/>
            <p:nvPr/>
          </p:nvSpPr>
          <p:spPr>
            <a:xfrm>
              <a:off x="9296400" y="3657600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05"/>
            <a:stretch/>
          </p:blipFill>
          <p:spPr>
            <a:xfrm flipH="1">
              <a:off x="9705739" y="3707868"/>
              <a:ext cx="1828719" cy="1433623"/>
            </a:xfrm>
            <a:prstGeom prst="rect">
              <a:avLst/>
            </a:prstGeom>
          </p:spPr>
        </p:pic>
        <p:sp>
          <p:nvSpPr>
            <p:cNvPr id="50" name="Bùi Liễu"/>
            <p:cNvSpPr/>
            <p:nvPr/>
          </p:nvSpPr>
          <p:spPr>
            <a:xfrm>
              <a:off x="9722358" y="5044292"/>
              <a:ext cx="20576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teacher</a:t>
              </a:r>
              <a:endPara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Bùi Liễu 0968142780"/>
          <p:cNvGrpSpPr/>
          <p:nvPr/>
        </p:nvGrpSpPr>
        <p:grpSpPr>
          <a:xfrm>
            <a:off x="6377931" y="3679206"/>
            <a:ext cx="2362200" cy="2051255"/>
            <a:chOff x="6870830" y="2847771"/>
            <a:chExt cx="2362200" cy="2051255"/>
          </a:xfrm>
        </p:grpSpPr>
        <p:sp>
          <p:nvSpPr>
            <p:cNvPr id="20" name="Rounded Rectangle 19"/>
            <p:cNvSpPr/>
            <p:nvPr/>
          </p:nvSpPr>
          <p:spPr>
            <a:xfrm>
              <a:off x="6870830" y="284777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Bùi Liễu"/>
            <p:cNvSpPr/>
            <p:nvPr/>
          </p:nvSpPr>
          <p:spPr>
            <a:xfrm>
              <a:off x="7497235" y="4314251"/>
              <a:ext cx="110939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it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369" y="3658748"/>
              <a:ext cx="759532" cy="649173"/>
            </a:xfrm>
            <a:prstGeom prst="rect">
              <a:avLst/>
            </a:prstGeom>
          </p:spPr>
        </p:pic>
        <p:pic>
          <p:nvPicPr>
            <p:cNvPr id="45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r="24159"/>
            <a:stretch/>
          </p:blipFill>
          <p:spPr>
            <a:xfrm>
              <a:off x="7687266" y="2884286"/>
              <a:ext cx="832128" cy="1658405"/>
            </a:xfrm>
            <a:prstGeom prst="rect">
              <a:avLst/>
            </a:prstGeom>
          </p:spPr>
        </p:pic>
        <p:sp>
          <p:nvSpPr>
            <p:cNvPr id="51" name="Rounded Rectangular Callout 50"/>
            <p:cNvSpPr/>
            <p:nvPr/>
          </p:nvSpPr>
          <p:spPr>
            <a:xfrm>
              <a:off x="8352827" y="3015455"/>
              <a:ext cx="821202" cy="320284"/>
            </a:xfrm>
            <a:prstGeom prst="wedgeRoundRectCallout">
              <a:avLst>
                <a:gd name="adj1" fmla="val -49078"/>
                <a:gd name="adj2" fmla="val 93041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905000" y="1311572"/>
            <a:ext cx="2448102" cy="2056663"/>
            <a:chOff x="1905000" y="1311572"/>
            <a:chExt cx="2448102" cy="2056663"/>
          </a:xfrm>
        </p:grpSpPr>
        <p:sp>
          <p:nvSpPr>
            <p:cNvPr id="22" name="Rounded Rectangle 21"/>
            <p:cNvSpPr/>
            <p:nvPr/>
          </p:nvSpPr>
          <p:spPr>
            <a:xfrm>
              <a:off x="1990902" y="1387035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484" y="1311572"/>
              <a:ext cx="2186616" cy="171508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05000" y="1516881"/>
              <a:ext cx="1000492" cy="6000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Mr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Bùi Liễu 0968142780"/>
          <p:cNvGrpSpPr/>
          <p:nvPr/>
        </p:nvGrpSpPr>
        <p:grpSpPr>
          <a:xfrm>
            <a:off x="4931137" y="1380851"/>
            <a:ext cx="2362200" cy="1981200"/>
            <a:chOff x="4931137" y="1380851"/>
            <a:chExt cx="2362200" cy="1981200"/>
          </a:xfrm>
        </p:grpSpPr>
        <p:sp>
          <p:nvSpPr>
            <p:cNvPr id="23" name="Rounded Rectangle 22"/>
            <p:cNvSpPr/>
            <p:nvPr/>
          </p:nvSpPr>
          <p:spPr>
            <a:xfrm>
              <a:off x="4931137" y="138085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822764" y="1421169"/>
              <a:ext cx="671527" cy="151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101916" y="1576701"/>
              <a:ext cx="820660" cy="5546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Hoa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39088" y="3578138"/>
            <a:ext cx="3086576" cy="2121471"/>
            <a:chOff x="3239088" y="3578138"/>
            <a:chExt cx="3086576" cy="2121471"/>
          </a:xfrm>
        </p:grpSpPr>
        <p:sp>
          <p:nvSpPr>
            <p:cNvPr id="19" name="Rounded Rectangle 18"/>
            <p:cNvSpPr/>
            <p:nvPr/>
          </p:nvSpPr>
          <p:spPr>
            <a:xfrm>
              <a:off x="35052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Hình ảnh 26" descr="Ảnh có chứa búp bê&#10;&#10;Mô tả được tạo tự động">
              <a:extLst>
                <a:ext uri="{FF2B5EF4-FFF2-40B4-BE49-F238E27FC236}">
                  <a16:creationId xmlns:a16="http://schemas.microsoft.com/office/drawing/2014/main" id="{8C31F9BF-65EA-4B73-B10B-02FCFA230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130" y="3587656"/>
              <a:ext cx="1775094" cy="1715179"/>
            </a:xfrm>
            <a:prstGeom prst="rect">
              <a:avLst/>
            </a:prstGeom>
          </p:spPr>
        </p:pic>
        <p:pic>
          <p:nvPicPr>
            <p:cNvPr id="40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007" y="3578138"/>
              <a:ext cx="1870185" cy="1743760"/>
            </a:xfrm>
            <a:prstGeom prst="rect">
              <a:avLst/>
            </a:prstGeom>
          </p:spPr>
        </p:pic>
        <p:sp>
          <p:nvSpPr>
            <p:cNvPr id="41" name="Bùi Liễu"/>
            <p:cNvSpPr/>
            <p:nvPr/>
          </p:nvSpPr>
          <p:spPr>
            <a:xfrm>
              <a:off x="3239088" y="5114834"/>
              <a:ext cx="30865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friend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Bùi Liễu 0968142780"/>
          <p:cNvGrpSpPr/>
          <p:nvPr/>
        </p:nvGrpSpPr>
        <p:grpSpPr>
          <a:xfrm>
            <a:off x="609600" y="3653295"/>
            <a:ext cx="2362200" cy="2007111"/>
            <a:chOff x="7869306" y="1369104"/>
            <a:chExt cx="2362200" cy="2007111"/>
          </a:xfrm>
        </p:grpSpPr>
        <p:grpSp>
          <p:nvGrpSpPr>
            <p:cNvPr id="59" name="Group 58"/>
            <p:cNvGrpSpPr/>
            <p:nvPr/>
          </p:nvGrpSpPr>
          <p:grpSpPr>
            <a:xfrm>
              <a:off x="7869306" y="1369104"/>
              <a:ext cx="2362200" cy="2007111"/>
              <a:chOff x="7868048" y="1387035"/>
              <a:chExt cx="2362200" cy="2007111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7868048" y="1387035"/>
                <a:ext cx="2362200" cy="19812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Bùi Liễu"/>
              <p:cNvSpPr/>
              <p:nvPr/>
            </p:nvSpPr>
            <p:spPr>
              <a:xfrm>
                <a:off x="8123562" y="2809371"/>
                <a:ext cx="17525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2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that</a:t>
                </a:r>
                <a:endParaRPr lang="en-US" sz="3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1" r="19208"/>
            <a:stretch/>
          </p:blipFill>
          <p:spPr>
            <a:xfrm>
              <a:off x="7921261" y="1501910"/>
              <a:ext cx="2137139" cy="1400068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7859928" y="1354815"/>
            <a:ext cx="2362200" cy="2010675"/>
            <a:chOff x="609600" y="3663462"/>
            <a:chExt cx="2362200" cy="2010675"/>
          </a:xfrm>
        </p:grpSpPr>
        <p:sp>
          <p:nvSpPr>
            <p:cNvPr id="18" name="Rounded Rectangle 17"/>
            <p:cNvSpPr/>
            <p:nvPr/>
          </p:nvSpPr>
          <p:spPr>
            <a:xfrm>
              <a:off x="6096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-2729" r="27238" b="2729"/>
            <a:stretch/>
          </p:blipFill>
          <p:spPr>
            <a:xfrm>
              <a:off x="741246" y="3736974"/>
              <a:ext cx="1847291" cy="1399217"/>
            </a:xfrm>
            <a:prstGeom prst="rect">
              <a:avLst/>
            </a:prstGeom>
          </p:spPr>
        </p:pic>
        <p:sp>
          <p:nvSpPr>
            <p:cNvPr id="37" name="Bùi Liễu"/>
            <p:cNvSpPr/>
            <p:nvPr/>
          </p:nvSpPr>
          <p:spPr>
            <a:xfrm>
              <a:off x="937027" y="5089362"/>
              <a:ext cx="17525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this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47" y="5256289"/>
            <a:ext cx="308265" cy="259223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60" y="5258944"/>
            <a:ext cx="315227" cy="265077"/>
          </a:xfrm>
          <a:prstGeom prst="rect">
            <a:avLst/>
          </a:prstGeom>
        </p:spPr>
      </p:pic>
      <p:pic>
        <p:nvPicPr>
          <p:cNvPr id="4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6" y="5323166"/>
            <a:ext cx="292580" cy="246033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7" y="5236099"/>
            <a:ext cx="313752" cy="263838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2" y="3026653"/>
            <a:ext cx="275341" cy="231536"/>
          </a:xfrm>
          <a:prstGeom prst="rect">
            <a:avLst/>
          </a:prstGeom>
        </p:spPr>
      </p:pic>
      <p:pic>
        <p:nvPicPr>
          <p:cNvPr id="32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96" y="3059084"/>
            <a:ext cx="329069" cy="276717"/>
          </a:xfrm>
          <a:prstGeom prst="rect">
            <a:avLst/>
          </a:prstGeom>
        </p:spPr>
      </p:pic>
      <p:pic>
        <p:nvPicPr>
          <p:cNvPr id="28" name="miste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29" y="3072259"/>
            <a:ext cx="297736" cy="250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5040" y="4572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2354748" y="2812744"/>
            <a:ext cx="1752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"/>
          <p:cNvSpPr/>
          <p:nvPr/>
        </p:nvSpPr>
        <p:spPr>
          <a:xfrm>
            <a:off x="4954852" y="2832064"/>
            <a:ext cx="2443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2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7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516819" y="3213248"/>
            <a:ext cx="8071339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Giới thiệu một người đang ở xa mình.	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516819" y="1728347"/>
            <a:ext cx="9356077" cy="592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>
              <a:solidFill>
                <a:srgbClr val="000000"/>
              </a:solidFill>
              <a:cs typeface="Times New Roman"/>
            </a:endParaRPr>
          </a:p>
          <a:p>
            <a:pPr>
              <a:lnSpc>
                <a:spcPts val="1554"/>
              </a:lnSpc>
              <a:spcBef>
                <a:spcPts val="939"/>
              </a:spcBef>
            </a:pPr>
            <a:r>
              <a:rPr sz="3600">
                <a:solidFill>
                  <a:srgbClr val="000000"/>
                </a:solidFill>
                <a:cs typeface="Times New Roman"/>
              </a:rPr>
              <a:t>1.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Giới</a:t>
            </a: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thiệu một người  đang ở gần mình</a:t>
            </a:r>
            <a:r>
              <a:rPr lang="vi-VN" sz="3600">
                <a:solidFill>
                  <a:srgbClr val="000000"/>
                </a:solidFill>
                <a:cs typeface="Times New Roman"/>
              </a:rPr>
              <a:t>.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6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34293" y="5252700"/>
            <a:ext cx="6781800" cy="1223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>
                <a:cs typeface="Times New Roman"/>
              </a:rPr>
              <a:t>This is </a:t>
            </a:r>
            <a:r>
              <a:rPr lang="vi-VN" sz="3600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>
                <a:solidFill>
                  <a:srgbClr val="000000"/>
                </a:solidFill>
                <a:cs typeface="Times New Roman"/>
              </a:rPr>
              <a:t>. </a:t>
            </a:r>
            <a:r>
              <a:rPr lang="vi-VN" sz="3600">
                <a:solidFill>
                  <a:srgbClr val="000000"/>
                </a:solidFill>
                <a:cs typeface="Times New Roman"/>
              </a:rPr>
              <a:t> 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Đây là </a:t>
            </a:r>
            <a:r>
              <a:rPr sz="3600" i="1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  <a:p>
            <a:pPr marL="0" marR="0">
              <a:spcBef>
                <a:spcPts val="926"/>
              </a:spcBef>
              <a:spcAft>
                <a:spcPts val="0"/>
              </a:spcAft>
            </a:pPr>
            <a:r>
              <a:rPr lang="vi-VN" sz="3600">
                <a:cs typeface="Times New Roman"/>
              </a:rPr>
              <a:t>That’s </a:t>
            </a:r>
            <a:r>
              <a:rPr lang="vi-VN" sz="3600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>
                <a:cs typeface="Times New Roman"/>
              </a:rPr>
              <a:t>. </a:t>
            </a:r>
            <a:r>
              <a:rPr lang="vi-VN" sz="3600">
                <a:cs typeface="Times New Roman"/>
              </a:rPr>
              <a:t>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Kia/đó là </a:t>
            </a:r>
            <a:r>
              <a:rPr lang="vi-VN" sz="3600" i="1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8435729" y="4606369"/>
            <a:ext cx="3110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ea typeface="Calibri" panose="020F0502020204030204" pitchFamily="34" charset="0"/>
                <a:cs typeface="Arial" panose="020B0604020202020204" pitchFamily="34" charset="0"/>
              </a:rPr>
              <a:t>(that’s = that is)</a:t>
            </a:r>
            <a:endParaRPr lang="en-US" sz="3600" dirty="0"/>
          </a:p>
        </p:txBody>
      </p:sp>
      <p:sp>
        <p:nvSpPr>
          <p:cNvPr id="2" name="Bùi Liễu"/>
          <p:cNvSpPr/>
          <p:nvPr/>
        </p:nvSpPr>
        <p:spPr>
          <a:xfrm>
            <a:off x="4049695" y="2489885"/>
            <a:ext cx="3695971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This is </a:t>
            </a:r>
            <a:r>
              <a:rPr lang="vi-VN" sz="3600">
                <a:solidFill>
                  <a:schemeClr val="accent4"/>
                </a:solidFill>
              </a:rPr>
              <a:t>______</a:t>
            </a:r>
            <a:r>
              <a:rPr lang="vi-VN" sz="3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Bùi Liễu"/>
          <p:cNvSpPr/>
          <p:nvPr/>
        </p:nvSpPr>
        <p:spPr>
          <a:xfrm>
            <a:off x="4059420" y="3924861"/>
            <a:ext cx="3693217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That’s </a:t>
            </a:r>
            <a:r>
              <a:rPr lang="vi-VN" sz="3600">
                <a:solidFill>
                  <a:schemeClr val="accent4"/>
                </a:solidFill>
              </a:rPr>
              <a:t>______</a:t>
            </a:r>
            <a:r>
              <a:rPr lang="vi-VN" sz="3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Bùi Liễu"/>
          <p:cNvSpPr/>
          <p:nvPr/>
        </p:nvSpPr>
        <p:spPr>
          <a:xfrm>
            <a:off x="4191000" y="453595"/>
            <a:ext cx="4724400" cy="1012851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08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3" grpId="0"/>
      <p:bldP spid="2" grpId="0" animBg="1"/>
      <p:bldP spid="1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ieu"/>
          <p:cNvSpPr txBox="1"/>
          <p:nvPr/>
        </p:nvSpPr>
        <p:spPr>
          <a:xfrm>
            <a:off x="4419600" y="472938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Forte" panose="03060902040502070203" pitchFamily="66" charset="0"/>
              </a:rPr>
              <a:t>Contents</a:t>
            </a:r>
          </a:p>
        </p:txBody>
      </p:sp>
      <p:pic>
        <p:nvPicPr>
          <p:cNvPr id="2" name="Kie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839194"/>
            <a:ext cx="979361" cy="886334"/>
          </a:xfrm>
          <a:prstGeom prst="rect">
            <a:avLst/>
          </a:prstGeom>
        </p:spPr>
      </p:pic>
      <p:pic>
        <p:nvPicPr>
          <p:cNvPr id="3" name="Kie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29325"/>
            <a:ext cx="971006" cy="868100"/>
          </a:xfrm>
          <a:prstGeom prst="rect">
            <a:avLst/>
          </a:prstGeom>
        </p:spPr>
      </p:pic>
      <p:sp>
        <p:nvSpPr>
          <p:cNvPr id="15" name="Kieu"/>
          <p:cNvSpPr txBox="1">
            <a:spLocks/>
          </p:cNvSpPr>
          <p:nvPr/>
        </p:nvSpPr>
        <p:spPr>
          <a:xfrm>
            <a:off x="4119132" y="3032684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Kieu"/>
          <p:cNvSpPr txBox="1">
            <a:spLocks/>
          </p:cNvSpPr>
          <p:nvPr/>
        </p:nvSpPr>
        <p:spPr>
          <a:xfrm>
            <a:off x="4119132" y="2232267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7" name="Kieu"/>
          <p:cNvSpPr txBox="1">
            <a:spLocks/>
          </p:cNvSpPr>
          <p:nvPr/>
        </p:nvSpPr>
        <p:spPr>
          <a:xfrm>
            <a:off x="4119132" y="3907088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3723158"/>
            <a:ext cx="927239" cy="8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724400" y="990600"/>
            <a:ext cx="3226990" cy="762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834340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4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2362200" y="422630"/>
            <a:ext cx="7228115" cy="5722258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10000" y="3124200"/>
            <a:ext cx="433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dirty="0">
                <a:solidFill>
                  <a:schemeClr val="accent4"/>
                </a:solidFill>
                <a:latin typeface="Forte" panose="03060902040502070203" pitchFamily="66" charset="0"/>
              </a:rPr>
              <a:t>Warm-up</a:t>
            </a:r>
            <a:r>
              <a:rPr lang="en-US" sz="9600" dirty="0">
                <a:solidFill>
                  <a:schemeClr val="accent4"/>
                </a:solidFill>
                <a:latin typeface="Forte" panose="03060902040502070203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396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ieu"/>
          <p:cNvSpPr/>
          <p:nvPr/>
        </p:nvSpPr>
        <p:spPr>
          <a:xfrm>
            <a:off x="5105400" y="279981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</a:p>
          <a:p>
            <a:br>
              <a:rPr lang="vi-VN" i="1">
                <a:solidFill>
                  <a:srgbClr val="000000"/>
                </a:solidFill>
                <a:latin typeface="OpenSans"/>
              </a:rPr>
            </a:br>
            <a:endParaRPr lang="vi-VN">
              <a:solidFill>
                <a:srgbClr val="000000"/>
              </a:solidFill>
              <a:latin typeface="OpenSans"/>
            </a:endParaRP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</a:p>
          <a:p>
            <a:br>
              <a:rPr lang="vi-VN">
                <a:solidFill>
                  <a:srgbClr val="000000"/>
                </a:solidFill>
                <a:latin typeface="OpenSans"/>
              </a:rPr>
            </a:b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vi-VN"/>
          </a:p>
        </p:txBody>
      </p:sp>
      <p:sp>
        <p:nvSpPr>
          <p:cNvPr id="3" name="Kieu"/>
          <p:cNvSpPr/>
          <p:nvPr/>
        </p:nvSpPr>
        <p:spPr>
          <a:xfrm>
            <a:off x="3327705" y="1648328"/>
            <a:ext cx="3820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your name? </a:t>
            </a:r>
          </a:p>
        </p:txBody>
      </p:sp>
      <p:sp>
        <p:nvSpPr>
          <p:cNvPr id="5" name="Kieu"/>
          <p:cNvSpPr/>
          <p:nvPr/>
        </p:nvSpPr>
        <p:spPr>
          <a:xfrm>
            <a:off x="3327705" y="2315896"/>
            <a:ext cx="3266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My name’s Mary.</a:t>
            </a:r>
            <a:endParaRPr lang="vi-VN" sz="3200"/>
          </a:p>
        </p:txBody>
      </p:sp>
      <p:sp>
        <p:nvSpPr>
          <p:cNvPr id="6" name="Kieu"/>
          <p:cNvSpPr/>
          <p:nvPr/>
        </p:nvSpPr>
        <p:spPr>
          <a:xfrm>
            <a:off x="3327705" y="2983464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Mary,</a:t>
            </a:r>
          </a:p>
        </p:txBody>
      </p:sp>
      <p:sp>
        <p:nvSpPr>
          <p:cNvPr id="7" name="Kieu"/>
          <p:cNvSpPr/>
          <p:nvPr/>
        </p:nvSpPr>
        <p:spPr>
          <a:xfrm>
            <a:off x="5238132" y="4055950"/>
            <a:ext cx="3707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your name?</a:t>
            </a:r>
            <a:endParaRPr lang="vi-VN" sz="3200"/>
          </a:p>
        </p:txBody>
      </p:sp>
      <p:sp>
        <p:nvSpPr>
          <p:cNvPr id="8" name="Kieu"/>
          <p:cNvSpPr/>
          <p:nvPr/>
        </p:nvSpPr>
        <p:spPr>
          <a:xfrm>
            <a:off x="5264509" y="4686997"/>
            <a:ext cx="3251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My name’s Nam.</a:t>
            </a:r>
            <a:endParaRPr lang="vi-VN" sz="3200"/>
          </a:p>
        </p:txBody>
      </p:sp>
      <p:sp>
        <p:nvSpPr>
          <p:cNvPr id="9" name="Rectangle 8"/>
          <p:cNvSpPr/>
          <p:nvPr/>
        </p:nvSpPr>
        <p:spPr>
          <a:xfrm>
            <a:off x="5276599" y="5345636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Nam,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21962" r="55863"/>
          <a:stretch/>
        </p:blipFill>
        <p:spPr>
          <a:xfrm>
            <a:off x="1177252" y="1909938"/>
            <a:ext cx="2440059" cy="487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7" t="30339" r="17437" b="9986"/>
          <a:stretch/>
        </p:blipFill>
        <p:spPr>
          <a:xfrm>
            <a:off x="8640394" y="2562322"/>
            <a:ext cx="2362200" cy="3664577"/>
          </a:xfrm>
          <a:prstGeom prst="rect">
            <a:avLst/>
          </a:prstGeom>
        </p:spPr>
      </p:pic>
      <p:sp>
        <p:nvSpPr>
          <p:cNvPr id="13" name="Kieu"/>
          <p:cNvSpPr txBox="1">
            <a:spLocks/>
          </p:cNvSpPr>
          <p:nvPr/>
        </p:nvSpPr>
        <p:spPr>
          <a:xfrm>
            <a:off x="1828800" y="556168"/>
            <a:ext cx="41148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Kieu"/>
          <p:cNvSpPr/>
          <p:nvPr/>
        </p:nvSpPr>
        <p:spPr>
          <a:xfrm>
            <a:off x="4381691" y="2983464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Mary,</a:t>
            </a:r>
          </a:p>
        </p:txBody>
      </p:sp>
      <p:sp>
        <p:nvSpPr>
          <p:cNvPr id="16" name="Kieu"/>
          <p:cNvSpPr/>
          <p:nvPr/>
        </p:nvSpPr>
        <p:spPr>
          <a:xfrm>
            <a:off x="5518958" y="2977259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Mary.</a:t>
            </a:r>
          </a:p>
        </p:txBody>
      </p:sp>
      <p:sp>
        <p:nvSpPr>
          <p:cNvPr id="17" name="Kieu"/>
          <p:cNvSpPr/>
          <p:nvPr/>
        </p:nvSpPr>
        <p:spPr>
          <a:xfrm>
            <a:off x="7507015" y="5331040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Nam.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76445" y="5338338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Nam,</a:t>
            </a:r>
          </a:p>
        </p:txBody>
      </p:sp>
      <p:pic>
        <p:nvPicPr>
          <p:cNvPr id="11" name="TA3_U2_Track 24_Mary and Nam chan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309.0834"/>
                    <p14:bmk name="Bookmark 2" time="8640"/>
                    <p14:bmk name="Bookmark 3" time="13110"/>
                    <p14:bmk name="Bookmark 4" time="15170"/>
                    <p14:bmk name="Bookmark 5" time="17550"/>
                    <p14:bmk name="Bookmark 6" time="21719.2709"/>
                    <p14:bmk name="Bookmark 7" time="26200"/>
                    <p14:bmk name="Bookmark 8" time="30580"/>
                    <p14:bmk name="Bookmark 9" time="32770"/>
                    <p14:bmk name="Bookmark 10" time="34830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67" y="514459"/>
            <a:ext cx="1096466" cy="10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  <p:bldP spid="6" grpId="0"/>
          <p:bldP spid="7" grpId="0"/>
          <p:bldP spid="8" grpId="0"/>
          <p:bldP spid="9" grpId="0"/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11353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68" y="1098504"/>
            <a:ext cx="9811031" cy="5329112"/>
          </a:xfrm>
          <a:prstGeom prst="rect">
            <a:avLst/>
          </a:prstGeom>
        </p:spPr>
      </p:pic>
      <p:sp>
        <p:nvSpPr>
          <p:cNvPr id="16" name="Google Shape;719;p38"/>
          <p:cNvSpPr txBox="1">
            <a:spLocks/>
          </p:cNvSpPr>
          <p:nvPr/>
        </p:nvSpPr>
        <p:spPr>
          <a:xfrm>
            <a:off x="1219200" y="385147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Kieu"/>
          <p:cNvSpPr/>
          <p:nvPr/>
        </p:nvSpPr>
        <p:spPr>
          <a:xfrm>
            <a:off x="4267200" y="1295400"/>
            <a:ext cx="2971800" cy="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This is Mary.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20" name="Kieu"/>
          <p:cNvSpPr/>
          <p:nvPr/>
        </p:nvSpPr>
        <p:spPr>
          <a:xfrm>
            <a:off x="8763000" y="1098504"/>
            <a:ext cx="2380969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Hi, Mary.</a:t>
            </a:r>
            <a:endParaRPr lang="vi-VN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5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s is M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 M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38" y="1076486"/>
            <a:ext cx="9743162" cy="5139878"/>
          </a:xfrm>
          <a:prstGeom prst="rect">
            <a:avLst/>
          </a:prstGeom>
        </p:spPr>
      </p:pic>
      <p:sp>
        <p:nvSpPr>
          <p:cNvPr id="16" name="Google Shape;719;p38"/>
          <p:cNvSpPr txBox="1">
            <a:spLocks/>
          </p:cNvSpPr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1776" y="2456765"/>
            <a:ext cx="3546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Hello, Mr Long. </a:t>
            </a:r>
          </a:p>
        </p:txBody>
      </p:sp>
      <p:sp>
        <p:nvSpPr>
          <p:cNvPr id="7" name="Kieu"/>
          <p:cNvSpPr/>
          <p:nvPr/>
        </p:nvSpPr>
        <p:spPr>
          <a:xfrm>
            <a:off x="2514600" y="1313650"/>
            <a:ext cx="3473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That’s Mr Long.</a:t>
            </a:r>
          </a:p>
        </p:txBody>
      </p:sp>
    </p:spTree>
    <p:extLst>
      <p:ext uri="{BB962C8B-B14F-4D97-AF65-F5344CB8AC3E}">
        <p14:creationId xmlns:p14="http://schemas.microsoft.com/office/powerpoint/2010/main" val="300393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t's Mr 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lo Mr 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95600" y="2362200"/>
            <a:ext cx="8229600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>
                <a:solidFill>
                  <a:schemeClr val="accent4"/>
                </a:solidFill>
                <a:latin typeface="Forte" panose="0306090204050207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11500" dirty="0">
              <a:solidFill>
                <a:schemeClr val="accent4"/>
              </a:solidFill>
              <a:latin typeface="Forte" panose="03060902040502070203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3819</TotalTime>
  <Words>521</Words>
  <Application>Microsoft Office PowerPoint</Application>
  <PresentationFormat>Widescreen</PresentationFormat>
  <Paragraphs>165</Paragraphs>
  <Slides>31</Slides>
  <Notes>8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Berlin Sans FB Demi</vt:lpstr>
      <vt:lpstr>Calibri</vt:lpstr>
      <vt:lpstr>Forte</vt:lpstr>
      <vt:lpstr>OpenSans</vt:lpstr>
      <vt:lpstr>Times New Roman</vt:lpstr>
      <vt:lpstr>Office Theme</vt:lpstr>
      <vt:lpstr>PHÒNG GD&amp;ĐT HUYỆN VĂN 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Kieu Dang</cp:lastModifiedBy>
  <cp:revision>265</cp:revision>
  <dcterms:created xsi:type="dcterms:W3CDTF">2006-08-16T00:00:00Z</dcterms:created>
  <dcterms:modified xsi:type="dcterms:W3CDTF">2024-04-17T14:50:39Z</dcterms:modified>
</cp:coreProperties>
</file>