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Lst>
  <p:notesMasterIdLst>
    <p:notesMasterId r:id="rId24"/>
  </p:notesMasterIdLst>
  <p:sldIdLst>
    <p:sldId id="2007577393" r:id="rId4"/>
    <p:sldId id="2007577265" r:id="rId5"/>
    <p:sldId id="2007577392" r:id="rId6"/>
    <p:sldId id="2007577285" r:id="rId7"/>
    <p:sldId id="290" r:id="rId8"/>
    <p:sldId id="2007577390" r:id="rId9"/>
    <p:sldId id="2007577382" r:id="rId10"/>
    <p:sldId id="2007577384" r:id="rId11"/>
    <p:sldId id="2007577383" r:id="rId12"/>
    <p:sldId id="2007577385" r:id="rId13"/>
    <p:sldId id="2007577386" r:id="rId14"/>
    <p:sldId id="2007577380" r:id="rId15"/>
    <p:sldId id="2007577387" r:id="rId16"/>
    <p:sldId id="2007577388" r:id="rId17"/>
    <p:sldId id="2007577360" r:id="rId18"/>
    <p:sldId id="2007577369" r:id="rId19"/>
    <p:sldId id="2007577367" r:id="rId20"/>
    <p:sldId id="2007577389" r:id="rId21"/>
    <p:sldId id="2007577375" r:id="rId22"/>
    <p:sldId id="20075773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495" autoAdjust="0"/>
  </p:normalViewPr>
  <p:slideViewPr>
    <p:cSldViewPr snapToGrid="0">
      <p:cViewPr varScale="1">
        <p:scale>
          <a:sx n="89" d="100"/>
          <a:sy n="89" d="100"/>
        </p:scale>
        <p:origin x="4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51021-68C3-44CC-8798-90FDB4DF1E96}"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E7DB9-A00D-4F00-9FEB-7F0B3DB7AB43}" type="slidenum">
              <a:rPr lang="en-US" smtClean="0"/>
              <a:t>‹#›</a:t>
            </a:fld>
            <a:endParaRPr lang="en-US"/>
          </a:p>
        </p:txBody>
      </p:sp>
    </p:spTree>
    <p:extLst>
      <p:ext uri="{BB962C8B-B14F-4D97-AF65-F5344CB8AC3E}">
        <p14:creationId xmlns:p14="http://schemas.microsoft.com/office/powerpoint/2010/main" val="492278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4A7B3A-8090-4475-B198-D536630310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99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effectLst/>
                <a:latin typeface="Times New Roman" panose="02020603050405020304" pitchFamily="18" charset="0"/>
                <a:ea typeface="Calibri" panose="020F0502020204030204" pitchFamily="34" charset="0"/>
              </a:rPr>
              <a:t>Đó là hình ảnh về những trận lũ lụt, mà nguyên nhân là do sự tàn phá thiên nhiên của con nguời. Vì vậy để bảo vệ cuộc sống của mình và loài người, mỗi người phải có ý thức về vấn đề môi truờng. Để tìm hiểu về vấn đề này chúng ta tiếp tục tìm hiểu chủ đề “</a:t>
            </a:r>
            <a:r>
              <a:rPr lang="vi-VN" sz="1200" dirty="0">
                <a:solidFill>
                  <a:srgbClr val="000000"/>
                </a:solidFill>
                <a:effectLst/>
                <a:latin typeface="Times New Roman" panose="02020603050405020304" pitchFamily="18" charset="0"/>
                <a:ea typeface="Calibri" panose="020F0502020204030204" pitchFamily="34" charset="0"/>
              </a:rPr>
              <a:t>Em và cuộc sống xanh”.</a:t>
            </a:r>
            <a:endParaRPr lang="en-US" dirty="0"/>
          </a:p>
          <a:p>
            <a:endParaRPr lang="en-US" dirty="0"/>
          </a:p>
        </p:txBody>
      </p:sp>
      <p:sp>
        <p:nvSpPr>
          <p:cNvPr id="4" name="Slide Number Placeholder 3"/>
          <p:cNvSpPr>
            <a:spLocks noGrp="1"/>
          </p:cNvSpPr>
          <p:nvPr>
            <p:ph type="sldNum" sz="quarter" idx="5"/>
          </p:nvPr>
        </p:nvSpPr>
        <p:spPr/>
        <p:txBody>
          <a:bodyPr/>
          <a:lstStyle/>
          <a:p>
            <a:fld id="{111E7DB9-A00D-4F00-9FEB-7F0B3DB7AB43}" type="slidenum">
              <a:rPr lang="en-US" smtClean="0"/>
              <a:t>3</a:t>
            </a:fld>
            <a:endParaRPr lang="en-US"/>
          </a:p>
        </p:txBody>
      </p:sp>
    </p:spTree>
    <p:extLst>
      <p:ext uri="{BB962C8B-B14F-4D97-AF65-F5344CB8AC3E}">
        <p14:creationId xmlns:p14="http://schemas.microsoft.com/office/powerpoint/2010/main" val="859452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1E7DB9-A00D-4F00-9FEB-7F0B3DB7AB43}" type="slidenum">
              <a:rPr lang="en-US" smtClean="0"/>
              <a:t>4</a:t>
            </a:fld>
            <a:endParaRPr lang="en-US"/>
          </a:p>
        </p:txBody>
      </p:sp>
    </p:spTree>
    <p:extLst>
      <p:ext uri="{BB962C8B-B14F-4D97-AF65-F5344CB8AC3E}">
        <p14:creationId xmlns:p14="http://schemas.microsoft.com/office/powerpoint/2010/main" val="366456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BB67-C33A-F750-C750-66B887C75DCD}"/>
              </a:ext>
            </a:extLst>
          </p:cNvPr>
          <p:cNvSpPr>
            <a:spLocks noGrp="1"/>
          </p:cNvSpPr>
          <p:nvPr>
            <p:ph type="ctrTitle"/>
          </p:nvPr>
        </p:nvSpPr>
        <p:spPr>
          <a:xfrm>
            <a:off x="1524000" y="1123403"/>
            <a:ext cx="9144000" cy="2387490"/>
          </a:xfrm>
          <a:prstGeom prst="rect">
            <a:avLst/>
          </a:prstGeom>
        </p:spPr>
        <p:txBody>
          <a:bodyPr anchor="b"/>
          <a:lstStyle>
            <a:lvl1pPr algn="ctr">
              <a:defRPr sz="7936"/>
            </a:lvl1pPr>
          </a:lstStyle>
          <a:p>
            <a:r>
              <a:rPr lang="en-US"/>
              <a:t>Click to edit Master title style</a:t>
            </a:r>
          </a:p>
        </p:txBody>
      </p:sp>
      <p:sp>
        <p:nvSpPr>
          <p:cNvPr id="3" name="Subtitle 2">
            <a:extLst>
              <a:ext uri="{FF2B5EF4-FFF2-40B4-BE49-F238E27FC236}">
                <a16:creationId xmlns:a16="http://schemas.microsoft.com/office/drawing/2014/main" id="{CE952F1C-D96D-DF45-B88E-EFBEBC0B7F5B}"/>
              </a:ext>
            </a:extLst>
          </p:cNvPr>
          <p:cNvSpPr>
            <a:spLocks noGrp="1"/>
          </p:cNvSpPr>
          <p:nvPr>
            <p:ph type="subTitle" idx="1"/>
          </p:nvPr>
        </p:nvSpPr>
        <p:spPr>
          <a:xfrm>
            <a:off x="1524000" y="3601186"/>
            <a:ext cx="9144000" cy="1656754"/>
          </a:xfrm>
          <a:prstGeom prst="rect">
            <a:avLst/>
          </a:prstGeom>
        </p:spPr>
        <p:txBody>
          <a:bodyPr/>
          <a:lstStyle>
            <a:lvl1pPr marL="0" indent="0" algn="ctr">
              <a:buNone/>
              <a:defRPr sz="3174"/>
            </a:lvl1pPr>
            <a:lvl2pPr marL="604738" indent="0" algn="ctr">
              <a:buNone/>
              <a:defRPr sz="2645"/>
            </a:lvl2pPr>
            <a:lvl3pPr marL="1209477" indent="0" algn="ctr">
              <a:buNone/>
              <a:defRPr sz="2381"/>
            </a:lvl3pPr>
            <a:lvl4pPr marL="1814215" indent="0" algn="ctr">
              <a:buNone/>
              <a:defRPr sz="2116"/>
            </a:lvl4pPr>
            <a:lvl5pPr marL="2418954" indent="0" algn="ctr">
              <a:buNone/>
              <a:defRPr sz="2116"/>
            </a:lvl5pPr>
            <a:lvl6pPr marL="3023692" indent="0" algn="ctr">
              <a:buNone/>
              <a:defRPr sz="2116"/>
            </a:lvl6pPr>
            <a:lvl7pPr marL="3628431" indent="0" algn="ctr">
              <a:buNone/>
              <a:defRPr sz="2116"/>
            </a:lvl7pPr>
            <a:lvl8pPr marL="4233169" indent="0" algn="ctr">
              <a:buNone/>
              <a:defRPr sz="2116"/>
            </a:lvl8pPr>
            <a:lvl9pPr marL="4837908" indent="0" algn="ctr">
              <a:buNone/>
              <a:defRPr sz="2116"/>
            </a:lvl9pPr>
          </a:lstStyle>
          <a:p>
            <a:r>
              <a:rPr lang="en-US"/>
              <a:t>Click to edit Master subtitle style</a:t>
            </a:r>
          </a:p>
        </p:txBody>
      </p:sp>
      <p:sp>
        <p:nvSpPr>
          <p:cNvPr id="4" name="Date Placeholder 3">
            <a:extLst>
              <a:ext uri="{FF2B5EF4-FFF2-40B4-BE49-F238E27FC236}">
                <a16:creationId xmlns:a16="http://schemas.microsoft.com/office/drawing/2014/main" id="{C10F1D3A-1353-BE2A-178F-2BF9C62D9D60}"/>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4/18/2024</a:t>
            </a:fld>
            <a:endParaRPr lang="en-US"/>
          </a:p>
        </p:txBody>
      </p:sp>
      <p:sp>
        <p:nvSpPr>
          <p:cNvPr id="5" name="Footer Placeholder 4">
            <a:extLst>
              <a:ext uri="{FF2B5EF4-FFF2-40B4-BE49-F238E27FC236}">
                <a16:creationId xmlns:a16="http://schemas.microsoft.com/office/drawing/2014/main" id="{B59A6137-7641-7AD3-DCE0-196B681CD3FE}"/>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E4F5DC-C856-4729-F3FD-CFE73F1C4310}"/>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28422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FE5E-71B2-D2F7-A468-E40EC8507FD6}"/>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8F7FB9-74F7-FB57-711D-B664BF858949}"/>
              </a:ext>
            </a:extLst>
          </p:cNvPr>
          <p:cNvSpPr>
            <a:spLocks noGrp="1"/>
          </p:cNvSpPr>
          <p:nvPr>
            <p:ph type="body" orient="vert" idx="1"/>
          </p:nvPr>
        </p:nvSpPr>
        <p:spPr>
          <a:xfrm>
            <a:off x="838200" y="1824741"/>
            <a:ext cx="10515600" cy="43529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3FBB4-E15F-7A6A-84C3-D76CBF9107B9}"/>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4/18/2024</a:t>
            </a:fld>
            <a:endParaRPr lang="en-US"/>
          </a:p>
        </p:txBody>
      </p:sp>
      <p:sp>
        <p:nvSpPr>
          <p:cNvPr id="5" name="Footer Placeholder 4">
            <a:extLst>
              <a:ext uri="{FF2B5EF4-FFF2-40B4-BE49-F238E27FC236}">
                <a16:creationId xmlns:a16="http://schemas.microsoft.com/office/drawing/2014/main" id="{34F57FF7-17FA-8E64-246B-C4660BD79374}"/>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AFD8BA-880D-5FEF-6A91-4103B1B68C9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44375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B49EE-8606-4C48-4515-A5042FC1B023}"/>
              </a:ext>
            </a:extLst>
          </p:cNvPr>
          <p:cNvSpPr>
            <a:spLocks noGrp="1"/>
          </p:cNvSpPr>
          <p:nvPr>
            <p:ph type="title" orient="vert"/>
          </p:nvPr>
        </p:nvSpPr>
        <p:spPr>
          <a:xfrm>
            <a:off x="8724901" y="365368"/>
            <a:ext cx="2628900" cy="5812291"/>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C430A8-90C8-4E39-D6FE-75B8593B31D2}"/>
              </a:ext>
            </a:extLst>
          </p:cNvPr>
          <p:cNvSpPr>
            <a:spLocks noGrp="1"/>
          </p:cNvSpPr>
          <p:nvPr>
            <p:ph type="body" orient="vert" idx="1"/>
          </p:nvPr>
        </p:nvSpPr>
        <p:spPr>
          <a:xfrm>
            <a:off x="838201" y="365368"/>
            <a:ext cx="7683500" cy="581229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718B5-C7C1-2A8C-0CE6-91EBACAB27E1}"/>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4/18/2024</a:t>
            </a:fld>
            <a:endParaRPr lang="en-US"/>
          </a:p>
        </p:txBody>
      </p:sp>
      <p:sp>
        <p:nvSpPr>
          <p:cNvPr id="5" name="Footer Placeholder 4">
            <a:extLst>
              <a:ext uri="{FF2B5EF4-FFF2-40B4-BE49-F238E27FC236}">
                <a16:creationId xmlns:a16="http://schemas.microsoft.com/office/drawing/2014/main" id="{3339C745-E7CE-33C3-62DF-FB81FACAF63E}"/>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C47F8E-F8AF-992E-4E26-C9049BAAC1D5}"/>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454746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6" name="图片 15">
            <a:extLst>
              <a:ext uri="{FF2B5EF4-FFF2-40B4-BE49-F238E27FC236}">
                <a16:creationId xmlns:a16="http://schemas.microsoft.com/office/drawing/2014/main" id="{2156E0FA-5C6F-4554-B941-E24B9B35E5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802208" y="676889"/>
            <a:ext cx="2577422" cy="703622"/>
          </a:xfrm>
          <a:prstGeom prst="rect">
            <a:avLst/>
          </a:prstGeom>
        </p:spPr>
      </p:pic>
    </p:spTree>
    <p:extLst>
      <p:ext uri="{BB962C8B-B14F-4D97-AF65-F5344CB8AC3E}">
        <p14:creationId xmlns:p14="http://schemas.microsoft.com/office/powerpoint/2010/main" val="264848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123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E46E-BF9D-FEEB-83BD-EB33F3DB8F3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94343C6-0E2D-27FA-0E74-1BD1B643D41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DEBA472B-74EC-7629-13A4-A272A90F4AA3}"/>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4/18/2024</a:t>
            </a:fld>
            <a:endParaRPr lang="en-US"/>
          </a:p>
        </p:txBody>
      </p:sp>
      <p:sp>
        <p:nvSpPr>
          <p:cNvPr id="5" name="Footer Placeholder 4">
            <a:extLst>
              <a:ext uri="{FF2B5EF4-FFF2-40B4-BE49-F238E27FC236}">
                <a16:creationId xmlns:a16="http://schemas.microsoft.com/office/drawing/2014/main" id="{059792E3-0802-A9C5-E2CB-D8B00E1C94B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DDAB5-F90D-BF3E-2F0E-64DC72B50C65}"/>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401624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86A6-8703-C4EF-C588-461F43639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90A2E7-E61F-33F2-71E2-9CB7F847B2F7}"/>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74A3-344B-6291-45C0-1740A66C64CA}"/>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4/18/2024</a:t>
            </a:fld>
            <a:endParaRPr lang="en-US"/>
          </a:p>
        </p:txBody>
      </p:sp>
      <p:sp>
        <p:nvSpPr>
          <p:cNvPr id="5" name="Footer Placeholder 4">
            <a:extLst>
              <a:ext uri="{FF2B5EF4-FFF2-40B4-BE49-F238E27FC236}">
                <a16:creationId xmlns:a16="http://schemas.microsoft.com/office/drawing/2014/main" id="{2A42CA5F-B763-D12C-7697-ECC7866C86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5A578-4806-EBB6-944A-7DD95141E2EC}"/>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324233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74C7-BA48-276C-7177-ABE6F4FAB70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F089FB66-B777-86D1-4FE2-F7F673C37FE2}"/>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1BB2CD-71B6-AE32-2DEE-E31CBE838C62}"/>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4/18/2024</a:t>
            </a:fld>
            <a:endParaRPr lang="en-US"/>
          </a:p>
        </p:txBody>
      </p:sp>
      <p:sp>
        <p:nvSpPr>
          <p:cNvPr id="5" name="Footer Placeholder 4">
            <a:extLst>
              <a:ext uri="{FF2B5EF4-FFF2-40B4-BE49-F238E27FC236}">
                <a16:creationId xmlns:a16="http://schemas.microsoft.com/office/drawing/2014/main" id="{93190C2E-9CCF-C1F5-EB0C-6C0CCFE051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C42961-2615-C80B-7A60-F02D8E678E25}"/>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41658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0DF8B-56CC-11EF-C71E-C7B7D46E3C3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1CF05A0-AC01-5E09-26E0-B11FFA2EE700}"/>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BC794-F61A-E04E-2D89-E81C1017AEC4}"/>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59352E-46A9-CBBB-6261-E79596C42BA2}"/>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4/18/2024</a:t>
            </a:fld>
            <a:endParaRPr lang="en-US"/>
          </a:p>
        </p:txBody>
      </p:sp>
      <p:sp>
        <p:nvSpPr>
          <p:cNvPr id="6" name="Footer Placeholder 5">
            <a:extLst>
              <a:ext uri="{FF2B5EF4-FFF2-40B4-BE49-F238E27FC236}">
                <a16:creationId xmlns:a16="http://schemas.microsoft.com/office/drawing/2014/main" id="{D33E24C5-23A6-C50C-3C32-6E2B97DB61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C221BC-ED82-207A-C698-692E9B672E27}"/>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49168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FDED-643A-6D2C-59EC-848888B40FA1}"/>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E5C93CF-2872-666B-14D8-70AA775DBD86}"/>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9D46CB98-C094-ECA5-516D-DFDE8732C928}"/>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88DAD-AD2F-15A7-78FA-2514ED1F11D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0A2BDB-5531-0807-2046-E4A51AD0C2FC}"/>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CAD95E-75B4-CDAD-48E9-3D1E793A9A78}"/>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4/18/2024</a:t>
            </a:fld>
            <a:endParaRPr lang="en-US"/>
          </a:p>
        </p:txBody>
      </p:sp>
      <p:sp>
        <p:nvSpPr>
          <p:cNvPr id="8" name="Footer Placeholder 7">
            <a:extLst>
              <a:ext uri="{FF2B5EF4-FFF2-40B4-BE49-F238E27FC236}">
                <a16:creationId xmlns:a16="http://schemas.microsoft.com/office/drawing/2014/main" id="{472C6BB3-9597-5D93-6DFB-F12684217CE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BF4B6A-2F42-9496-A1F8-2329E30CFB76}"/>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727520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CC15-BCFB-8CA0-BDB8-D2566940D0C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CCAF3C-7846-2485-2000-8BC37A3E01CE}"/>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4/18/2024</a:t>
            </a:fld>
            <a:endParaRPr lang="en-US"/>
          </a:p>
        </p:txBody>
      </p:sp>
      <p:sp>
        <p:nvSpPr>
          <p:cNvPr id="4" name="Footer Placeholder 3">
            <a:extLst>
              <a:ext uri="{FF2B5EF4-FFF2-40B4-BE49-F238E27FC236}">
                <a16:creationId xmlns:a16="http://schemas.microsoft.com/office/drawing/2014/main" id="{41E53640-779C-577D-7C9D-8EAF98F031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EC8235C-DF3B-1ED7-7725-675A3D339399}"/>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pic>
        <p:nvPicPr>
          <p:cNvPr id="6" name="Picture 5">
            <a:extLst>
              <a:ext uri="{FF2B5EF4-FFF2-40B4-BE49-F238E27FC236}">
                <a16:creationId xmlns:a16="http://schemas.microsoft.com/office/drawing/2014/main" id="{CBFB9C1F-BA66-EC9B-0417-0E3825D12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47627" y="0"/>
            <a:ext cx="6858000" cy="6858000"/>
          </a:xfrm>
          <a:prstGeom prst="rect">
            <a:avLst/>
          </a:prstGeom>
        </p:spPr>
      </p:pic>
    </p:spTree>
    <p:extLst>
      <p:ext uri="{BB962C8B-B14F-4D97-AF65-F5344CB8AC3E}">
        <p14:creationId xmlns:p14="http://schemas.microsoft.com/office/powerpoint/2010/main" val="252636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C249-A22D-2C65-2345-2AAFE2AA8FD2}"/>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E65F9-5BA7-E099-9B2D-2FDB07BDF7CB}"/>
              </a:ext>
            </a:extLst>
          </p:cNvPr>
          <p:cNvSpPr>
            <a:spLocks noGrp="1"/>
          </p:cNvSpPr>
          <p:nvPr>
            <p:ph idx="1"/>
          </p:nvPr>
        </p:nvSpPr>
        <p:spPr>
          <a:xfrm>
            <a:off x="838200" y="1824741"/>
            <a:ext cx="105156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55E9D-C2D6-95B5-7B6D-47BE9D8EFD07}"/>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4/18/2024</a:t>
            </a:fld>
            <a:endParaRPr lang="en-US"/>
          </a:p>
        </p:txBody>
      </p:sp>
      <p:sp>
        <p:nvSpPr>
          <p:cNvPr id="5" name="Footer Placeholder 4">
            <a:extLst>
              <a:ext uri="{FF2B5EF4-FFF2-40B4-BE49-F238E27FC236}">
                <a16:creationId xmlns:a16="http://schemas.microsoft.com/office/drawing/2014/main" id="{D0804477-1D0C-A8FA-903A-5A07332BC5C4}"/>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F0269E-C49D-87AF-2278-85E53EE493A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4098851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7D673-2E15-0200-7825-229B2CE51440}"/>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4/18/2024</a:t>
            </a:fld>
            <a:endParaRPr lang="en-US"/>
          </a:p>
        </p:txBody>
      </p:sp>
      <p:sp>
        <p:nvSpPr>
          <p:cNvPr id="3" name="Footer Placeholder 2">
            <a:extLst>
              <a:ext uri="{FF2B5EF4-FFF2-40B4-BE49-F238E27FC236}">
                <a16:creationId xmlns:a16="http://schemas.microsoft.com/office/drawing/2014/main" id="{E8ED07F7-90D0-8F2F-79DD-2E590136A0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EB8FE1-C458-7A2E-135A-1962A8284DD5}"/>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532075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28E6-AE51-A400-5219-9C5719B85C28}"/>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B63E4A65-3A17-5964-D2D0-2C4618CB9228}"/>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034DF8-A2D3-2356-C34A-350165025CE1}"/>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0A789D78-D621-43AC-D7F6-61A5AB8F32E1}"/>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4/18/2024</a:t>
            </a:fld>
            <a:endParaRPr lang="en-US"/>
          </a:p>
        </p:txBody>
      </p:sp>
      <p:sp>
        <p:nvSpPr>
          <p:cNvPr id="6" name="Footer Placeholder 5">
            <a:extLst>
              <a:ext uri="{FF2B5EF4-FFF2-40B4-BE49-F238E27FC236}">
                <a16:creationId xmlns:a16="http://schemas.microsoft.com/office/drawing/2014/main" id="{F6E27A35-C386-A0BE-C6F3-BFADDF3CBE4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383E791-C9A3-F67E-741A-38AAD126AECD}"/>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707081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E0E7-701D-00AE-A52D-72CFF1A2761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8FF1B740-B42C-2D50-72BB-5FFFEF1F19B3}"/>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777078F9-CEB1-320F-A5CA-6917F7169F8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3A0610E0-D70C-EF79-E006-A6C106E2003B}"/>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4/18/2024</a:t>
            </a:fld>
            <a:endParaRPr lang="en-US"/>
          </a:p>
        </p:txBody>
      </p:sp>
      <p:sp>
        <p:nvSpPr>
          <p:cNvPr id="6" name="Footer Placeholder 5">
            <a:extLst>
              <a:ext uri="{FF2B5EF4-FFF2-40B4-BE49-F238E27FC236}">
                <a16:creationId xmlns:a16="http://schemas.microsoft.com/office/drawing/2014/main" id="{CD788A8E-732B-5BCA-248A-EE8380EFC51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C9B5B7-2A6A-95C3-17C3-E97CDB00F11E}"/>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062337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D841-E56F-0D10-44F2-366683C5918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3A382-1DA0-6E33-FCAE-292E35C30F2E}"/>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CA4B2-2AAD-8120-F171-4664C752237B}"/>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4/18/2024</a:t>
            </a:fld>
            <a:endParaRPr lang="en-US"/>
          </a:p>
        </p:txBody>
      </p:sp>
      <p:sp>
        <p:nvSpPr>
          <p:cNvPr id="5" name="Footer Placeholder 4">
            <a:extLst>
              <a:ext uri="{FF2B5EF4-FFF2-40B4-BE49-F238E27FC236}">
                <a16:creationId xmlns:a16="http://schemas.microsoft.com/office/drawing/2014/main" id="{CA3B22A6-338E-8EBC-738E-1757F8E8F75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490CFE-EFC6-674C-B5D5-768F984E5F40}"/>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618174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EB0CBD-11C9-CA69-4D60-4C259C6F49D4}"/>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BDF535-629F-039F-E1A6-3889095E4BD2}"/>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A15C8-A777-AFFE-F5D0-48E35A7A64C5}"/>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4/18/2024</a:t>
            </a:fld>
            <a:endParaRPr lang="en-US"/>
          </a:p>
        </p:txBody>
      </p:sp>
      <p:sp>
        <p:nvSpPr>
          <p:cNvPr id="5" name="Footer Placeholder 4">
            <a:extLst>
              <a:ext uri="{FF2B5EF4-FFF2-40B4-BE49-F238E27FC236}">
                <a16:creationId xmlns:a16="http://schemas.microsoft.com/office/drawing/2014/main" id="{C79E7533-F2C9-EDC8-5B33-E92B24C4A3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D0B2E-3F7A-31CD-F488-307F185D85C0}"/>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183460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4959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695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56D6E54-E31A-47C3-B960-038FDF33A26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34555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6D6E54-E31A-47C3-B960-038FDF33A26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924528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6D6E54-E31A-47C3-B960-038FDF33A26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380664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8252-0A1C-4126-C9CE-5415B29A953A}"/>
              </a:ext>
            </a:extLst>
          </p:cNvPr>
          <p:cNvSpPr>
            <a:spLocks noGrp="1"/>
          </p:cNvSpPr>
          <p:nvPr>
            <p:ph type="title"/>
          </p:nvPr>
        </p:nvSpPr>
        <p:spPr>
          <a:xfrm>
            <a:off x="831851" y="1709251"/>
            <a:ext cx="10515600" cy="2853651"/>
          </a:xfrm>
          <a:prstGeom prst="rect">
            <a:avLst/>
          </a:prstGeom>
        </p:spPr>
        <p:txBody>
          <a:bodyPr anchor="b"/>
          <a:lstStyle>
            <a:lvl1pPr>
              <a:defRPr sz="7936"/>
            </a:lvl1pPr>
          </a:lstStyle>
          <a:p>
            <a:r>
              <a:rPr lang="en-US"/>
              <a:t>Click to edit Master title style</a:t>
            </a:r>
          </a:p>
        </p:txBody>
      </p:sp>
      <p:sp>
        <p:nvSpPr>
          <p:cNvPr id="3" name="Text Placeholder 2">
            <a:extLst>
              <a:ext uri="{FF2B5EF4-FFF2-40B4-BE49-F238E27FC236}">
                <a16:creationId xmlns:a16="http://schemas.microsoft.com/office/drawing/2014/main" id="{3A4E3872-6D6A-4630-29AA-A15220928DEF}"/>
              </a:ext>
            </a:extLst>
          </p:cNvPr>
          <p:cNvSpPr>
            <a:spLocks noGrp="1"/>
          </p:cNvSpPr>
          <p:nvPr>
            <p:ph type="body" idx="1"/>
          </p:nvPr>
        </p:nvSpPr>
        <p:spPr>
          <a:xfrm>
            <a:off x="831851" y="4590199"/>
            <a:ext cx="10515600" cy="1499269"/>
          </a:xfrm>
          <a:prstGeom prst="rect">
            <a:avLst/>
          </a:prstGeom>
        </p:spPr>
        <p:txBody>
          <a:bodyPr/>
          <a:lstStyle>
            <a:lvl1pPr marL="0" indent="0">
              <a:buNone/>
              <a:defRPr sz="3174">
                <a:solidFill>
                  <a:schemeClr val="tx1">
                    <a:tint val="75000"/>
                  </a:schemeClr>
                </a:solidFill>
              </a:defRPr>
            </a:lvl1pPr>
            <a:lvl2pPr marL="604738" indent="0">
              <a:buNone/>
              <a:defRPr sz="2645">
                <a:solidFill>
                  <a:schemeClr val="tx1">
                    <a:tint val="75000"/>
                  </a:schemeClr>
                </a:solidFill>
              </a:defRPr>
            </a:lvl2pPr>
            <a:lvl3pPr marL="1209477" indent="0">
              <a:buNone/>
              <a:defRPr sz="2381">
                <a:solidFill>
                  <a:schemeClr val="tx1">
                    <a:tint val="75000"/>
                  </a:schemeClr>
                </a:solidFill>
              </a:defRPr>
            </a:lvl3pPr>
            <a:lvl4pPr marL="1814215" indent="0">
              <a:buNone/>
              <a:defRPr sz="2116">
                <a:solidFill>
                  <a:schemeClr val="tx1">
                    <a:tint val="75000"/>
                  </a:schemeClr>
                </a:solidFill>
              </a:defRPr>
            </a:lvl4pPr>
            <a:lvl5pPr marL="2418954" indent="0">
              <a:buNone/>
              <a:defRPr sz="2116">
                <a:solidFill>
                  <a:schemeClr val="tx1">
                    <a:tint val="75000"/>
                  </a:schemeClr>
                </a:solidFill>
              </a:defRPr>
            </a:lvl5pPr>
            <a:lvl6pPr marL="3023692" indent="0">
              <a:buNone/>
              <a:defRPr sz="2116">
                <a:solidFill>
                  <a:schemeClr val="tx1">
                    <a:tint val="75000"/>
                  </a:schemeClr>
                </a:solidFill>
              </a:defRPr>
            </a:lvl6pPr>
            <a:lvl7pPr marL="3628431" indent="0">
              <a:buNone/>
              <a:defRPr sz="2116">
                <a:solidFill>
                  <a:schemeClr val="tx1">
                    <a:tint val="75000"/>
                  </a:schemeClr>
                </a:solidFill>
              </a:defRPr>
            </a:lvl7pPr>
            <a:lvl8pPr marL="4233169" indent="0">
              <a:buNone/>
              <a:defRPr sz="2116">
                <a:solidFill>
                  <a:schemeClr val="tx1">
                    <a:tint val="75000"/>
                  </a:schemeClr>
                </a:solidFill>
              </a:defRPr>
            </a:lvl8pPr>
            <a:lvl9pPr marL="4837908" indent="0">
              <a:buNone/>
              <a:defRPr sz="211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74F6D1-73A6-E48C-487F-51D1F43F898D}"/>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4/18/2024</a:t>
            </a:fld>
            <a:endParaRPr lang="en-US"/>
          </a:p>
        </p:txBody>
      </p:sp>
      <p:sp>
        <p:nvSpPr>
          <p:cNvPr id="5" name="Footer Placeholder 4">
            <a:extLst>
              <a:ext uri="{FF2B5EF4-FFF2-40B4-BE49-F238E27FC236}">
                <a16:creationId xmlns:a16="http://schemas.microsoft.com/office/drawing/2014/main" id="{7804B123-BBDC-7C57-F06F-D8A6E9DB5A9D}"/>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4E7811-9E67-76B8-31CA-74AAF90D32B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918413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6D6E54-E31A-47C3-B960-038FDF33A26E}"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077673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6D6E54-E31A-47C3-B960-038FDF33A26E}"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661902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6D6E54-E31A-47C3-B960-038FDF33A26E}"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543797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D6E54-E31A-47C3-B960-038FDF33A26E}"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685202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6D6E54-E31A-47C3-B960-038FDF33A26E}"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905235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56D6E54-E31A-47C3-B960-038FDF33A26E}"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322169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75070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14468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67103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6389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54014-7CD6-056F-70CC-F9DA3BCF8C6B}"/>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D66FE0-0B81-B884-CEBC-A3A74AF428B2}"/>
              </a:ext>
            </a:extLst>
          </p:cNvPr>
          <p:cNvSpPr>
            <a:spLocks noGrp="1"/>
          </p:cNvSpPr>
          <p:nvPr>
            <p:ph sz="half" idx="1"/>
          </p:nvPr>
        </p:nvSpPr>
        <p:spPr>
          <a:xfrm>
            <a:off x="838200" y="1824741"/>
            <a:ext cx="51562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3FECD7-C5C0-1A73-F1C7-4C64B4579DF3}"/>
              </a:ext>
            </a:extLst>
          </p:cNvPr>
          <p:cNvSpPr>
            <a:spLocks noGrp="1"/>
          </p:cNvSpPr>
          <p:nvPr>
            <p:ph sz="half" idx="2"/>
          </p:nvPr>
        </p:nvSpPr>
        <p:spPr>
          <a:xfrm>
            <a:off x="6197600" y="1824741"/>
            <a:ext cx="5156200" cy="43529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493966-1A53-A95D-BAC4-C013CE600261}"/>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4/18/2024</a:t>
            </a:fld>
            <a:endParaRPr lang="en-US"/>
          </a:p>
        </p:txBody>
      </p:sp>
      <p:sp>
        <p:nvSpPr>
          <p:cNvPr id="6" name="Footer Placeholder 5">
            <a:extLst>
              <a:ext uri="{FF2B5EF4-FFF2-40B4-BE49-F238E27FC236}">
                <a16:creationId xmlns:a16="http://schemas.microsoft.com/office/drawing/2014/main" id="{0276D914-CB0D-8907-F037-A546651EFD4D}"/>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06D778-B1E8-5510-A930-2AE75ABFE814}"/>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412554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6793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6D6E54-E31A-47C3-B960-038FDF33A26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4072191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6D6E54-E31A-47C3-B960-038FDF33A26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155891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03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41CF-969E-D3E8-09E3-9FF349386DFB}"/>
              </a:ext>
            </a:extLst>
          </p:cNvPr>
          <p:cNvSpPr>
            <a:spLocks noGrp="1"/>
          </p:cNvSpPr>
          <p:nvPr>
            <p:ph type="title"/>
          </p:nvPr>
        </p:nvSpPr>
        <p:spPr>
          <a:xfrm>
            <a:off x="840317" y="365369"/>
            <a:ext cx="10515600" cy="132498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066B02-E302-1BF8-1DEB-08FD25789E99}"/>
              </a:ext>
            </a:extLst>
          </p:cNvPr>
          <p:cNvSpPr>
            <a:spLocks noGrp="1"/>
          </p:cNvSpPr>
          <p:nvPr>
            <p:ph type="body" idx="1"/>
          </p:nvPr>
        </p:nvSpPr>
        <p:spPr>
          <a:xfrm>
            <a:off x="840318" y="1681954"/>
            <a:ext cx="5158316" cy="823128"/>
          </a:xfrm>
          <a:prstGeom prst="rect">
            <a:avLst/>
          </a:prstGeom>
        </p:spPr>
        <p:txBody>
          <a:bodyPr anchor="b"/>
          <a:lstStyle>
            <a:lvl1pPr marL="0" indent="0">
              <a:buNone/>
              <a:defRPr sz="3174" b="1"/>
            </a:lvl1pPr>
            <a:lvl2pPr marL="604738" indent="0">
              <a:buNone/>
              <a:defRPr sz="2645" b="1"/>
            </a:lvl2pPr>
            <a:lvl3pPr marL="1209477" indent="0">
              <a:buNone/>
              <a:defRPr sz="2381" b="1"/>
            </a:lvl3pPr>
            <a:lvl4pPr marL="1814215" indent="0">
              <a:buNone/>
              <a:defRPr sz="2116" b="1"/>
            </a:lvl4pPr>
            <a:lvl5pPr marL="2418954" indent="0">
              <a:buNone/>
              <a:defRPr sz="2116" b="1"/>
            </a:lvl5pPr>
            <a:lvl6pPr marL="3023692" indent="0">
              <a:buNone/>
              <a:defRPr sz="2116" b="1"/>
            </a:lvl6pPr>
            <a:lvl7pPr marL="3628431" indent="0">
              <a:buNone/>
              <a:defRPr sz="2116" b="1"/>
            </a:lvl7pPr>
            <a:lvl8pPr marL="4233169" indent="0">
              <a:buNone/>
              <a:defRPr sz="2116" b="1"/>
            </a:lvl8pPr>
            <a:lvl9pPr marL="4837908" indent="0">
              <a:buNone/>
              <a:defRPr sz="2116" b="1"/>
            </a:lvl9pPr>
          </a:lstStyle>
          <a:p>
            <a:pPr lvl="0"/>
            <a:r>
              <a:rPr lang="en-US"/>
              <a:t>Click to edit Master text styles</a:t>
            </a:r>
          </a:p>
        </p:txBody>
      </p:sp>
      <p:sp>
        <p:nvSpPr>
          <p:cNvPr id="4" name="Content Placeholder 3">
            <a:extLst>
              <a:ext uri="{FF2B5EF4-FFF2-40B4-BE49-F238E27FC236}">
                <a16:creationId xmlns:a16="http://schemas.microsoft.com/office/drawing/2014/main" id="{53D9B1A5-6D23-0FA0-14C0-E58D4D78E8A8}"/>
              </a:ext>
            </a:extLst>
          </p:cNvPr>
          <p:cNvSpPr>
            <a:spLocks noGrp="1"/>
          </p:cNvSpPr>
          <p:nvPr>
            <p:ph sz="half" idx="2"/>
          </p:nvPr>
        </p:nvSpPr>
        <p:spPr>
          <a:xfrm>
            <a:off x="840318" y="2505081"/>
            <a:ext cx="5158316" cy="368517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8F06EF-7099-A3C6-D612-8058011EAEA4}"/>
              </a:ext>
            </a:extLst>
          </p:cNvPr>
          <p:cNvSpPr>
            <a:spLocks noGrp="1"/>
          </p:cNvSpPr>
          <p:nvPr>
            <p:ph type="body" sz="quarter" idx="3"/>
          </p:nvPr>
        </p:nvSpPr>
        <p:spPr>
          <a:xfrm>
            <a:off x="6172200" y="1681954"/>
            <a:ext cx="5183717" cy="823128"/>
          </a:xfrm>
          <a:prstGeom prst="rect">
            <a:avLst/>
          </a:prstGeom>
        </p:spPr>
        <p:txBody>
          <a:bodyPr anchor="b"/>
          <a:lstStyle>
            <a:lvl1pPr marL="0" indent="0">
              <a:buNone/>
              <a:defRPr sz="3174" b="1"/>
            </a:lvl1pPr>
            <a:lvl2pPr marL="604738" indent="0">
              <a:buNone/>
              <a:defRPr sz="2645" b="1"/>
            </a:lvl2pPr>
            <a:lvl3pPr marL="1209477" indent="0">
              <a:buNone/>
              <a:defRPr sz="2381" b="1"/>
            </a:lvl3pPr>
            <a:lvl4pPr marL="1814215" indent="0">
              <a:buNone/>
              <a:defRPr sz="2116" b="1"/>
            </a:lvl4pPr>
            <a:lvl5pPr marL="2418954" indent="0">
              <a:buNone/>
              <a:defRPr sz="2116" b="1"/>
            </a:lvl5pPr>
            <a:lvl6pPr marL="3023692" indent="0">
              <a:buNone/>
              <a:defRPr sz="2116" b="1"/>
            </a:lvl6pPr>
            <a:lvl7pPr marL="3628431" indent="0">
              <a:buNone/>
              <a:defRPr sz="2116" b="1"/>
            </a:lvl7pPr>
            <a:lvl8pPr marL="4233169" indent="0">
              <a:buNone/>
              <a:defRPr sz="2116" b="1"/>
            </a:lvl8pPr>
            <a:lvl9pPr marL="4837908" indent="0">
              <a:buNone/>
              <a:defRPr sz="2116" b="1"/>
            </a:lvl9pPr>
          </a:lstStyle>
          <a:p>
            <a:pPr lvl="0"/>
            <a:r>
              <a:rPr lang="en-US"/>
              <a:t>Click to edit Master text styles</a:t>
            </a:r>
          </a:p>
        </p:txBody>
      </p:sp>
      <p:sp>
        <p:nvSpPr>
          <p:cNvPr id="6" name="Content Placeholder 5">
            <a:extLst>
              <a:ext uri="{FF2B5EF4-FFF2-40B4-BE49-F238E27FC236}">
                <a16:creationId xmlns:a16="http://schemas.microsoft.com/office/drawing/2014/main" id="{569A6A97-2EAF-E596-8841-5C17F2CD9166}"/>
              </a:ext>
            </a:extLst>
          </p:cNvPr>
          <p:cNvSpPr>
            <a:spLocks noGrp="1"/>
          </p:cNvSpPr>
          <p:nvPr>
            <p:ph sz="quarter" idx="4"/>
          </p:nvPr>
        </p:nvSpPr>
        <p:spPr>
          <a:xfrm>
            <a:off x="6172200" y="2505081"/>
            <a:ext cx="5183717" cy="368517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BE9F2E-14EF-39FE-84DC-A8877B5999AD}"/>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4/18/2024</a:t>
            </a:fld>
            <a:endParaRPr lang="en-US"/>
          </a:p>
        </p:txBody>
      </p:sp>
      <p:sp>
        <p:nvSpPr>
          <p:cNvPr id="8" name="Footer Placeholder 7">
            <a:extLst>
              <a:ext uri="{FF2B5EF4-FFF2-40B4-BE49-F238E27FC236}">
                <a16:creationId xmlns:a16="http://schemas.microsoft.com/office/drawing/2014/main" id="{8C35BF01-E76A-5C58-633D-CEA7DA1994C5}"/>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C08D3F-BB8E-8AB9-60BA-1ADA74D0CC14}"/>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480657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D704-A40A-A626-8607-0AE419F87B4B}"/>
              </a:ext>
            </a:extLst>
          </p:cNvPr>
          <p:cNvSpPr>
            <a:spLocks noGrp="1"/>
          </p:cNvSpPr>
          <p:nvPr>
            <p:ph type="title"/>
          </p:nvPr>
        </p:nvSpPr>
        <p:spPr>
          <a:xfrm>
            <a:off x="838200" y="365369"/>
            <a:ext cx="10515600" cy="132498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71D2B8-AF62-AB47-B16A-A15F57FB1478}"/>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4/18/2024</a:t>
            </a:fld>
            <a:endParaRPr lang="en-US"/>
          </a:p>
        </p:txBody>
      </p:sp>
      <p:sp>
        <p:nvSpPr>
          <p:cNvPr id="4" name="Footer Placeholder 3">
            <a:extLst>
              <a:ext uri="{FF2B5EF4-FFF2-40B4-BE49-F238E27FC236}">
                <a16:creationId xmlns:a16="http://schemas.microsoft.com/office/drawing/2014/main" id="{42CCBBCF-705E-CA52-03DC-082EEBC8C0E1}"/>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67AD03F-0329-793D-9373-6D6775943ADC}"/>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4137870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F1A31-213D-1EF2-C219-7A3D6386EA26}"/>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4/18/2024</a:t>
            </a:fld>
            <a:endParaRPr lang="en-US"/>
          </a:p>
        </p:txBody>
      </p:sp>
      <p:sp>
        <p:nvSpPr>
          <p:cNvPr id="3" name="Footer Placeholder 2">
            <a:extLst>
              <a:ext uri="{FF2B5EF4-FFF2-40B4-BE49-F238E27FC236}">
                <a16:creationId xmlns:a16="http://schemas.microsoft.com/office/drawing/2014/main" id="{2F37EB73-6019-FAA2-B4EE-A1E639D809C5}"/>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A9C74F-A849-F685-DBB8-579C63C1BB19}"/>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1260676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10FA-FA18-5A54-F829-01A836AFCC83}"/>
              </a:ext>
            </a:extLst>
          </p:cNvPr>
          <p:cNvSpPr>
            <a:spLocks noGrp="1"/>
          </p:cNvSpPr>
          <p:nvPr>
            <p:ph type="title"/>
          </p:nvPr>
        </p:nvSpPr>
        <p:spPr>
          <a:xfrm>
            <a:off x="840318" y="457761"/>
            <a:ext cx="3932767" cy="1600060"/>
          </a:xfrm>
          <a:prstGeom prst="rect">
            <a:avLst/>
          </a:prstGeom>
        </p:spPr>
        <p:txBody>
          <a:bodyPr anchor="b"/>
          <a:lstStyle>
            <a:lvl1pPr>
              <a:defRPr sz="4233"/>
            </a:lvl1pPr>
          </a:lstStyle>
          <a:p>
            <a:r>
              <a:rPr lang="en-US"/>
              <a:t>Click to edit Master title style</a:t>
            </a:r>
          </a:p>
        </p:txBody>
      </p:sp>
      <p:sp>
        <p:nvSpPr>
          <p:cNvPr id="3" name="Content Placeholder 2">
            <a:extLst>
              <a:ext uri="{FF2B5EF4-FFF2-40B4-BE49-F238E27FC236}">
                <a16:creationId xmlns:a16="http://schemas.microsoft.com/office/drawing/2014/main" id="{AB29799A-3A16-0B20-50D8-9966096DA7D8}"/>
              </a:ext>
            </a:extLst>
          </p:cNvPr>
          <p:cNvSpPr>
            <a:spLocks noGrp="1"/>
          </p:cNvSpPr>
          <p:nvPr>
            <p:ph idx="1"/>
          </p:nvPr>
        </p:nvSpPr>
        <p:spPr>
          <a:xfrm>
            <a:off x="5183717" y="986914"/>
            <a:ext cx="6172200" cy="4873674"/>
          </a:xfrm>
          <a:prstGeom prst="rect">
            <a:avLst/>
          </a:prstGeom>
        </p:spPr>
        <p:txBody>
          <a:bodyPr/>
          <a:lstStyle>
            <a:lvl1pPr>
              <a:defRPr sz="4233"/>
            </a:lvl1pPr>
            <a:lvl2pPr>
              <a:defRPr sz="3704"/>
            </a:lvl2pPr>
            <a:lvl3pPr>
              <a:defRPr sz="3174"/>
            </a:lvl3pPr>
            <a:lvl4pPr>
              <a:defRPr sz="2645"/>
            </a:lvl4pPr>
            <a:lvl5pPr>
              <a:defRPr sz="2645"/>
            </a:lvl5pPr>
            <a:lvl6pPr>
              <a:defRPr sz="2645"/>
            </a:lvl6pPr>
            <a:lvl7pPr>
              <a:defRPr sz="2645"/>
            </a:lvl7pPr>
            <a:lvl8pPr>
              <a:defRPr sz="2645"/>
            </a:lvl8pPr>
            <a:lvl9pPr>
              <a:defRPr sz="26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330D4-4AFC-AC0D-E73A-8507C0DA1485}"/>
              </a:ext>
            </a:extLst>
          </p:cNvPr>
          <p:cNvSpPr>
            <a:spLocks noGrp="1"/>
          </p:cNvSpPr>
          <p:nvPr>
            <p:ph type="body" sz="half" idx="2"/>
          </p:nvPr>
        </p:nvSpPr>
        <p:spPr>
          <a:xfrm>
            <a:off x="840318" y="2057821"/>
            <a:ext cx="3932767" cy="3811167"/>
          </a:xfrm>
          <a:prstGeom prst="rect">
            <a:avLst/>
          </a:prstGeom>
        </p:spPr>
        <p:txBody>
          <a:bodyPr/>
          <a:lstStyle>
            <a:lvl1pPr marL="0" indent="0">
              <a:buNone/>
              <a:defRPr sz="2116"/>
            </a:lvl1pPr>
            <a:lvl2pPr marL="604738" indent="0">
              <a:buNone/>
              <a:defRPr sz="1852"/>
            </a:lvl2pPr>
            <a:lvl3pPr marL="1209477" indent="0">
              <a:buNone/>
              <a:defRPr sz="1587"/>
            </a:lvl3pPr>
            <a:lvl4pPr marL="1814215" indent="0">
              <a:buNone/>
              <a:defRPr sz="1323"/>
            </a:lvl4pPr>
            <a:lvl5pPr marL="2418954" indent="0">
              <a:buNone/>
              <a:defRPr sz="1323"/>
            </a:lvl5pPr>
            <a:lvl6pPr marL="3023692" indent="0">
              <a:buNone/>
              <a:defRPr sz="1323"/>
            </a:lvl6pPr>
            <a:lvl7pPr marL="3628431" indent="0">
              <a:buNone/>
              <a:defRPr sz="1323"/>
            </a:lvl7pPr>
            <a:lvl8pPr marL="4233169" indent="0">
              <a:buNone/>
              <a:defRPr sz="1323"/>
            </a:lvl8pPr>
            <a:lvl9pPr marL="4837908" indent="0">
              <a:buNone/>
              <a:defRPr sz="1323"/>
            </a:lvl9pPr>
          </a:lstStyle>
          <a:p>
            <a:pPr lvl="0"/>
            <a:r>
              <a:rPr lang="en-US"/>
              <a:t>Click to edit Master text styles</a:t>
            </a:r>
          </a:p>
        </p:txBody>
      </p:sp>
      <p:sp>
        <p:nvSpPr>
          <p:cNvPr id="5" name="Date Placeholder 4">
            <a:extLst>
              <a:ext uri="{FF2B5EF4-FFF2-40B4-BE49-F238E27FC236}">
                <a16:creationId xmlns:a16="http://schemas.microsoft.com/office/drawing/2014/main" id="{09285E31-4373-55AA-C8CE-2F88BD4349D9}"/>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4/18/2024</a:t>
            </a:fld>
            <a:endParaRPr lang="en-US"/>
          </a:p>
        </p:txBody>
      </p:sp>
      <p:sp>
        <p:nvSpPr>
          <p:cNvPr id="6" name="Footer Placeholder 5">
            <a:extLst>
              <a:ext uri="{FF2B5EF4-FFF2-40B4-BE49-F238E27FC236}">
                <a16:creationId xmlns:a16="http://schemas.microsoft.com/office/drawing/2014/main" id="{EA5C99A2-899C-B64A-09B3-D04DA3B62476}"/>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E17CF5-7E2C-2BED-E2EF-A8B8D8A31AFD}"/>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26450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80F0-8AEC-4209-88E7-BB79B8AB4B73}"/>
              </a:ext>
            </a:extLst>
          </p:cNvPr>
          <p:cNvSpPr>
            <a:spLocks noGrp="1"/>
          </p:cNvSpPr>
          <p:nvPr>
            <p:ph type="title"/>
          </p:nvPr>
        </p:nvSpPr>
        <p:spPr>
          <a:xfrm>
            <a:off x="840318" y="457761"/>
            <a:ext cx="3932767" cy="1600060"/>
          </a:xfrm>
          <a:prstGeom prst="rect">
            <a:avLst/>
          </a:prstGeom>
        </p:spPr>
        <p:txBody>
          <a:bodyPr anchor="b"/>
          <a:lstStyle>
            <a:lvl1pPr>
              <a:defRPr sz="4233"/>
            </a:lvl1pPr>
          </a:lstStyle>
          <a:p>
            <a:r>
              <a:rPr lang="en-US"/>
              <a:t>Click to edit Master title style</a:t>
            </a:r>
          </a:p>
        </p:txBody>
      </p:sp>
      <p:sp>
        <p:nvSpPr>
          <p:cNvPr id="3" name="Picture Placeholder 2">
            <a:extLst>
              <a:ext uri="{FF2B5EF4-FFF2-40B4-BE49-F238E27FC236}">
                <a16:creationId xmlns:a16="http://schemas.microsoft.com/office/drawing/2014/main" id="{79EC67CB-272F-1D00-2F65-AD49F05952DA}"/>
              </a:ext>
            </a:extLst>
          </p:cNvPr>
          <p:cNvSpPr>
            <a:spLocks noGrp="1"/>
          </p:cNvSpPr>
          <p:nvPr>
            <p:ph type="pic" idx="1"/>
          </p:nvPr>
        </p:nvSpPr>
        <p:spPr>
          <a:xfrm>
            <a:off x="5183717" y="986914"/>
            <a:ext cx="6172200" cy="4873674"/>
          </a:xfrm>
          <a:prstGeom prst="rect">
            <a:avLst/>
          </a:prstGeom>
        </p:spPr>
        <p:txBody>
          <a:bodyPr/>
          <a:lstStyle>
            <a:lvl1pPr marL="0" indent="0">
              <a:buNone/>
              <a:defRPr sz="4233"/>
            </a:lvl1pPr>
            <a:lvl2pPr marL="604738" indent="0">
              <a:buNone/>
              <a:defRPr sz="3704"/>
            </a:lvl2pPr>
            <a:lvl3pPr marL="1209477" indent="0">
              <a:buNone/>
              <a:defRPr sz="3174"/>
            </a:lvl3pPr>
            <a:lvl4pPr marL="1814215" indent="0">
              <a:buNone/>
              <a:defRPr sz="2645"/>
            </a:lvl4pPr>
            <a:lvl5pPr marL="2418954" indent="0">
              <a:buNone/>
              <a:defRPr sz="2645"/>
            </a:lvl5pPr>
            <a:lvl6pPr marL="3023692" indent="0">
              <a:buNone/>
              <a:defRPr sz="2645"/>
            </a:lvl6pPr>
            <a:lvl7pPr marL="3628431" indent="0">
              <a:buNone/>
              <a:defRPr sz="2645"/>
            </a:lvl7pPr>
            <a:lvl8pPr marL="4233169" indent="0">
              <a:buNone/>
              <a:defRPr sz="2645"/>
            </a:lvl8pPr>
            <a:lvl9pPr marL="4837908" indent="0">
              <a:buNone/>
              <a:defRPr sz="2645"/>
            </a:lvl9pPr>
          </a:lstStyle>
          <a:p>
            <a:endParaRPr lang="en-US"/>
          </a:p>
        </p:txBody>
      </p:sp>
      <p:sp>
        <p:nvSpPr>
          <p:cNvPr id="4" name="Text Placeholder 3">
            <a:extLst>
              <a:ext uri="{FF2B5EF4-FFF2-40B4-BE49-F238E27FC236}">
                <a16:creationId xmlns:a16="http://schemas.microsoft.com/office/drawing/2014/main" id="{1D820209-E537-B8B9-EBD5-BA69979D1135}"/>
              </a:ext>
            </a:extLst>
          </p:cNvPr>
          <p:cNvSpPr>
            <a:spLocks noGrp="1"/>
          </p:cNvSpPr>
          <p:nvPr>
            <p:ph type="body" sz="half" idx="2"/>
          </p:nvPr>
        </p:nvSpPr>
        <p:spPr>
          <a:xfrm>
            <a:off x="840318" y="2057821"/>
            <a:ext cx="3932767" cy="3811167"/>
          </a:xfrm>
          <a:prstGeom prst="rect">
            <a:avLst/>
          </a:prstGeom>
        </p:spPr>
        <p:txBody>
          <a:bodyPr/>
          <a:lstStyle>
            <a:lvl1pPr marL="0" indent="0">
              <a:buNone/>
              <a:defRPr sz="2116"/>
            </a:lvl1pPr>
            <a:lvl2pPr marL="604738" indent="0">
              <a:buNone/>
              <a:defRPr sz="1852"/>
            </a:lvl2pPr>
            <a:lvl3pPr marL="1209477" indent="0">
              <a:buNone/>
              <a:defRPr sz="1587"/>
            </a:lvl3pPr>
            <a:lvl4pPr marL="1814215" indent="0">
              <a:buNone/>
              <a:defRPr sz="1323"/>
            </a:lvl4pPr>
            <a:lvl5pPr marL="2418954" indent="0">
              <a:buNone/>
              <a:defRPr sz="1323"/>
            </a:lvl5pPr>
            <a:lvl6pPr marL="3023692" indent="0">
              <a:buNone/>
              <a:defRPr sz="1323"/>
            </a:lvl6pPr>
            <a:lvl7pPr marL="3628431" indent="0">
              <a:buNone/>
              <a:defRPr sz="1323"/>
            </a:lvl7pPr>
            <a:lvl8pPr marL="4233169" indent="0">
              <a:buNone/>
              <a:defRPr sz="1323"/>
            </a:lvl8pPr>
            <a:lvl9pPr marL="4837908" indent="0">
              <a:buNone/>
              <a:defRPr sz="1323"/>
            </a:lvl9pPr>
          </a:lstStyle>
          <a:p>
            <a:pPr lvl="0"/>
            <a:r>
              <a:rPr lang="en-US"/>
              <a:t>Click to edit Master text styles</a:t>
            </a:r>
          </a:p>
        </p:txBody>
      </p:sp>
      <p:sp>
        <p:nvSpPr>
          <p:cNvPr id="5" name="Date Placeholder 4">
            <a:extLst>
              <a:ext uri="{FF2B5EF4-FFF2-40B4-BE49-F238E27FC236}">
                <a16:creationId xmlns:a16="http://schemas.microsoft.com/office/drawing/2014/main" id="{5E507ED3-0DD4-E12C-E51D-54A966ED846A}"/>
              </a:ext>
            </a:extLst>
          </p:cNvPr>
          <p:cNvSpPr>
            <a:spLocks noGrp="1"/>
          </p:cNvSpPr>
          <p:nvPr>
            <p:ph type="dt" sz="half" idx="10"/>
          </p:nvPr>
        </p:nvSpPr>
        <p:spPr>
          <a:xfrm>
            <a:off x="838200" y="6356145"/>
            <a:ext cx="2743200" cy="365368"/>
          </a:xfrm>
          <a:prstGeom prst="rect">
            <a:avLst/>
          </a:prstGeom>
        </p:spPr>
        <p:txBody>
          <a:bodyPr/>
          <a:lstStyle/>
          <a:p>
            <a:fld id="{F56D6E54-E31A-47C3-B960-038FDF33A26E}" type="datetimeFigureOut">
              <a:rPr lang="en-US" smtClean="0"/>
              <a:t>4/18/2024</a:t>
            </a:fld>
            <a:endParaRPr lang="en-US"/>
          </a:p>
        </p:txBody>
      </p:sp>
      <p:sp>
        <p:nvSpPr>
          <p:cNvPr id="6" name="Footer Placeholder 5">
            <a:extLst>
              <a:ext uri="{FF2B5EF4-FFF2-40B4-BE49-F238E27FC236}">
                <a16:creationId xmlns:a16="http://schemas.microsoft.com/office/drawing/2014/main" id="{D38D99D3-FA71-6789-0FCE-6548B0B4E0D0}"/>
              </a:ext>
            </a:extLst>
          </p:cNvPr>
          <p:cNvSpPr>
            <a:spLocks noGrp="1"/>
          </p:cNvSpPr>
          <p:nvPr>
            <p:ph type="ftr" sz="quarter" idx="11"/>
          </p:nvPr>
        </p:nvSpPr>
        <p:spPr>
          <a:xfrm>
            <a:off x="4038600" y="6356145"/>
            <a:ext cx="4114800" cy="36536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5D61C7-01AD-6861-0A7B-4A31F2454B2F}"/>
              </a:ext>
            </a:extLst>
          </p:cNvPr>
          <p:cNvSpPr>
            <a:spLocks noGrp="1"/>
          </p:cNvSpPr>
          <p:nvPr>
            <p:ph type="sldNum" sz="quarter" idx="12"/>
          </p:nvPr>
        </p:nvSpPr>
        <p:spPr>
          <a:xfrm>
            <a:off x="8610600" y="6356145"/>
            <a:ext cx="2743200" cy="365368"/>
          </a:xfrm>
          <a:prstGeom prst="rect">
            <a:avLst/>
          </a:prstGeom>
        </p:spPr>
        <p:txBody>
          <a:bodyPr/>
          <a:lstStyle/>
          <a:p>
            <a:fld id="{6DA44EDB-69D0-449E-8821-B13A94E745DB}" type="slidenum">
              <a:rPr lang="en-US" smtClean="0"/>
              <a:t>‹#›</a:t>
            </a:fld>
            <a:endParaRPr lang="en-US"/>
          </a:p>
        </p:txBody>
      </p:sp>
    </p:spTree>
    <p:extLst>
      <p:ext uri="{BB962C8B-B14F-4D97-AF65-F5344CB8AC3E}">
        <p14:creationId xmlns:p14="http://schemas.microsoft.com/office/powerpoint/2010/main" val="3530131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235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7" r:id="rId13"/>
  </p:sldLayoutIdLst>
  <p:txStyles>
    <p:titleStyle>
      <a:lvl1pPr algn="l" defTabSz="1209477" rtl="0" eaLnBrk="1" latinLnBrk="0" hangingPunct="1">
        <a:lnSpc>
          <a:spcPct val="90000"/>
        </a:lnSpc>
        <a:spcBef>
          <a:spcPct val="0"/>
        </a:spcBef>
        <a:buNone/>
        <a:defRPr sz="5820" kern="1200">
          <a:solidFill>
            <a:schemeClr val="tx1"/>
          </a:solidFill>
          <a:latin typeface="+mj-lt"/>
          <a:ea typeface="+mj-ea"/>
          <a:cs typeface="+mj-cs"/>
        </a:defRPr>
      </a:lvl1pPr>
    </p:titleStyle>
    <p:bodyStyle>
      <a:lvl1pPr marL="302369" indent="-302369" algn="l" defTabSz="1209477" rtl="0" eaLnBrk="1" latinLnBrk="0" hangingPunct="1">
        <a:lnSpc>
          <a:spcPct val="90000"/>
        </a:lnSpc>
        <a:spcBef>
          <a:spcPts val="1323"/>
        </a:spcBef>
        <a:buFont typeface="Arial" panose="020B0604020202020204" pitchFamily="34" charset="0"/>
        <a:buChar char="•"/>
        <a:defRPr sz="3704" kern="1200">
          <a:solidFill>
            <a:schemeClr val="tx1"/>
          </a:solidFill>
          <a:latin typeface="+mn-lt"/>
          <a:ea typeface="+mn-ea"/>
          <a:cs typeface="+mn-cs"/>
        </a:defRPr>
      </a:lvl1pPr>
      <a:lvl2pPr marL="907108" indent="-302369" algn="l" defTabSz="1209477" rtl="0" eaLnBrk="1" latinLnBrk="0" hangingPunct="1">
        <a:lnSpc>
          <a:spcPct val="90000"/>
        </a:lnSpc>
        <a:spcBef>
          <a:spcPts val="661"/>
        </a:spcBef>
        <a:buFont typeface="Arial" panose="020B0604020202020204" pitchFamily="34" charset="0"/>
        <a:buChar char="•"/>
        <a:defRPr sz="3174" kern="1200">
          <a:solidFill>
            <a:schemeClr val="tx1"/>
          </a:solidFill>
          <a:latin typeface="+mn-lt"/>
          <a:ea typeface="+mn-ea"/>
          <a:cs typeface="+mn-cs"/>
        </a:defRPr>
      </a:lvl2pPr>
      <a:lvl3pPr marL="1511846" indent="-302369" algn="l" defTabSz="1209477" rtl="0" eaLnBrk="1" latinLnBrk="0" hangingPunct="1">
        <a:lnSpc>
          <a:spcPct val="90000"/>
        </a:lnSpc>
        <a:spcBef>
          <a:spcPts val="661"/>
        </a:spcBef>
        <a:buFont typeface="Arial" panose="020B0604020202020204" pitchFamily="34" charset="0"/>
        <a:buChar char="•"/>
        <a:defRPr sz="2645" kern="1200">
          <a:solidFill>
            <a:schemeClr val="tx1"/>
          </a:solidFill>
          <a:latin typeface="+mn-lt"/>
          <a:ea typeface="+mn-ea"/>
          <a:cs typeface="+mn-cs"/>
        </a:defRPr>
      </a:lvl3pPr>
      <a:lvl4pPr marL="2116585"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4pPr>
      <a:lvl5pPr marL="2721323"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5pPr>
      <a:lvl6pPr marL="3326061"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6pPr>
      <a:lvl7pPr marL="3930800"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7pPr>
      <a:lvl8pPr marL="4535538"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8pPr>
      <a:lvl9pPr marL="5140277" indent="-302369" algn="l" defTabSz="1209477" rtl="0" eaLnBrk="1" latinLnBrk="0" hangingPunct="1">
        <a:lnSpc>
          <a:spcPct val="90000"/>
        </a:lnSpc>
        <a:spcBef>
          <a:spcPts val="661"/>
        </a:spcBef>
        <a:buFont typeface="Arial" panose="020B0604020202020204" pitchFamily="34" charset="0"/>
        <a:buChar char="•"/>
        <a:defRPr sz="2381" kern="1200">
          <a:solidFill>
            <a:schemeClr val="tx1"/>
          </a:solidFill>
          <a:latin typeface="+mn-lt"/>
          <a:ea typeface="+mn-ea"/>
          <a:cs typeface="+mn-cs"/>
        </a:defRPr>
      </a:lvl9pPr>
    </p:bodyStyle>
    <p:otherStyle>
      <a:defPPr>
        <a:defRPr lang="en-US"/>
      </a:defPPr>
      <a:lvl1pPr marL="0" algn="l" defTabSz="1209477" rtl="0" eaLnBrk="1" latinLnBrk="0" hangingPunct="1">
        <a:defRPr sz="2381" kern="1200">
          <a:solidFill>
            <a:schemeClr val="tx1"/>
          </a:solidFill>
          <a:latin typeface="+mn-lt"/>
          <a:ea typeface="+mn-ea"/>
          <a:cs typeface="+mn-cs"/>
        </a:defRPr>
      </a:lvl1pPr>
      <a:lvl2pPr marL="604738" algn="l" defTabSz="1209477" rtl="0" eaLnBrk="1" latinLnBrk="0" hangingPunct="1">
        <a:defRPr sz="2381" kern="1200">
          <a:solidFill>
            <a:schemeClr val="tx1"/>
          </a:solidFill>
          <a:latin typeface="+mn-lt"/>
          <a:ea typeface="+mn-ea"/>
          <a:cs typeface="+mn-cs"/>
        </a:defRPr>
      </a:lvl2pPr>
      <a:lvl3pPr marL="1209477" algn="l" defTabSz="1209477" rtl="0" eaLnBrk="1" latinLnBrk="0" hangingPunct="1">
        <a:defRPr sz="2381" kern="1200">
          <a:solidFill>
            <a:schemeClr val="tx1"/>
          </a:solidFill>
          <a:latin typeface="+mn-lt"/>
          <a:ea typeface="+mn-ea"/>
          <a:cs typeface="+mn-cs"/>
        </a:defRPr>
      </a:lvl3pPr>
      <a:lvl4pPr marL="1814215" algn="l" defTabSz="1209477" rtl="0" eaLnBrk="1" latinLnBrk="0" hangingPunct="1">
        <a:defRPr sz="2381" kern="1200">
          <a:solidFill>
            <a:schemeClr val="tx1"/>
          </a:solidFill>
          <a:latin typeface="+mn-lt"/>
          <a:ea typeface="+mn-ea"/>
          <a:cs typeface="+mn-cs"/>
        </a:defRPr>
      </a:lvl4pPr>
      <a:lvl5pPr marL="2418954" algn="l" defTabSz="1209477" rtl="0" eaLnBrk="1" latinLnBrk="0" hangingPunct="1">
        <a:defRPr sz="2381" kern="1200">
          <a:solidFill>
            <a:schemeClr val="tx1"/>
          </a:solidFill>
          <a:latin typeface="+mn-lt"/>
          <a:ea typeface="+mn-ea"/>
          <a:cs typeface="+mn-cs"/>
        </a:defRPr>
      </a:lvl5pPr>
      <a:lvl6pPr marL="3023692" algn="l" defTabSz="1209477" rtl="0" eaLnBrk="1" latinLnBrk="0" hangingPunct="1">
        <a:defRPr sz="2381" kern="1200">
          <a:solidFill>
            <a:schemeClr val="tx1"/>
          </a:solidFill>
          <a:latin typeface="+mn-lt"/>
          <a:ea typeface="+mn-ea"/>
          <a:cs typeface="+mn-cs"/>
        </a:defRPr>
      </a:lvl6pPr>
      <a:lvl7pPr marL="3628431" algn="l" defTabSz="1209477" rtl="0" eaLnBrk="1" latinLnBrk="0" hangingPunct="1">
        <a:defRPr sz="2381" kern="1200">
          <a:solidFill>
            <a:schemeClr val="tx1"/>
          </a:solidFill>
          <a:latin typeface="+mn-lt"/>
          <a:ea typeface="+mn-ea"/>
          <a:cs typeface="+mn-cs"/>
        </a:defRPr>
      </a:lvl7pPr>
      <a:lvl8pPr marL="4233169" algn="l" defTabSz="1209477" rtl="0" eaLnBrk="1" latinLnBrk="0" hangingPunct="1">
        <a:defRPr sz="2381" kern="1200">
          <a:solidFill>
            <a:schemeClr val="tx1"/>
          </a:solidFill>
          <a:latin typeface="+mn-lt"/>
          <a:ea typeface="+mn-ea"/>
          <a:cs typeface="+mn-cs"/>
        </a:defRPr>
      </a:lvl8pPr>
      <a:lvl9pPr marL="4837908" algn="l" defTabSz="1209477" rtl="0" eaLnBrk="1" latinLnBrk="0" hangingPunct="1">
        <a:defRPr sz="238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white circle with leaves and blue text&#10;&#10;Description automatically generated">
            <a:extLst>
              <a:ext uri="{FF2B5EF4-FFF2-40B4-BE49-F238E27FC236}">
                <a16:creationId xmlns:a16="http://schemas.microsoft.com/office/drawing/2014/main" id="{FB378BE0-4E94-B6DC-9436-D6684388180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66238" y="260648"/>
            <a:ext cx="1536171" cy="1536171"/>
          </a:xfrm>
          <a:prstGeom prst="rect">
            <a:avLst/>
          </a:prstGeom>
        </p:spPr>
      </p:pic>
    </p:spTree>
    <p:extLst>
      <p:ext uri="{BB962C8B-B14F-4D97-AF65-F5344CB8AC3E}">
        <p14:creationId xmlns:p14="http://schemas.microsoft.com/office/powerpoint/2010/main" val="7260887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4/18/2024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239557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33.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33.xml"/><Relationship Id="rId5" Type="http://schemas.openxmlformats.org/officeDocument/2006/relationships/image" Target="../media/image26.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audio" Target="../media/audio2.wav"/><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audio" Target="../media/audio2.wav"/><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image" Target="../media/image9.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3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3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rames PPT 015"/>
          <p:cNvPicPr>
            <a:picLocks noChangeAspect="1" noChangeArrowheads="1"/>
          </p:cNvPicPr>
          <p:nvPr/>
        </p:nvPicPr>
        <p:blipFill>
          <a:blip r:embed="rId2">
            <a:lum bright="12000"/>
          </a:blip>
          <a:srcRect/>
          <a:stretch>
            <a:fillRect/>
          </a:stretch>
        </p:blipFill>
        <p:spPr bwMode="auto">
          <a:xfrm>
            <a:off x="1524000" y="857250"/>
            <a:ext cx="9144000" cy="5143500"/>
          </a:xfrm>
          <a:prstGeom prst="rect">
            <a:avLst/>
          </a:prstGeom>
          <a:gradFill rotWithShape="1">
            <a:gsLst>
              <a:gs pos="0">
                <a:srgbClr val="CCFFCC"/>
              </a:gs>
              <a:gs pos="50000">
                <a:schemeClr val="bg1"/>
              </a:gs>
              <a:gs pos="100000">
                <a:srgbClr val="CCFFCC"/>
              </a:gs>
            </a:gsLst>
            <a:lin ang="2700000" scaled="1"/>
          </a:gradFill>
        </p:spPr>
      </p:pic>
      <p:sp>
        <p:nvSpPr>
          <p:cNvPr id="29699" name="Text Box 23"/>
          <p:cNvSpPr txBox="1">
            <a:spLocks noChangeArrowheads="1"/>
          </p:cNvSpPr>
          <p:nvPr/>
        </p:nvSpPr>
        <p:spPr bwMode="auto">
          <a:xfrm>
            <a:off x="2801938" y="2435226"/>
            <a:ext cx="67056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spcBef>
                <a:spcPct val="50000"/>
              </a:spcBef>
            </a:pPr>
            <a:endParaRPr lang="en-US" altLang="en-US" sz="2100"/>
          </a:p>
        </p:txBody>
      </p:sp>
      <p:sp>
        <p:nvSpPr>
          <p:cNvPr id="29700" name="Rectangle 24"/>
          <p:cNvSpPr>
            <a:spLocks noChangeArrowheads="1"/>
          </p:cNvSpPr>
          <p:nvPr/>
        </p:nvSpPr>
        <p:spPr bwMode="auto">
          <a:xfrm>
            <a:off x="2209800" y="1314450"/>
            <a:ext cx="76962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endParaRPr lang="en-US" altLang="en-US" sz="3000">
              <a:solidFill>
                <a:srgbClr val="FF0000"/>
              </a:solidFill>
            </a:endParaRPr>
          </a:p>
          <a:p>
            <a:pPr algn="ctr"/>
            <a:endParaRPr lang="en-US" altLang="en-US" sz="3000">
              <a:solidFill>
                <a:srgbClr val="FF0000"/>
              </a:solidFill>
            </a:endParaRPr>
          </a:p>
          <a:p>
            <a:pPr algn="ctr"/>
            <a:endParaRPr lang="en-US" altLang="en-US" sz="2100">
              <a:solidFill>
                <a:srgbClr val="0000CC"/>
              </a:solidFill>
            </a:endParaRPr>
          </a:p>
        </p:txBody>
      </p:sp>
      <p:sp>
        <p:nvSpPr>
          <p:cNvPr id="29701" name="TextBox 2"/>
          <p:cNvSpPr txBox="1">
            <a:spLocks noChangeArrowheads="1"/>
          </p:cNvSpPr>
          <p:nvPr/>
        </p:nvSpPr>
        <p:spPr bwMode="auto">
          <a:xfrm>
            <a:off x="4191000" y="4572001"/>
            <a:ext cx="5715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endParaRPr lang="en-US" altLang="en-US"/>
          </a:p>
        </p:txBody>
      </p:sp>
      <p:sp>
        <p:nvSpPr>
          <p:cNvPr id="29702" name="TextBox 22"/>
          <p:cNvSpPr txBox="1">
            <a:spLocks noChangeArrowheads="1"/>
          </p:cNvSpPr>
          <p:nvPr/>
        </p:nvSpPr>
        <p:spPr bwMode="auto">
          <a:xfrm>
            <a:off x="7924800" y="5105401"/>
            <a:ext cx="228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endParaRPr lang="en-US" altLang="en-US"/>
          </a:p>
        </p:txBody>
      </p:sp>
      <p:sp>
        <p:nvSpPr>
          <p:cNvPr id="29703" name="TextBox 6"/>
          <p:cNvSpPr txBox="1">
            <a:spLocks noChangeArrowheads="1"/>
          </p:cNvSpPr>
          <p:nvPr/>
        </p:nvSpPr>
        <p:spPr bwMode="auto">
          <a:xfrm>
            <a:off x="2640014" y="1085851"/>
            <a:ext cx="662463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r>
              <a:rPr lang="en-US" altLang="en-US" sz="1500">
                <a:cs typeface="Times New Roman" panose="02020603050405020304" pitchFamily="18" charset="0"/>
              </a:rPr>
              <a:t>UBND HUYỆN VĂN YÊN</a:t>
            </a:r>
          </a:p>
          <a:p>
            <a:pPr lvl="1" algn="ctr"/>
            <a:r>
              <a:rPr lang="en-US" altLang="en-US" sz="1500">
                <a:cs typeface="Times New Roman" panose="02020603050405020304" pitchFamily="18" charset="0"/>
              </a:rPr>
              <a:t>TRƯỜNG TH &amp; THCS ĐÔNG CUÔNG</a:t>
            </a:r>
          </a:p>
          <a:p>
            <a:pPr algn="ctr"/>
            <a:r>
              <a:rPr lang="en-US" altLang="en-US" sz="1500">
                <a:cs typeface="Times New Roman" panose="02020603050405020304" pitchFamily="18" charset="0"/>
              </a:rPr>
              <a:t>--------------</a:t>
            </a:r>
            <a:endParaRPr lang="vi-VN" altLang="en-US" sz="1500">
              <a:cs typeface="Times New Roman" panose="02020603050405020304" pitchFamily="18" charset="0"/>
            </a:endParaRPr>
          </a:p>
        </p:txBody>
      </p:sp>
      <p:sp>
        <p:nvSpPr>
          <p:cNvPr id="29704" name="Content Placeholder 2"/>
          <p:cNvSpPr>
            <a:spLocks noGrp="1"/>
          </p:cNvSpPr>
          <p:nvPr>
            <p:ph idx="1"/>
          </p:nvPr>
        </p:nvSpPr>
        <p:spPr>
          <a:xfrm>
            <a:off x="1836738" y="4379914"/>
            <a:ext cx="8229600" cy="865187"/>
          </a:xfrm>
        </p:spPr>
        <p:txBody>
          <a:bodyPr/>
          <a:lstStyle/>
          <a:p>
            <a:pPr marL="0" indent="0" algn="ctr">
              <a:buNone/>
            </a:pPr>
            <a:r>
              <a:rPr lang="en-US" altLang="en-US" b="1" smtClean="0">
                <a:latin typeface="Times New Roman" panose="02020603050405020304" pitchFamily="18" charset="0"/>
                <a:cs typeface="Times New Roman" panose="02020603050405020304" pitchFamily="18" charset="0"/>
              </a:rPr>
              <a:t>Giáo viên: Hoàng Thị Lan</a:t>
            </a:r>
          </a:p>
        </p:txBody>
      </p:sp>
      <p:sp>
        <p:nvSpPr>
          <p:cNvPr id="29705" name="TextBox 11"/>
          <p:cNvSpPr txBox="1">
            <a:spLocks noChangeArrowheads="1"/>
          </p:cNvSpPr>
          <p:nvPr/>
        </p:nvSpPr>
        <p:spPr bwMode="auto">
          <a:xfrm>
            <a:off x="2459039" y="2116138"/>
            <a:ext cx="72739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lnSpc>
                <a:spcPct val="150000"/>
              </a:lnSpc>
            </a:pPr>
            <a:r>
              <a:rPr lang="en-US" altLang="en-US" sz="3000" dirty="0">
                <a:latin typeface="Calibri Light" panose="020F0302020204030204" pitchFamily="34" charset="0"/>
              </a:rPr>
              <a:t>  </a:t>
            </a:r>
            <a:r>
              <a:rPr lang="en-US" altLang="en-US" sz="2400" dirty="0">
                <a:solidFill>
                  <a:srgbClr val="0000FF"/>
                </a:solidFill>
              </a:rPr>
              <a:t>LỚP </a:t>
            </a:r>
            <a:r>
              <a:rPr lang="en-US" altLang="en-US" sz="2400" dirty="0" smtClean="0">
                <a:solidFill>
                  <a:srgbClr val="0000FF"/>
                </a:solidFill>
              </a:rPr>
              <a:t>4A </a:t>
            </a:r>
            <a:r>
              <a:rPr lang="en-US" altLang="en-US" sz="2400" dirty="0">
                <a:solidFill>
                  <a:srgbClr val="0000FF"/>
                </a:solidFill>
              </a:rPr>
              <a:t>- MÔN </a:t>
            </a:r>
            <a:r>
              <a:rPr lang="en-US" altLang="en-US" sz="2400" dirty="0" smtClean="0">
                <a:solidFill>
                  <a:srgbClr val="0000FF"/>
                </a:solidFill>
              </a:rPr>
              <a:t>HOẠT ĐỘNG TRẢI NGHIỆM</a:t>
            </a:r>
            <a:endParaRPr lang="en-US" altLang="en-US" sz="2400" dirty="0">
              <a:solidFill>
                <a:srgbClr val="0000FF"/>
              </a:solidFill>
            </a:endParaRPr>
          </a:p>
          <a:p>
            <a:pPr algn="ctr">
              <a:spcBef>
                <a:spcPct val="50000"/>
              </a:spcBef>
            </a:pPr>
            <a:r>
              <a:rPr lang="en-US" altLang="en-US" sz="2400" dirty="0" err="1">
                <a:solidFill>
                  <a:srgbClr val="0033CC"/>
                </a:solidFill>
              </a:rPr>
              <a:t>Tiết</a:t>
            </a:r>
            <a:r>
              <a:rPr lang="en-US" altLang="en-US" sz="2400" dirty="0">
                <a:solidFill>
                  <a:srgbClr val="0033CC"/>
                </a:solidFill>
              </a:rPr>
              <a:t> </a:t>
            </a:r>
            <a:r>
              <a:rPr lang="en-US" altLang="en-US" sz="2400" dirty="0" smtClean="0">
                <a:solidFill>
                  <a:srgbClr val="0033CC"/>
                </a:solidFill>
              </a:rPr>
              <a:t>29</a:t>
            </a:r>
            <a:r>
              <a:rPr lang="vi-VN" altLang="en-US" sz="2400" dirty="0" smtClean="0">
                <a:solidFill>
                  <a:srgbClr val="0033CC"/>
                </a:solidFill>
              </a:rPr>
              <a:t> </a:t>
            </a:r>
            <a:r>
              <a:rPr lang="en-US" altLang="en-US" sz="2400">
                <a:solidFill>
                  <a:srgbClr val="0033CC"/>
                </a:solidFill>
              </a:rPr>
              <a:t>– </a:t>
            </a:r>
            <a:r>
              <a:rPr lang="en-US" altLang="en-US" sz="2400" smtClean="0">
                <a:solidFill>
                  <a:srgbClr val="0033CC"/>
                </a:solidFill>
              </a:rPr>
              <a:t>EM VÀ CUỘC SỐNG XANH</a:t>
            </a:r>
            <a:endParaRPr lang="vi-VN" altLang="en-US" sz="2400" dirty="0">
              <a:solidFill>
                <a:srgbClr val="0033CC"/>
              </a:solidFill>
            </a:endParaRPr>
          </a:p>
          <a:p>
            <a:pPr algn="ctr">
              <a:spcBef>
                <a:spcPct val="50000"/>
              </a:spcBef>
            </a:pPr>
            <a:r>
              <a:rPr lang="en-US" altLang="en-US" sz="2400" dirty="0">
                <a:solidFill>
                  <a:srgbClr val="0033CC"/>
                </a:solidFill>
              </a:rPr>
              <a:t>NĂM HỌC 2023-2024 </a:t>
            </a:r>
          </a:p>
        </p:txBody>
      </p:sp>
    </p:spTree>
    <p:extLst>
      <p:ext uri="{BB962C8B-B14F-4D97-AF65-F5344CB8AC3E}">
        <p14:creationId xmlns:p14="http://schemas.microsoft.com/office/powerpoint/2010/main" val="314953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3FE933-1302-F144-BD57-8AE8014A30A9}"/>
              </a:ext>
            </a:extLst>
          </p:cNvPr>
          <p:cNvSpPr txBox="1"/>
          <p:nvPr/>
        </p:nvSpPr>
        <p:spPr>
          <a:xfrm>
            <a:off x="2205318" y="5752409"/>
            <a:ext cx="6489794"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219139">
              <a:defRPr/>
            </a:pPr>
            <a:r>
              <a:rPr lang="en-US" sz="4000" b="1" dirty="0" err="1">
                <a:solidFill>
                  <a:srgbClr val="002060"/>
                </a:solidFill>
                <a:latin typeface="Calibri" panose="020F0502020204030204"/>
              </a:rPr>
              <a:t>Thác</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nước</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xã</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Nà</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Hẩu</a:t>
            </a:r>
            <a:endParaRPr lang="en-US" sz="4000" b="1" dirty="0">
              <a:solidFill>
                <a:srgbClr val="002060"/>
              </a:solidFill>
              <a:latin typeface="Calibri" panose="020F0502020204030204"/>
            </a:endParaRPr>
          </a:p>
        </p:txBody>
      </p:sp>
      <p:pic>
        <p:nvPicPr>
          <p:cNvPr id="4" name="Picture 3">
            <a:extLst>
              <a:ext uri="{FF2B5EF4-FFF2-40B4-BE49-F238E27FC236}">
                <a16:creationId xmlns:a16="http://schemas.microsoft.com/office/drawing/2014/main" id="{2D3580E1-E0D3-5A44-BD35-9A7E6770F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63" y="322397"/>
            <a:ext cx="11222181" cy="5247129"/>
          </a:xfrm>
          <a:prstGeom prst="rect">
            <a:avLst/>
          </a:prstGeom>
        </p:spPr>
      </p:pic>
    </p:spTree>
    <p:extLst>
      <p:ext uri="{BB962C8B-B14F-4D97-AF65-F5344CB8AC3E}">
        <p14:creationId xmlns:p14="http://schemas.microsoft.com/office/powerpoint/2010/main" val="236143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2AA15-A85E-5543-9468-3041E70A6B57}"/>
              </a:ext>
            </a:extLst>
          </p:cNvPr>
          <p:cNvSpPr txBox="1"/>
          <p:nvPr/>
        </p:nvSpPr>
        <p:spPr>
          <a:xfrm>
            <a:off x="125506" y="5735783"/>
            <a:ext cx="10919012"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219139">
              <a:defRPr/>
            </a:pPr>
            <a:r>
              <a:rPr lang="en-US" sz="4000" b="1" dirty="0" err="1">
                <a:solidFill>
                  <a:srgbClr val="002060"/>
                </a:solidFill>
                <a:latin typeface="Calibri" panose="020F0502020204030204"/>
              </a:rPr>
              <a:t>Ruộng</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bậc</a:t>
            </a:r>
            <a:r>
              <a:rPr lang="en-US" sz="4000" b="1" dirty="0">
                <a:solidFill>
                  <a:srgbClr val="002060"/>
                </a:solidFill>
                <a:latin typeface="Calibri" panose="020F0502020204030204"/>
              </a:rPr>
              <a:t> thang </a:t>
            </a:r>
            <a:r>
              <a:rPr lang="en-US" sz="4000" b="1" dirty="0" err="1">
                <a:solidFill>
                  <a:srgbClr val="002060"/>
                </a:solidFill>
                <a:latin typeface="Calibri" panose="020F0502020204030204"/>
              </a:rPr>
              <a:t>xã</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Phong</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Dụ</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Thượng</a:t>
            </a:r>
            <a:r>
              <a:rPr lang="en-US" sz="4000" b="1" dirty="0">
                <a:solidFill>
                  <a:srgbClr val="002060"/>
                </a:solidFill>
                <a:latin typeface="Calibri" panose="020F0502020204030204"/>
              </a:rPr>
              <a:t> </a:t>
            </a:r>
          </a:p>
        </p:txBody>
      </p:sp>
      <p:pic>
        <p:nvPicPr>
          <p:cNvPr id="4" name="Picture 3">
            <a:extLst>
              <a:ext uri="{FF2B5EF4-FFF2-40B4-BE49-F238E27FC236}">
                <a16:creationId xmlns:a16="http://schemas.microsoft.com/office/drawing/2014/main" id="{0AD8298C-9735-6749-9E11-B24F9F4AB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62" y="561109"/>
            <a:ext cx="11105803" cy="4908666"/>
          </a:xfrm>
          <a:prstGeom prst="rect">
            <a:avLst/>
          </a:prstGeom>
        </p:spPr>
      </p:pic>
    </p:spTree>
    <p:extLst>
      <p:ext uri="{BB962C8B-B14F-4D97-AF65-F5344CB8AC3E}">
        <p14:creationId xmlns:p14="http://schemas.microsoft.com/office/powerpoint/2010/main" val="145649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58">
            <a:extLst>
              <a:ext uri="{FF2B5EF4-FFF2-40B4-BE49-F238E27FC236}">
                <a16:creationId xmlns:a16="http://schemas.microsoft.com/office/drawing/2014/main" id="{FB7B2F30-EABB-4443-B42E-05F65CD69E46}"/>
              </a:ext>
            </a:extLst>
          </p:cNvPr>
          <p:cNvGrpSpPr>
            <a:grpSpLocks/>
          </p:cNvGrpSpPr>
          <p:nvPr/>
        </p:nvGrpSpPr>
        <p:grpSpPr bwMode="auto">
          <a:xfrm>
            <a:off x="0" y="0"/>
            <a:ext cx="12192000" cy="740229"/>
            <a:chOff x="5429256" y="428604"/>
            <a:chExt cx="1857388" cy="1857388"/>
          </a:xfrm>
        </p:grpSpPr>
        <p:sp>
          <p:nvSpPr>
            <p:cNvPr id="11" name="Прямоугольник 59">
              <a:extLst>
                <a:ext uri="{FF2B5EF4-FFF2-40B4-BE49-F238E27FC236}">
                  <a16:creationId xmlns:a16="http://schemas.microsoft.com/office/drawing/2014/main" id="{8FA3D1BA-7940-4836-BCCE-6E6A121F89EF}"/>
                </a:ext>
              </a:extLst>
            </p:cNvPr>
            <p:cNvSpPr/>
            <p:nvPr/>
          </p:nvSpPr>
          <p:spPr>
            <a:xfrm>
              <a:off x="5429256" y="428604"/>
              <a:ext cx="1857388" cy="1857388"/>
            </a:xfrm>
            <a:prstGeom prst="rect">
              <a:avLst/>
            </a:prstGeom>
            <a:solidFill>
              <a:sysClr val="window" lastClr="FFFFFF">
                <a:lumMod val="95000"/>
              </a:sysClr>
            </a:solidFill>
            <a:ln w="25400" cap="flat" cmpd="sng" algn="ctr">
              <a:noFill/>
              <a:prstDash val="solid"/>
            </a:ln>
            <a:effectLst>
              <a:outerShdw blurRad="50800" dist="38100" dir="2700000" algn="tl" rotWithShape="0">
                <a:prstClr val="black">
                  <a:alpha val="40000"/>
                </a:prst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fontAlgn="auto">
                <a:spcBef>
                  <a:spcPts val="0"/>
                </a:spcBef>
                <a:spcAft>
                  <a:spcPts val="0"/>
                </a:spcAft>
                <a:defRPr/>
              </a:pPr>
              <a:endParaRPr lang="ru-RU" sz="1867" kern="0">
                <a:solidFill>
                  <a:prstClr val="white"/>
                </a:solidFill>
                <a:latin typeface="Calibri"/>
                <a:cs typeface="Arial" pitchFamily="34" charset="0"/>
              </a:endParaRPr>
            </a:p>
          </p:txBody>
        </p:sp>
        <p:sp>
          <p:nvSpPr>
            <p:cNvPr id="12" name="Прямоугольник 60">
              <a:extLst>
                <a:ext uri="{FF2B5EF4-FFF2-40B4-BE49-F238E27FC236}">
                  <a16:creationId xmlns:a16="http://schemas.microsoft.com/office/drawing/2014/main" id="{E724DBE1-6831-4BC5-99D0-B759CAD706F9}"/>
                </a:ext>
              </a:extLst>
            </p:cNvPr>
            <p:cNvSpPr/>
            <p:nvPr/>
          </p:nvSpPr>
          <p:spPr>
            <a:xfrm>
              <a:off x="5429256" y="428604"/>
              <a:ext cx="1857388" cy="285175"/>
            </a:xfrm>
            <a:prstGeom prst="rect">
              <a:avLst/>
            </a:prstGeom>
            <a:gradFill flip="none" rotWithShape="1">
              <a:gsLst>
                <a:gs pos="0">
                  <a:srgbClr val="0070C0"/>
                </a:gs>
                <a:gs pos="100000">
                  <a:srgbClr val="4EE7FC"/>
                </a:gs>
              </a:gsLst>
              <a:lin ang="2700000" scaled="1"/>
              <a:tileRect/>
            </a:gradFill>
            <a:ln w="25400" cap="flat" cmpd="sng" algn="ctr">
              <a:noFill/>
              <a:prstDash val="soli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fontAlgn="auto">
                <a:spcBef>
                  <a:spcPts val="0"/>
                </a:spcBef>
                <a:spcAft>
                  <a:spcPts val="0"/>
                </a:spcAft>
                <a:defRPr/>
              </a:pPr>
              <a:endParaRPr lang="ru-RU" sz="1867" kern="0">
                <a:solidFill>
                  <a:prstClr val="white"/>
                </a:solidFill>
                <a:latin typeface="Calibri"/>
                <a:cs typeface="Arial" pitchFamily="34" charset="0"/>
              </a:endParaRPr>
            </a:p>
          </p:txBody>
        </p:sp>
      </p:grpSp>
      <p:sp>
        <p:nvSpPr>
          <p:cNvPr id="16" name="Freeform 15"/>
          <p:cNvSpPr/>
          <p:nvPr/>
        </p:nvSpPr>
        <p:spPr>
          <a:xfrm>
            <a:off x="1138686" y="1318198"/>
            <a:ext cx="8609163" cy="4823997"/>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69" tIns="237569" rIns="237569" bIns="237569" numCol="1" spcCol="1270" anchor="t" anchorCtr="0">
            <a:noAutofit/>
          </a:bodyPr>
          <a:lstStyle/>
          <a:p>
            <a:pPr lvl="0" algn="ctr" defTabSz="604738"/>
            <a:r>
              <a:rPr lang="en-US" sz="4800" b="1" dirty="0" smtClean="0">
                <a:solidFill>
                  <a:prstClr val="black"/>
                </a:solidFill>
                <a:latin typeface="Times New Roman" panose="02020603050405020304" pitchFamily="18" charset="0"/>
                <a:cs typeface="Times New Roman" panose="02020603050405020304" pitchFamily="18" charset="0"/>
              </a:rPr>
              <a:t>     </a:t>
            </a:r>
            <a:r>
              <a:rPr lang="vi-VN" sz="4800" b="1" dirty="0">
                <a:solidFill>
                  <a:prstClr val="black"/>
                </a:solidFill>
                <a:latin typeface="Times New Roman" panose="02020603050405020304" pitchFamily="18" charset="0"/>
                <a:cs typeface="Times New Roman" panose="02020603050405020304" pitchFamily="18" charset="0"/>
              </a:rPr>
              <a:t>Hoạt động </a:t>
            </a:r>
            <a:r>
              <a:rPr lang="en-US" sz="4800" b="1" dirty="0">
                <a:solidFill>
                  <a:prstClr val="black"/>
                </a:solidFill>
                <a:latin typeface="Times New Roman" panose="02020603050405020304" pitchFamily="18" charset="0"/>
                <a:cs typeface="Times New Roman" panose="02020603050405020304" pitchFamily="18" charset="0"/>
              </a:rPr>
              <a:t>5:</a:t>
            </a:r>
            <a:r>
              <a:rPr lang="vi-VN" sz="4800" b="1" dirty="0">
                <a:solidFill>
                  <a:prstClr val="black"/>
                </a:solidFill>
                <a:latin typeface="Times New Roman" panose="02020603050405020304" pitchFamily="18" charset="0"/>
                <a:cs typeface="Times New Roman" panose="02020603050405020304" pitchFamily="18" charset="0"/>
              </a:rPr>
              <a:t> Báo cáo chăm sóc, bảo vệ cảnh quan thiên nhiên ở địa phương.</a:t>
            </a:r>
            <a:endParaRPr lang="en-US" sz="4800" b="1" dirty="0">
              <a:solidFill>
                <a:prstClr val="black"/>
              </a:solidFill>
              <a:latin typeface="Times New Roman" panose="02020603050405020304" pitchFamily="18" charset="0"/>
              <a:cs typeface="Times New Roman" panose="02020603050405020304" pitchFamily="18" charset="0"/>
            </a:endParaRPr>
          </a:p>
          <a:p>
            <a:pPr marL="457189" indent="-457189">
              <a:buFontTx/>
              <a:buChar char="-"/>
            </a:pPr>
            <a:endParaRPr lang="en-US" sz="4800" b="1" dirty="0">
              <a:latin typeface="Times New Roman" panose="02020603050405020304" pitchFamily="18" charset="0"/>
              <a:cs typeface="Times New Roman" panose="02020603050405020304" pitchFamily="18" charset="0"/>
            </a:endParaRPr>
          </a:p>
          <a:p>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26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92B354-62D6-AFD4-D9A4-7911CB2AC420}"/>
              </a:ext>
            </a:extLst>
          </p:cNvPr>
          <p:cNvSpPr txBox="1"/>
          <p:nvPr/>
        </p:nvSpPr>
        <p:spPr>
          <a:xfrm>
            <a:off x="1864890" y="2979038"/>
            <a:ext cx="7615539" cy="304698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604738"/>
            <a:r>
              <a:rPr lang="en-US" sz="4800" dirty="0" smtClean="0">
                <a:solidFill>
                  <a:prstClr val="black"/>
                </a:solidFill>
                <a:latin typeface="Arial" panose="020B0604020202020204" pitchFamily="34" charset="0"/>
                <a:cs typeface="Arial" panose="020B0604020202020204" pitchFamily="34" charset="0"/>
              </a:rPr>
              <a:t>1. C</a:t>
            </a:r>
            <a:r>
              <a:rPr lang="vi-VN" sz="4800" dirty="0">
                <a:solidFill>
                  <a:prstClr val="black"/>
                </a:solidFill>
                <a:latin typeface="Arial" panose="020B0604020202020204" pitchFamily="34" charset="0"/>
                <a:cs typeface="Arial" panose="020B0604020202020204" pitchFamily="34" charset="0"/>
              </a:rPr>
              <a:t>hia sẻ về những việc em đã làm để góp phần chăm sóc, bảo vệ cảnh quan thiên nhiên. </a:t>
            </a:r>
          </a:p>
        </p:txBody>
      </p:sp>
      <p:sp>
        <p:nvSpPr>
          <p:cNvPr id="3" name="Rectangle 2"/>
          <p:cNvSpPr/>
          <p:nvPr/>
        </p:nvSpPr>
        <p:spPr>
          <a:xfrm>
            <a:off x="2320506" y="972737"/>
            <a:ext cx="8704052" cy="144655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defTabSz="604738"/>
            <a:r>
              <a:rPr lang="en-US" sz="4400" b="1" dirty="0" err="1">
                <a:solidFill>
                  <a:prstClr val="black"/>
                </a:solidFill>
                <a:latin typeface="Times New Roman" panose="02020603050405020304" pitchFamily="18" charset="0"/>
                <a:cs typeface="Times New Roman" panose="02020603050405020304" pitchFamily="18" charset="0"/>
              </a:rPr>
              <a:t>Thảo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nhóm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đôi</a:t>
            </a:r>
            <a:r>
              <a:rPr lang="en-US" sz="4400" b="1" dirty="0" smtClean="0">
                <a:solidFill>
                  <a:prstClr val="black"/>
                </a:solidFill>
                <a:latin typeface="Times New Roman" panose="02020603050405020304" pitchFamily="18" charset="0"/>
                <a:cs typeface="Times New Roman" panose="02020603050405020304" pitchFamily="18" charset="0"/>
              </a:rPr>
              <a:t> </a:t>
            </a:r>
          </a:p>
          <a:p>
            <a:pPr algn="ctr" defTabSz="604738"/>
            <a:r>
              <a:rPr lang="en-US" sz="4400" b="1" dirty="0" smtClean="0">
                <a:solidFill>
                  <a:prstClr val="black"/>
                </a:solidFill>
                <a:latin typeface="Times New Roman" panose="02020603050405020304" pitchFamily="18" charset="0"/>
                <a:cs typeface="Times New Roman" panose="02020603050405020304" pitchFamily="18" charset="0"/>
              </a:rPr>
              <a:t>(</a:t>
            </a:r>
            <a:r>
              <a:rPr lang="en-US" sz="4400" b="1" dirty="0" err="1" smtClean="0">
                <a:solidFill>
                  <a:prstClr val="black"/>
                </a:solidFill>
                <a:latin typeface="Times New Roman" panose="02020603050405020304" pitchFamily="18" charset="0"/>
                <a:cs typeface="Times New Roman" panose="02020603050405020304" pitchFamily="18" charset="0"/>
              </a:rPr>
              <a:t>Thời</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gian</a:t>
            </a:r>
            <a:r>
              <a:rPr lang="en-US" sz="4400" b="1" dirty="0" smtClean="0">
                <a:solidFill>
                  <a:prstClr val="black"/>
                </a:solidFill>
                <a:latin typeface="Times New Roman" panose="02020603050405020304" pitchFamily="18" charset="0"/>
                <a:cs typeface="Times New Roman" panose="02020603050405020304" pitchFamily="18" charset="0"/>
              </a:rPr>
              <a:t> 1 </a:t>
            </a:r>
            <a:r>
              <a:rPr lang="en-US" sz="4400" b="1" dirty="0" err="1" smtClean="0">
                <a:solidFill>
                  <a:prstClr val="black"/>
                </a:solidFill>
                <a:latin typeface="Times New Roman" panose="02020603050405020304" pitchFamily="18" charset="0"/>
                <a:cs typeface="Times New Roman" panose="02020603050405020304" pitchFamily="18" charset="0"/>
              </a:rPr>
              <a:t>phút</a:t>
            </a:r>
            <a:r>
              <a:rPr lang="en-US" sz="4400" b="1" dirty="0" smtClean="0">
                <a:solidFill>
                  <a:prstClr val="black"/>
                </a:solidFill>
                <a:latin typeface="Times New Roman" panose="02020603050405020304" pitchFamily="18" charset="0"/>
                <a:cs typeface="Times New Roman" panose="02020603050405020304" pitchFamily="18" charset="0"/>
              </a:rPr>
              <a:t>)</a:t>
            </a:r>
            <a:endParaRPr lang="en-US" sz="4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4209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2D90-0A82-05B4-D772-B1D3A1A4D1F2}"/>
              </a:ext>
            </a:extLst>
          </p:cNvPr>
          <p:cNvPicPr>
            <a:picLocks noChangeAspect="1"/>
          </p:cNvPicPr>
          <p:nvPr/>
        </p:nvPicPr>
        <p:blipFill>
          <a:blip r:embed="rId2"/>
          <a:stretch>
            <a:fillRect/>
          </a:stretch>
        </p:blipFill>
        <p:spPr>
          <a:xfrm>
            <a:off x="48529" y="2"/>
            <a:ext cx="12094942" cy="6911368"/>
          </a:xfrm>
          <a:prstGeom prst="rect">
            <a:avLst/>
          </a:prstGeom>
        </p:spPr>
      </p:pic>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8529" y="1"/>
            <a:ext cx="12094942" cy="6858000"/>
          </a:xfrm>
          <a:prstGeom prst="rect">
            <a:avLst/>
          </a:prstGeom>
        </p:spPr>
      </p:pic>
      <p:sp>
        <p:nvSpPr>
          <p:cNvPr id="6" name="Rectangle: Rounded Corners 5">
            <a:extLst>
              <a:ext uri="{FF2B5EF4-FFF2-40B4-BE49-F238E27FC236}">
                <a16:creationId xmlns:a16="http://schemas.microsoft.com/office/drawing/2014/main" id="{677AC35E-2954-E253-8475-9387C4BECB92}"/>
              </a:ext>
            </a:extLst>
          </p:cNvPr>
          <p:cNvSpPr/>
          <p:nvPr/>
        </p:nvSpPr>
        <p:spPr>
          <a:xfrm>
            <a:off x="594229" y="449070"/>
            <a:ext cx="11299000" cy="6256733"/>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4738" rtl="0" eaLnBrk="1" fontAlgn="auto" latinLnBrk="0" hangingPunct="1">
              <a:lnSpc>
                <a:spcPct val="100000"/>
              </a:lnSpc>
              <a:spcBef>
                <a:spcPts val="0"/>
              </a:spcBef>
              <a:spcAft>
                <a:spcPts val="0"/>
              </a:spcAft>
              <a:buClrTx/>
              <a:buSzTx/>
              <a:buFontTx/>
              <a:buNone/>
              <a:tabLst/>
              <a:defRPr/>
            </a:pPr>
            <a:endParaRPr kumimoji="0" lang="en-US" sz="238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Nhóm 29">
            <a:extLst>
              <a:ext uri="{FF2B5EF4-FFF2-40B4-BE49-F238E27FC236}">
                <a16:creationId xmlns:a16="http://schemas.microsoft.com/office/drawing/2014/main" id="{3F1A008F-4913-7FEF-0C80-908359BD1C76}"/>
              </a:ext>
            </a:extLst>
          </p:cNvPr>
          <p:cNvGrpSpPr/>
          <p:nvPr/>
        </p:nvGrpSpPr>
        <p:grpSpPr>
          <a:xfrm>
            <a:off x="751383" y="449070"/>
            <a:ext cx="10984690" cy="1499399"/>
            <a:chOff x="272880" y="1000017"/>
            <a:chExt cx="8304629" cy="1133573"/>
          </a:xfrm>
        </p:grpSpPr>
        <p:pic>
          <p:nvPicPr>
            <p:cNvPr id="11" name="Hình ảnh 10" descr="Ảnh có chứa văn bản&#10;&#10;Mô tả được tạo tự động">
              <a:extLst>
                <a:ext uri="{FF2B5EF4-FFF2-40B4-BE49-F238E27FC236}">
                  <a16:creationId xmlns:a16="http://schemas.microsoft.com/office/drawing/2014/main" id="{1AF4AA94-E349-9BC7-0E76-ED45A83F29A3}"/>
                </a:ext>
              </a:extLst>
            </p:cNvPr>
            <p:cNvPicPr>
              <a:picLocks noChangeAspect="1"/>
            </p:cNvPicPr>
            <p:nvPr/>
          </p:nvPicPr>
          <p:blipFill rotWithShape="1">
            <a:blip r:embed="rId5">
              <a:extLst>
                <a:ext uri="{28A0092B-C50C-407E-A947-70E740481C1C}">
                  <a14:useLocalDpi xmlns:a14="http://schemas.microsoft.com/office/drawing/2010/main" val="0"/>
                </a:ext>
              </a:extLst>
            </a:blip>
            <a:srcRect l="55680" t="9927" r="18348" b="42320"/>
            <a:stretch/>
          </p:blipFill>
          <p:spPr>
            <a:xfrm>
              <a:off x="272880" y="1000017"/>
              <a:ext cx="1198527" cy="1133573"/>
            </a:xfrm>
            <a:prstGeom prst="rect">
              <a:avLst/>
            </a:prstGeom>
          </p:spPr>
        </p:pic>
        <p:sp>
          <p:nvSpPr>
            <p:cNvPr id="12" name="Rectangle 12">
              <a:extLst>
                <a:ext uri="{FF2B5EF4-FFF2-40B4-BE49-F238E27FC236}">
                  <a16:creationId xmlns:a16="http://schemas.microsoft.com/office/drawing/2014/main" id="{3E523CED-27E5-4C6E-A8E5-9F12F3EBCFBB}"/>
                </a:ext>
              </a:extLst>
            </p:cNvPr>
            <p:cNvSpPr/>
            <p:nvPr/>
          </p:nvSpPr>
          <p:spPr>
            <a:xfrm>
              <a:off x="1071332" y="1043560"/>
              <a:ext cx="7506177" cy="907471"/>
            </a:xfrm>
            <a:prstGeom prst="rect">
              <a:avLst/>
            </a:prstGeom>
          </p:spPr>
          <p:txBody>
            <a:bodyPr wrap="square">
              <a:spAutoFit/>
            </a:bodyPr>
            <a:lstStyle/>
            <a:p>
              <a:pPr marL="19685" marR="81280" lvl="0" indent="0" algn="ctr" defTabSz="914400" rtl="0" eaLnBrk="0" fontAlgn="auto" latinLnBrk="0" hangingPunct="0">
                <a:lnSpc>
                  <a:spcPct val="100000"/>
                </a:lnSpc>
                <a:spcBef>
                  <a:spcPts val="400"/>
                </a:spcBef>
                <a:spcAft>
                  <a:spcPts val="400"/>
                </a:spcAft>
                <a:buClrTx/>
                <a:buSzTx/>
                <a:buFontTx/>
                <a:buNone/>
                <a:tabLst>
                  <a:tab pos="200025" algn="l"/>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 Tự đánh giá những việc em đã làm để chăm sóc và bảo vệ cảnh quan nơi em đến thăm theo gợi ý</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12896AFA-CB96-C58E-7083-831227CA27D8}"/>
              </a:ext>
            </a:extLst>
          </p:cNvPr>
          <p:cNvPicPr>
            <a:picLocks noChangeAspect="1"/>
          </p:cNvPicPr>
          <p:nvPr/>
        </p:nvPicPr>
        <p:blipFill>
          <a:blip r:embed="rId6"/>
          <a:stretch>
            <a:fillRect/>
          </a:stretch>
        </p:blipFill>
        <p:spPr>
          <a:xfrm>
            <a:off x="1882501" y="1989081"/>
            <a:ext cx="9027237" cy="4129615"/>
          </a:xfrm>
          <a:prstGeom prst="rect">
            <a:avLst/>
          </a:prstGeom>
        </p:spPr>
      </p:pic>
    </p:spTree>
    <p:extLst>
      <p:ext uri="{BB962C8B-B14F-4D97-AF65-F5344CB8AC3E}">
        <p14:creationId xmlns:p14="http://schemas.microsoft.com/office/powerpoint/2010/main" val="171098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E30212-B63E-E324-1E73-E4D29102A1E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Lst>
          </a:blip>
          <a:stretch>
            <a:fillRect/>
          </a:stretch>
        </p:blipFill>
        <p:spPr>
          <a:xfrm>
            <a:off x="48528" y="-3919"/>
            <a:ext cx="12094942" cy="6861921"/>
          </a:xfrm>
          <a:prstGeom prst="rect">
            <a:avLst/>
          </a:prstGeom>
        </p:spPr>
      </p:pic>
      <p:pic>
        <p:nvPicPr>
          <p:cNvPr id="7" name="Picture 6">
            <a:extLst>
              <a:ext uri="{FF2B5EF4-FFF2-40B4-BE49-F238E27FC236}">
                <a16:creationId xmlns:a16="http://schemas.microsoft.com/office/drawing/2014/main" id="{EC584735-F00E-0D1E-5F2C-462DAC1BF476}"/>
              </a:ext>
            </a:extLst>
          </p:cNvPr>
          <p:cNvPicPr>
            <a:picLocks noChangeAspect="1"/>
          </p:cNvPicPr>
          <p:nvPr/>
        </p:nvPicPr>
        <p:blipFill>
          <a:blip r:embed="rId4"/>
          <a:stretch>
            <a:fillRect/>
          </a:stretch>
        </p:blipFill>
        <p:spPr>
          <a:xfrm>
            <a:off x="48529" y="4922400"/>
            <a:ext cx="12094942" cy="1935601"/>
          </a:xfrm>
          <a:prstGeom prst="rect">
            <a:avLst/>
          </a:prstGeom>
        </p:spPr>
      </p:pic>
      <p:pic>
        <p:nvPicPr>
          <p:cNvPr id="19" name="Hình ảnh 18">
            <a:extLst>
              <a:ext uri="{FF2B5EF4-FFF2-40B4-BE49-F238E27FC236}">
                <a16:creationId xmlns:a16="http://schemas.microsoft.com/office/drawing/2014/main" id="{4900E816-1156-B8E5-8A5E-58D2CC06E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258" y="385713"/>
            <a:ext cx="8828972" cy="5702621"/>
          </a:xfrm>
          <a:prstGeom prst="rect">
            <a:avLst/>
          </a:prstGeom>
          <a:ln>
            <a:noFill/>
          </a:ln>
          <a:effectLst>
            <a:softEdge rad="112500"/>
          </a:effectLst>
        </p:spPr>
      </p:pic>
      <p:sp>
        <p:nvSpPr>
          <p:cNvPr id="20" name="TextBox 4">
            <a:extLst>
              <a:ext uri="{FF2B5EF4-FFF2-40B4-BE49-F238E27FC236}">
                <a16:creationId xmlns:a16="http://schemas.microsoft.com/office/drawing/2014/main" id="{86C80360-F0E6-CA00-61CE-719E2D1F0416}"/>
              </a:ext>
            </a:extLst>
          </p:cNvPr>
          <p:cNvSpPr txBox="1"/>
          <p:nvPr/>
        </p:nvSpPr>
        <p:spPr>
          <a:xfrm>
            <a:off x="2102069" y="1015627"/>
            <a:ext cx="7609490" cy="2123658"/>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3. </a:t>
            </a:r>
            <a:r>
              <a:rPr kumimoji="0" lang="vi-VN" sz="4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Đánh </a:t>
            </a: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giá những việc làm của bạn để giữ gìn và bảo vệ cảnh quan thiên nhiên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442549"/>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4"/>
          <p:cNvSpPr>
            <a:spLocks noChangeArrowheads="1"/>
          </p:cNvSpPr>
          <p:nvPr/>
        </p:nvSpPr>
        <p:spPr bwMode="auto">
          <a:xfrm rot="10800000">
            <a:off x="1009290" y="621102"/>
            <a:ext cx="9514933" cy="238286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9933"/>
              </a:gs>
              <a:gs pos="100000">
                <a:schemeClr val="bg1"/>
              </a:gs>
            </a:gsLst>
            <a:lin ang="18900000" scaled="1"/>
          </a:gradFill>
          <a:ln w="76200">
            <a:pattFill prst="lgConfetti">
              <a:fgClr>
                <a:srgbClr val="CC0000"/>
              </a:fgClr>
              <a:bgClr>
                <a:srgbClr val="00CC00"/>
              </a:bgClr>
            </a:pattFill>
            <a:miter lim="800000"/>
            <a:headEnd/>
            <a:tailEnd/>
          </a:ln>
        </p:spPr>
        <p:txBody>
          <a:bodyPr rot="10800000" wrap="none" anchor="ctr"/>
          <a:lstStyle/>
          <a:p>
            <a:pPr algn="ctr"/>
            <a:r>
              <a:rPr lang="en-US" sz="3600" b="1" dirty="0" smtClean="0">
                <a:latin typeface="Times New Roman" panose="02020603050405020304" pitchFamily="18" charset="0"/>
                <a:cs typeface="Times New Roman" panose="02020603050405020304" pitchFamily="18" charset="0"/>
              </a:rPr>
              <a:t>Qua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em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thấy</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mình</a:t>
            </a:r>
            <a:r>
              <a:rPr lang="en-US" sz="3600" b="1" dirty="0" smtClean="0">
                <a:latin typeface="Times New Roman" panose="02020603050405020304" pitchFamily="18" charset="0"/>
                <a:cs typeface="Times New Roman" panose="02020603050405020304" pitchFamily="18" charset="0"/>
              </a:rPr>
              <a:t> </a:t>
            </a:r>
          </a:p>
          <a:p>
            <a:pPr algn="ctr"/>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quyền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trách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nhiệm</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endParaRPr lang="en-US" sz="36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3" name="Text Box 5"/>
          <p:cNvSpPr txBox="1">
            <a:spLocks noChangeArrowheads="1"/>
          </p:cNvSpPr>
          <p:nvPr/>
        </p:nvSpPr>
        <p:spPr bwMode="auto">
          <a:xfrm>
            <a:off x="3094039" y="3141665"/>
            <a:ext cx="6610678" cy="2062103"/>
          </a:xfrm>
          <a:prstGeom prst="rect">
            <a:avLst/>
          </a:prstGeom>
          <a:gradFill rotWithShape="1">
            <a:gsLst>
              <a:gs pos="0">
                <a:srgbClr val="FFFFCC"/>
              </a:gs>
              <a:gs pos="50000">
                <a:schemeClr val="bg1"/>
              </a:gs>
              <a:gs pos="100000">
                <a:srgbClr val="FFFFCC"/>
              </a:gs>
            </a:gsLst>
            <a:lin ang="0" scaled="1"/>
          </a:gradFill>
          <a:ln w="111125" cmpd="tri">
            <a:solidFill>
              <a:srgbClr val="FF6600"/>
            </a:solidFill>
            <a:miter lim="800000"/>
            <a:headEnd/>
            <a:tailEnd/>
          </a:ln>
          <a:effectLst/>
        </p:spPr>
        <p:txBody>
          <a:bodyPr wrap="square">
            <a:spAutoFit/>
          </a:bodyPr>
          <a:lstStyle/>
          <a:p>
            <a:pPr algn="ctr" eaLnBrk="0" hangingPunct="0">
              <a:spcBef>
                <a:spcPct val="50000"/>
              </a:spcBef>
              <a:buFont typeface="Wingdings" pitchFamily="2" charset="2"/>
              <a:buChar char="v"/>
              <a:defRPr/>
            </a:pPr>
            <a:r>
              <a:rPr lang="en-US" sz="3200" i="1" dirty="0" err="1">
                <a:latin typeface="Times New Roman" panose="02020603050405020304" pitchFamily="18" charset="0"/>
                <a:cs typeface="Times New Roman" panose="02020603050405020304" pitchFamily="18" charset="0"/>
              </a:rPr>
              <a:t>Quyền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trách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nhiệm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vệ</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trường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nguyên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Quyền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tham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hoạt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hóa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Quyền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tự</a:t>
            </a:r>
            <a:r>
              <a:rPr lang="en-US" sz="3200" i="1" dirty="0">
                <a:latin typeface="Times New Roman" panose="02020603050405020304" pitchFamily="18" charset="0"/>
                <a:cs typeface="Times New Roman" panose="02020603050405020304" pitchFamily="18" charset="0"/>
              </a:rPr>
              <a:t> do </a:t>
            </a:r>
            <a:r>
              <a:rPr lang="en-US" sz="3200" i="1" dirty="0" err="1">
                <a:latin typeface="Times New Roman" panose="02020603050405020304" pitchFamily="18" charset="0"/>
                <a:cs typeface="Times New Roman" panose="02020603050405020304" pitchFamily="18" charset="0"/>
              </a:rPr>
              <a:t>bày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tỏ</a:t>
            </a:r>
            <a:r>
              <a:rPr lang="en-US" sz="3200" i="1" dirty="0">
                <a:latin typeface="Times New Roman" panose="02020603050405020304" pitchFamily="18" charset="0"/>
                <a:cs typeface="Times New Roman" panose="02020603050405020304" pitchFamily="18" charset="0"/>
              </a:rPr>
              <a:t> ý </a:t>
            </a:r>
            <a:r>
              <a:rPr lang="en-US" sz="3200" i="1" dirty="0" err="1">
                <a:latin typeface="Times New Roman" panose="02020603050405020304" pitchFamily="18" charset="0"/>
                <a:cs typeface="Times New Roman" panose="02020603050405020304" pitchFamily="18" charset="0"/>
              </a:rPr>
              <a:t>kiến</a:t>
            </a:r>
            <a:r>
              <a:rPr lang="en-US" sz="3200" i="1" dirty="0">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939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5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A6B9AB-14D1-48A6-B128-E304FFCE07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021580" y="942821"/>
            <a:ext cx="1065530" cy="1215797"/>
          </a:xfrm>
          <a:prstGeom prst="rect">
            <a:avLst/>
          </a:prstGeom>
        </p:spPr>
      </p:pic>
      <p:pic>
        <p:nvPicPr>
          <p:cNvPr id="10" name="图片 9">
            <a:extLst>
              <a:ext uri="{FF2B5EF4-FFF2-40B4-BE49-F238E27FC236}">
                <a16:creationId xmlns:a16="http://schemas.microsoft.com/office/drawing/2014/main" id="{962B5588-7B01-4873-B494-4E2DF59347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42640" y="732573"/>
            <a:ext cx="1052359" cy="818147"/>
          </a:xfrm>
          <a:prstGeom prst="rect">
            <a:avLst/>
          </a:prstGeom>
        </p:spPr>
      </p:pic>
      <p:sp>
        <p:nvSpPr>
          <p:cNvPr id="3" name="Hộp Văn bản 2">
            <a:extLst>
              <a:ext uri="{FF2B5EF4-FFF2-40B4-BE49-F238E27FC236}">
                <a16:creationId xmlns:a16="http://schemas.microsoft.com/office/drawing/2014/main" id="{80B621EA-E280-DCC6-2093-E8AA3F95C8BB}"/>
              </a:ext>
            </a:extLst>
          </p:cNvPr>
          <p:cNvSpPr txBox="1"/>
          <p:nvPr/>
        </p:nvSpPr>
        <p:spPr>
          <a:xfrm>
            <a:off x="2162230" y="1461104"/>
            <a:ext cx="726219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w="19050">
                  <a:solidFill>
                    <a:prstClr val="white"/>
                  </a:solidFill>
                </a:ln>
                <a:solidFill>
                  <a:srgbClr val="FE6A80"/>
                </a:solidFill>
                <a:effectLst/>
                <a:uLnTx/>
                <a:uFillTx/>
                <a:latin typeface="#9Slide07 IcielStormtrooper" panose="020B0500000000000000" pitchFamily="34" charset="0"/>
                <a:ea typeface="字魂35号-经典雅黑" panose="02000000000000000000" pitchFamily="2" charset="-122"/>
                <a:cs typeface="Montserrat SemiBold" panose="00000700000000000000" charset="0"/>
              </a:rPr>
              <a:t>VẬN DỤNG</a:t>
            </a:r>
            <a:endParaRPr kumimoji="0" lang="en-GB" sz="8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5" name="Hình ảnh 8" descr="Ảnh có chứa cây, hoa&#10;&#10;Mô tả được tạo tự động">
            <a:extLst>
              <a:ext uri="{FF2B5EF4-FFF2-40B4-BE49-F238E27FC236}">
                <a16:creationId xmlns:a16="http://schemas.microsoft.com/office/drawing/2014/main" id="{17BB965E-3099-5469-A180-06CB257F9090}"/>
              </a:ext>
            </a:extLst>
          </p:cNvPr>
          <p:cNvPicPr>
            <a:picLocks noChangeAspect="1"/>
          </p:cNvPicPr>
          <p:nvPr/>
        </p:nvPicPr>
        <p:blipFill rotWithShape="1">
          <a:blip r:embed="rId4">
            <a:extLst>
              <a:ext uri="{28A0092B-C50C-407E-A947-70E740481C1C}">
                <a14:useLocalDpi xmlns:a14="http://schemas.microsoft.com/office/drawing/2010/main" val="0"/>
              </a:ext>
            </a:extLst>
          </a:blip>
          <a:srcRect l="10516" t="6266" r="49200" b="12659"/>
          <a:stretch/>
        </p:blipFill>
        <p:spPr>
          <a:xfrm>
            <a:off x="2484409" y="2676902"/>
            <a:ext cx="6487063" cy="4766782"/>
          </a:xfrm>
          <a:prstGeom prst="rect">
            <a:avLst/>
          </a:prstGeom>
        </p:spPr>
      </p:pic>
    </p:spTree>
    <p:extLst>
      <p:ext uri="{BB962C8B-B14F-4D97-AF65-F5344CB8AC3E}">
        <p14:creationId xmlns:p14="http://schemas.microsoft.com/office/powerpoint/2010/main" val="226442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ED14-EEBB-A1F8-B0BC-FC233317E1A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1FF4290-18D8-970F-DF82-7B2164ADB96F}"/>
              </a:ext>
            </a:extLst>
          </p:cNvPr>
          <p:cNvSpPr>
            <a:spLocks noGrp="1"/>
          </p:cNvSpPr>
          <p:nvPr>
            <p:ph type="subTitle" idx="1"/>
          </p:nvPr>
        </p:nvSpPr>
        <p:spPr/>
        <p:txBody>
          <a:bodyPr/>
          <a:lstStyle/>
          <a:p>
            <a:endParaRPr lang="en-US"/>
          </a:p>
        </p:txBody>
      </p:sp>
      <p:pic>
        <p:nvPicPr>
          <p:cNvPr id="4" name="图片 12">
            <a:extLst>
              <a:ext uri="{FF2B5EF4-FFF2-40B4-BE49-F238E27FC236}">
                <a16:creationId xmlns:a16="http://schemas.microsoft.com/office/drawing/2014/main" id="{006948A0-24FA-9A91-22A3-CD810A282FD7}"/>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3"/>
            <a:ext cx="12192000" cy="6858003"/>
          </a:xfrm>
          <a:prstGeom prst="rect">
            <a:avLst/>
          </a:prstGeom>
        </p:spPr>
      </p:pic>
      <p:sp>
        <p:nvSpPr>
          <p:cNvPr id="8" name="TextBox 7">
            <a:extLst>
              <a:ext uri="{FF2B5EF4-FFF2-40B4-BE49-F238E27FC236}">
                <a16:creationId xmlns:a16="http://schemas.microsoft.com/office/drawing/2014/main" id="{B55B293E-83B4-316F-E25A-E5D149D29496}"/>
              </a:ext>
            </a:extLst>
          </p:cNvPr>
          <p:cNvSpPr txBox="1"/>
          <p:nvPr/>
        </p:nvSpPr>
        <p:spPr>
          <a:xfrm>
            <a:off x="1199456" y="548680"/>
            <a:ext cx="9793088" cy="1918114"/>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219139">
              <a:defRPr/>
            </a:pPr>
            <a:r>
              <a:rPr lang="en-US" sz="5333" dirty="0" err="1">
                <a:solidFill>
                  <a:srgbClr val="002060"/>
                </a:solidFill>
                <a:latin typeface="Calibri" panose="020F0502020204030204"/>
              </a:rPr>
              <a:t>Nhắc</a:t>
            </a:r>
            <a:r>
              <a:rPr lang="en-US" sz="5333" dirty="0">
                <a:solidFill>
                  <a:srgbClr val="002060"/>
                </a:solidFill>
                <a:latin typeface="Calibri" panose="020F0502020204030204"/>
              </a:rPr>
              <a:t> </a:t>
            </a:r>
            <a:r>
              <a:rPr lang="en-US" sz="5333" dirty="0" err="1">
                <a:solidFill>
                  <a:srgbClr val="002060"/>
                </a:solidFill>
                <a:latin typeface="Calibri" panose="020F0502020204030204"/>
              </a:rPr>
              <a:t>lại</a:t>
            </a:r>
            <a:r>
              <a:rPr lang="en-US" sz="5333" dirty="0">
                <a:solidFill>
                  <a:srgbClr val="002060"/>
                </a:solidFill>
                <a:latin typeface="Calibri" panose="020F0502020204030204"/>
              </a:rPr>
              <a:t> </a:t>
            </a:r>
            <a:r>
              <a:rPr lang="en-US" sz="5333" dirty="0" err="1">
                <a:solidFill>
                  <a:srgbClr val="002060"/>
                </a:solidFill>
                <a:latin typeface="Calibri" panose="020F0502020204030204"/>
              </a:rPr>
              <a:t>điều</a:t>
            </a:r>
            <a:r>
              <a:rPr lang="en-US" sz="5333" dirty="0">
                <a:solidFill>
                  <a:srgbClr val="002060"/>
                </a:solidFill>
                <a:latin typeface="Calibri" panose="020F0502020204030204"/>
              </a:rPr>
              <a:t> </a:t>
            </a:r>
            <a:r>
              <a:rPr lang="en-US" sz="5333" dirty="0" err="1">
                <a:solidFill>
                  <a:srgbClr val="002060"/>
                </a:solidFill>
                <a:latin typeface="Calibri" panose="020F0502020204030204"/>
              </a:rPr>
              <a:t>chúng</a:t>
            </a:r>
            <a:r>
              <a:rPr lang="en-US" sz="5333" dirty="0">
                <a:solidFill>
                  <a:srgbClr val="002060"/>
                </a:solidFill>
                <a:latin typeface="Calibri" panose="020F0502020204030204"/>
              </a:rPr>
              <a:t> ta </a:t>
            </a:r>
            <a:r>
              <a:rPr lang="en-US" sz="5333" dirty="0" err="1">
                <a:solidFill>
                  <a:srgbClr val="002060"/>
                </a:solidFill>
                <a:latin typeface="Calibri" panose="020F0502020204030204"/>
              </a:rPr>
              <a:t>đã</a:t>
            </a:r>
            <a:r>
              <a:rPr lang="en-US" sz="5333" dirty="0">
                <a:solidFill>
                  <a:srgbClr val="002060"/>
                </a:solidFill>
                <a:latin typeface="Calibri" panose="020F0502020204030204"/>
              </a:rPr>
              <a:t> </a:t>
            </a:r>
            <a:r>
              <a:rPr lang="en-US" sz="5333" dirty="0" err="1">
                <a:solidFill>
                  <a:srgbClr val="002060"/>
                </a:solidFill>
                <a:latin typeface="Calibri" panose="020F0502020204030204"/>
              </a:rPr>
              <a:t>cùng</a:t>
            </a:r>
            <a:r>
              <a:rPr lang="en-US" sz="5333" dirty="0">
                <a:solidFill>
                  <a:srgbClr val="002060"/>
                </a:solidFill>
                <a:latin typeface="Calibri" panose="020F0502020204030204"/>
              </a:rPr>
              <a:t> chia </a:t>
            </a:r>
            <a:r>
              <a:rPr lang="en-US" sz="5333" dirty="0" err="1">
                <a:solidFill>
                  <a:srgbClr val="002060"/>
                </a:solidFill>
                <a:latin typeface="Calibri" panose="020F0502020204030204"/>
              </a:rPr>
              <a:t>sẻ</a:t>
            </a:r>
            <a:r>
              <a:rPr lang="en-US" sz="5333" dirty="0">
                <a:solidFill>
                  <a:srgbClr val="002060"/>
                </a:solidFill>
                <a:latin typeface="Calibri" panose="020F0502020204030204"/>
              </a:rPr>
              <a:t>, </a:t>
            </a:r>
            <a:r>
              <a:rPr lang="en-US" sz="5333" dirty="0" err="1">
                <a:solidFill>
                  <a:srgbClr val="002060"/>
                </a:solidFill>
                <a:latin typeface="Calibri" panose="020F0502020204030204"/>
              </a:rPr>
              <a:t>trải</a:t>
            </a:r>
            <a:r>
              <a:rPr lang="en-US" sz="5333" dirty="0">
                <a:solidFill>
                  <a:srgbClr val="002060"/>
                </a:solidFill>
                <a:latin typeface="Calibri" panose="020F0502020204030204"/>
              </a:rPr>
              <a:t> </a:t>
            </a:r>
            <a:r>
              <a:rPr lang="en-US" sz="5333" dirty="0" err="1">
                <a:solidFill>
                  <a:srgbClr val="002060"/>
                </a:solidFill>
                <a:latin typeface="Calibri" panose="020F0502020204030204"/>
              </a:rPr>
              <a:t>nghiệm</a:t>
            </a:r>
            <a:r>
              <a:rPr lang="en-US" sz="5333" dirty="0">
                <a:solidFill>
                  <a:srgbClr val="002060"/>
                </a:solidFill>
                <a:latin typeface="Calibri" panose="020F0502020204030204"/>
              </a:rPr>
              <a:t> </a:t>
            </a:r>
            <a:r>
              <a:rPr lang="en-US" sz="5333" dirty="0" err="1">
                <a:solidFill>
                  <a:srgbClr val="002060"/>
                </a:solidFill>
                <a:latin typeface="Calibri" panose="020F0502020204030204"/>
              </a:rPr>
              <a:t>trong</a:t>
            </a:r>
            <a:r>
              <a:rPr lang="en-US" sz="5333" dirty="0">
                <a:solidFill>
                  <a:srgbClr val="002060"/>
                </a:solidFill>
                <a:latin typeface="Calibri" panose="020F0502020204030204"/>
              </a:rPr>
              <a:t> </a:t>
            </a:r>
            <a:r>
              <a:rPr lang="en-US" sz="5333" dirty="0" err="1">
                <a:solidFill>
                  <a:srgbClr val="002060"/>
                </a:solidFill>
                <a:latin typeface="Calibri" panose="020F0502020204030204"/>
              </a:rPr>
              <a:t>tiết</a:t>
            </a:r>
            <a:r>
              <a:rPr lang="en-US" sz="5333" dirty="0">
                <a:solidFill>
                  <a:srgbClr val="002060"/>
                </a:solidFill>
                <a:latin typeface="Calibri" panose="020F0502020204030204"/>
              </a:rPr>
              <a:t> </a:t>
            </a:r>
            <a:r>
              <a:rPr lang="en-US" sz="5333" dirty="0" err="1">
                <a:solidFill>
                  <a:srgbClr val="002060"/>
                </a:solidFill>
                <a:latin typeface="Calibri" panose="020F0502020204030204"/>
              </a:rPr>
              <a:t>học</a:t>
            </a:r>
            <a:r>
              <a:rPr lang="en-US" sz="5333" dirty="0">
                <a:solidFill>
                  <a:srgbClr val="002060"/>
                </a:solidFill>
                <a:latin typeface="Calibri" panose="020F0502020204030204"/>
              </a:rPr>
              <a:t>.</a:t>
            </a:r>
          </a:p>
        </p:txBody>
      </p:sp>
      <p:pic>
        <p:nvPicPr>
          <p:cNvPr id="10" name="Picture 9">
            <a:extLst>
              <a:ext uri="{FF2B5EF4-FFF2-40B4-BE49-F238E27FC236}">
                <a16:creationId xmlns:a16="http://schemas.microsoft.com/office/drawing/2014/main" id="{4F2FC4BC-5C25-40D5-8455-D2544C466CFA}"/>
              </a:ext>
            </a:extLst>
          </p:cNvPr>
          <p:cNvPicPr>
            <a:picLocks noChangeAspect="1"/>
          </p:cNvPicPr>
          <p:nvPr/>
        </p:nvPicPr>
        <p:blipFill>
          <a:blip r:embed="rId4"/>
          <a:stretch>
            <a:fillRect/>
          </a:stretch>
        </p:blipFill>
        <p:spPr>
          <a:xfrm>
            <a:off x="7824192" y="2773827"/>
            <a:ext cx="5084923" cy="4069477"/>
          </a:xfrm>
          <a:prstGeom prst="rect">
            <a:avLst/>
          </a:prstGeom>
        </p:spPr>
      </p:pic>
      <p:pic>
        <p:nvPicPr>
          <p:cNvPr id="6" name="Picture 4" descr="Cute boy cartoon Images | Free Vectors, Stock Photos &amp; PSD">
            <a:extLst>
              <a:ext uri="{FF2B5EF4-FFF2-40B4-BE49-F238E27FC236}">
                <a16:creationId xmlns:a16="http://schemas.microsoft.com/office/drawing/2014/main" id="{6E7822C5-9F91-DB80-61BA-E0BEEBA604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28" b="90972" l="10000" r="90000">
                        <a14:foregroundMark x1="43056" y1="71875" x2="53333" y2="71875"/>
                        <a14:foregroundMark x1="47500" y1="67361" x2="39722" y2="72569"/>
                        <a14:foregroundMark x1="46944" y1="91319" x2="46944" y2="91319"/>
                        <a14:foregroundMark x1="54167" y1="90972" x2="54167" y2="90972"/>
                        <a14:foregroundMark x1="42222" y1="10417" x2="54167" y2="11458"/>
                        <a14:foregroundMark x1="46944" y1="9028" x2="46944" y2="9028"/>
                        <a14:backgroundMark x1="27500" y1="15278" x2="16667" y2="27083"/>
                        <a14:backgroundMark x1="16667" y1="27083" x2="15278" y2="40278"/>
                        <a14:backgroundMark x1="76111" y1="31250" x2="78889" y2="46528"/>
                        <a14:backgroundMark x1="69444" y1="16319" x2="75556" y2="45486"/>
                        <a14:backgroundMark x1="75556" y1="45486" x2="74722" y2="54861"/>
                        <a14:backgroundMark x1="78889" y1="20486" x2="92500" y2="52431"/>
                        <a14:backgroundMark x1="92500" y1="52431" x2="92778" y2="54167"/>
                        <a14:backgroundMark x1="79444" y1="35764" x2="82222" y2="78819"/>
                        <a14:backgroundMark x1="75833" y1="53819" x2="71944" y2="87153"/>
                        <a14:backgroundMark x1="68056" y1="51736" x2="67222" y2="95486"/>
                        <a14:backgroundMark x1="67222" y1="95486" x2="67778" y2="96528"/>
                        <a14:backgroundMark x1="61944" y1="61458" x2="65278" y2="79167"/>
                        <a14:backgroundMark x1="19167" y1="56944" x2="28611" y2="88542"/>
                        <a14:backgroundMark x1="13333" y1="38542" x2="17500" y2="62847"/>
                        <a14:backgroundMark x1="25278" y1="73264" x2="32778" y2="80556"/>
                        <a14:backgroundMark x1="30000" y1="69444" x2="35000" y2="72569"/>
                      </a14:backgroundRemoval>
                    </a14:imgEffect>
                  </a14:imgLayer>
                </a14:imgProps>
              </a:ext>
              <a:ext uri="{28A0092B-C50C-407E-A947-70E740481C1C}">
                <a14:useLocalDpi xmlns:a14="http://schemas.microsoft.com/office/drawing/2010/main" val="0"/>
              </a:ext>
            </a:extLst>
          </a:blip>
          <a:srcRect/>
          <a:stretch>
            <a:fillRect/>
          </a:stretch>
        </p:blipFill>
        <p:spPr bwMode="auto">
          <a:xfrm>
            <a:off x="-510401" y="2694237"/>
            <a:ext cx="5262253" cy="4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35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388190" y="431321"/>
            <a:ext cx="11162580" cy="4094359"/>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latin typeface="Times New Roman" pitchFamily="18" charset="0"/>
                <a:cs typeface="Times New Roman" pitchFamily="18" charset="0"/>
              </a:rPr>
              <a:t> </a:t>
            </a:r>
            <a:r>
              <a:rPr lang="en-US" sz="3600" b="1" dirty="0" smtClean="0">
                <a:solidFill>
                  <a:schemeClr val="tx1"/>
                </a:solidFill>
                <a:latin typeface="Times New Roman" pitchFamily="18" charset="0"/>
                <a:cs typeface="Times New Roman" pitchFamily="18" charset="0"/>
              </a:rPr>
              <a:t>    </a:t>
            </a:r>
            <a:r>
              <a:rPr lang="en-US" sz="3600" b="1" dirty="0" smtClean="0">
                <a:solidFill>
                  <a:srgbClr val="000000"/>
                </a:solidFill>
                <a:latin typeface="Times New Roman" panose="02020603050405020304" pitchFamily="18" charset="0"/>
                <a:cs typeface="Times New Roman" panose="02020603050405020304" pitchFamily="18" charset="0"/>
              </a:rPr>
              <a:t>C</a:t>
            </a:r>
            <a:r>
              <a:rPr lang="vi-VN" sz="3600" b="1" dirty="0" smtClean="0">
                <a:solidFill>
                  <a:srgbClr val="000000"/>
                </a:solidFill>
                <a:latin typeface="Times New Roman" panose="02020603050405020304" pitchFamily="18" charset="0"/>
                <a:cs typeface="Times New Roman" panose="02020603050405020304" pitchFamily="18" charset="0"/>
              </a:rPr>
              <a:t>hăm </a:t>
            </a:r>
            <a:r>
              <a:rPr lang="vi-VN" sz="3600" b="1" dirty="0">
                <a:solidFill>
                  <a:srgbClr val="000000"/>
                </a:solidFill>
                <a:latin typeface="Times New Roman" panose="02020603050405020304" pitchFamily="18" charset="0"/>
                <a:cs typeface="Times New Roman" panose="02020603050405020304" pitchFamily="18" charset="0"/>
              </a:rPr>
              <a:t>sóc, bảo vệ cảnh quan thiên nhiên</a:t>
            </a:r>
            <a:r>
              <a:rPr lang="en-US" sz="3600" b="1" dirty="0" smtClean="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trách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nhiệm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của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mỗi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chúng</a:t>
            </a:r>
            <a:r>
              <a:rPr lang="en-US" sz="3600" b="1" dirty="0">
                <a:solidFill>
                  <a:schemeClr val="tx1"/>
                </a:solidFill>
                <a:latin typeface="Times New Roman" pitchFamily="18" charset="0"/>
                <a:cs typeface="Times New Roman" pitchFamily="18" charset="0"/>
              </a:rPr>
              <a:t> ta. </a:t>
            </a:r>
          </a:p>
          <a:p>
            <a:pPr algn="just"/>
            <a:r>
              <a:rPr lang="en-US" sz="3600" b="1" dirty="0">
                <a:solidFill>
                  <a:schemeClr val="tx1"/>
                </a:solidFill>
                <a:latin typeface="Times New Roman" pitchFamily="18" charset="0"/>
                <a:cs typeface="Times New Roman" pitchFamily="18" charset="0"/>
              </a:rPr>
              <a:t>    </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Hãy</a:t>
            </a:r>
            <a:r>
              <a:rPr lang="en-US" sz="3600" b="1" dirty="0" smtClean="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chung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tay</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bảo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vệ</a:t>
            </a:r>
            <a:r>
              <a:rPr lang="en-US" sz="3600" b="1" dirty="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cảnh</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quan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thiên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nhiên</a:t>
            </a:r>
            <a:r>
              <a:rPr lang="en-US" sz="3600" b="1" dirty="0" smtClean="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các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em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nhé</a:t>
            </a:r>
            <a:r>
              <a:rPr lang="en-US" sz="3600" b="1" dirty="0">
                <a:solidFill>
                  <a:schemeClr val="tx1"/>
                </a:solidFill>
                <a:latin typeface="Times New Roman" pitchFamily="18" charset="0"/>
                <a:cs typeface="Times New Roman" pitchFamily="18" charset="0"/>
              </a:rPr>
              <a:t> !</a:t>
            </a:r>
          </a:p>
        </p:txBody>
      </p:sp>
      <p:pic>
        <p:nvPicPr>
          <p:cNvPr id="2050" name="Picture 2" descr="C:\Users\Administrator\Pictures\hinh-nen-dong-hoa-la-dep-1-41_10433307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525681"/>
            <a:ext cx="7620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istrator\Pictures\hinh-nen-dong-hoa-la-dep-1-41_10433307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34891" y="3763658"/>
            <a:ext cx="7620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ministrator\Pictures\hinh-nen-dong-hoa-la-dep-1-41_10433307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44891" y="4539532"/>
            <a:ext cx="7620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8" descr="Ảnh có chứa cây, hoa&#10;&#10;Mô tả được tạo tự động">
            <a:extLst>
              <a:ext uri="{FF2B5EF4-FFF2-40B4-BE49-F238E27FC236}">
                <a16:creationId xmlns:a16="http://schemas.microsoft.com/office/drawing/2014/main" id="{17BB965E-3099-5469-A180-06CB257F9090}"/>
              </a:ext>
            </a:extLst>
          </p:cNvPr>
          <p:cNvPicPr>
            <a:picLocks noChangeAspect="1"/>
          </p:cNvPicPr>
          <p:nvPr/>
        </p:nvPicPr>
        <p:blipFill rotWithShape="1">
          <a:blip r:embed="rId4">
            <a:extLst>
              <a:ext uri="{28A0092B-C50C-407E-A947-70E740481C1C}">
                <a14:useLocalDpi xmlns:a14="http://schemas.microsoft.com/office/drawing/2010/main" val="0"/>
              </a:ext>
            </a:extLst>
          </a:blip>
          <a:srcRect l="10516" t="6266" r="49200" b="12659"/>
          <a:stretch/>
        </p:blipFill>
        <p:spPr>
          <a:xfrm>
            <a:off x="-383609" y="3321518"/>
            <a:ext cx="3345150" cy="3786993"/>
          </a:xfrm>
          <a:prstGeom prst="rect">
            <a:avLst/>
          </a:prstGeom>
        </p:spPr>
      </p:pic>
      <p:pic>
        <p:nvPicPr>
          <p:cNvPr id="9" name="Hình ảnh 8" descr="Ảnh có chứa cây, hoa&#10;&#10;Mô tả được tạo tự động">
            <a:extLst>
              <a:ext uri="{FF2B5EF4-FFF2-40B4-BE49-F238E27FC236}">
                <a16:creationId xmlns:a16="http://schemas.microsoft.com/office/drawing/2014/main" id="{17BB965E-3099-5469-A180-06CB257F9090}"/>
              </a:ext>
            </a:extLst>
          </p:cNvPr>
          <p:cNvPicPr>
            <a:picLocks noChangeAspect="1"/>
          </p:cNvPicPr>
          <p:nvPr/>
        </p:nvPicPr>
        <p:blipFill rotWithShape="1">
          <a:blip r:embed="rId4">
            <a:extLst>
              <a:ext uri="{28A0092B-C50C-407E-A947-70E740481C1C}">
                <a14:useLocalDpi xmlns:a14="http://schemas.microsoft.com/office/drawing/2010/main" val="0"/>
              </a:ext>
            </a:extLst>
          </a:blip>
          <a:srcRect l="10516" t="6266" r="49200" b="12659"/>
          <a:stretch/>
        </p:blipFill>
        <p:spPr>
          <a:xfrm>
            <a:off x="9197658" y="3640695"/>
            <a:ext cx="3345150" cy="3786993"/>
          </a:xfrm>
          <a:prstGeom prst="rect">
            <a:avLst/>
          </a:prstGeom>
        </p:spPr>
      </p:pic>
    </p:spTree>
    <p:extLst>
      <p:ext uri="{BB962C8B-B14F-4D97-AF65-F5344CB8AC3E}">
        <p14:creationId xmlns:p14="http://schemas.microsoft.com/office/powerpoint/2010/main" val="387255830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30" name="Picture 6" descr="Empty wooden board with school kids cartoon 3615423 Vector Art at Vecteezy">
            <a:extLst>
              <a:ext uri="{FF2B5EF4-FFF2-40B4-BE49-F238E27FC236}">
                <a16:creationId xmlns:a16="http://schemas.microsoft.com/office/drawing/2014/main" id="{D9CDEEAA-39CD-A63E-E242-E27BB482D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29" y="-694366"/>
            <a:ext cx="12094942" cy="898387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8">
            <a:extLst>
              <a:ext uri="{FF2B5EF4-FFF2-40B4-BE49-F238E27FC236}">
                <a16:creationId xmlns:a16="http://schemas.microsoft.com/office/drawing/2014/main" id="{D04B4BF7-7143-2A3B-433F-68550BCDB30C}"/>
              </a:ext>
            </a:extLst>
          </p:cNvPr>
          <p:cNvSpPr txBox="1"/>
          <p:nvPr/>
        </p:nvSpPr>
        <p:spPr>
          <a:xfrm>
            <a:off x="2324409" y="3463163"/>
            <a:ext cx="210685" cy="610616"/>
          </a:xfrm>
          <a:prstGeom prst="rect">
            <a:avLst/>
          </a:prstGeom>
          <a:noFill/>
        </p:spPr>
        <p:txBody>
          <a:bodyPr wrap="square" lIns="0" tIns="0" rIns="0" bIns="0" rtlCol="0">
            <a:spAutoFit/>
          </a:bodyPr>
          <a:lstStyle/>
          <a:p>
            <a:pPr algn="ctr" defTabSz="604738"/>
            <a:endParaRPr lang="en-US" sz="3968" dirty="0">
              <a:ln w="25400">
                <a:solidFill>
                  <a:prstClr val="white"/>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pic>
        <p:nvPicPr>
          <p:cNvPr id="3" name="Picture 2">
            <a:extLst>
              <a:ext uri="{FF2B5EF4-FFF2-40B4-BE49-F238E27FC236}">
                <a16:creationId xmlns:a16="http://schemas.microsoft.com/office/drawing/2014/main" id="{6B02CE5C-EC9F-ED82-8012-94970BEF1203}"/>
              </a:ext>
            </a:extLst>
          </p:cNvPr>
          <p:cNvPicPr>
            <a:picLocks noChangeAspect="1"/>
          </p:cNvPicPr>
          <p:nvPr/>
        </p:nvPicPr>
        <p:blipFill>
          <a:blip r:embed="rId6"/>
          <a:stretch>
            <a:fillRect/>
          </a:stretch>
        </p:blipFill>
        <p:spPr>
          <a:xfrm>
            <a:off x="2420140" y="2834555"/>
            <a:ext cx="8132769" cy="1950889"/>
          </a:xfrm>
          <a:prstGeom prst="rect">
            <a:avLst/>
          </a:prstGeom>
        </p:spPr>
      </p:pic>
    </p:spTree>
    <p:extLst>
      <p:ext uri="{BB962C8B-B14F-4D97-AF65-F5344CB8AC3E}">
        <p14:creationId xmlns:p14="http://schemas.microsoft.com/office/powerpoint/2010/main" val="39323117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388190" y="431321"/>
            <a:ext cx="11162580" cy="4094359"/>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a:solidFill>
                  <a:schemeClr val="tx1"/>
                </a:solidFill>
                <a:latin typeface="Times New Roman" pitchFamily="18" charset="0"/>
                <a:cs typeface="Times New Roman" pitchFamily="18" charset="0"/>
              </a:rPr>
              <a:t> </a:t>
            </a:r>
            <a:r>
              <a:rPr lang="en-US" sz="3600" b="1" smtClean="0">
                <a:solidFill>
                  <a:schemeClr val="tx1"/>
                </a:solidFill>
                <a:latin typeface="Times New Roman" pitchFamily="18" charset="0"/>
                <a:cs typeface="Times New Roman" pitchFamily="18" charset="0"/>
              </a:rPr>
              <a:t>    </a:t>
            </a:r>
            <a:r>
              <a:rPr lang="en-US" sz="3600" b="1" smtClean="0">
                <a:solidFill>
                  <a:srgbClr val="000000"/>
                </a:solidFill>
                <a:latin typeface="Times New Roman" panose="02020603050405020304" pitchFamily="18" charset="0"/>
                <a:cs typeface="Times New Roman" panose="02020603050405020304" pitchFamily="18" charset="0"/>
              </a:rPr>
              <a:t>Dặn dò: Chuẩn bị tiểu phẩm tuyên truyền  về chủ đề: “Bảo vệ cảnh quan thiên nhiên”</a:t>
            </a:r>
            <a:endParaRPr lang="en-US" sz="3600" b="1" dirty="0">
              <a:solidFill>
                <a:schemeClr val="tx1"/>
              </a:solidFill>
              <a:latin typeface="Times New Roman" pitchFamily="18" charset="0"/>
              <a:cs typeface="Times New Roman" pitchFamily="18" charset="0"/>
            </a:endParaRPr>
          </a:p>
        </p:txBody>
      </p:sp>
      <p:pic>
        <p:nvPicPr>
          <p:cNvPr id="2050" name="Picture 2" descr="C:\Users\Administrator\Pictures\hinh-nen-dong-hoa-la-dep-1-41_10433307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525681"/>
            <a:ext cx="7620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istrator\Pictures\hinh-nen-dong-hoa-la-dep-1-41_10433307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34891" y="3763658"/>
            <a:ext cx="7620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ministrator\Pictures\hinh-nen-dong-hoa-la-dep-1-41_10433307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44891" y="4539532"/>
            <a:ext cx="7620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8" descr="Ảnh có chứa cây, hoa&#10;&#10;Mô tả được tạo tự động">
            <a:extLst>
              <a:ext uri="{FF2B5EF4-FFF2-40B4-BE49-F238E27FC236}">
                <a16:creationId xmlns:a16="http://schemas.microsoft.com/office/drawing/2014/main" id="{17BB965E-3099-5469-A180-06CB257F9090}"/>
              </a:ext>
            </a:extLst>
          </p:cNvPr>
          <p:cNvPicPr>
            <a:picLocks noChangeAspect="1"/>
          </p:cNvPicPr>
          <p:nvPr/>
        </p:nvPicPr>
        <p:blipFill rotWithShape="1">
          <a:blip r:embed="rId4">
            <a:extLst>
              <a:ext uri="{28A0092B-C50C-407E-A947-70E740481C1C}">
                <a14:useLocalDpi xmlns:a14="http://schemas.microsoft.com/office/drawing/2010/main" val="0"/>
              </a:ext>
            </a:extLst>
          </a:blip>
          <a:srcRect l="10516" t="6266" r="49200" b="12659"/>
          <a:stretch/>
        </p:blipFill>
        <p:spPr>
          <a:xfrm>
            <a:off x="-383609" y="3321518"/>
            <a:ext cx="3345150" cy="3786993"/>
          </a:xfrm>
          <a:prstGeom prst="rect">
            <a:avLst/>
          </a:prstGeom>
        </p:spPr>
      </p:pic>
      <p:pic>
        <p:nvPicPr>
          <p:cNvPr id="9" name="Hình ảnh 8" descr="Ảnh có chứa cây, hoa&#10;&#10;Mô tả được tạo tự động">
            <a:extLst>
              <a:ext uri="{FF2B5EF4-FFF2-40B4-BE49-F238E27FC236}">
                <a16:creationId xmlns:a16="http://schemas.microsoft.com/office/drawing/2014/main" id="{17BB965E-3099-5469-A180-06CB257F9090}"/>
              </a:ext>
            </a:extLst>
          </p:cNvPr>
          <p:cNvPicPr>
            <a:picLocks noChangeAspect="1"/>
          </p:cNvPicPr>
          <p:nvPr/>
        </p:nvPicPr>
        <p:blipFill rotWithShape="1">
          <a:blip r:embed="rId4">
            <a:extLst>
              <a:ext uri="{28A0092B-C50C-407E-A947-70E740481C1C}">
                <a14:useLocalDpi xmlns:a14="http://schemas.microsoft.com/office/drawing/2010/main" val="0"/>
              </a:ext>
            </a:extLst>
          </a:blip>
          <a:srcRect l="10516" t="6266" r="49200" b="12659"/>
          <a:stretch/>
        </p:blipFill>
        <p:spPr>
          <a:xfrm>
            <a:off x="9197658" y="3640695"/>
            <a:ext cx="3345150" cy="3786993"/>
          </a:xfrm>
          <a:prstGeom prst="rect">
            <a:avLst/>
          </a:prstGeom>
        </p:spPr>
      </p:pic>
    </p:spTree>
    <p:extLst>
      <p:ext uri="{BB962C8B-B14F-4D97-AF65-F5344CB8AC3E}">
        <p14:creationId xmlns:p14="http://schemas.microsoft.com/office/powerpoint/2010/main" val="173802870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8529" y="1"/>
            <a:ext cx="12094942" cy="6858000"/>
          </a:xfrm>
          <a:prstGeom prst="rect">
            <a:avLst/>
          </a:prstGeom>
        </p:spPr>
      </p:pic>
      <p:sp>
        <p:nvSpPr>
          <p:cNvPr id="6" name="Rectangle: Rounded Corners 5">
            <a:extLst>
              <a:ext uri="{FF2B5EF4-FFF2-40B4-BE49-F238E27FC236}">
                <a16:creationId xmlns:a16="http://schemas.microsoft.com/office/drawing/2014/main" id="{677AC35E-2954-E253-8475-9387C4BECB92}"/>
              </a:ext>
            </a:extLst>
          </p:cNvPr>
          <p:cNvSpPr/>
          <p:nvPr/>
        </p:nvSpPr>
        <p:spPr>
          <a:xfrm>
            <a:off x="339011" y="381000"/>
            <a:ext cx="11513979" cy="6229350"/>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4738"/>
            <a:endParaRPr lang="en-US" sz="2381">
              <a:solidFill>
                <a:prstClr val="white"/>
              </a:solidFill>
              <a:latin typeface="Calibri" panose="020F0502020204030204"/>
            </a:endParaRPr>
          </a:p>
        </p:txBody>
      </p:sp>
      <p:pic>
        <p:nvPicPr>
          <p:cNvPr id="1026" name="Picture 2" descr="Vẽ Tranh MIỀN TRUNG LŨ LỤT - CỨU TRỢ MIỀN TRUNG LŨ LỤT THƯƠNG TÂM I Ong Mật  Mỹ Thuật #82 - YouTube">
            <a:extLst>
              <a:ext uri="{FF2B5EF4-FFF2-40B4-BE49-F238E27FC236}">
                <a16:creationId xmlns:a16="http://schemas.microsoft.com/office/drawing/2014/main" id="{9E191934-FEC7-5085-44D5-7FE2924C8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1925835"/>
            <a:ext cx="6262160" cy="3522465"/>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E49FE069-565E-7157-51D7-B45086812D3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934201" y="2786237"/>
            <a:ext cx="4694302" cy="1506744"/>
          </a:xfrm>
          <a:prstGeom prst="rect">
            <a:avLst/>
          </a:prstGeom>
        </p:spPr>
      </p:pic>
      <p:sp>
        <p:nvSpPr>
          <p:cNvPr id="8" name="TextBox 7">
            <a:extLst>
              <a:ext uri="{FF2B5EF4-FFF2-40B4-BE49-F238E27FC236}">
                <a16:creationId xmlns:a16="http://schemas.microsoft.com/office/drawing/2014/main" id="{2377569F-8AB6-0C16-7249-D3C12AB17179}"/>
              </a:ext>
            </a:extLst>
          </p:cNvPr>
          <p:cNvSpPr txBox="1"/>
          <p:nvPr/>
        </p:nvSpPr>
        <p:spPr>
          <a:xfrm>
            <a:off x="7000874" y="2928956"/>
            <a:ext cx="4454151" cy="1221232"/>
          </a:xfrm>
          <a:prstGeom prst="rect">
            <a:avLst/>
          </a:prstGeom>
          <a:noFill/>
        </p:spPr>
        <p:txBody>
          <a:bodyPr wrap="square" lIns="0" tIns="0" rIns="0" bIns="0" rtlCol="0">
            <a:spAutoFit/>
          </a:bodyPr>
          <a:lstStyle/>
          <a:p>
            <a:pPr algn="ctr" defTabSz="604738"/>
            <a:r>
              <a:rPr lang="en-US" sz="3968" b="1" dirty="0">
                <a:solidFill>
                  <a:prstClr val="white"/>
                </a:solidFill>
                <a:latin typeface="Calibri" panose="020F0502020204030204" pitchFamily="34" charset="0"/>
                <a:cs typeface="Calibri" panose="020F0502020204030204" pitchFamily="34" charset="0"/>
              </a:rPr>
              <a:t>Em </a:t>
            </a:r>
            <a:r>
              <a:rPr lang="en-US" sz="3968" b="1" dirty="0" err="1">
                <a:solidFill>
                  <a:prstClr val="white"/>
                </a:solidFill>
                <a:latin typeface="Calibri" panose="020F0502020204030204" pitchFamily="34" charset="0"/>
                <a:cs typeface="Calibri" panose="020F0502020204030204" pitchFamily="34" charset="0"/>
              </a:rPr>
              <a:t>có</a:t>
            </a:r>
            <a:r>
              <a:rPr lang="en-US" sz="3968" b="1" dirty="0">
                <a:solidFill>
                  <a:prstClr val="white"/>
                </a:solidFill>
                <a:latin typeface="Calibri" panose="020F0502020204030204" pitchFamily="34" charset="0"/>
                <a:cs typeface="Calibri" panose="020F0502020204030204" pitchFamily="34" charset="0"/>
              </a:rPr>
              <a:t> </a:t>
            </a:r>
            <a:r>
              <a:rPr lang="en-US" sz="3968" b="1" dirty="0" err="1">
                <a:solidFill>
                  <a:prstClr val="white"/>
                </a:solidFill>
                <a:latin typeface="Calibri" panose="020F0502020204030204" pitchFamily="34" charset="0"/>
                <a:cs typeface="Calibri" panose="020F0502020204030204" pitchFamily="34" charset="0"/>
              </a:rPr>
              <a:t>suy</a:t>
            </a:r>
            <a:r>
              <a:rPr lang="en-US" sz="3968" b="1" dirty="0">
                <a:solidFill>
                  <a:prstClr val="white"/>
                </a:solidFill>
                <a:latin typeface="Calibri" panose="020F0502020204030204" pitchFamily="34" charset="0"/>
                <a:cs typeface="Calibri" panose="020F0502020204030204" pitchFamily="34" charset="0"/>
              </a:rPr>
              <a:t> </a:t>
            </a:r>
            <a:r>
              <a:rPr lang="en-US" sz="3968" b="1" dirty="0" err="1">
                <a:solidFill>
                  <a:prstClr val="white"/>
                </a:solidFill>
                <a:latin typeface="Calibri" panose="020F0502020204030204" pitchFamily="34" charset="0"/>
                <a:cs typeface="Calibri" panose="020F0502020204030204" pitchFamily="34" charset="0"/>
              </a:rPr>
              <a:t>nghĩ</a:t>
            </a:r>
            <a:r>
              <a:rPr lang="en-US" sz="3968" b="1" dirty="0">
                <a:solidFill>
                  <a:prstClr val="white"/>
                </a:solidFill>
                <a:latin typeface="Calibri" panose="020F0502020204030204" pitchFamily="34" charset="0"/>
                <a:cs typeface="Calibri" panose="020F0502020204030204" pitchFamily="34" charset="0"/>
              </a:rPr>
              <a:t> </a:t>
            </a:r>
            <a:r>
              <a:rPr lang="en-US" sz="3968" b="1" dirty="0" err="1">
                <a:solidFill>
                  <a:prstClr val="white"/>
                </a:solidFill>
                <a:latin typeface="Calibri" panose="020F0502020204030204" pitchFamily="34" charset="0"/>
                <a:cs typeface="Calibri" panose="020F0502020204030204" pitchFamily="34" charset="0"/>
              </a:rPr>
              <a:t>gì</a:t>
            </a:r>
            <a:r>
              <a:rPr lang="en-US" sz="3968" b="1" dirty="0">
                <a:solidFill>
                  <a:prstClr val="white"/>
                </a:solidFill>
                <a:latin typeface="Calibri" panose="020F0502020204030204" pitchFamily="34" charset="0"/>
                <a:cs typeface="Calibri" panose="020F0502020204030204" pitchFamily="34" charset="0"/>
              </a:rPr>
              <a:t> </a:t>
            </a:r>
            <a:r>
              <a:rPr lang="en-US" sz="3968" b="1" dirty="0" err="1">
                <a:solidFill>
                  <a:prstClr val="white"/>
                </a:solidFill>
                <a:latin typeface="Calibri" panose="020F0502020204030204" pitchFamily="34" charset="0"/>
                <a:cs typeface="Calibri" panose="020F0502020204030204" pitchFamily="34" charset="0"/>
              </a:rPr>
              <a:t>về</a:t>
            </a:r>
            <a:r>
              <a:rPr lang="en-US" sz="3968" b="1" dirty="0">
                <a:solidFill>
                  <a:prstClr val="white"/>
                </a:solidFill>
                <a:latin typeface="Calibri" panose="020F0502020204030204" pitchFamily="34" charset="0"/>
                <a:cs typeface="Calibri" panose="020F0502020204030204" pitchFamily="34" charset="0"/>
              </a:rPr>
              <a:t> </a:t>
            </a:r>
            <a:r>
              <a:rPr lang="en-US" sz="3968" b="1" dirty="0" err="1">
                <a:solidFill>
                  <a:prstClr val="white"/>
                </a:solidFill>
                <a:latin typeface="Calibri" panose="020F0502020204030204" pitchFamily="34" charset="0"/>
                <a:cs typeface="Calibri" panose="020F0502020204030204" pitchFamily="34" charset="0"/>
              </a:rPr>
              <a:t>hình</a:t>
            </a:r>
            <a:r>
              <a:rPr lang="en-US" sz="3968" b="1" dirty="0">
                <a:solidFill>
                  <a:prstClr val="white"/>
                </a:solidFill>
                <a:latin typeface="Calibri" panose="020F0502020204030204" pitchFamily="34" charset="0"/>
                <a:cs typeface="Calibri" panose="020F0502020204030204" pitchFamily="34" charset="0"/>
              </a:rPr>
              <a:t> </a:t>
            </a:r>
            <a:r>
              <a:rPr lang="en-US" sz="3968" b="1" dirty="0" err="1">
                <a:solidFill>
                  <a:prstClr val="white"/>
                </a:solidFill>
                <a:latin typeface="Calibri" panose="020F0502020204030204" pitchFamily="34" charset="0"/>
                <a:cs typeface="Calibri" panose="020F0502020204030204" pitchFamily="34" charset="0"/>
              </a:rPr>
              <a:t>ảnh</a:t>
            </a:r>
            <a:r>
              <a:rPr lang="en-US" sz="3968" b="1" dirty="0">
                <a:solidFill>
                  <a:prstClr val="white"/>
                </a:solidFill>
                <a:latin typeface="Calibri" panose="020F0502020204030204" pitchFamily="34" charset="0"/>
                <a:cs typeface="Calibri" panose="020F0502020204030204" pitchFamily="34" charset="0"/>
              </a:rPr>
              <a:t> </a:t>
            </a:r>
            <a:r>
              <a:rPr lang="en-US" sz="3968" b="1" dirty="0" err="1">
                <a:solidFill>
                  <a:prstClr val="white"/>
                </a:solidFill>
                <a:latin typeface="Calibri" panose="020F0502020204030204" pitchFamily="34" charset="0"/>
                <a:cs typeface="Calibri" panose="020F0502020204030204" pitchFamily="34" charset="0"/>
              </a:rPr>
              <a:t>này</a:t>
            </a:r>
            <a:r>
              <a:rPr lang="en-US" sz="3968" b="1"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7980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B6A3DBFC-B35A-070E-F92F-4CE8784D926A}"/>
              </a:ext>
            </a:extLst>
          </p:cNvPr>
          <p:cNvGrpSpPr/>
          <p:nvPr/>
        </p:nvGrpSpPr>
        <p:grpSpPr>
          <a:xfrm>
            <a:off x="-517505" y="319179"/>
            <a:ext cx="11607842" cy="7409138"/>
            <a:chOff x="-1891603" y="1177113"/>
            <a:chExt cx="7839112" cy="1856377"/>
          </a:xfrm>
        </p:grpSpPr>
        <p:sp>
          <p:nvSpPr>
            <p:cNvPr id="3" name="Rectangle: Rounded Corners 7">
              <a:extLst>
                <a:ext uri="{FF2B5EF4-FFF2-40B4-BE49-F238E27FC236}">
                  <a16:creationId xmlns:a16="http://schemas.microsoft.com/office/drawing/2014/main" id="{9B5F1E1B-ADB9-0021-BABD-B8EF9042FA05}"/>
                </a:ext>
              </a:extLst>
            </p:cNvPr>
            <p:cNvSpPr/>
            <p:nvPr/>
          </p:nvSpPr>
          <p:spPr>
            <a:xfrm>
              <a:off x="-1891603" y="1850333"/>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4738"/>
              <a:endParaRPr lang="en-US" sz="2381">
                <a:solidFill>
                  <a:prstClr val="white"/>
                </a:solidFill>
                <a:latin typeface="Calibri" panose="020F0502020204030204"/>
              </a:endParaRPr>
            </a:p>
          </p:txBody>
        </p:sp>
        <p:sp>
          <p:nvSpPr>
            <p:cNvPr id="4" name="Rectangle: Rounded Corners 8">
              <a:extLst>
                <a:ext uri="{FF2B5EF4-FFF2-40B4-BE49-F238E27FC236}">
                  <a16:creationId xmlns:a16="http://schemas.microsoft.com/office/drawing/2014/main" id="{FAD08E19-A378-FD13-04B5-0A7F0D692464}"/>
                </a:ext>
              </a:extLst>
            </p:cNvPr>
            <p:cNvSpPr/>
            <p:nvPr/>
          </p:nvSpPr>
          <p:spPr>
            <a:xfrm>
              <a:off x="-1145971" y="1177113"/>
              <a:ext cx="7093480" cy="13449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604738"/>
              <a:endParaRPr lang="en-US" sz="3704" b="1" dirty="0">
                <a:solidFill>
                  <a:srgbClr val="002060"/>
                </a:solidFill>
                <a:latin typeface="Calibri" panose="020F0502020204030204"/>
              </a:endParaRPr>
            </a:p>
            <a:p>
              <a:pPr algn="just" defTabSz="604738"/>
              <a:endParaRPr lang="en-US" sz="3704" b="1" dirty="0">
                <a:solidFill>
                  <a:srgbClr val="002060"/>
                </a:solidFill>
                <a:latin typeface="Calibri" panose="020F0502020204030204"/>
              </a:endParaRPr>
            </a:p>
            <a:p>
              <a:pPr algn="ctr" defTabSz="604738"/>
              <a:r>
                <a:rPr lang="en-US" sz="3704" b="1" u="sng" dirty="0" err="1" smtClean="0">
                  <a:solidFill>
                    <a:srgbClr val="002060"/>
                  </a:solidFill>
                  <a:latin typeface="Calibri" panose="020F0502020204030204"/>
                </a:rPr>
                <a:t>Hoạt</a:t>
              </a:r>
              <a:r>
                <a:rPr lang="en-US" sz="3704" b="1" u="sng" dirty="0" smtClean="0">
                  <a:solidFill>
                    <a:srgbClr val="002060"/>
                  </a:solidFill>
                  <a:latin typeface="Calibri" panose="020F0502020204030204"/>
                </a:rPr>
                <a:t> </a:t>
              </a:r>
              <a:r>
                <a:rPr lang="en-US" sz="3704" b="1" u="sng" dirty="0" err="1" smtClean="0">
                  <a:solidFill>
                    <a:srgbClr val="002060"/>
                  </a:solidFill>
                  <a:latin typeface="Calibri" panose="020F0502020204030204"/>
                </a:rPr>
                <a:t>động</a:t>
              </a:r>
              <a:r>
                <a:rPr lang="en-US" sz="3704" b="1" u="sng" dirty="0" smtClean="0">
                  <a:solidFill>
                    <a:srgbClr val="002060"/>
                  </a:solidFill>
                  <a:latin typeface="Calibri" panose="020F0502020204030204"/>
                </a:rPr>
                <a:t> </a:t>
              </a:r>
              <a:r>
                <a:rPr lang="en-US" sz="3704" b="1" u="sng" dirty="0" err="1" smtClean="0">
                  <a:solidFill>
                    <a:srgbClr val="002060"/>
                  </a:solidFill>
                  <a:latin typeface="Calibri" panose="020F0502020204030204"/>
                </a:rPr>
                <a:t>trải</a:t>
              </a:r>
              <a:r>
                <a:rPr lang="en-US" sz="3704" b="1" u="sng" dirty="0" smtClean="0">
                  <a:solidFill>
                    <a:srgbClr val="002060"/>
                  </a:solidFill>
                  <a:latin typeface="Calibri" panose="020F0502020204030204"/>
                </a:rPr>
                <a:t> </a:t>
              </a:r>
              <a:r>
                <a:rPr lang="en-US" sz="3704" b="1" u="sng" dirty="0" err="1" smtClean="0">
                  <a:solidFill>
                    <a:srgbClr val="002060"/>
                  </a:solidFill>
                  <a:latin typeface="Calibri" panose="020F0502020204030204"/>
                </a:rPr>
                <a:t>nghiệm</a:t>
              </a:r>
              <a:endParaRPr lang="en-US" sz="3704" b="1" u="sng" dirty="0" smtClean="0">
                <a:solidFill>
                  <a:srgbClr val="002060"/>
                </a:solidFill>
                <a:latin typeface="Calibri" panose="020F0502020204030204"/>
              </a:endParaRPr>
            </a:p>
            <a:p>
              <a:pPr algn="ctr" defTabSz="604738"/>
              <a:r>
                <a:rPr lang="en-US" sz="3704" b="1" u="sng" dirty="0" err="1" smtClean="0">
                  <a:solidFill>
                    <a:srgbClr val="002060"/>
                  </a:solidFill>
                  <a:latin typeface="Times New Roman" panose="02020603050405020304" pitchFamily="18" charset="0"/>
                  <a:cs typeface="Times New Roman" panose="02020603050405020304" pitchFamily="18" charset="0"/>
                </a:rPr>
                <a:t>Tiết</a:t>
              </a:r>
              <a:r>
                <a:rPr lang="en-US" sz="3704" b="1" u="sng" dirty="0" smtClean="0">
                  <a:solidFill>
                    <a:srgbClr val="002060"/>
                  </a:solidFill>
                  <a:latin typeface="Times New Roman" panose="02020603050405020304" pitchFamily="18" charset="0"/>
                  <a:cs typeface="Times New Roman" panose="02020603050405020304" pitchFamily="18" charset="0"/>
                </a:rPr>
                <a:t> 29: </a:t>
              </a:r>
              <a:r>
                <a:rPr lang="en-US" sz="3704" b="1" dirty="0" err="1" smtClean="0">
                  <a:solidFill>
                    <a:srgbClr val="002060"/>
                  </a:solidFill>
                  <a:latin typeface="Times New Roman" panose="02020603050405020304" pitchFamily="18" charset="0"/>
                  <a:cs typeface="Times New Roman" panose="02020603050405020304" pitchFamily="18" charset="0"/>
                </a:rPr>
                <a:t>Em</a:t>
              </a:r>
              <a:r>
                <a:rPr lang="en-US" sz="3704" b="1" dirty="0" smtClean="0">
                  <a:solidFill>
                    <a:srgbClr val="002060"/>
                  </a:solidFill>
                  <a:latin typeface="Times New Roman" panose="02020603050405020304" pitchFamily="18" charset="0"/>
                  <a:cs typeface="Times New Roman" panose="02020603050405020304" pitchFamily="18" charset="0"/>
                </a:rPr>
                <a:t> </a:t>
              </a:r>
              <a:r>
                <a:rPr lang="en-US" sz="3704" b="1" dirty="0" err="1" smtClean="0">
                  <a:solidFill>
                    <a:srgbClr val="002060"/>
                  </a:solidFill>
                  <a:latin typeface="Times New Roman" panose="02020603050405020304" pitchFamily="18" charset="0"/>
                  <a:cs typeface="Times New Roman" panose="02020603050405020304" pitchFamily="18" charset="0"/>
                </a:rPr>
                <a:t>và</a:t>
              </a:r>
              <a:r>
                <a:rPr lang="en-US" sz="3704" b="1" dirty="0" smtClean="0">
                  <a:solidFill>
                    <a:srgbClr val="002060"/>
                  </a:solidFill>
                  <a:latin typeface="Times New Roman" panose="02020603050405020304" pitchFamily="18" charset="0"/>
                  <a:cs typeface="Times New Roman" panose="02020603050405020304" pitchFamily="18" charset="0"/>
                </a:rPr>
                <a:t> </a:t>
              </a:r>
              <a:r>
                <a:rPr lang="en-US" sz="3704" b="1" dirty="0" err="1" smtClean="0">
                  <a:solidFill>
                    <a:srgbClr val="002060"/>
                  </a:solidFill>
                  <a:latin typeface="Times New Roman" panose="02020603050405020304" pitchFamily="18" charset="0"/>
                  <a:cs typeface="Times New Roman" panose="02020603050405020304" pitchFamily="18" charset="0"/>
                </a:rPr>
                <a:t>cuộc</a:t>
              </a:r>
              <a:r>
                <a:rPr lang="en-US" sz="3704" b="1" dirty="0" smtClean="0">
                  <a:solidFill>
                    <a:srgbClr val="002060"/>
                  </a:solidFill>
                  <a:latin typeface="Times New Roman" panose="02020603050405020304" pitchFamily="18" charset="0"/>
                  <a:cs typeface="Times New Roman" panose="02020603050405020304" pitchFamily="18" charset="0"/>
                </a:rPr>
                <a:t> </a:t>
              </a:r>
              <a:r>
                <a:rPr lang="en-US" sz="3704" b="1" dirty="0" err="1" smtClean="0">
                  <a:solidFill>
                    <a:srgbClr val="002060"/>
                  </a:solidFill>
                  <a:latin typeface="Times New Roman" panose="02020603050405020304" pitchFamily="18" charset="0"/>
                  <a:cs typeface="Times New Roman" panose="02020603050405020304" pitchFamily="18" charset="0"/>
                </a:rPr>
                <a:t>sống</a:t>
              </a:r>
              <a:r>
                <a:rPr lang="en-US" sz="3704" b="1" dirty="0" smtClean="0">
                  <a:solidFill>
                    <a:srgbClr val="002060"/>
                  </a:solidFill>
                  <a:latin typeface="Times New Roman" panose="02020603050405020304" pitchFamily="18" charset="0"/>
                  <a:cs typeface="Times New Roman" panose="02020603050405020304" pitchFamily="18" charset="0"/>
                </a:rPr>
                <a:t> </a:t>
              </a:r>
              <a:r>
                <a:rPr lang="en-US" sz="3704" b="1" dirty="0" err="1" smtClean="0">
                  <a:solidFill>
                    <a:srgbClr val="002060"/>
                  </a:solidFill>
                  <a:latin typeface="Times New Roman" panose="02020603050405020304" pitchFamily="18" charset="0"/>
                  <a:cs typeface="Times New Roman" panose="02020603050405020304" pitchFamily="18" charset="0"/>
                </a:rPr>
                <a:t>xanh</a:t>
              </a:r>
              <a:r>
                <a:rPr lang="en-US" sz="3704" b="1" dirty="0" smtClean="0">
                  <a:solidFill>
                    <a:srgbClr val="002060"/>
                  </a:solidFill>
                  <a:latin typeface="Times New Roman" panose="02020603050405020304" pitchFamily="18" charset="0"/>
                  <a:cs typeface="Times New Roman" panose="02020603050405020304" pitchFamily="18" charset="0"/>
                </a:rPr>
                <a:t> (</a:t>
              </a:r>
              <a:r>
                <a:rPr lang="en-US" sz="3704" b="1" dirty="0" err="1" smtClean="0">
                  <a:solidFill>
                    <a:srgbClr val="002060"/>
                  </a:solidFill>
                  <a:latin typeface="Times New Roman" panose="02020603050405020304" pitchFamily="18" charset="0"/>
                  <a:cs typeface="Times New Roman" panose="02020603050405020304" pitchFamily="18" charset="0"/>
                </a:rPr>
                <a:t>tiết</a:t>
              </a:r>
              <a:r>
                <a:rPr lang="en-US" sz="3704" b="1" dirty="0" smtClean="0">
                  <a:solidFill>
                    <a:srgbClr val="002060"/>
                  </a:solidFill>
                  <a:latin typeface="Times New Roman" panose="02020603050405020304" pitchFamily="18" charset="0"/>
                  <a:cs typeface="Times New Roman" panose="02020603050405020304" pitchFamily="18" charset="0"/>
                </a:rPr>
                <a:t> 2)</a:t>
              </a:r>
              <a:endParaRPr lang="en-US" sz="3704" b="1" dirty="0">
                <a:solidFill>
                  <a:srgbClr val="002060"/>
                </a:solidFill>
                <a:latin typeface="Times New Roman" panose="02020603050405020304" pitchFamily="18" charset="0"/>
                <a:cs typeface="Times New Roman" panose="02020603050405020304" pitchFamily="18" charset="0"/>
              </a:endParaRPr>
            </a:p>
            <a:p>
              <a:pPr algn="just" defTabSz="604738"/>
              <a:r>
                <a:rPr lang="en-US" sz="3704" b="1" dirty="0">
                  <a:solidFill>
                    <a:srgbClr val="002060"/>
                  </a:solidFill>
                  <a:latin typeface="Calibri" panose="020F0502020204030204"/>
                </a:rPr>
                <a:t> </a:t>
              </a:r>
            </a:p>
            <a:p>
              <a:pPr algn="ctr" defTabSz="604738"/>
              <a:endParaRPr lang="en-US" sz="3704" dirty="0">
                <a:solidFill>
                  <a:prstClr val="black"/>
                </a:solidFill>
                <a:latin typeface="Calibri" panose="020F0502020204030204"/>
              </a:endParaRPr>
            </a:p>
            <a:p>
              <a:pPr algn="ctr" defTabSz="604738"/>
              <a:endParaRPr lang="en-US" sz="3704" dirty="0">
                <a:solidFill>
                  <a:prstClr val="black"/>
                </a:solidFill>
                <a:latin typeface="Calibri" panose="020F0502020204030204"/>
              </a:endParaRPr>
            </a:p>
            <a:p>
              <a:pPr algn="ctr" defTabSz="604738"/>
              <a:endParaRPr lang="en-US" sz="3704" dirty="0">
                <a:solidFill>
                  <a:prstClr val="black"/>
                </a:solidFill>
                <a:latin typeface="Calibri" panose="020F0502020204030204"/>
              </a:endParaRPr>
            </a:p>
            <a:p>
              <a:pPr algn="ctr" defTabSz="604738"/>
              <a:endParaRPr lang="en-US" sz="3704" dirty="0">
                <a:solidFill>
                  <a:prstClr val="black"/>
                </a:solidFill>
                <a:latin typeface="Calibri" panose="020F0502020204030204"/>
              </a:endParaRPr>
            </a:p>
            <a:p>
              <a:pPr algn="ctr" defTabSz="604738"/>
              <a:endParaRPr lang="en-US" sz="3704" dirty="0">
                <a:solidFill>
                  <a:prstClr val="black"/>
                </a:solidFill>
                <a:latin typeface="Calibri" panose="020F0502020204030204"/>
              </a:endParaRPr>
            </a:p>
          </p:txBody>
        </p:sp>
      </p:grpSp>
      <p:sp>
        <p:nvSpPr>
          <p:cNvPr id="12" name="Hộp Văn bản 11">
            <a:extLst>
              <a:ext uri="{FF2B5EF4-FFF2-40B4-BE49-F238E27FC236}">
                <a16:creationId xmlns:a16="http://schemas.microsoft.com/office/drawing/2014/main" id="{452900F5-DDED-2F83-B02A-4900CBF6E30A}"/>
              </a:ext>
            </a:extLst>
          </p:cNvPr>
          <p:cNvSpPr txBox="1"/>
          <p:nvPr/>
        </p:nvSpPr>
        <p:spPr>
          <a:xfrm>
            <a:off x="2120183" y="337821"/>
            <a:ext cx="7436568" cy="707886"/>
          </a:xfrm>
          <a:prstGeom prst="rect">
            <a:avLst/>
          </a:prstGeom>
          <a:noFill/>
        </p:spPr>
        <p:txBody>
          <a:bodyPr wrap="square" rtlCol="0">
            <a:spAutoFit/>
          </a:bodyPr>
          <a:lstStyle/>
          <a:p>
            <a:pPr algn="ctr" defTabSz="604738"/>
            <a:r>
              <a:rPr lang="en-US" sz="4000" dirty="0" err="1">
                <a:solidFill>
                  <a:prstClr val="black"/>
                </a:solidFill>
                <a:latin typeface="Times New Roman" panose="02020603050405020304" pitchFamily="18" charset="0"/>
                <a:cs typeface="Times New Roman" panose="02020603050405020304" pitchFamily="18" charset="0"/>
              </a:rPr>
              <a:t>Thứ</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Ba </a:t>
            </a:r>
            <a:r>
              <a:rPr lang="en-US" sz="4000" dirty="0" err="1">
                <a:solidFill>
                  <a:prstClr val="black"/>
                </a:solidFill>
                <a:latin typeface="Times New Roman" panose="02020603050405020304" pitchFamily="18" charset="0"/>
                <a:cs typeface="Times New Roman" panose="02020603050405020304" pitchFamily="18" charset="0"/>
              </a:rPr>
              <a:t>ngày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2 </a:t>
            </a:r>
            <a:r>
              <a:rPr lang="en-US" sz="4000" dirty="0" err="1">
                <a:solidFill>
                  <a:prstClr val="black"/>
                </a:solidFill>
                <a:latin typeface="Times New Roman" panose="02020603050405020304" pitchFamily="18" charset="0"/>
                <a:cs typeface="Times New Roman" panose="02020603050405020304" pitchFamily="18" charset="0"/>
              </a:rPr>
              <a:t>tháng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4 </a:t>
            </a:r>
            <a:r>
              <a:rPr lang="en-US" sz="4000" dirty="0" err="1">
                <a:solidFill>
                  <a:prstClr val="black"/>
                </a:solidFill>
                <a:latin typeface="Times New Roman" panose="02020603050405020304" pitchFamily="18" charset="0"/>
                <a:cs typeface="Times New Roman" panose="02020603050405020304" pitchFamily="18" charset="0"/>
              </a:rPr>
              <a:t>năm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2024</a:t>
            </a: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9" name="Hình ảnh 8" descr="Ảnh có chứa cây, hoa&#10;&#10;Mô tả được tạo tự động">
            <a:extLst>
              <a:ext uri="{FF2B5EF4-FFF2-40B4-BE49-F238E27FC236}">
                <a16:creationId xmlns:a16="http://schemas.microsoft.com/office/drawing/2014/main" id="{17BB965E-3099-5469-A180-06CB257F9090}"/>
              </a:ext>
            </a:extLst>
          </p:cNvPr>
          <p:cNvPicPr>
            <a:picLocks noChangeAspect="1"/>
          </p:cNvPicPr>
          <p:nvPr/>
        </p:nvPicPr>
        <p:blipFill rotWithShape="1">
          <a:blip r:embed="rId4">
            <a:extLst>
              <a:ext uri="{28A0092B-C50C-407E-A947-70E740481C1C}">
                <a14:useLocalDpi xmlns:a14="http://schemas.microsoft.com/office/drawing/2010/main" val="0"/>
              </a:ext>
            </a:extLst>
          </a:blip>
          <a:srcRect l="10516" t="6266" r="49200" b="12659"/>
          <a:stretch/>
        </p:blipFill>
        <p:spPr>
          <a:xfrm>
            <a:off x="1671665" y="3476793"/>
            <a:ext cx="3345150" cy="3786993"/>
          </a:xfrm>
          <a:prstGeom prst="rect">
            <a:avLst/>
          </a:prstGeom>
        </p:spPr>
      </p:pic>
      <p:pic>
        <p:nvPicPr>
          <p:cNvPr id="7" name="Picture 6">
            <a:extLst>
              <a:ext uri="{FF2B5EF4-FFF2-40B4-BE49-F238E27FC236}">
                <a16:creationId xmlns:a16="http://schemas.microsoft.com/office/drawing/2014/main" id="{040720D4-48E3-4C16-ABDD-71685883F2D8}"/>
              </a:ext>
            </a:extLst>
          </p:cNvPr>
          <p:cNvPicPr>
            <a:picLocks noChangeAspect="1"/>
          </p:cNvPicPr>
          <p:nvPr/>
        </p:nvPicPr>
        <p:blipFill>
          <a:blip r:embed="rId5"/>
          <a:stretch>
            <a:fillRect/>
          </a:stretch>
        </p:blipFill>
        <p:spPr>
          <a:xfrm>
            <a:off x="2902422" y="2403607"/>
            <a:ext cx="6980525" cy="2658086"/>
          </a:xfrm>
          <a:prstGeom prst="rect">
            <a:avLst/>
          </a:prstGeom>
        </p:spPr>
      </p:pic>
    </p:spTree>
    <p:extLst>
      <p:ext uri="{BB962C8B-B14F-4D97-AF65-F5344CB8AC3E}">
        <p14:creationId xmlns:p14="http://schemas.microsoft.com/office/powerpoint/2010/main" val="14161427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01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875B939-8D11-341C-947A-DD07423F9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65" y="2202134"/>
            <a:ext cx="3543825" cy="4128415"/>
          </a:xfrm>
          <a:prstGeom prst="rect">
            <a:avLst/>
          </a:prstGeom>
        </p:spPr>
      </p:pic>
      <p:sp>
        <p:nvSpPr>
          <p:cNvPr id="4" name="TextBox 3">
            <a:extLst>
              <a:ext uri="{FF2B5EF4-FFF2-40B4-BE49-F238E27FC236}">
                <a16:creationId xmlns:a16="http://schemas.microsoft.com/office/drawing/2014/main" id="{EE5B1FD8-526B-0EFF-9B80-305516D561EB}"/>
              </a:ext>
            </a:extLst>
          </p:cNvPr>
          <p:cNvSpPr txBox="1"/>
          <p:nvPr/>
        </p:nvSpPr>
        <p:spPr>
          <a:xfrm>
            <a:off x="3717985" y="1622877"/>
            <a:ext cx="5852626" cy="3046988"/>
          </a:xfrm>
          <a:prstGeom prst="rect">
            <a:avLst/>
          </a:prstGeom>
          <a:noFill/>
        </p:spPr>
        <p:txBody>
          <a:bodyPr wrap="square" rtlCol="0">
            <a:spAutoFit/>
          </a:bodyPr>
          <a:lstStyle/>
          <a:p>
            <a:pPr algn="ctr" defTabSz="604738"/>
            <a:r>
              <a:rPr lang="vi-VN" sz="4800" b="1" dirty="0">
                <a:solidFill>
                  <a:prstClr val="black"/>
                </a:solidFill>
                <a:latin typeface="Times New Roman" panose="02020603050405020304" pitchFamily="18" charset="0"/>
                <a:cs typeface="Times New Roman" panose="02020603050405020304" pitchFamily="18" charset="0"/>
              </a:rPr>
              <a:t>Hoạt động </a:t>
            </a:r>
            <a:r>
              <a:rPr lang="en-US" sz="4800" b="1" dirty="0" smtClean="0">
                <a:solidFill>
                  <a:prstClr val="black"/>
                </a:solidFill>
                <a:latin typeface="Times New Roman" panose="02020603050405020304" pitchFamily="18" charset="0"/>
                <a:cs typeface="Times New Roman" panose="02020603050405020304" pitchFamily="18" charset="0"/>
              </a:rPr>
              <a:t>4:</a:t>
            </a:r>
            <a:r>
              <a:rPr lang="vi-VN" sz="4800" b="1" dirty="0" smtClean="0">
                <a:solidFill>
                  <a:prstClr val="black"/>
                </a:solidFill>
                <a:latin typeface="Times New Roman" panose="02020603050405020304" pitchFamily="18" charset="0"/>
                <a:cs typeface="Times New Roman" panose="02020603050405020304" pitchFamily="18" charset="0"/>
              </a:rPr>
              <a:t> </a:t>
            </a:r>
            <a:r>
              <a:rPr lang="vi-VN" sz="4800" b="1" dirty="0">
                <a:solidFill>
                  <a:prstClr val="black"/>
                </a:solidFill>
                <a:latin typeface="Times New Roman" panose="02020603050405020304" pitchFamily="18" charset="0"/>
                <a:cs typeface="Times New Roman" panose="02020603050405020304" pitchFamily="18" charset="0"/>
              </a:rPr>
              <a:t>Giới thiệu cảnh quan thiên nhiên ở địa </a:t>
            </a:r>
            <a:r>
              <a:rPr lang="vi-VN" sz="4800" b="1" dirty="0" smtClean="0">
                <a:solidFill>
                  <a:prstClr val="black"/>
                </a:solidFill>
                <a:latin typeface="Times New Roman" panose="02020603050405020304" pitchFamily="18" charset="0"/>
                <a:cs typeface="Times New Roman" panose="02020603050405020304" pitchFamily="18" charset="0"/>
              </a:rPr>
              <a:t>phương</a:t>
            </a:r>
            <a:r>
              <a:rPr lang="en-US" sz="4800" b="1" dirty="0" smtClean="0">
                <a:solidFill>
                  <a:prstClr val="black"/>
                </a:solidFill>
                <a:latin typeface="Times New Roman" panose="02020603050405020304" pitchFamily="18" charset="0"/>
                <a:cs typeface="Times New Roman" panose="02020603050405020304" pitchFamily="18" charset="0"/>
              </a:rPr>
              <a:t>.</a:t>
            </a:r>
            <a:endParaRPr lang="en-US" sz="4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696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2D90-0A82-05B4-D772-B1D3A1A4D1F2}"/>
              </a:ext>
            </a:extLst>
          </p:cNvPr>
          <p:cNvPicPr>
            <a:picLocks noChangeAspect="1"/>
          </p:cNvPicPr>
          <p:nvPr/>
        </p:nvPicPr>
        <p:blipFill>
          <a:blip r:embed="rId2"/>
          <a:stretch>
            <a:fillRect/>
          </a:stretch>
        </p:blipFill>
        <p:spPr>
          <a:xfrm>
            <a:off x="48529" y="2"/>
            <a:ext cx="12094942" cy="6911368"/>
          </a:xfrm>
          <a:prstGeom prst="rect">
            <a:avLst/>
          </a:prstGeom>
        </p:spPr>
      </p:pic>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8529" y="1"/>
            <a:ext cx="12094942" cy="6858000"/>
          </a:xfrm>
          <a:prstGeom prst="rect">
            <a:avLst/>
          </a:prstGeom>
        </p:spPr>
      </p:pic>
      <p:sp>
        <p:nvSpPr>
          <p:cNvPr id="6" name="Rectangle: Rounded Corners 5">
            <a:extLst>
              <a:ext uri="{FF2B5EF4-FFF2-40B4-BE49-F238E27FC236}">
                <a16:creationId xmlns:a16="http://schemas.microsoft.com/office/drawing/2014/main" id="{677AC35E-2954-E253-8475-9387C4BECB92}"/>
              </a:ext>
            </a:extLst>
          </p:cNvPr>
          <p:cNvSpPr/>
          <p:nvPr/>
        </p:nvSpPr>
        <p:spPr>
          <a:xfrm>
            <a:off x="594229" y="449070"/>
            <a:ext cx="11299000" cy="6256733"/>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4738"/>
            <a:endParaRPr lang="en-US" sz="2381">
              <a:solidFill>
                <a:prstClr val="white"/>
              </a:solidFill>
              <a:latin typeface="Calibri" panose="020F0502020204030204"/>
            </a:endParaRPr>
          </a:p>
        </p:txBody>
      </p:sp>
      <p:sp>
        <p:nvSpPr>
          <p:cNvPr id="4" name="TextBox 3">
            <a:extLst>
              <a:ext uri="{FF2B5EF4-FFF2-40B4-BE49-F238E27FC236}">
                <a16:creationId xmlns:a16="http://schemas.microsoft.com/office/drawing/2014/main" id="{51287F78-2543-4260-5FC4-7A562A517C3B}"/>
              </a:ext>
            </a:extLst>
          </p:cNvPr>
          <p:cNvSpPr txBox="1"/>
          <p:nvPr/>
        </p:nvSpPr>
        <p:spPr>
          <a:xfrm>
            <a:off x="1271951" y="761280"/>
            <a:ext cx="9441064" cy="5201424"/>
          </a:xfrm>
          <a:prstGeom prst="rect">
            <a:avLst/>
          </a:prstGeom>
          <a:noFill/>
        </p:spPr>
        <p:txBody>
          <a:bodyPr wrap="square" rtlCol="0">
            <a:spAutoFit/>
          </a:bodyPr>
          <a:lstStyle/>
          <a:p>
            <a:pPr algn="ctr" eaLnBrk="0" hangingPunct="0"/>
            <a:r>
              <a:rPr lang="en-US" sz="4000" dirty="0" smtClean="0">
                <a:latin typeface="Times New Roman" panose="02020603050405020304" pitchFamily="18" charset="0"/>
                <a:cs typeface="Times New Roman" panose="02020603050405020304" pitchFamily="18" charset="0"/>
              </a:rPr>
              <a:t>THẢO LUẬN NHÓM 6</a:t>
            </a:r>
          </a:p>
          <a:p>
            <a:pPr eaLnBrk="0" hangingPunct="0"/>
            <a:r>
              <a:rPr lang="en-US" sz="3600" dirty="0" err="1" smtClean="0">
                <a:latin typeface="Times New Roman" panose="02020603050405020304" pitchFamily="18" charset="0"/>
                <a:cs typeface="Times New Roman" panose="02020603050405020304" pitchFamily="18" charset="0"/>
              </a:rPr>
              <a:t>Nhiệm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vụ</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Dựa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phiêu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phẩm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chuẩn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Giới</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a:t>
            </a:r>
          </a:p>
          <a:p>
            <a:pPr eaLnBrk="0" hangingPunct="0"/>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2 - 3 </a:t>
            </a:r>
            <a:r>
              <a:rPr lang="en-US" sz="3600" dirty="0" err="1">
                <a:latin typeface="Times New Roman" panose="02020603050405020304" pitchFamily="18" charset="0"/>
                <a:cs typeface="Times New Roman" panose="02020603050405020304" pitchFamily="18" charset="0"/>
              </a:rPr>
              <a:t>phút</a:t>
            </a:r>
            <a:r>
              <a:rPr lang="en-US" sz="3600" dirty="0">
                <a:latin typeface="Times New Roman" panose="02020603050405020304" pitchFamily="18" charset="0"/>
                <a:cs typeface="Times New Roman" panose="02020603050405020304" pitchFamily="18" charset="0"/>
              </a:rPr>
              <a:t>.</a:t>
            </a:r>
          </a:p>
          <a:p>
            <a:pPr eaLnBrk="0" hangingPunct="0"/>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nét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đáo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cảnh</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a:t>
            </a:r>
          </a:p>
          <a:p>
            <a:pPr eaLnBrk="0" hangingPunct="0"/>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rõ</a:t>
            </a:r>
            <a:r>
              <a:rPr lang="en-US" sz="36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ràng</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829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
            <a:ext cx="11973464" cy="6443662"/>
          </a:xfrm>
          <a:prstGeom prst="rect">
            <a:avLst/>
          </a:prstGeom>
        </p:spPr>
      </p:pic>
    </p:spTree>
    <p:extLst>
      <p:ext uri="{BB962C8B-B14F-4D97-AF65-F5344CB8AC3E}">
        <p14:creationId xmlns:p14="http://schemas.microsoft.com/office/powerpoint/2010/main" val="30097445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638" y="0"/>
            <a:ext cx="12114362" cy="6648450"/>
          </a:xfrm>
          <a:prstGeom prst="rect">
            <a:avLst/>
          </a:prstGeom>
        </p:spPr>
      </p:pic>
    </p:spTree>
    <p:extLst>
      <p:ext uri="{BB962C8B-B14F-4D97-AF65-F5344CB8AC3E}">
        <p14:creationId xmlns:p14="http://schemas.microsoft.com/office/powerpoint/2010/main" val="33224091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2AA15-A85E-5543-9468-3041E70A6B57}"/>
              </a:ext>
            </a:extLst>
          </p:cNvPr>
          <p:cNvSpPr txBox="1"/>
          <p:nvPr/>
        </p:nvSpPr>
        <p:spPr>
          <a:xfrm>
            <a:off x="1792941" y="5693807"/>
            <a:ext cx="7548282"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219139">
              <a:defRPr/>
            </a:pPr>
            <a:r>
              <a:rPr lang="en-US" sz="4000" b="1" dirty="0" err="1">
                <a:solidFill>
                  <a:srgbClr val="002060"/>
                </a:solidFill>
                <a:latin typeface="Calibri" panose="020F0502020204030204"/>
              </a:rPr>
              <a:t>Thác</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Khe</a:t>
            </a:r>
            <a:r>
              <a:rPr lang="en-US" sz="4000" b="1" dirty="0">
                <a:solidFill>
                  <a:srgbClr val="002060"/>
                </a:solidFill>
                <a:latin typeface="Calibri" panose="020F0502020204030204"/>
              </a:rPr>
              <a:t> Cam </a:t>
            </a:r>
            <a:r>
              <a:rPr lang="en-US" sz="4000" b="1" dirty="0" err="1">
                <a:solidFill>
                  <a:srgbClr val="002060"/>
                </a:solidFill>
                <a:latin typeface="Calibri" panose="020F0502020204030204"/>
              </a:rPr>
              <a:t>xã</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Ngòi</a:t>
            </a:r>
            <a:r>
              <a:rPr lang="en-US" sz="4000" b="1" dirty="0">
                <a:solidFill>
                  <a:srgbClr val="002060"/>
                </a:solidFill>
                <a:latin typeface="Calibri" panose="020F0502020204030204"/>
              </a:rPr>
              <a:t> A </a:t>
            </a:r>
          </a:p>
        </p:txBody>
      </p:sp>
      <p:pic>
        <p:nvPicPr>
          <p:cNvPr id="5" name="Picture 4">
            <a:extLst>
              <a:ext uri="{FF2B5EF4-FFF2-40B4-BE49-F238E27FC236}">
                <a16:creationId xmlns:a16="http://schemas.microsoft.com/office/drawing/2014/main" id="{93A89968-17C3-FE4B-8661-31ED98DA0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41" y="381000"/>
            <a:ext cx="10470777" cy="5069541"/>
          </a:xfrm>
          <a:prstGeom prst="rect">
            <a:avLst/>
          </a:prstGeom>
        </p:spPr>
      </p:pic>
    </p:spTree>
    <p:extLst>
      <p:ext uri="{BB962C8B-B14F-4D97-AF65-F5344CB8AC3E}">
        <p14:creationId xmlns:p14="http://schemas.microsoft.com/office/powerpoint/2010/main" val="39112378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TotalTime>
  <Words>480</Words>
  <Application>Microsoft Office PowerPoint</Application>
  <PresentationFormat>Widescreen</PresentationFormat>
  <Paragraphs>45</Paragraphs>
  <Slides>20</Slides>
  <Notes>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#9Slide07 IcielStormtrooper</vt:lpstr>
      <vt:lpstr>Arial</vt:lpstr>
      <vt:lpstr>Calibri</vt:lpstr>
      <vt:lpstr>Calibri Light</vt:lpstr>
      <vt:lpstr>等线</vt:lpstr>
      <vt:lpstr>iCiel Crocante</vt:lpstr>
      <vt:lpstr>Montserrat SemiBold</vt:lpstr>
      <vt:lpstr>Times New Roman</vt:lpstr>
      <vt:lpstr>Trebuchet MS</vt:lpstr>
      <vt:lpstr>Wingdings</vt:lpstr>
      <vt:lpstr>Wingdings 3</vt:lpstr>
      <vt:lpstr>字魂35号-经典雅黑</vt:lpstr>
      <vt:lpstr>1_Custom Design</vt:lpstr>
      <vt:lpstr>2_Custom Design</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Hoang Lan</cp:lastModifiedBy>
  <cp:revision>95</cp:revision>
  <cp:lastPrinted>2024-04-02T10:47:21Z</cp:lastPrinted>
  <dcterms:created xsi:type="dcterms:W3CDTF">2024-03-05T03:13:54Z</dcterms:created>
  <dcterms:modified xsi:type="dcterms:W3CDTF">2024-04-18T22:34:27Z</dcterms:modified>
</cp:coreProperties>
</file>