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76" r:id="rId4"/>
    <p:sldId id="277" r:id="rId5"/>
    <p:sldId id="278" r:id="rId6"/>
    <p:sldId id="279" r:id="rId7"/>
    <p:sldId id="282" r:id="rId8"/>
    <p:sldId id="266" r:id="rId9"/>
    <p:sldId id="281" r:id="rId10"/>
    <p:sldId id="280" r:id="rId11"/>
    <p:sldId id="267" r:id="rId12"/>
    <p:sldId id="283" r:id="rId13"/>
    <p:sldId id="284" r:id="rId14"/>
    <p:sldId id="285" r:id="rId15"/>
    <p:sldId id="286" r:id="rId16"/>
    <p:sldId id="287" r:id="rId17"/>
    <p:sldId id="290" r:id="rId18"/>
    <p:sldId id="268" r:id="rId19"/>
    <p:sldId id="291" r:id="rId20"/>
    <p:sldId id="289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12" autoAdjust="0"/>
    <p:restoredTop sz="94660"/>
  </p:normalViewPr>
  <p:slideViewPr>
    <p:cSldViewPr>
      <p:cViewPr varScale="1">
        <p:scale>
          <a:sx n="73" d="100"/>
          <a:sy n="73" d="100"/>
        </p:scale>
        <p:origin x="-117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24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48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71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35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51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5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14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970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19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1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1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7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851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73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56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2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21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70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5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88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972E-26C1-4771-86CD-4F097351D0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B857-36C2-47CD-B8EE-FA6C5AAE4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5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2.wm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SC003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71600"/>
            <a:ext cx="7029450" cy="52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6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02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14222" r="115"/>
          <a:stretch/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8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SC003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180" y="1490608"/>
            <a:ext cx="6424991" cy="417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6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1118371" y="556260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976" y="1523999"/>
            <a:ext cx="5867400" cy="396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7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140631" y="5467362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1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00_3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868534" cy="3968393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7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118371" y="533400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0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00_3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476" y="1371600"/>
            <a:ext cx="6019800" cy="39624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7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1118371" y="525780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9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7" name="Picture 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 descr="DSC0038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14222" r="115"/>
          <a:stretch/>
        </p:blipFill>
        <p:spPr bwMode="auto">
          <a:xfrm>
            <a:off x="1524000" y="1524000"/>
            <a:ext cx="609600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1118371" y="5257800"/>
            <a:ext cx="72529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8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14222" r="115"/>
          <a:stretch/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97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524000" y="786825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1605" y="16002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Pictures\hình thiệp giáng sinh\thảo luận nhóm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226" y="2833064"/>
            <a:ext cx="2971800" cy="32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41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14222" r="115"/>
          <a:stretch/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97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3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6470" y="1441947"/>
            <a:ext cx="8303260" cy="954107"/>
          </a:xfrm>
          <a:prstGeom prst="rect">
            <a:avLst/>
          </a:prstGeom>
          <a:solidFill>
            <a:srgbClr val="DEF6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3.Thảo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6476" y="8571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16470" y="2514600"/>
            <a:ext cx="3124200" cy="2590800"/>
          </a:xfrm>
          <a:prstGeom prst="cloudCallout">
            <a:avLst>
              <a:gd name="adj1" fmla="val -32852"/>
              <a:gd name="adj2" fmla="val 64747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Phóng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2951618"/>
            <a:ext cx="8648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Ý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nghĩa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xốc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nể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2" descr="C:\Users\Asus\Documents\Học Hà Phương\440a68c3ab071568bf0c5580febee5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473152" cy="26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1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41463"/>
            <a:ext cx="7450137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7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0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14222" r="115"/>
          <a:stretch/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97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00_3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266" y="1670407"/>
            <a:ext cx="6631667" cy="49530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7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0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00_3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15952" cy="49530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7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4953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0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7" name="Picture 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 descr="DSC0038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14222" r="115"/>
          <a:stretch/>
        </p:blipFill>
        <p:spPr bwMode="auto">
          <a:xfrm>
            <a:off x="825500" y="1524000"/>
            <a:ext cx="7251700" cy="482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0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14222" r="115"/>
          <a:stretch/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91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6200" y="1526569"/>
            <a:ext cx="4578350" cy="1524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383811" y="3428999"/>
            <a:ext cx="8229600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buAutoNum type="arabicPeriod"/>
              <a:defRPr/>
            </a:pP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  <a:defRPr/>
            </a:pP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8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00_3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124200" cy="2635156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00_3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95599" cy="2635157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100_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94" y="4052848"/>
            <a:ext cx="3818890" cy="27305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6200" y="76200"/>
            <a:ext cx="8991600" cy="6781800"/>
            <a:chOff x="0" y="0"/>
            <a:chExt cx="9144000" cy="6858000"/>
          </a:xfrm>
        </p:grpSpPr>
        <p:pic>
          <p:nvPicPr>
            <p:cNvPr id="18" name="Picture 17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714076" y="704772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SC0038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5" t="14222" r="115"/>
          <a:stretch/>
        </p:blipFill>
        <p:spPr bwMode="auto">
          <a:xfrm>
            <a:off x="4464050" y="4076563"/>
            <a:ext cx="4051301" cy="26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DSC003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971800" cy="26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91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76200"/>
            <a:ext cx="8991600" cy="6781800"/>
            <a:chOff x="0" y="0"/>
            <a:chExt cx="9144000" cy="6858000"/>
          </a:xfrm>
        </p:grpSpPr>
        <p:pic>
          <p:nvPicPr>
            <p:cNvPr id="3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001000" y="5818909"/>
              <a:ext cx="1143000" cy="103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57912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1181100" y="1007432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1007434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29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Lớp trưởng lớp tôi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100_3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743200" cy="24384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100_35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743200" cy="2438400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858000" y="37338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5486400" y="37338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4364040"/>
            <a:ext cx="9906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</a:rPr>
              <a:t>Vân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800600" y="4500565"/>
            <a:ext cx="9906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</a:rPr>
              <a:t>“tôi”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066800" y="4364040"/>
            <a:ext cx="19812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</a:rPr>
              <a:t>Lâm“voi”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324600" y="4500565"/>
            <a:ext cx="20574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</a:rPr>
              <a:t>Quốc“lém”</a:t>
            </a:r>
          </a:p>
        </p:txBody>
      </p:sp>
      <p:pic>
        <p:nvPicPr>
          <p:cNvPr id="31" name="Picture 5" descr="DSC003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874604"/>
            <a:ext cx="2971800" cy="246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457628" y="3814765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1447800" y="3746214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495300" y="-209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i="1" u="sng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b="1" i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i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7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396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35</cp:revision>
  <dcterms:created xsi:type="dcterms:W3CDTF">2019-03-18T14:57:14Z</dcterms:created>
  <dcterms:modified xsi:type="dcterms:W3CDTF">2024-03-31T02:49:22Z</dcterms:modified>
</cp:coreProperties>
</file>