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0" r:id="rId2"/>
    <p:sldId id="274" r:id="rId3"/>
    <p:sldId id="281" r:id="rId4"/>
    <p:sldId id="269" r:id="rId5"/>
    <p:sldId id="273" r:id="rId6"/>
    <p:sldId id="270" r:id="rId7"/>
    <p:sldId id="268" r:id="rId8"/>
    <p:sldId id="282" r:id="rId9"/>
    <p:sldId id="276" r:id="rId10"/>
  </p:sldIdLst>
  <p:sldSz cx="9144000" cy="6858000" type="screen4x3"/>
  <p:notesSz cx="6858000" cy="9144000"/>
  <p:custDataLst>
    <p:tags r:id="rId12"/>
  </p:custDataLst>
  <p:defaultTextStyle>
    <a:defPPr>
      <a:defRPr lang="vi-VN"/>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FA"/>
    <a:srgbClr val="000099"/>
    <a:srgbClr val="009900"/>
    <a:srgbClr val="F9C3A5"/>
    <a:srgbClr val="E7CFB7"/>
    <a:srgbClr val="000000"/>
    <a:srgbClr val="ECF117"/>
    <a:srgbClr val="0033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2705" autoAdjust="0"/>
  </p:normalViewPr>
  <p:slideViewPr>
    <p:cSldViewPr>
      <p:cViewPr varScale="1">
        <p:scale>
          <a:sx n="70" d="100"/>
          <a:sy n="70" d="100"/>
        </p:scale>
        <p:origin x="-74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A2D2E714-C583-4868-AE71-00FEC7070CC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charset="0"/>
                <a:cs typeface="Arial" charset="0"/>
              </a:defRPr>
            </a:lvl1pPr>
          </a:lstStyle>
          <a:p>
            <a:pPr>
              <a:defRPr/>
            </a:pPr>
            <a:endParaRPr lang="vi-VN"/>
          </a:p>
        </p:txBody>
      </p:sp>
      <p:sp>
        <p:nvSpPr>
          <p:cNvPr id="3075" name="Rectangle 3">
            <a:extLst>
              <a:ext uri="{FF2B5EF4-FFF2-40B4-BE49-F238E27FC236}">
                <a16:creationId xmlns="" xmlns:a16="http://schemas.microsoft.com/office/drawing/2014/main" id="{A4A12DF5-804A-4A73-B837-953A5383563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charset="0"/>
                <a:cs typeface="Arial" charset="0"/>
              </a:defRPr>
            </a:lvl1pPr>
          </a:lstStyle>
          <a:p>
            <a:pPr>
              <a:defRPr/>
            </a:pPr>
            <a:endParaRPr lang="vi-VN"/>
          </a:p>
        </p:txBody>
      </p:sp>
      <p:sp>
        <p:nvSpPr>
          <p:cNvPr id="9220" name="Rectangle 4">
            <a:extLst>
              <a:ext uri="{FF2B5EF4-FFF2-40B4-BE49-F238E27FC236}">
                <a16:creationId xmlns="" xmlns:a16="http://schemas.microsoft.com/office/drawing/2014/main" id="{6BE4516C-1CE6-404B-85E2-6ECE8A4F6A7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 xmlns:a16="http://schemas.microsoft.com/office/drawing/2014/main" id="{D17681E4-538A-459A-A516-B53267163DE4}"/>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vi-VN" noProof="0"/>
              <a:t>Nhấn soạn thảo các kiểu văn bản trang cái</a:t>
            </a:r>
          </a:p>
          <a:p>
            <a:pPr lvl="1"/>
            <a:r>
              <a:rPr lang="vi-VN" noProof="0"/>
              <a:t>Mức hai</a:t>
            </a:r>
          </a:p>
          <a:p>
            <a:pPr lvl="2"/>
            <a:r>
              <a:rPr lang="vi-VN" noProof="0"/>
              <a:t>Mức ba</a:t>
            </a:r>
          </a:p>
          <a:p>
            <a:pPr lvl="3"/>
            <a:r>
              <a:rPr lang="vi-VN" noProof="0"/>
              <a:t>Mức bốn</a:t>
            </a:r>
          </a:p>
          <a:p>
            <a:pPr lvl="4"/>
            <a:r>
              <a:rPr lang="vi-VN" noProof="0"/>
              <a:t>Mức năm</a:t>
            </a:r>
          </a:p>
        </p:txBody>
      </p:sp>
      <p:sp>
        <p:nvSpPr>
          <p:cNvPr id="3078" name="Rectangle 6">
            <a:extLst>
              <a:ext uri="{FF2B5EF4-FFF2-40B4-BE49-F238E27FC236}">
                <a16:creationId xmlns="" xmlns:a16="http://schemas.microsoft.com/office/drawing/2014/main" id="{2C5DF503-9A13-4130-BC69-8591B98A1C96}"/>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Arial" charset="0"/>
                <a:cs typeface="Arial" charset="0"/>
              </a:defRPr>
            </a:lvl1pPr>
          </a:lstStyle>
          <a:p>
            <a:pPr>
              <a:defRPr/>
            </a:pPr>
            <a:endParaRPr lang="vi-VN"/>
          </a:p>
        </p:txBody>
      </p:sp>
      <p:sp>
        <p:nvSpPr>
          <p:cNvPr id="3079" name="Rectangle 7">
            <a:extLst>
              <a:ext uri="{FF2B5EF4-FFF2-40B4-BE49-F238E27FC236}">
                <a16:creationId xmlns="" xmlns:a16="http://schemas.microsoft.com/office/drawing/2014/main" id="{0083B783-31AB-407E-A353-27A29A680444}"/>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29117C6-5F3B-4595-A9E6-A474C543E90D}" type="slidenum">
              <a:rPr lang="vi-VN" altLang="en-US"/>
              <a:pPr/>
              <a:t>‹#›</a:t>
            </a:fld>
            <a:endParaRPr lang="vi-VN" altLang="en-US"/>
          </a:p>
        </p:txBody>
      </p:sp>
    </p:spTree>
    <p:extLst>
      <p:ext uri="{BB962C8B-B14F-4D97-AF65-F5344CB8AC3E}">
        <p14:creationId xmlns:p14="http://schemas.microsoft.com/office/powerpoint/2010/main" val="41443215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 xmlns:a16="http://schemas.microsoft.com/office/drawing/2014/main" id="{D4C45EF5-F913-4623-81FD-107BA8DC729C}"/>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E782404-4279-42D6-A675-984C3CAC8024}" type="slidenum">
              <a:rPr lang="vi-VN" altLang="en-US"/>
              <a:pPr eaLnBrk="1" hangingPunct="1"/>
              <a:t>4</a:t>
            </a:fld>
            <a:endParaRPr lang="vi-VN" altLang="en-US"/>
          </a:p>
        </p:txBody>
      </p:sp>
      <p:sp>
        <p:nvSpPr>
          <p:cNvPr id="10243" name="Rectangle 2">
            <a:extLst>
              <a:ext uri="{FF2B5EF4-FFF2-40B4-BE49-F238E27FC236}">
                <a16:creationId xmlns="" xmlns:a16="http://schemas.microsoft.com/office/drawing/2014/main" id="{71D78939-1A81-4985-838F-5C5913ADC18F}"/>
              </a:ext>
            </a:extLst>
          </p:cNvPr>
          <p:cNvSpPr>
            <a:spLocks noGrp="1" noRot="1" noChangeAspect="1" noChangeArrowheads="1" noTextEdit="1"/>
          </p:cNvSpPr>
          <p:nvPr>
            <p:ph type="sldImg"/>
          </p:nvPr>
        </p:nvSpPr>
        <p:spPr>
          <a:ln/>
        </p:spPr>
      </p:sp>
      <p:sp>
        <p:nvSpPr>
          <p:cNvPr id="10244" name="Rectangle 3">
            <a:extLst>
              <a:ext uri="{FF2B5EF4-FFF2-40B4-BE49-F238E27FC236}">
                <a16:creationId xmlns="" xmlns:a16="http://schemas.microsoft.com/office/drawing/2014/main" id="{9ECD2522-8AF3-4E64-8182-67F21C598F0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0823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 xmlns:a16="http://schemas.microsoft.com/office/drawing/2014/main" id="{EF3A2492-38EE-4D3E-A795-0A244093030D}"/>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D3DA2D-89CD-4B26-83DE-44FBC541EE66}" type="slidenum">
              <a:rPr lang="vi-VN" altLang="en-US"/>
              <a:pPr eaLnBrk="1" hangingPunct="1"/>
              <a:t>5</a:t>
            </a:fld>
            <a:endParaRPr lang="vi-VN" altLang="en-US"/>
          </a:p>
        </p:txBody>
      </p:sp>
      <p:sp>
        <p:nvSpPr>
          <p:cNvPr id="11267" name="Rectangle 2">
            <a:extLst>
              <a:ext uri="{FF2B5EF4-FFF2-40B4-BE49-F238E27FC236}">
                <a16:creationId xmlns="" xmlns:a16="http://schemas.microsoft.com/office/drawing/2014/main" id="{5C62E02B-3A62-46BB-9146-EC472A6A2825}"/>
              </a:ext>
            </a:extLst>
          </p:cNvPr>
          <p:cNvSpPr>
            <a:spLocks noGrp="1" noRot="1" noChangeAspect="1" noChangeArrowheads="1" noTextEdit="1"/>
          </p:cNvSpPr>
          <p:nvPr>
            <p:ph type="sldImg"/>
          </p:nvPr>
        </p:nvSpPr>
        <p:spPr>
          <a:ln/>
        </p:spPr>
      </p:sp>
      <p:sp>
        <p:nvSpPr>
          <p:cNvPr id="11268" name="Rectangle 3">
            <a:extLst>
              <a:ext uri="{FF2B5EF4-FFF2-40B4-BE49-F238E27FC236}">
                <a16:creationId xmlns="" xmlns:a16="http://schemas.microsoft.com/office/drawing/2014/main" id="{F97A25C0-82D2-471C-A568-6F070CC4670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7350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 xmlns:a16="http://schemas.microsoft.com/office/drawing/2014/main" id="{B226E7DB-CF91-4515-8FE0-FC2BF17E1ADD}"/>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689E419-5B73-4DDF-8298-987C5FC1DA74}" type="slidenum">
              <a:rPr lang="vi-VN" altLang="en-US"/>
              <a:pPr eaLnBrk="1" hangingPunct="1"/>
              <a:t>6</a:t>
            </a:fld>
            <a:endParaRPr lang="vi-VN" altLang="en-US"/>
          </a:p>
        </p:txBody>
      </p:sp>
      <p:sp>
        <p:nvSpPr>
          <p:cNvPr id="12291" name="Rectangle 2">
            <a:extLst>
              <a:ext uri="{FF2B5EF4-FFF2-40B4-BE49-F238E27FC236}">
                <a16:creationId xmlns="" xmlns:a16="http://schemas.microsoft.com/office/drawing/2014/main" id="{FD5535A7-C326-4D40-AE71-8483AB359677}"/>
              </a:ext>
            </a:extLst>
          </p:cNvPr>
          <p:cNvSpPr>
            <a:spLocks noGrp="1" noRot="1" noChangeAspect="1" noChangeArrowheads="1" noTextEdit="1"/>
          </p:cNvSpPr>
          <p:nvPr>
            <p:ph type="sldImg"/>
          </p:nvPr>
        </p:nvSpPr>
        <p:spPr>
          <a:ln/>
        </p:spPr>
      </p:sp>
      <p:sp>
        <p:nvSpPr>
          <p:cNvPr id="12292" name="Rectangle 3">
            <a:extLst>
              <a:ext uri="{FF2B5EF4-FFF2-40B4-BE49-F238E27FC236}">
                <a16:creationId xmlns="" xmlns:a16="http://schemas.microsoft.com/office/drawing/2014/main" id="{876BEBD6-EA85-48E6-856F-DF4881C2635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5033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 xmlns:a16="http://schemas.microsoft.com/office/drawing/2014/main" id="{1BDD1136-036F-44F7-90F8-5935E3DBD61B}"/>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062B94-191D-475A-BD1F-5811451C10F9}" type="slidenum">
              <a:rPr lang="vi-VN" altLang="en-US"/>
              <a:pPr eaLnBrk="1" hangingPunct="1"/>
              <a:t>7</a:t>
            </a:fld>
            <a:endParaRPr lang="vi-VN" altLang="en-US"/>
          </a:p>
        </p:txBody>
      </p:sp>
      <p:sp>
        <p:nvSpPr>
          <p:cNvPr id="13315" name="Rectangle 2">
            <a:extLst>
              <a:ext uri="{FF2B5EF4-FFF2-40B4-BE49-F238E27FC236}">
                <a16:creationId xmlns="" xmlns:a16="http://schemas.microsoft.com/office/drawing/2014/main" id="{73EA7E50-F9A9-4A39-B9E3-D66067E6E6DD}"/>
              </a:ext>
            </a:extLst>
          </p:cNvPr>
          <p:cNvSpPr>
            <a:spLocks noGrp="1" noRot="1" noChangeAspect="1" noChangeArrowheads="1" noTextEdit="1"/>
          </p:cNvSpPr>
          <p:nvPr>
            <p:ph type="sldImg"/>
          </p:nvPr>
        </p:nvSpPr>
        <p:spPr>
          <a:ln/>
        </p:spPr>
      </p:sp>
      <p:sp>
        <p:nvSpPr>
          <p:cNvPr id="13316" name="Rectangle 3">
            <a:extLst>
              <a:ext uri="{FF2B5EF4-FFF2-40B4-BE49-F238E27FC236}">
                <a16:creationId xmlns="" xmlns:a16="http://schemas.microsoft.com/office/drawing/2014/main" id="{E1272E82-09F9-43F8-A38B-A9C390A53FF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0855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CDFC8156-840C-4908-A1CA-3DE9595785D7}"/>
              </a:ext>
            </a:extLst>
          </p:cNvPr>
          <p:cNvSpPr>
            <a:spLocks noGrp="1" noChangeArrowheads="1"/>
          </p:cNvSpPr>
          <p:nvPr>
            <p:ph type="dt" sz="half" idx="10"/>
          </p:nvPr>
        </p:nvSpPr>
        <p:spPr>
          <a:ln/>
        </p:spPr>
        <p:txBody>
          <a:bodyPr/>
          <a:lstStyle>
            <a:lvl1pPr>
              <a:defRPr/>
            </a:lvl1pPr>
          </a:lstStyle>
          <a:p>
            <a:pPr>
              <a:defRPr/>
            </a:pPr>
            <a:endParaRPr lang="vi-VN"/>
          </a:p>
        </p:txBody>
      </p:sp>
      <p:sp>
        <p:nvSpPr>
          <p:cNvPr id="5" name="Rectangle 5">
            <a:extLst>
              <a:ext uri="{FF2B5EF4-FFF2-40B4-BE49-F238E27FC236}">
                <a16:creationId xmlns="" xmlns:a16="http://schemas.microsoft.com/office/drawing/2014/main" id="{7BF1A626-DEAC-48C9-A7C1-5FFF3FE26677}"/>
              </a:ext>
            </a:extLst>
          </p:cNvPr>
          <p:cNvSpPr>
            <a:spLocks noGrp="1" noChangeArrowheads="1"/>
          </p:cNvSpPr>
          <p:nvPr>
            <p:ph type="ftr" sz="quarter" idx="11"/>
          </p:nvPr>
        </p:nvSpPr>
        <p:spPr>
          <a:ln/>
        </p:spPr>
        <p:txBody>
          <a:bodyPr/>
          <a:lstStyle>
            <a:lvl1pPr>
              <a:defRPr/>
            </a:lvl1pPr>
          </a:lstStyle>
          <a:p>
            <a:pPr>
              <a:defRPr/>
            </a:pPr>
            <a:endParaRPr lang="vi-VN"/>
          </a:p>
        </p:txBody>
      </p:sp>
      <p:sp>
        <p:nvSpPr>
          <p:cNvPr id="6" name="Rectangle 6">
            <a:extLst>
              <a:ext uri="{FF2B5EF4-FFF2-40B4-BE49-F238E27FC236}">
                <a16:creationId xmlns="" xmlns:a16="http://schemas.microsoft.com/office/drawing/2014/main" id="{EF4E3BB0-0AD3-439B-B690-29C5B9C3B005}"/>
              </a:ext>
            </a:extLst>
          </p:cNvPr>
          <p:cNvSpPr>
            <a:spLocks noGrp="1" noChangeArrowheads="1"/>
          </p:cNvSpPr>
          <p:nvPr>
            <p:ph type="sldNum" sz="quarter" idx="12"/>
          </p:nvPr>
        </p:nvSpPr>
        <p:spPr>
          <a:ln/>
        </p:spPr>
        <p:txBody>
          <a:bodyPr/>
          <a:lstStyle>
            <a:lvl1pPr>
              <a:defRPr/>
            </a:lvl1pPr>
          </a:lstStyle>
          <a:p>
            <a:fld id="{16CA251E-E7DB-4CD3-9F16-A83A06AC2C33}" type="slidenum">
              <a:rPr lang="vi-VN" altLang="en-US"/>
              <a:pPr/>
              <a:t>‹#›</a:t>
            </a:fld>
            <a:endParaRPr lang="vi-VN" altLang="en-US"/>
          </a:p>
        </p:txBody>
      </p:sp>
    </p:spTree>
    <p:extLst>
      <p:ext uri="{BB962C8B-B14F-4D97-AF65-F5344CB8AC3E}">
        <p14:creationId xmlns:p14="http://schemas.microsoft.com/office/powerpoint/2010/main" val="92123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573E5D6A-B1F1-469C-BBD1-92D516C87983}"/>
              </a:ext>
            </a:extLst>
          </p:cNvPr>
          <p:cNvSpPr>
            <a:spLocks noGrp="1" noChangeArrowheads="1"/>
          </p:cNvSpPr>
          <p:nvPr>
            <p:ph type="dt" sz="half" idx="10"/>
          </p:nvPr>
        </p:nvSpPr>
        <p:spPr>
          <a:ln/>
        </p:spPr>
        <p:txBody>
          <a:bodyPr/>
          <a:lstStyle>
            <a:lvl1pPr>
              <a:defRPr/>
            </a:lvl1pPr>
          </a:lstStyle>
          <a:p>
            <a:pPr>
              <a:defRPr/>
            </a:pPr>
            <a:endParaRPr lang="vi-VN"/>
          </a:p>
        </p:txBody>
      </p:sp>
      <p:sp>
        <p:nvSpPr>
          <p:cNvPr id="5" name="Rectangle 5">
            <a:extLst>
              <a:ext uri="{FF2B5EF4-FFF2-40B4-BE49-F238E27FC236}">
                <a16:creationId xmlns="" xmlns:a16="http://schemas.microsoft.com/office/drawing/2014/main" id="{39626DC0-A6D4-476C-9862-705C2835E13F}"/>
              </a:ext>
            </a:extLst>
          </p:cNvPr>
          <p:cNvSpPr>
            <a:spLocks noGrp="1" noChangeArrowheads="1"/>
          </p:cNvSpPr>
          <p:nvPr>
            <p:ph type="ftr" sz="quarter" idx="11"/>
          </p:nvPr>
        </p:nvSpPr>
        <p:spPr>
          <a:ln/>
        </p:spPr>
        <p:txBody>
          <a:bodyPr/>
          <a:lstStyle>
            <a:lvl1pPr>
              <a:defRPr/>
            </a:lvl1pPr>
          </a:lstStyle>
          <a:p>
            <a:pPr>
              <a:defRPr/>
            </a:pPr>
            <a:endParaRPr lang="vi-VN"/>
          </a:p>
        </p:txBody>
      </p:sp>
      <p:sp>
        <p:nvSpPr>
          <p:cNvPr id="6" name="Rectangle 6">
            <a:extLst>
              <a:ext uri="{FF2B5EF4-FFF2-40B4-BE49-F238E27FC236}">
                <a16:creationId xmlns="" xmlns:a16="http://schemas.microsoft.com/office/drawing/2014/main" id="{390D2233-53FC-47B3-95A1-6B0D831A26AF}"/>
              </a:ext>
            </a:extLst>
          </p:cNvPr>
          <p:cNvSpPr>
            <a:spLocks noGrp="1" noChangeArrowheads="1"/>
          </p:cNvSpPr>
          <p:nvPr>
            <p:ph type="sldNum" sz="quarter" idx="12"/>
          </p:nvPr>
        </p:nvSpPr>
        <p:spPr>
          <a:ln/>
        </p:spPr>
        <p:txBody>
          <a:bodyPr/>
          <a:lstStyle>
            <a:lvl1pPr>
              <a:defRPr/>
            </a:lvl1pPr>
          </a:lstStyle>
          <a:p>
            <a:fld id="{9DC8510D-6857-478C-AD74-338289781BD1}" type="slidenum">
              <a:rPr lang="vi-VN" altLang="en-US"/>
              <a:pPr/>
              <a:t>‹#›</a:t>
            </a:fld>
            <a:endParaRPr lang="vi-VN" altLang="en-US"/>
          </a:p>
        </p:txBody>
      </p:sp>
    </p:spTree>
    <p:extLst>
      <p:ext uri="{BB962C8B-B14F-4D97-AF65-F5344CB8AC3E}">
        <p14:creationId xmlns:p14="http://schemas.microsoft.com/office/powerpoint/2010/main" val="3144696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B51C564F-A635-42C2-866D-2287109B4FE3}"/>
              </a:ext>
            </a:extLst>
          </p:cNvPr>
          <p:cNvSpPr>
            <a:spLocks noGrp="1" noChangeArrowheads="1"/>
          </p:cNvSpPr>
          <p:nvPr>
            <p:ph type="dt" sz="half" idx="10"/>
          </p:nvPr>
        </p:nvSpPr>
        <p:spPr>
          <a:ln/>
        </p:spPr>
        <p:txBody>
          <a:bodyPr/>
          <a:lstStyle>
            <a:lvl1pPr>
              <a:defRPr/>
            </a:lvl1pPr>
          </a:lstStyle>
          <a:p>
            <a:pPr>
              <a:defRPr/>
            </a:pPr>
            <a:endParaRPr lang="vi-VN"/>
          </a:p>
        </p:txBody>
      </p:sp>
      <p:sp>
        <p:nvSpPr>
          <p:cNvPr id="5" name="Rectangle 5">
            <a:extLst>
              <a:ext uri="{FF2B5EF4-FFF2-40B4-BE49-F238E27FC236}">
                <a16:creationId xmlns="" xmlns:a16="http://schemas.microsoft.com/office/drawing/2014/main" id="{987142DA-2D1B-4AFC-BE78-BC4CB787AA8F}"/>
              </a:ext>
            </a:extLst>
          </p:cNvPr>
          <p:cNvSpPr>
            <a:spLocks noGrp="1" noChangeArrowheads="1"/>
          </p:cNvSpPr>
          <p:nvPr>
            <p:ph type="ftr" sz="quarter" idx="11"/>
          </p:nvPr>
        </p:nvSpPr>
        <p:spPr>
          <a:ln/>
        </p:spPr>
        <p:txBody>
          <a:bodyPr/>
          <a:lstStyle>
            <a:lvl1pPr>
              <a:defRPr/>
            </a:lvl1pPr>
          </a:lstStyle>
          <a:p>
            <a:pPr>
              <a:defRPr/>
            </a:pPr>
            <a:endParaRPr lang="vi-VN"/>
          </a:p>
        </p:txBody>
      </p:sp>
      <p:sp>
        <p:nvSpPr>
          <p:cNvPr id="6" name="Rectangle 6">
            <a:extLst>
              <a:ext uri="{FF2B5EF4-FFF2-40B4-BE49-F238E27FC236}">
                <a16:creationId xmlns="" xmlns:a16="http://schemas.microsoft.com/office/drawing/2014/main" id="{8D13CC0D-CFFB-45E6-8D5F-75BB4E7CA611}"/>
              </a:ext>
            </a:extLst>
          </p:cNvPr>
          <p:cNvSpPr>
            <a:spLocks noGrp="1" noChangeArrowheads="1"/>
          </p:cNvSpPr>
          <p:nvPr>
            <p:ph type="sldNum" sz="quarter" idx="12"/>
          </p:nvPr>
        </p:nvSpPr>
        <p:spPr>
          <a:ln/>
        </p:spPr>
        <p:txBody>
          <a:bodyPr/>
          <a:lstStyle>
            <a:lvl1pPr>
              <a:defRPr/>
            </a:lvl1pPr>
          </a:lstStyle>
          <a:p>
            <a:fld id="{6537B12E-7280-47EE-BDFE-960712C80601}" type="slidenum">
              <a:rPr lang="vi-VN" altLang="en-US"/>
              <a:pPr/>
              <a:t>‹#›</a:t>
            </a:fld>
            <a:endParaRPr lang="vi-VN" altLang="en-US"/>
          </a:p>
        </p:txBody>
      </p:sp>
    </p:spTree>
    <p:extLst>
      <p:ext uri="{BB962C8B-B14F-4D97-AF65-F5344CB8AC3E}">
        <p14:creationId xmlns:p14="http://schemas.microsoft.com/office/powerpoint/2010/main" val="1469559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DA2BA76F-34A1-4A88-94EA-5BB2E624B21F}"/>
              </a:ext>
            </a:extLst>
          </p:cNvPr>
          <p:cNvSpPr>
            <a:spLocks noGrp="1" noChangeArrowheads="1"/>
          </p:cNvSpPr>
          <p:nvPr>
            <p:ph type="dt" sz="half" idx="10"/>
          </p:nvPr>
        </p:nvSpPr>
        <p:spPr>
          <a:ln/>
        </p:spPr>
        <p:txBody>
          <a:bodyPr/>
          <a:lstStyle>
            <a:lvl1pPr>
              <a:defRPr/>
            </a:lvl1pPr>
          </a:lstStyle>
          <a:p>
            <a:pPr>
              <a:defRPr/>
            </a:pPr>
            <a:endParaRPr lang="vi-VN"/>
          </a:p>
        </p:txBody>
      </p:sp>
      <p:sp>
        <p:nvSpPr>
          <p:cNvPr id="5" name="Rectangle 5">
            <a:extLst>
              <a:ext uri="{FF2B5EF4-FFF2-40B4-BE49-F238E27FC236}">
                <a16:creationId xmlns="" xmlns:a16="http://schemas.microsoft.com/office/drawing/2014/main" id="{2845ABC8-2426-42D0-AE8C-796CC97ADAE0}"/>
              </a:ext>
            </a:extLst>
          </p:cNvPr>
          <p:cNvSpPr>
            <a:spLocks noGrp="1" noChangeArrowheads="1"/>
          </p:cNvSpPr>
          <p:nvPr>
            <p:ph type="ftr" sz="quarter" idx="11"/>
          </p:nvPr>
        </p:nvSpPr>
        <p:spPr>
          <a:ln/>
        </p:spPr>
        <p:txBody>
          <a:bodyPr/>
          <a:lstStyle>
            <a:lvl1pPr>
              <a:defRPr/>
            </a:lvl1pPr>
          </a:lstStyle>
          <a:p>
            <a:pPr>
              <a:defRPr/>
            </a:pPr>
            <a:endParaRPr lang="vi-VN"/>
          </a:p>
        </p:txBody>
      </p:sp>
      <p:sp>
        <p:nvSpPr>
          <p:cNvPr id="6" name="Rectangle 6">
            <a:extLst>
              <a:ext uri="{FF2B5EF4-FFF2-40B4-BE49-F238E27FC236}">
                <a16:creationId xmlns="" xmlns:a16="http://schemas.microsoft.com/office/drawing/2014/main" id="{E839D29D-151C-4D1F-B561-ED3D757109C5}"/>
              </a:ext>
            </a:extLst>
          </p:cNvPr>
          <p:cNvSpPr>
            <a:spLocks noGrp="1" noChangeArrowheads="1"/>
          </p:cNvSpPr>
          <p:nvPr>
            <p:ph type="sldNum" sz="quarter" idx="12"/>
          </p:nvPr>
        </p:nvSpPr>
        <p:spPr>
          <a:ln/>
        </p:spPr>
        <p:txBody>
          <a:bodyPr/>
          <a:lstStyle>
            <a:lvl1pPr>
              <a:defRPr/>
            </a:lvl1pPr>
          </a:lstStyle>
          <a:p>
            <a:fld id="{C26422CB-AA9C-4685-B878-41F1301C1746}" type="slidenum">
              <a:rPr lang="vi-VN" altLang="en-US"/>
              <a:pPr/>
              <a:t>‹#›</a:t>
            </a:fld>
            <a:endParaRPr lang="vi-VN" altLang="en-US"/>
          </a:p>
        </p:txBody>
      </p:sp>
    </p:spTree>
    <p:extLst>
      <p:ext uri="{BB962C8B-B14F-4D97-AF65-F5344CB8AC3E}">
        <p14:creationId xmlns:p14="http://schemas.microsoft.com/office/powerpoint/2010/main" val="3798003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96DE29A7-40C3-4633-A58F-27D4FDD52F36}"/>
              </a:ext>
            </a:extLst>
          </p:cNvPr>
          <p:cNvSpPr>
            <a:spLocks noGrp="1" noChangeArrowheads="1"/>
          </p:cNvSpPr>
          <p:nvPr>
            <p:ph type="dt" sz="half" idx="10"/>
          </p:nvPr>
        </p:nvSpPr>
        <p:spPr>
          <a:ln/>
        </p:spPr>
        <p:txBody>
          <a:bodyPr/>
          <a:lstStyle>
            <a:lvl1pPr>
              <a:defRPr/>
            </a:lvl1pPr>
          </a:lstStyle>
          <a:p>
            <a:pPr>
              <a:defRPr/>
            </a:pPr>
            <a:endParaRPr lang="vi-VN"/>
          </a:p>
        </p:txBody>
      </p:sp>
      <p:sp>
        <p:nvSpPr>
          <p:cNvPr id="5" name="Rectangle 5">
            <a:extLst>
              <a:ext uri="{FF2B5EF4-FFF2-40B4-BE49-F238E27FC236}">
                <a16:creationId xmlns="" xmlns:a16="http://schemas.microsoft.com/office/drawing/2014/main" id="{817D4797-9556-489C-AE43-55DCF73F7F4A}"/>
              </a:ext>
            </a:extLst>
          </p:cNvPr>
          <p:cNvSpPr>
            <a:spLocks noGrp="1" noChangeArrowheads="1"/>
          </p:cNvSpPr>
          <p:nvPr>
            <p:ph type="ftr" sz="quarter" idx="11"/>
          </p:nvPr>
        </p:nvSpPr>
        <p:spPr>
          <a:ln/>
        </p:spPr>
        <p:txBody>
          <a:bodyPr/>
          <a:lstStyle>
            <a:lvl1pPr>
              <a:defRPr/>
            </a:lvl1pPr>
          </a:lstStyle>
          <a:p>
            <a:pPr>
              <a:defRPr/>
            </a:pPr>
            <a:endParaRPr lang="vi-VN"/>
          </a:p>
        </p:txBody>
      </p:sp>
      <p:sp>
        <p:nvSpPr>
          <p:cNvPr id="6" name="Rectangle 6">
            <a:extLst>
              <a:ext uri="{FF2B5EF4-FFF2-40B4-BE49-F238E27FC236}">
                <a16:creationId xmlns="" xmlns:a16="http://schemas.microsoft.com/office/drawing/2014/main" id="{E98A7A23-2056-4DAD-9E12-FEA96A540F90}"/>
              </a:ext>
            </a:extLst>
          </p:cNvPr>
          <p:cNvSpPr>
            <a:spLocks noGrp="1" noChangeArrowheads="1"/>
          </p:cNvSpPr>
          <p:nvPr>
            <p:ph type="sldNum" sz="quarter" idx="12"/>
          </p:nvPr>
        </p:nvSpPr>
        <p:spPr>
          <a:ln/>
        </p:spPr>
        <p:txBody>
          <a:bodyPr/>
          <a:lstStyle>
            <a:lvl1pPr>
              <a:defRPr/>
            </a:lvl1pPr>
          </a:lstStyle>
          <a:p>
            <a:fld id="{36AD2390-B474-47ED-9AF9-20E05730879F}" type="slidenum">
              <a:rPr lang="vi-VN" altLang="en-US"/>
              <a:pPr/>
              <a:t>‹#›</a:t>
            </a:fld>
            <a:endParaRPr lang="vi-VN" altLang="en-US"/>
          </a:p>
        </p:txBody>
      </p:sp>
    </p:spTree>
    <p:extLst>
      <p:ext uri="{BB962C8B-B14F-4D97-AF65-F5344CB8AC3E}">
        <p14:creationId xmlns:p14="http://schemas.microsoft.com/office/powerpoint/2010/main" val="2230525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 xmlns:a16="http://schemas.microsoft.com/office/drawing/2014/main" id="{C064BA61-AA0C-4E5E-BCE1-D5EBA14E3724}"/>
              </a:ext>
            </a:extLst>
          </p:cNvPr>
          <p:cNvSpPr>
            <a:spLocks noGrp="1" noChangeArrowheads="1"/>
          </p:cNvSpPr>
          <p:nvPr>
            <p:ph type="dt" sz="half" idx="10"/>
          </p:nvPr>
        </p:nvSpPr>
        <p:spPr>
          <a:ln/>
        </p:spPr>
        <p:txBody>
          <a:bodyPr/>
          <a:lstStyle>
            <a:lvl1pPr>
              <a:defRPr/>
            </a:lvl1pPr>
          </a:lstStyle>
          <a:p>
            <a:pPr>
              <a:defRPr/>
            </a:pPr>
            <a:endParaRPr lang="vi-VN"/>
          </a:p>
        </p:txBody>
      </p:sp>
      <p:sp>
        <p:nvSpPr>
          <p:cNvPr id="6" name="Rectangle 5">
            <a:extLst>
              <a:ext uri="{FF2B5EF4-FFF2-40B4-BE49-F238E27FC236}">
                <a16:creationId xmlns="" xmlns:a16="http://schemas.microsoft.com/office/drawing/2014/main" id="{BE27B18D-2C10-46D9-8C7F-F9B9EA226FEB}"/>
              </a:ext>
            </a:extLst>
          </p:cNvPr>
          <p:cNvSpPr>
            <a:spLocks noGrp="1" noChangeArrowheads="1"/>
          </p:cNvSpPr>
          <p:nvPr>
            <p:ph type="ftr" sz="quarter" idx="11"/>
          </p:nvPr>
        </p:nvSpPr>
        <p:spPr>
          <a:ln/>
        </p:spPr>
        <p:txBody>
          <a:bodyPr/>
          <a:lstStyle>
            <a:lvl1pPr>
              <a:defRPr/>
            </a:lvl1pPr>
          </a:lstStyle>
          <a:p>
            <a:pPr>
              <a:defRPr/>
            </a:pPr>
            <a:endParaRPr lang="vi-VN"/>
          </a:p>
        </p:txBody>
      </p:sp>
      <p:sp>
        <p:nvSpPr>
          <p:cNvPr id="7" name="Rectangle 6">
            <a:extLst>
              <a:ext uri="{FF2B5EF4-FFF2-40B4-BE49-F238E27FC236}">
                <a16:creationId xmlns="" xmlns:a16="http://schemas.microsoft.com/office/drawing/2014/main" id="{A44CF805-EDB0-4720-99DE-9C30DFBBBDD4}"/>
              </a:ext>
            </a:extLst>
          </p:cNvPr>
          <p:cNvSpPr>
            <a:spLocks noGrp="1" noChangeArrowheads="1"/>
          </p:cNvSpPr>
          <p:nvPr>
            <p:ph type="sldNum" sz="quarter" idx="12"/>
          </p:nvPr>
        </p:nvSpPr>
        <p:spPr>
          <a:ln/>
        </p:spPr>
        <p:txBody>
          <a:bodyPr/>
          <a:lstStyle>
            <a:lvl1pPr>
              <a:defRPr/>
            </a:lvl1pPr>
          </a:lstStyle>
          <a:p>
            <a:fld id="{3C161951-44C7-4190-9043-032F6139A52A}" type="slidenum">
              <a:rPr lang="vi-VN" altLang="en-US"/>
              <a:pPr/>
              <a:t>‹#›</a:t>
            </a:fld>
            <a:endParaRPr lang="vi-VN" altLang="en-US"/>
          </a:p>
        </p:txBody>
      </p:sp>
    </p:spTree>
    <p:extLst>
      <p:ext uri="{BB962C8B-B14F-4D97-AF65-F5344CB8AC3E}">
        <p14:creationId xmlns:p14="http://schemas.microsoft.com/office/powerpoint/2010/main" val="1075903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AFA5C61A-920D-4527-A447-8D0777FA57CC}"/>
              </a:ext>
            </a:extLst>
          </p:cNvPr>
          <p:cNvSpPr>
            <a:spLocks noGrp="1" noChangeArrowheads="1"/>
          </p:cNvSpPr>
          <p:nvPr>
            <p:ph type="dt" sz="half" idx="10"/>
          </p:nvPr>
        </p:nvSpPr>
        <p:spPr>
          <a:ln/>
        </p:spPr>
        <p:txBody>
          <a:bodyPr/>
          <a:lstStyle>
            <a:lvl1pPr>
              <a:defRPr/>
            </a:lvl1pPr>
          </a:lstStyle>
          <a:p>
            <a:pPr>
              <a:defRPr/>
            </a:pPr>
            <a:endParaRPr lang="vi-VN"/>
          </a:p>
        </p:txBody>
      </p:sp>
      <p:sp>
        <p:nvSpPr>
          <p:cNvPr id="8" name="Rectangle 5">
            <a:extLst>
              <a:ext uri="{FF2B5EF4-FFF2-40B4-BE49-F238E27FC236}">
                <a16:creationId xmlns="" xmlns:a16="http://schemas.microsoft.com/office/drawing/2014/main" id="{C753AA26-F60E-4A59-AD89-989B5EEA3DA0}"/>
              </a:ext>
            </a:extLst>
          </p:cNvPr>
          <p:cNvSpPr>
            <a:spLocks noGrp="1" noChangeArrowheads="1"/>
          </p:cNvSpPr>
          <p:nvPr>
            <p:ph type="ftr" sz="quarter" idx="11"/>
          </p:nvPr>
        </p:nvSpPr>
        <p:spPr>
          <a:ln/>
        </p:spPr>
        <p:txBody>
          <a:bodyPr/>
          <a:lstStyle>
            <a:lvl1pPr>
              <a:defRPr/>
            </a:lvl1pPr>
          </a:lstStyle>
          <a:p>
            <a:pPr>
              <a:defRPr/>
            </a:pPr>
            <a:endParaRPr lang="vi-VN"/>
          </a:p>
        </p:txBody>
      </p:sp>
      <p:sp>
        <p:nvSpPr>
          <p:cNvPr id="9" name="Rectangle 6">
            <a:extLst>
              <a:ext uri="{FF2B5EF4-FFF2-40B4-BE49-F238E27FC236}">
                <a16:creationId xmlns="" xmlns:a16="http://schemas.microsoft.com/office/drawing/2014/main" id="{3E7DE911-2137-4C4A-8AD1-52E88F6D712D}"/>
              </a:ext>
            </a:extLst>
          </p:cNvPr>
          <p:cNvSpPr>
            <a:spLocks noGrp="1" noChangeArrowheads="1"/>
          </p:cNvSpPr>
          <p:nvPr>
            <p:ph type="sldNum" sz="quarter" idx="12"/>
          </p:nvPr>
        </p:nvSpPr>
        <p:spPr>
          <a:ln/>
        </p:spPr>
        <p:txBody>
          <a:bodyPr/>
          <a:lstStyle>
            <a:lvl1pPr>
              <a:defRPr/>
            </a:lvl1pPr>
          </a:lstStyle>
          <a:p>
            <a:fld id="{B4658E93-96D9-4172-A85C-86EF5015DB10}" type="slidenum">
              <a:rPr lang="vi-VN" altLang="en-US"/>
              <a:pPr/>
              <a:t>‹#›</a:t>
            </a:fld>
            <a:endParaRPr lang="vi-VN" altLang="en-US"/>
          </a:p>
        </p:txBody>
      </p:sp>
    </p:spTree>
    <p:extLst>
      <p:ext uri="{BB962C8B-B14F-4D97-AF65-F5344CB8AC3E}">
        <p14:creationId xmlns:p14="http://schemas.microsoft.com/office/powerpoint/2010/main" val="393902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41D1384C-F176-424C-B0D6-C525B72F4F35}"/>
              </a:ext>
            </a:extLst>
          </p:cNvPr>
          <p:cNvSpPr>
            <a:spLocks noGrp="1" noChangeArrowheads="1"/>
          </p:cNvSpPr>
          <p:nvPr>
            <p:ph type="dt" sz="half" idx="10"/>
          </p:nvPr>
        </p:nvSpPr>
        <p:spPr>
          <a:ln/>
        </p:spPr>
        <p:txBody>
          <a:bodyPr/>
          <a:lstStyle>
            <a:lvl1pPr>
              <a:defRPr/>
            </a:lvl1pPr>
          </a:lstStyle>
          <a:p>
            <a:pPr>
              <a:defRPr/>
            </a:pPr>
            <a:endParaRPr lang="vi-VN"/>
          </a:p>
        </p:txBody>
      </p:sp>
      <p:sp>
        <p:nvSpPr>
          <p:cNvPr id="4" name="Rectangle 5">
            <a:extLst>
              <a:ext uri="{FF2B5EF4-FFF2-40B4-BE49-F238E27FC236}">
                <a16:creationId xmlns="" xmlns:a16="http://schemas.microsoft.com/office/drawing/2014/main" id="{A076ECF1-8E06-4B15-B54C-0A7CAABE610A}"/>
              </a:ext>
            </a:extLst>
          </p:cNvPr>
          <p:cNvSpPr>
            <a:spLocks noGrp="1" noChangeArrowheads="1"/>
          </p:cNvSpPr>
          <p:nvPr>
            <p:ph type="ftr" sz="quarter" idx="11"/>
          </p:nvPr>
        </p:nvSpPr>
        <p:spPr>
          <a:ln/>
        </p:spPr>
        <p:txBody>
          <a:bodyPr/>
          <a:lstStyle>
            <a:lvl1pPr>
              <a:defRPr/>
            </a:lvl1pPr>
          </a:lstStyle>
          <a:p>
            <a:pPr>
              <a:defRPr/>
            </a:pPr>
            <a:endParaRPr lang="vi-VN"/>
          </a:p>
        </p:txBody>
      </p:sp>
      <p:sp>
        <p:nvSpPr>
          <p:cNvPr id="5" name="Rectangle 6">
            <a:extLst>
              <a:ext uri="{FF2B5EF4-FFF2-40B4-BE49-F238E27FC236}">
                <a16:creationId xmlns="" xmlns:a16="http://schemas.microsoft.com/office/drawing/2014/main" id="{9617A84D-4519-4C42-A1F9-4BDF32EC2746}"/>
              </a:ext>
            </a:extLst>
          </p:cNvPr>
          <p:cNvSpPr>
            <a:spLocks noGrp="1" noChangeArrowheads="1"/>
          </p:cNvSpPr>
          <p:nvPr>
            <p:ph type="sldNum" sz="quarter" idx="12"/>
          </p:nvPr>
        </p:nvSpPr>
        <p:spPr>
          <a:ln/>
        </p:spPr>
        <p:txBody>
          <a:bodyPr/>
          <a:lstStyle>
            <a:lvl1pPr>
              <a:defRPr/>
            </a:lvl1pPr>
          </a:lstStyle>
          <a:p>
            <a:fld id="{751ACB44-13C0-416D-BE45-0E1A0B4786A0}" type="slidenum">
              <a:rPr lang="vi-VN" altLang="en-US"/>
              <a:pPr/>
              <a:t>‹#›</a:t>
            </a:fld>
            <a:endParaRPr lang="vi-VN" altLang="en-US"/>
          </a:p>
        </p:txBody>
      </p:sp>
    </p:spTree>
    <p:extLst>
      <p:ext uri="{BB962C8B-B14F-4D97-AF65-F5344CB8AC3E}">
        <p14:creationId xmlns:p14="http://schemas.microsoft.com/office/powerpoint/2010/main" val="2019477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01F6F8EC-36D4-44F8-A294-0CD6E2ECAC1A}"/>
              </a:ext>
            </a:extLst>
          </p:cNvPr>
          <p:cNvSpPr>
            <a:spLocks noGrp="1" noChangeArrowheads="1"/>
          </p:cNvSpPr>
          <p:nvPr>
            <p:ph type="dt" sz="half" idx="10"/>
          </p:nvPr>
        </p:nvSpPr>
        <p:spPr>
          <a:ln/>
        </p:spPr>
        <p:txBody>
          <a:bodyPr/>
          <a:lstStyle>
            <a:lvl1pPr>
              <a:defRPr/>
            </a:lvl1pPr>
          </a:lstStyle>
          <a:p>
            <a:pPr>
              <a:defRPr/>
            </a:pPr>
            <a:endParaRPr lang="vi-VN"/>
          </a:p>
        </p:txBody>
      </p:sp>
      <p:sp>
        <p:nvSpPr>
          <p:cNvPr id="3" name="Rectangle 5">
            <a:extLst>
              <a:ext uri="{FF2B5EF4-FFF2-40B4-BE49-F238E27FC236}">
                <a16:creationId xmlns="" xmlns:a16="http://schemas.microsoft.com/office/drawing/2014/main" id="{1331769D-F804-4B35-9B34-4FD62F52618E}"/>
              </a:ext>
            </a:extLst>
          </p:cNvPr>
          <p:cNvSpPr>
            <a:spLocks noGrp="1" noChangeArrowheads="1"/>
          </p:cNvSpPr>
          <p:nvPr>
            <p:ph type="ftr" sz="quarter" idx="11"/>
          </p:nvPr>
        </p:nvSpPr>
        <p:spPr>
          <a:ln/>
        </p:spPr>
        <p:txBody>
          <a:bodyPr/>
          <a:lstStyle>
            <a:lvl1pPr>
              <a:defRPr/>
            </a:lvl1pPr>
          </a:lstStyle>
          <a:p>
            <a:pPr>
              <a:defRPr/>
            </a:pPr>
            <a:endParaRPr lang="vi-VN"/>
          </a:p>
        </p:txBody>
      </p:sp>
      <p:sp>
        <p:nvSpPr>
          <p:cNvPr id="4" name="Rectangle 6">
            <a:extLst>
              <a:ext uri="{FF2B5EF4-FFF2-40B4-BE49-F238E27FC236}">
                <a16:creationId xmlns="" xmlns:a16="http://schemas.microsoft.com/office/drawing/2014/main" id="{4544A7FC-4D6A-4C72-B4A2-3C2FD29F694C}"/>
              </a:ext>
            </a:extLst>
          </p:cNvPr>
          <p:cNvSpPr>
            <a:spLocks noGrp="1" noChangeArrowheads="1"/>
          </p:cNvSpPr>
          <p:nvPr>
            <p:ph type="sldNum" sz="quarter" idx="12"/>
          </p:nvPr>
        </p:nvSpPr>
        <p:spPr>
          <a:ln/>
        </p:spPr>
        <p:txBody>
          <a:bodyPr/>
          <a:lstStyle>
            <a:lvl1pPr>
              <a:defRPr/>
            </a:lvl1pPr>
          </a:lstStyle>
          <a:p>
            <a:fld id="{E8AD7B87-DA31-4A67-82C5-3CE872FE857F}" type="slidenum">
              <a:rPr lang="vi-VN" altLang="en-US"/>
              <a:pPr/>
              <a:t>‹#›</a:t>
            </a:fld>
            <a:endParaRPr lang="vi-VN" altLang="en-US"/>
          </a:p>
        </p:txBody>
      </p:sp>
    </p:spTree>
    <p:extLst>
      <p:ext uri="{BB962C8B-B14F-4D97-AF65-F5344CB8AC3E}">
        <p14:creationId xmlns:p14="http://schemas.microsoft.com/office/powerpoint/2010/main" val="1728530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 xmlns:a16="http://schemas.microsoft.com/office/drawing/2014/main" id="{413D1260-8D7D-469A-B948-FAB11CFDC33D}"/>
              </a:ext>
            </a:extLst>
          </p:cNvPr>
          <p:cNvSpPr>
            <a:spLocks noGrp="1" noChangeArrowheads="1"/>
          </p:cNvSpPr>
          <p:nvPr>
            <p:ph type="dt" sz="half" idx="10"/>
          </p:nvPr>
        </p:nvSpPr>
        <p:spPr>
          <a:ln/>
        </p:spPr>
        <p:txBody>
          <a:bodyPr/>
          <a:lstStyle>
            <a:lvl1pPr>
              <a:defRPr/>
            </a:lvl1pPr>
          </a:lstStyle>
          <a:p>
            <a:pPr>
              <a:defRPr/>
            </a:pPr>
            <a:endParaRPr lang="vi-VN"/>
          </a:p>
        </p:txBody>
      </p:sp>
      <p:sp>
        <p:nvSpPr>
          <p:cNvPr id="6" name="Rectangle 5">
            <a:extLst>
              <a:ext uri="{FF2B5EF4-FFF2-40B4-BE49-F238E27FC236}">
                <a16:creationId xmlns="" xmlns:a16="http://schemas.microsoft.com/office/drawing/2014/main" id="{D3674992-1732-4EA3-B6DA-46AE55760DA5}"/>
              </a:ext>
            </a:extLst>
          </p:cNvPr>
          <p:cNvSpPr>
            <a:spLocks noGrp="1" noChangeArrowheads="1"/>
          </p:cNvSpPr>
          <p:nvPr>
            <p:ph type="ftr" sz="quarter" idx="11"/>
          </p:nvPr>
        </p:nvSpPr>
        <p:spPr>
          <a:ln/>
        </p:spPr>
        <p:txBody>
          <a:bodyPr/>
          <a:lstStyle>
            <a:lvl1pPr>
              <a:defRPr/>
            </a:lvl1pPr>
          </a:lstStyle>
          <a:p>
            <a:pPr>
              <a:defRPr/>
            </a:pPr>
            <a:endParaRPr lang="vi-VN"/>
          </a:p>
        </p:txBody>
      </p:sp>
      <p:sp>
        <p:nvSpPr>
          <p:cNvPr id="7" name="Rectangle 6">
            <a:extLst>
              <a:ext uri="{FF2B5EF4-FFF2-40B4-BE49-F238E27FC236}">
                <a16:creationId xmlns="" xmlns:a16="http://schemas.microsoft.com/office/drawing/2014/main" id="{FA2345F9-BC5C-4904-8706-5F0AC2AEB3A8}"/>
              </a:ext>
            </a:extLst>
          </p:cNvPr>
          <p:cNvSpPr>
            <a:spLocks noGrp="1" noChangeArrowheads="1"/>
          </p:cNvSpPr>
          <p:nvPr>
            <p:ph type="sldNum" sz="quarter" idx="12"/>
          </p:nvPr>
        </p:nvSpPr>
        <p:spPr>
          <a:ln/>
        </p:spPr>
        <p:txBody>
          <a:bodyPr/>
          <a:lstStyle>
            <a:lvl1pPr>
              <a:defRPr/>
            </a:lvl1pPr>
          </a:lstStyle>
          <a:p>
            <a:fld id="{F7C3ADA9-9B80-4619-A1B2-828D3F0C9F4C}" type="slidenum">
              <a:rPr lang="vi-VN" altLang="en-US"/>
              <a:pPr/>
              <a:t>‹#›</a:t>
            </a:fld>
            <a:endParaRPr lang="vi-VN" altLang="en-US"/>
          </a:p>
        </p:txBody>
      </p:sp>
    </p:spTree>
    <p:extLst>
      <p:ext uri="{BB962C8B-B14F-4D97-AF65-F5344CB8AC3E}">
        <p14:creationId xmlns:p14="http://schemas.microsoft.com/office/powerpoint/2010/main" val="313642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 xmlns:a16="http://schemas.microsoft.com/office/drawing/2014/main" id="{796CACAA-885D-4A37-B3FE-83801ABA63AE}"/>
              </a:ext>
            </a:extLst>
          </p:cNvPr>
          <p:cNvSpPr>
            <a:spLocks noGrp="1" noChangeArrowheads="1"/>
          </p:cNvSpPr>
          <p:nvPr>
            <p:ph type="dt" sz="half" idx="10"/>
          </p:nvPr>
        </p:nvSpPr>
        <p:spPr>
          <a:ln/>
        </p:spPr>
        <p:txBody>
          <a:bodyPr/>
          <a:lstStyle>
            <a:lvl1pPr>
              <a:defRPr/>
            </a:lvl1pPr>
          </a:lstStyle>
          <a:p>
            <a:pPr>
              <a:defRPr/>
            </a:pPr>
            <a:endParaRPr lang="vi-VN"/>
          </a:p>
        </p:txBody>
      </p:sp>
      <p:sp>
        <p:nvSpPr>
          <p:cNvPr id="6" name="Rectangle 5">
            <a:extLst>
              <a:ext uri="{FF2B5EF4-FFF2-40B4-BE49-F238E27FC236}">
                <a16:creationId xmlns="" xmlns:a16="http://schemas.microsoft.com/office/drawing/2014/main" id="{DF20F7A9-27FA-482E-9CD2-FDD67A32A016}"/>
              </a:ext>
            </a:extLst>
          </p:cNvPr>
          <p:cNvSpPr>
            <a:spLocks noGrp="1" noChangeArrowheads="1"/>
          </p:cNvSpPr>
          <p:nvPr>
            <p:ph type="ftr" sz="quarter" idx="11"/>
          </p:nvPr>
        </p:nvSpPr>
        <p:spPr>
          <a:ln/>
        </p:spPr>
        <p:txBody>
          <a:bodyPr/>
          <a:lstStyle>
            <a:lvl1pPr>
              <a:defRPr/>
            </a:lvl1pPr>
          </a:lstStyle>
          <a:p>
            <a:pPr>
              <a:defRPr/>
            </a:pPr>
            <a:endParaRPr lang="vi-VN"/>
          </a:p>
        </p:txBody>
      </p:sp>
      <p:sp>
        <p:nvSpPr>
          <p:cNvPr id="7" name="Rectangle 6">
            <a:extLst>
              <a:ext uri="{FF2B5EF4-FFF2-40B4-BE49-F238E27FC236}">
                <a16:creationId xmlns="" xmlns:a16="http://schemas.microsoft.com/office/drawing/2014/main" id="{004FA0B4-F84B-4F70-B989-3664C1D884C1}"/>
              </a:ext>
            </a:extLst>
          </p:cNvPr>
          <p:cNvSpPr>
            <a:spLocks noGrp="1" noChangeArrowheads="1"/>
          </p:cNvSpPr>
          <p:nvPr>
            <p:ph type="sldNum" sz="quarter" idx="12"/>
          </p:nvPr>
        </p:nvSpPr>
        <p:spPr>
          <a:ln/>
        </p:spPr>
        <p:txBody>
          <a:bodyPr/>
          <a:lstStyle>
            <a:lvl1pPr>
              <a:defRPr/>
            </a:lvl1pPr>
          </a:lstStyle>
          <a:p>
            <a:fld id="{1EE03A1C-137B-437F-9620-0B6FC41CDF53}" type="slidenum">
              <a:rPr lang="vi-VN" altLang="en-US"/>
              <a:pPr/>
              <a:t>‹#›</a:t>
            </a:fld>
            <a:endParaRPr lang="vi-VN" altLang="en-US"/>
          </a:p>
        </p:txBody>
      </p:sp>
    </p:spTree>
    <p:extLst>
      <p:ext uri="{BB962C8B-B14F-4D97-AF65-F5344CB8AC3E}">
        <p14:creationId xmlns:p14="http://schemas.microsoft.com/office/powerpoint/2010/main" val="4268770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AE89BFC6-1A09-4044-981C-3CEF88AACD1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vi-VN" altLang="en-US"/>
              <a:t>Nhấn soạn thảo kiểu tiêu đề trang cái</a:t>
            </a:r>
          </a:p>
        </p:txBody>
      </p:sp>
      <p:sp>
        <p:nvSpPr>
          <p:cNvPr id="1027" name="Rectangle 3">
            <a:extLst>
              <a:ext uri="{FF2B5EF4-FFF2-40B4-BE49-F238E27FC236}">
                <a16:creationId xmlns="" xmlns:a16="http://schemas.microsoft.com/office/drawing/2014/main" id="{85733EBE-A791-4BA9-A2E2-94E41F6592BD}"/>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vi-VN" altLang="en-US"/>
              <a:t>Nhấn soạn thảo các kiểu văn bản trang cái</a:t>
            </a:r>
          </a:p>
          <a:p>
            <a:pPr lvl="1"/>
            <a:r>
              <a:rPr lang="vi-VN" altLang="en-US"/>
              <a:t>Mức hai</a:t>
            </a:r>
          </a:p>
          <a:p>
            <a:pPr lvl="2"/>
            <a:r>
              <a:rPr lang="vi-VN" altLang="en-US"/>
              <a:t>Mức ba</a:t>
            </a:r>
          </a:p>
          <a:p>
            <a:pPr lvl="3"/>
            <a:r>
              <a:rPr lang="vi-VN" altLang="en-US"/>
              <a:t>Mức bốn</a:t>
            </a:r>
          </a:p>
          <a:p>
            <a:pPr lvl="4"/>
            <a:r>
              <a:rPr lang="vi-VN" altLang="en-US"/>
              <a:t>Mức năm</a:t>
            </a:r>
          </a:p>
        </p:txBody>
      </p:sp>
      <p:sp>
        <p:nvSpPr>
          <p:cNvPr id="1028" name="Rectangle 4">
            <a:extLst>
              <a:ext uri="{FF2B5EF4-FFF2-40B4-BE49-F238E27FC236}">
                <a16:creationId xmlns="" xmlns:a16="http://schemas.microsoft.com/office/drawing/2014/main" id="{9F3D30B6-A50E-415B-A849-B443771662AA}"/>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Arial" charset="0"/>
                <a:cs typeface="Arial" charset="0"/>
              </a:defRPr>
            </a:lvl1pPr>
          </a:lstStyle>
          <a:p>
            <a:pPr>
              <a:defRPr/>
            </a:pPr>
            <a:endParaRPr lang="vi-VN"/>
          </a:p>
        </p:txBody>
      </p:sp>
      <p:sp>
        <p:nvSpPr>
          <p:cNvPr id="1029" name="Rectangle 5">
            <a:extLst>
              <a:ext uri="{FF2B5EF4-FFF2-40B4-BE49-F238E27FC236}">
                <a16:creationId xmlns="" xmlns:a16="http://schemas.microsoft.com/office/drawing/2014/main" id="{AD76B436-1519-4D23-8C0F-DE01D7043DA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charset="0"/>
                <a:cs typeface="Arial" charset="0"/>
              </a:defRPr>
            </a:lvl1pPr>
          </a:lstStyle>
          <a:p>
            <a:pPr>
              <a:defRPr/>
            </a:pPr>
            <a:endParaRPr lang="vi-VN"/>
          </a:p>
        </p:txBody>
      </p:sp>
      <p:sp>
        <p:nvSpPr>
          <p:cNvPr id="1030" name="Rectangle 6">
            <a:extLst>
              <a:ext uri="{FF2B5EF4-FFF2-40B4-BE49-F238E27FC236}">
                <a16:creationId xmlns="" xmlns:a16="http://schemas.microsoft.com/office/drawing/2014/main" id="{A9E0936E-BB79-4B13-8EAE-638B0C03FD4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EEE35BA-D5FC-4C66-B438-3C72AFD890B3}" type="slidenum">
              <a:rPr lang="vi-VN" altLang="en-US"/>
              <a:pPr/>
              <a:t>‹#›</a:t>
            </a:fld>
            <a:endParaRPr lang="vi-V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16"/>
          <p:cNvSpPr>
            <a:spLocks noChangeArrowheads="1" noChangeShapeType="1" noTextEdit="1"/>
          </p:cNvSpPr>
          <p:nvPr/>
        </p:nvSpPr>
        <p:spPr bwMode="auto">
          <a:xfrm>
            <a:off x="2362200" y="1066800"/>
            <a:ext cx="4267200" cy="7620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dirty="0" smtClean="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LUYỆN TỪ VÀ CÂU</a:t>
            </a:r>
            <a:endParaRPr lang="en-US" sz="3600" b="1" kern="10" dirty="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
        <p:nvSpPr>
          <p:cNvPr id="5" name="WordArt 17"/>
          <p:cNvSpPr>
            <a:spLocks noChangeArrowheads="1" noChangeShapeType="1" noTextEdit="1"/>
          </p:cNvSpPr>
          <p:nvPr/>
        </p:nvSpPr>
        <p:spPr bwMode="auto">
          <a:xfrm>
            <a:off x="1600200" y="1981200"/>
            <a:ext cx="5867400" cy="205739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u="sng" kern="10" dirty="0" err="1"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Tiết</a:t>
            </a:r>
            <a:r>
              <a:rPr lang="en-US" sz="3600" b="1" u="sng" kern="10" dirty="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 </a:t>
            </a:r>
            <a:r>
              <a:rPr lang="en-US" sz="3600" b="1" u="sng" kern="10" dirty="0"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66</a:t>
            </a:r>
            <a:endParaRPr lang="en-US" sz="3600" b="1" u="sng" kern="10" dirty="0"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endParaRPr>
          </a:p>
          <a:p>
            <a:pPr algn="ctr" eaLnBrk="0" fontAlgn="base" hangingPunct="0">
              <a:spcBef>
                <a:spcPct val="0"/>
              </a:spcBef>
              <a:spcAft>
                <a:spcPct val="0"/>
              </a:spcAft>
            </a:pPr>
            <a:r>
              <a:rPr lang="en-US" sz="3600" b="1" kern="10" dirty="0" err="1"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Ôn</a:t>
            </a:r>
            <a:r>
              <a:rPr lang="en-US" sz="3600" b="1" kern="10" dirty="0"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tập</a:t>
            </a:r>
            <a:r>
              <a:rPr lang="en-US" sz="3600" b="1" kern="10" dirty="0"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về</a:t>
            </a:r>
            <a:r>
              <a:rPr lang="en-US" sz="3600" b="1" kern="10" dirty="0"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dấu</a:t>
            </a:r>
            <a:r>
              <a:rPr lang="en-US" sz="3600" b="1" kern="10" dirty="0"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câu</a:t>
            </a:r>
            <a:r>
              <a:rPr lang="en-US" sz="3600" b="1" kern="10" dirty="0"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 </a:t>
            </a:r>
          </a:p>
          <a:p>
            <a:pPr algn="ctr" eaLnBrk="0" fontAlgn="base" hangingPunct="0">
              <a:spcBef>
                <a:spcPct val="0"/>
              </a:spcBef>
              <a:spcAft>
                <a:spcPct val="0"/>
              </a:spcAft>
            </a:pPr>
            <a:r>
              <a:rPr lang="en-US" sz="3600" b="1" i="1" kern="10" dirty="0"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a:t>
            </a:r>
            <a:r>
              <a:rPr lang="en-US" sz="3600" b="1" i="1" kern="10" dirty="0" err="1"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Dấu</a:t>
            </a:r>
            <a:r>
              <a:rPr lang="en-US" sz="3600" b="1" i="1" kern="10" dirty="0"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 </a:t>
            </a:r>
            <a:r>
              <a:rPr lang="en-US" sz="3600" b="1" i="1" kern="10" dirty="0" err="1"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ngoặc</a:t>
            </a:r>
            <a:r>
              <a:rPr lang="en-US" sz="3600" b="1" i="1" kern="10" dirty="0"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 </a:t>
            </a:r>
            <a:r>
              <a:rPr lang="en-US" sz="3600" b="1" i="1" kern="10" dirty="0" err="1"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kép</a:t>
            </a:r>
            <a:r>
              <a:rPr lang="en-US" sz="3600" b="1" i="1" kern="10" dirty="0" smtClean="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rPr>
              <a:t>)</a:t>
            </a:r>
            <a:endParaRPr lang="en-US" sz="3600" b="1" i="1" kern="10" dirty="0">
              <a:ln w="9525">
                <a:solidFill>
                  <a:srgbClr val="FF00FF"/>
                </a:solidFill>
                <a:round/>
                <a:headEnd/>
                <a:tailEnd/>
              </a:ln>
              <a:solidFill>
                <a:srgbClr val="000099"/>
              </a:solidFill>
              <a:effectLst>
                <a:outerShdw dist="45791" dir="2021404" algn="ctr" rotWithShape="0">
                  <a:srgbClr val="B2B2B2">
                    <a:alpha val="79999"/>
                  </a:srgbClr>
                </a:outerShdw>
              </a:effectLst>
              <a:latin typeface="Times New Roman"/>
              <a:cs typeface="Times New Roman"/>
            </a:endParaRPr>
          </a:p>
        </p:txBody>
      </p:sp>
      <p:pic>
        <p:nvPicPr>
          <p:cNvPr id="6" name="Picture 16" descr="1145473xbf1rinc7a"/>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961" y="9099"/>
            <a:ext cx="1371600" cy="341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9702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a:extLst>
              <a:ext uri="{FF2B5EF4-FFF2-40B4-BE49-F238E27FC236}">
                <a16:creationId xmlns="" xmlns:a16="http://schemas.microsoft.com/office/drawing/2014/main" id="{5D48E83A-882F-446C-9A66-48A43BDD9232}"/>
              </a:ext>
            </a:extLst>
          </p:cNvPr>
          <p:cNvSpPr txBox="1">
            <a:spLocks noChangeArrowheads="1"/>
          </p:cNvSpPr>
          <p:nvPr/>
        </p:nvSpPr>
        <p:spPr bwMode="auto">
          <a:xfrm>
            <a:off x="1076325" y="1192213"/>
            <a:ext cx="210185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i="1" u="sng" dirty="0" err="1" smtClean="0">
                <a:solidFill>
                  <a:srgbClr val="FF0000"/>
                </a:solidFill>
                <a:latin typeface="Times New Roman" panose="02020603050405020304" pitchFamily="18" charset="0"/>
                <a:cs typeface="Times New Roman" panose="02020603050405020304" pitchFamily="18" charset="0"/>
              </a:rPr>
              <a:t>Khởi</a:t>
            </a:r>
            <a:r>
              <a:rPr lang="en-US" altLang="en-US" sz="3200" b="1" i="1" u="sng" dirty="0" smtClean="0">
                <a:solidFill>
                  <a:srgbClr val="FF0000"/>
                </a:solidFill>
                <a:latin typeface="Times New Roman" panose="02020603050405020304" pitchFamily="18" charset="0"/>
                <a:cs typeface="Times New Roman" panose="02020603050405020304" pitchFamily="18" charset="0"/>
              </a:rPr>
              <a:t> </a:t>
            </a:r>
            <a:r>
              <a:rPr lang="en-US" altLang="en-US" sz="3200" b="1" i="1" u="sng" dirty="0" err="1" smtClean="0">
                <a:solidFill>
                  <a:srgbClr val="FF0000"/>
                </a:solidFill>
                <a:latin typeface="Times New Roman" panose="02020603050405020304" pitchFamily="18" charset="0"/>
                <a:cs typeface="Times New Roman" panose="02020603050405020304" pitchFamily="18" charset="0"/>
              </a:rPr>
              <a:t>động</a:t>
            </a:r>
            <a:r>
              <a:rPr lang="en-US" altLang="en-US" sz="3200" b="1" i="1" u="sng" dirty="0" smtClean="0">
                <a:solidFill>
                  <a:srgbClr val="FF0000"/>
                </a:solidFill>
                <a:latin typeface="Times New Roman" panose="02020603050405020304" pitchFamily="18" charset="0"/>
                <a:cs typeface="Times New Roman" panose="02020603050405020304" pitchFamily="18" charset="0"/>
              </a:rPr>
              <a:t>:</a:t>
            </a:r>
            <a:endParaRPr lang="en-US" altLang="en-US" sz="3200" b="1" i="1" u="sng" dirty="0">
              <a:solidFill>
                <a:srgbClr val="FF0000"/>
              </a:solidFill>
              <a:latin typeface="Times New Roman" panose="02020603050405020304" pitchFamily="18" charset="0"/>
              <a:cs typeface="Times New Roman" panose="02020603050405020304" pitchFamily="18" charset="0"/>
            </a:endParaRPr>
          </a:p>
        </p:txBody>
      </p:sp>
      <p:sp>
        <p:nvSpPr>
          <p:cNvPr id="3075" name="Text Box 5">
            <a:extLst>
              <a:ext uri="{FF2B5EF4-FFF2-40B4-BE49-F238E27FC236}">
                <a16:creationId xmlns="" xmlns:a16="http://schemas.microsoft.com/office/drawing/2014/main" id="{9631D07C-F908-47DD-A2EE-BFC28CDD2292}"/>
              </a:ext>
            </a:extLst>
          </p:cNvPr>
          <p:cNvSpPr txBox="1">
            <a:spLocks noChangeArrowheads="1"/>
          </p:cNvSpPr>
          <p:nvPr/>
        </p:nvSpPr>
        <p:spPr bwMode="auto">
          <a:xfrm>
            <a:off x="1279525" y="14843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Times New Roman" panose="02020603050405020304" pitchFamily="18" charset="0"/>
              <a:cs typeface="Times New Roman" panose="02020603050405020304" pitchFamily="18" charset="0"/>
            </a:endParaRPr>
          </a:p>
        </p:txBody>
      </p:sp>
      <p:sp>
        <p:nvSpPr>
          <p:cNvPr id="62470" name="Rectangle 6">
            <a:extLst>
              <a:ext uri="{FF2B5EF4-FFF2-40B4-BE49-F238E27FC236}">
                <a16:creationId xmlns="" xmlns:a16="http://schemas.microsoft.com/office/drawing/2014/main" id="{02F2A768-225D-466A-B440-72939D9B3751}"/>
              </a:ext>
            </a:extLst>
          </p:cNvPr>
          <p:cNvSpPr>
            <a:spLocks noChangeArrowheads="1"/>
          </p:cNvSpPr>
          <p:nvPr/>
        </p:nvSpPr>
        <p:spPr bwMode="auto">
          <a:xfrm>
            <a:off x="685800" y="2438400"/>
            <a:ext cx="7924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b="1" dirty="0" err="1" smtClean="0">
                <a:solidFill>
                  <a:srgbClr val="0000FF"/>
                </a:solidFill>
                <a:latin typeface="Times New Roman" panose="02020603050405020304" pitchFamily="18" charset="0"/>
                <a:cs typeface="Times New Roman" panose="02020603050405020304" pitchFamily="18" charset="0"/>
              </a:rPr>
              <a:t>Nêu</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tên</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và</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tác</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dụng</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của</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các</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dấu</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câu</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đã</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học</a:t>
            </a:r>
            <a:r>
              <a:rPr lang="en-US" altLang="en-US" sz="2800" b="1" dirty="0" smtClean="0">
                <a:solidFill>
                  <a:srgbClr val="0000FF"/>
                </a:solidFill>
                <a:latin typeface="Times New Roman" panose="02020603050405020304" pitchFamily="18" charset="0"/>
                <a:cs typeface="Times New Roman" panose="02020603050405020304" pitchFamily="18" charset="0"/>
              </a:rPr>
              <a:t>.</a:t>
            </a:r>
            <a:endParaRPr lang="vi-VN" altLang="en-US" sz="28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2470"/>
                                        </p:tgtEl>
                                        <p:attrNameLst>
                                          <p:attrName>style.visibility</p:attrName>
                                        </p:attrNameLst>
                                      </p:cBhvr>
                                      <p:to>
                                        <p:strVal val="visible"/>
                                      </p:to>
                                    </p:set>
                                    <p:animEffect transition="in" filter="box(in)">
                                      <p:cBhvr>
                                        <p:cTn id="7" dur="500"/>
                                        <p:tgtEl>
                                          <p:spTgt spid="624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lstStyle/>
          <a:p>
            <a:r>
              <a:rPr lang="en-US" sz="3200" b="1" u="sng" dirty="0" err="1" smtClean="0">
                <a:solidFill>
                  <a:srgbClr val="C00000"/>
                </a:solidFill>
                <a:latin typeface="Times New Roman" pitchFamily="18" charset="0"/>
                <a:cs typeface="Times New Roman" pitchFamily="18" charset="0"/>
              </a:rPr>
              <a:t>Luyện</a:t>
            </a:r>
            <a:r>
              <a:rPr lang="en-US" sz="3200" b="1" u="sng" dirty="0" smtClean="0">
                <a:solidFill>
                  <a:srgbClr val="C00000"/>
                </a:solidFill>
                <a:latin typeface="Times New Roman" pitchFamily="18" charset="0"/>
                <a:cs typeface="Times New Roman" pitchFamily="18" charset="0"/>
              </a:rPr>
              <a:t> </a:t>
            </a:r>
            <a:r>
              <a:rPr lang="en-US" sz="3200" b="1" u="sng" dirty="0" err="1" smtClean="0">
                <a:solidFill>
                  <a:srgbClr val="C00000"/>
                </a:solidFill>
                <a:latin typeface="Times New Roman" pitchFamily="18" charset="0"/>
                <a:cs typeface="Times New Roman" pitchFamily="18" charset="0"/>
              </a:rPr>
              <a:t>từ</a:t>
            </a:r>
            <a:r>
              <a:rPr lang="en-US" sz="3200" b="1" u="sng" dirty="0" smtClean="0">
                <a:solidFill>
                  <a:srgbClr val="C00000"/>
                </a:solidFill>
                <a:latin typeface="Times New Roman" pitchFamily="18" charset="0"/>
                <a:cs typeface="Times New Roman" pitchFamily="18" charset="0"/>
              </a:rPr>
              <a:t> </a:t>
            </a:r>
            <a:r>
              <a:rPr lang="en-US" sz="3200" b="1" u="sng" dirty="0" err="1" smtClean="0">
                <a:solidFill>
                  <a:srgbClr val="C00000"/>
                </a:solidFill>
                <a:latin typeface="Times New Roman" pitchFamily="18" charset="0"/>
                <a:cs typeface="Times New Roman" pitchFamily="18" charset="0"/>
              </a:rPr>
              <a:t>và</a:t>
            </a:r>
            <a:r>
              <a:rPr lang="en-US" sz="3200" b="1" u="sng" dirty="0" smtClean="0">
                <a:solidFill>
                  <a:srgbClr val="C00000"/>
                </a:solidFill>
                <a:latin typeface="Times New Roman" pitchFamily="18" charset="0"/>
                <a:cs typeface="Times New Roman" pitchFamily="18" charset="0"/>
              </a:rPr>
              <a:t> </a:t>
            </a:r>
            <a:r>
              <a:rPr lang="en-US" sz="3200" b="1" u="sng" dirty="0" err="1" smtClean="0">
                <a:solidFill>
                  <a:srgbClr val="C00000"/>
                </a:solidFill>
                <a:latin typeface="Times New Roman" pitchFamily="18" charset="0"/>
                <a:cs typeface="Times New Roman" pitchFamily="18" charset="0"/>
              </a:rPr>
              <a:t>câu</a:t>
            </a: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u="sng" dirty="0" err="1" smtClean="0">
                <a:solidFill>
                  <a:srgbClr val="000099"/>
                </a:solidFill>
                <a:latin typeface="Times New Roman" pitchFamily="18" charset="0"/>
                <a:cs typeface="Times New Roman" pitchFamily="18" charset="0"/>
              </a:rPr>
              <a:t>Tiết</a:t>
            </a:r>
            <a:r>
              <a:rPr lang="en-US" sz="3200" b="1" u="sng" dirty="0" smtClean="0">
                <a:solidFill>
                  <a:srgbClr val="000099"/>
                </a:solidFill>
                <a:latin typeface="Times New Roman" pitchFamily="18" charset="0"/>
                <a:cs typeface="Times New Roman" pitchFamily="18" charset="0"/>
              </a:rPr>
              <a:t> 66</a:t>
            </a:r>
            <a:r>
              <a:rPr lang="en-US" sz="3200" b="1" dirty="0" smtClean="0">
                <a:solidFill>
                  <a:srgbClr val="000099"/>
                </a:solidFill>
                <a:latin typeface="Times New Roman" pitchFamily="18" charset="0"/>
                <a:cs typeface="Times New Roman" pitchFamily="18" charset="0"/>
              </a:rPr>
              <a:t>: </a:t>
            </a:r>
            <a:r>
              <a:rPr lang="en-US" sz="3200" b="1" dirty="0" err="1" smtClean="0">
                <a:solidFill>
                  <a:srgbClr val="000099"/>
                </a:solidFill>
                <a:latin typeface="Times New Roman" pitchFamily="18" charset="0"/>
                <a:cs typeface="Times New Roman" pitchFamily="18" charset="0"/>
              </a:rPr>
              <a:t>Ôn</a:t>
            </a:r>
            <a:r>
              <a:rPr lang="en-US" sz="3200" b="1" dirty="0" smtClean="0">
                <a:solidFill>
                  <a:srgbClr val="000099"/>
                </a:solidFill>
                <a:latin typeface="Times New Roman" pitchFamily="18" charset="0"/>
                <a:cs typeface="Times New Roman" pitchFamily="18" charset="0"/>
              </a:rPr>
              <a:t> </a:t>
            </a:r>
            <a:r>
              <a:rPr lang="en-US" sz="3200" b="1" dirty="0" err="1" smtClean="0">
                <a:solidFill>
                  <a:srgbClr val="000099"/>
                </a:solidFill>
                <a:latin typeface="Times New Roman" pitchFamily="18" charset="0"/>
                <a:cs typeface="Times New Roman" pitchFamily="18" charset="0"/>
              </a:rPr>
              <a:t>tập</a:t>
            </a:r>
            <a:r>
              <a:rPr lang="en-US" sz="3200" b="1" dirty="0" smtClean="0">
                <a:solidFill>
                  <a:srgbClr val="000099"/>
                </a:solidFill>
                <a:latin typeface="Times New Roman" pitchFamily="18" charset="0"/>
                <a:cs typeface="Times New Roman" pitchFamily="18" charset="0"/>
              </a:rPr>
              <a:t> </a:t>
            </a:r>
            <a:r>
              <a:rPr lang="en-US" sz="3200" b="1" dirty="0" err="1" smtClean="0">
                <a:solidFill>
                  <a:srgbClr val="000099"/>
                </a:solidFill>
                <a:latin typeface="Times New Roman" pitchFamily="18" charset="0"/>
                <a:cs typeface="Times New Roman" pitchFamily="18" charset="0"/>
              </a:rPr>
              <a:t>về</a:t>
            </a:r>
            <a:r>
              <a:rPr lang="en-US" sz="3200" b="1" dirty="0" smtClean="0">
                <a:solidFill>
                  <a:srgbClr val="000099"/>
                </a:solidFill>
                <a:latin typeface="Times New Roman" pitchFamily="18" charset="0"/>
                <a:cs typeface="Times New Roman" pitchFamily="18" charset="0"/>
              </a:rPr>
              <a:t> </a:t>
            </a:r>
            <a:r>
              <a:rPr lang="en-US" sz="3200" b="1" dirty="0" err="1" smtClean="0">
                <a:solidFill>
                  <a:srgbClr val="000099"/>
                </a:solidFill>
                <a:latin typeface="Times New Roman" pitchFamily="18" charset="0"/>
                <a:cs typeface="Times New Roman" pitchFamily="18" charset="0"/>
              </a:rPr>
              <a:t>dấu</a:t>
            </a:r>
            <a:r>
              <a:rPr lang="en-US" sz="3200" b="1" dirty="0" smtClean="0">
                <a:solidFill>
                  <a:srgbClr val="000099"/>
                </a:solidFill>
                <a:latin typeface="Times New Roman" pitchFamily="18" charset="0"/>
                <a:cs typeface="Times New Roman" pitchFamily="18" charset="0"/>
              </a:rPr>
              <a:t> </a:t>
            </a:r>
            <a:r>
              <a:rPr lang="en-US" sz="3200" b="1" dirty="0" err="1" smtClean="0">
                <a:solidFill>
                  <a:srgbClr val="000099"/>
                </a:solidFill>
                <a:latin typeface="Times New Roman" pitchFamily="18" charset="0"/>
                <a:cs typeface="Times New Roman" pitchFamily="18" charset="0"/>
              </a:rPr>
              <a:t>câu</a:t>
            </a:r>
            <a:r>
              <a:rPr lang="en-US" sz="3200" b="1" dirty="0" smtClean="0">
                <a:solidFill>
                  <a:srgbClr val="000099"/>
                </a:solidFill>
                <a:latin typeface="Times New Roman" pitchFamily="18" charset="0"/>
                <a:cs typeface="Times New Roman" pitchFamily="18" charset="0"/>
              </a:rPr>
              <a:t/>
            </a:r>
            <a:br>
              <a:rPr lang="en-US" sz="3200" b="1" dirty="0" smtClean="0">
                <a:solidFill>
                  <a:srgbClr val="000099"/>
                </a:solidFill>
                <a:latin typeface="Times New Roman" pitchFamily="18" charset="0"/>
                <a:cs typeface="Times New Roman" pitchFamily="18" charset="0"/>
              </a:rPr>
            </a:br>
            <a:r>
              <a:rPr lang="en-US" sz="3200" b="1" i="1" dirty="0" smtClean="0">
                <a:solidFill>
                  <a:srgbClr val="000099"/>
                </a:solidFill>
                <a:latin typeface="Times New Roman" pitchFamily="18" charset="0"/>
                <a:cs typeface="Times New Roman" pitchFamily="18" charset="0"/>
              </a:rPr>
              <a:t>(</a:t>
            </a:r>
            <a:r>
              <a:rPr lang="en-US" sz="3200" b="1" i="1" dirty="0" err="1" smtClean="0">
                <a:solidFill>
                  <a:srgbClr val="000099"/>
                </a:solidFill>
                <a:latin typeface="Times New Roman" pitchFamily="18" charset="0"/>
                <a:cs typeface="Times New Roman" pitchFamily="18" charset="0"/>
              </a:rPr>
              <a:t>Dấu</a:t>
            </a:r>
            <a:r>
              <a:rPr lang="en-US" sz="3200" b="1" i="1" dirty="0" smtClean="0">
                <a:solidFill>
                  <a:srgbClr val="000099"/>
                </a:solidFill>
                <a:latin typeface="Times New Roman" pitchFamily="18" charset="0"/>
                <a:cs typeface="Times New Roman" pitchFamily="18" charset="0"/>
              </a:rPr>
              <a:t> </a:t>
            </a:r>
            <a:r>
              <a:rPr lang="en-US" sz="3200" b="1" i="1" dirty="0" err="1" smtClean="0">
                <a:solidFill>
                  <a:srgbClr val="000099"/>
                </a:solidFill>
                <a:latin typeface="Times New Roman" pitchFamily="18" charset="0"/>
                <a:cs typeface="Times New Roman" pitchFamily="18" charset="0"/>
              </a:rPr>
              <a:t>ngoặc</a:t>
            </a:r>
            <a:r>
              <a:rPr lang="en-US" sz="3200" b="1" i="1" dirty="0" smtClean="0">
                <a:solidFill>
                  <a:srgbClr val="000099"/>
                </a:solidFill>
                <a:latin typeface="Times New Roman" pitchFamily="18" charset="0"/>
                <a:cs typeface="Times New Roman" pitchFamily="18" charset="0"/>
              </a:rPr>
              <a:t> </a:t>
            </a:r>
            <a:r>
              <a:rPr lang="en-US" sz="3200" b="1" i="1" dirty="0" err="1" smtClean="0">
                <a:solidFill>
                  <a:srgbClr val="000099"/>
                </a:solidFill>
                <a:latin typeface="Times New Roman" pitchFamily="18" charset="0"/>
                <a:cs typeface="Times New Roman" pitchFamily="18" charset="0"/>
              </a:rPr>
              <a:t>kép</a:t>
            </a:r>
            <a:r>
              <a:rPr lang="en-US" sz="3200" b="1" i="1" dirty="0" smtClean="0">
                <a:solidFill>
                  <a:srgbClr val="000099"/>
                </a:solidFill>
                <a:latin typeface="Times New Roman" pitchFamily="18" charset="0"/>
                <a:cs typeface="Times New Roman" pitchFamily="18" charset="0"/>
              </a:rPr>
              <a:t>)</a:t>
            </a:r>
            <a:endParaRPr lang="en-US" sz="3200" b="1" i="1" dirty="0">
              <a:solidFill>
                <a:srgbClr val="000099"/>
              </a:solidFill>
              <a:latin typeface="Times New Roman" pitchFamily="18" charset="0"/>
              <a:cs typeface="Times New Roman" pitchFamily="18" charset="0"/>
            </a:endParaRPr>
          </a:p>
        </p:txBody>
      </p:sp>
    </p:spTree>
    <p:extLst>
      <p:ext uri="{BB962C8B-B14F-4D97-AF65-F5344CB8AC3E}">
        <p14:creationId xmlns:p14="http://schemas.microsoft.com/office/powerpoint/2010/main" val="1650969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3" name="Text Box 9">
            <a:extLst>
              <a:ext uri="{FF2B5EF4-FFF2-40B4-BE49-F238E27FC236}">
                <a16:creationId xmlns="" xmlns:a16="http://schemas.microsoft.com/office/drawing/2014/main" id="{E9481B93-67B3-41AF-91B2-4592EEC77901}"/>
              </a:ext>
            </a:extLst>
          </p:cNvPr>
          <p:cNvSpPr txBox="1">
            <a:spLocks noChangeArrowheads="1"/>
          </p:cNvSpPr>
          <p:nvPr/>
        </p:nvSpPr>
        <p:spPr bwMode="auto">
          <a:xfrm>
            <a:off x="1416050" y="533400"/>
            <a:ext cx="749935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b="1" dirty="0" err="1" smtClean="0">
                <a:solidFill>
                  <a:srgbClr val="C00000"/>
                </a:solidFill>
                <a:latin typeface="Times New Roman" panose="02020603050405020304" pitchFamily="18" charset="0"/>
                <a:cs typeface="Times New Roman" panose="02020603050405020304" pitchFamily="18" charset="0"/>
              </a:rPr>
              <a:t>Có</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thể</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đặt</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003CFA"/>
                </a:solidFill>
                <a:latin typeface="Times New Roman" panose="02020603050405020304" pitchFamily="18" charset="0"/>
                <a:cs typeface="Times New Roman" panose="02020603050405020304" pitchFamily="18" charset="0"/>
              </a:rPr>
              <a:t>dấu</a:t>
            </a:r>
            <a:r>
              <a:rPr lang="en-US" altLang="en-US" sz="2400" b="1" dirty="0" smtClean="0">
                <a:solidFill>
                  <a:srgbClr val="003CFA"/>
                </a:solidFill>
                <a:latin typeface="Times New Roman" panose="02020603050405020304" pitchFamily="18" charset="0"/>
                <a:cs typeface="Times New Roman" panose="02020603050405020304" pitchFamily="18" charset="0"/>
              </a:rPr>
              <a:t> </a:t>
            </a:r>
            <a:r>
              <a:rPr lang="en-US" altLang="en-US" sz="2400" b="1" dirty="0" err="1" smtClean="0">
                <a:solidFill>
                  <a:srgbClr val="003CFA"/>
                </a:solidFill>
                <a:latin typeface="Times New Roman" panose="02020603050405020304" pitchFamily="18" charset="0"/>
                <a:cs typeface="Times New Roman" panose="02020603050405020304" pitchFamily="18" charset="0"/>
              </a:rPr>
              <a:t>ngoặc</a:t>
            </a:r>
            <a:r>
              <a:rPr lang="en-US" altLang="en-US" sz="2400" b="1" dirty="0" smtClean="0">
                <a:solidFill>
                  <a:srgbClr val="003CFA"/>
                </a:solidFill>
                <a:latin typeface="Times New Roman" panose="02020603050405020304" pitchFamily="18" charset="0"/>
                <a:cs typeface="Times New Roman" panose="02020603050405020304" pitchFamily="18" charset="0"/>
              </a:rPr>
              <a:t> </a:t>
            </a:r>
            <a:r>
              <a:rPr lang="en-US" altLang="en-US" sz="2400" b="1" dirty="0" err="1" smtClean="0">
                <a:solidFill>
                  <a:srgbClr val="003CFA"/>
                </a:solidFill>
                <a:latin typeface="Times New Roman" panose="02020603050405020304" pitchFamily="18" charset="0"/>
                <a:cs typeface="Times New Roman" panose="02020603050405020304" pitchFamily="18" charset="0"/>
              </a:rPr>
              <a:t>kép</a:t>
            </a:r>
            <a:r>
              <a:rPr lang="en-US" altLang="en-US" sz="2400" b="1" dirty="0" smtClean="0">
                <a:solidFill>
                  <a:srgbClr val="003CFA"/>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vào</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những</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chỗ</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nào</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trong</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đoạn</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văn</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sau</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để</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đánh</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dấu</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lời</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nói</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trực</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tiếp</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hoặc</a:t>
            </a:r>
            <a:r>
              <a:rPr lang="en-US" altLang="en-US" sz="2400" b="1" dirty="0" smtClean="0">
                <a:solidFill>
                  <a:srgbClr val="C00000"/>
                </a:solidFill>
                <a:latin typeface="Times New Roman" panose="02020603050405020304" pitchFamily="18" charset="0"/>
                <a:cs typeface="Times New Roman" panose="02020603050405020304" pitchFamily="18" charset="0"/>
              </a:rPr>
              <a:t> ý </a:t>
            </a:r>
            <a:r>
              <a:rPr lang="en-US" altLang="en-US" sz="2400" b="1" dirty="0" err="1" smtClean="0">
                <a:solidFill>
                  <a:srgbClr val="C00000"/>
                </a:solidFill>
                <a:latin typeface="Times New Roman" panose="02020603050405020304" pitchFamily="18" charset="0"/>
                <a:cs typeface="Times New Roman" panose="02020603050405020304" pitchFamily="18" charset="0"/>
              </a:rPr>
              <a:t>nghĩ</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của</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nhân</a:t>
            </a:r>
            <a:r>
              <a:rPr lang="en-US" altLang="en-US" sz="2400" b="1" dirty="0" smtClean="0">
                <a:solidFill>
                  <a:srgbClr val="C00000"/>
                </a:solidFill>
                <a:latin typeface="Times New Roman" panose="02020603050405020304" pitchFamily="18" charset="0"/>
                <a:cs typeface="Times New Roman" panose="02020603050405020304" pitchFamily="18" charset="0"/>
              </a:rPr>
              <a:t> </a:t>
            </a:r>
            <a:r>
              <a:rPr lang="en-US" altLang="en-US" sz="2400" b="1" dirty="0" err="1" smtClean="0">
                <a:solidFill>
                  <a:srgbClr val="C00000"/>
                </a:solidFill>
                <a:latin typeface="Times New Roman" panose="02020603050405020304" pitchFamily="18" charset="0"/>
                <a:cs typeface="Times New Roman" panose="02020603050405020304" pitchFamily="18" charset="0"/>
              </a:rPr>
              <a:t>vật</a:t>
            </a:r>
            <a:r>
              <a:rPr lang="en-US" altLang="en-US" sz="2400" b="1" dirty="0" smtClean="0">
                <a:solidFill>
                  <a:srgbClr val="C00000"/>
                </a:solidFill>
                <a:latin typeface="Times New Roman" panose="02020603050405020304" pitchFamily="18" charset="0"/>
                <a:cs typeface="Times New Roman" panose="02020603050405020304" pitchFamily="18" charset="0"/>
              </a:rPr>
              <a:t>?</a:t>
            </a:r>
            <a:endParaRPr lang="vi-VN" altLang="en-US" sz="2400" b="1" dirty="0">
              <a:solidFill>
                <a:srgbClr val="C00000"/>
              </a:solidFill>
              <a:latin typeface="Times New Roman" panose="02020603050405020304" pitchFamily="18" charset="0"/>
              <a:cs typeface="Times New Roman" panose="02020603050405020304" pitchFamily="18" charset="0"/>
            </a:endParaRPr>
          </a:p>
        </p:txBody>
      </p:sp>
      <p:sp>
        <p:nvSpPr>
          <p:cNvPr id="47114" name="Text Box 10">
            <a:extLst>
              <a:ext uri="{FF2B5EF4-FFF2-40B4-BE49-F238E27FC236}">
                <a16:creationId xmlns="" xmlns:a16="http://schemas.microsoft.com/office/drawing/2014/main" id="{A6ED9DEC-89C2-4155-A9D8-31796ABCD61D}"/>
              </a:ext>
            </a:extLst>
          </p:cNvPr>
          <p:cNvSpPr txBox="1">
            <a:spLocks noChangeArrowheads="1"/>
          </p:cNvSpPr>
          <p:nvPr/>
        </p:nvSpPr>
        <p:spPr bwMode="auto">
          <a:xfrm>
            <a:off x="304800" y="2133600"/>
            <a:ext cx="8610600" cy="304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400" dirty="0">
                <a:latin typeface="Times New Roman" panose="02020603050405020304" pitchFamily="18" charset="0"/>
                <a:cs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  </a:t>
            </a:r>
            <a:r>
              <a:rPr lang="vi-VN" altLang="en-US" sz="2400" dirty="0" smtClean="0">
                <a:latin typeface="Times New Roman" panose="02020603050405020304" pitchFamily="18" charset="0"/>
                <a:cs typeface="Times New Roman" panose="02020603050405020304" pitchFamily="18" charset="0"/>
              </a:rPr>
              <a:t>Tốt-tô-chan </a:t>
            </a:r>
            <a:r>
              <a:rPr lang="vi-VN" altLang="en-US" sz="2400" dirty="0">
                <a:latin typeface="Times New Roman" panose="02020603050405020304" pitchFamily="18" charset="0"/>
                <a:cs typeface="Times New Roman" panose="02020603050405020304" pitchFamily="18" charset="0"/>
              </a:rPr>
              <a:t>rất yêu quý thầy hiệu trưởng. Em mơ ước lớn lên sẽ trở thành một giáo viên của trường, làm mọi việc giúp đỡ thầy. Em nghĩ:  Phải nói ngay điều này để thầy biết.  Thế là, trưa ấy, sau buổi học, em chờ sẵn thầy trước phòng họp và xin gặp thầy. Thầy hiệu trưởng vui vẻ mời em vào phòng. Ngồi đối diện với thầy và hơi nghiêng đầu mỉm cười, cô bé nói một cách chậm rãi, dịu dàng, ra vẻ người lớn:  Thưa thầy, sau này lớn lên, em muốn làm nghề dạy học. Em sẽ dạy học ở trường này.</a:t>
            </a:r>
          </a:p>
        </p:txBody>
      </p:sp>
      <p:sp>
        <p:nvSpPr>
          <p:cNvPr id="47115" name="Text Box 11">
            <a:extLst>
              <a:ext uri="{FF2B5EF4-FFF2-40B4-BE49-F238E27FC236}">
                <a16:creationId xmlns="" xmlns:a16="http://schemas.microsoft.com/office/drawing/2014/main" id="{E52B2818-979C-4662-94E5-354A2DD4F7A6}"/>
              </a:ext>
            </a:extLst>
          </p:cNvPr>
          <p:cNvSpPr txBox="1">
            <a:spLocks noChangeArrowheads="1"/>
          </p:cNvSpPr>
          <p:nvPr/>
        </p:nvSpPr>
        <p:spPr bwMode="auto">
          <a:xfrm>
            <a:off x="2867736" y="5230836"/>
            <a:ext cx="2667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000" i="1" dirty="0">
                <a:solidFill>
                  <a:srgbClr val="FF0000"/>
                </a:solidFill>
                <a:latin typeface="Times New Roman" panose="02020603050405020304" pitchFamily="18" charset="0"/>
                <a:cs typeface="Times New Roman" panose="02020603050405020304" pitchFamily="18" charset="0"/>
              </a:rPr>
              <a:t>  </a:t>
            </a:r>
            <a:r>
              <a:rPr lang="en-US" altLang="en-US" sz="2000" i="1" dirty="0">
                <a:latin typeface="Times New Roman" panose="02020603050405020304" pitchFamily="18" charset="0"/>
                <a:cs typeface="Times New Roman" panose="02020603050405020304" pitchFamily="18" charset="0"/>
              </a:rPr>
              <a:t>(</a:t>
            </a:r>
            <a:r>
              <a:rPr lang="vi-VN" altLang="en-US" sz="2000" i="1" dirty="0">
                <a:latin typeface="Times New Roman" panose="02020603050405020304" pitchFamily="18" charset="0"/>
                <a:cs typeface="Times New Roman" panose="02020603050405020304" pitchFamily="18" charset="0"/>
              </a:rPr>
              <a:t>Phí Văn Gừng dịch</a:t>
            </a:r>
            <a:r>
              <a:rPr lang="en-US" altLang="en-US" sz="2000" i="1" dirty="0">
                <a:latin typeface="Times New Roman" panose="02020603050405020304" pitchFamily="18" charset="0"/>
                <a:cs typeface="Times New Roman" panose="02020603050405020304" pitchFamily="18" charset="0"/>
              </a:rPr>
              <a:t>)</a:t>
            </a:r>
            <a:endParaRPr lang="vi-VN" altLang="en-US" sz="2000" i="1" dirty="0">
              <a:latin typeface="Times New Roman" panose="02020603050405020304" pitchFamily="18" charset="0"/>
              <a:cs typeface="Times New Roman" panose="02020603050405020304" pitchFamily="18" charset="0"/>
            </a:endParaRPr>
          </a:p>
        </p:txBody>
      </p:sp>
      <p:sp>
        <p:nvSpPr>
          <p:cNvPr id="47118" name="Text Box 14">
            <a:extLst>
              <a:ext uri="{FF2B5EF4-FFF2-40B4-BE49-F238E27FC236}">
                <a16:creationId xmlns="" xmlns:a16="http://schemas.microsoft.com/office/drawing/2014/main" id="{4C7A2D3F-0BA2-4B3A-8BD2-2B1C4CEC7EF5}"/>
              </a:ext>
            </a:extLst>
          </p:cNvPr>
          <p:cNvSpPr txBox="1">
            <a:spLocks noChangeArrowheads="1"/>
          </p:cNvSpPr>
          <p:nvPr/>
        </p:nvSpPr>
        <p:spPr bwMode="auto">
          <a:xfrm>
            <a:off x="3782704" y="4675188"/>
            <a:ext cx="381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a:t>
            </a:r>
            <a:endParaRPr lang="vi-VN" altLang="en-US" sz="2800" b="1" dirty="0">
              <a:solidFill>
                <a:srgbClr val="FF0000"/>
              </a:solidFill>
              <a:latin typeface="Times New Roman" panose="02020603050405020304" pitchFamily="18" charset="0"/>
              <a:cs typeface="Times New Roman" panose="02020603050405020304" pitchFamily="18" charset="0"/>
            </a:endParaRPr>
          </a:p>
        </p:txBody>
      </p:sp>
      <p:sp>
        <p:nvSpPr>
          <p:cNvPr id="47119" name="Text Box 15">
            <a:extLst>
              <a:ext uri="{FF2B5EF4-FFF2-40B4-BE49-F238E27FC236}">
                <a16:creationId xmlns="" xmlns:a16="http://schemas.microsoft.com/office/drawing/2014/main" id="{71941D4A-2F05-42C1-977E-6A3D2DA724EB}"/>
              </a:ext>
            </a:extLst>
          </p:cNvPr>
          <p:cNvSpPr txBox="1">
            <a:spLocks noChangeArrowheads="1"/>
          </p:cNvSpPr>
          <p:nvPr/>
        </p:nvSpPr>
        <p:spPr bwMode="auto">
          <a:xfrm>
            <a:off x="5524500" y="2833688"/>
            <a:ext cx="381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a:t>
            </a:r>
            <a:endParaRPr lang="vi-VN" altLang="en-US" sz="2800" b="1">
              <a:solidFill>
                <a:srgbClr val="FF0000"/>
              </a:solidFill>
              <a:latin typeface="Times New Roman" panose="02020603050405020304" pitchFamily="18" charset="0"/>
              <a:cs typeface="Times New Roman" panose="02020603050405020304" pitchFamily="18" charset="0"/>
            </a:endParaRPr>
          </a:p>
        </p:txBody>
      </p:sp>
      <p:sp>
        <p:nvSpPr>
          <p:cNvPr id="47120" name="Text Box 16">
            <a:extLst>
              <a:ext uri="{FF2B5EF4-FFF2-40B4-BE49-F238E27FC236}">
                <a16:creationId xmlns="" xmlns:a16="http://schemas.microsoft.com/office/drawing/2014/main" id="{E18404B5-9850-458B-B605-A5367C5745E8}"/>
              </a:ext>
            </a:extLst>
          </p:cNvPr>
          <p:cNvSpPr txBox="1">
            <a:spLocks noChangeArrowheads="1"/>
          </p:cNvSpPr>
          <p:nvPr/>
        </p:nvSpPr>
        <p:spPr bwMode="auto">
          <a:xfrm>
            <a:off x="1562100" y="4294188"/>
            <a:ext cx="533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a:t>
            </a:r>
            <a:r>
              <a:rPr lang="vi-VN" altLang="en-US" sz="2800">
                <a:solidFill>
                  <a:srgbClr val="FF0000"/>
                </a:solidFill>
                <a:latin typeface="Times New Roman" panose="02020603050405020304" pitchFamily="18" charset="0"/>
                <a:cs typeface="Times New Roman" panose="02020603050405020304" pitchFamily="18" charset="0"/>
              </a:rPr>
              <a:t> </a:t>
            </a:r>
          </a:p>
        </p:txBody>
      </p:sp>
      <p:sp>
        <p:nvSpPr>
          <p:cNvPr id="47121" name="Text Box 17">
            <a:extLst>
              <a:ext uri="{FF2B5EF4-FFF2-40B4-BE49-F238E27FC236}">
                <a16:creationId xmlns="" xmlns:a16="http://schemas.microsoft.com/office/drawing/2014/main" id="{FB669362-EC57-40F5-A6CD-02A349994DE0}"/>
              </a:ext>
            </a:extLst>
          </p:cNvPr>
          <p:cNvSpPr txBox="1">
            <a:spLocks noChangeArrowheads="1"/>
          </p:cNvSpPr>
          <p:nvPr/>
        </p:nvSpPr>
        <p:spPr bwMode="auto">
          <a:xfrm>
            <a:off x="923594" y="2819400"/>
            <a:ext cx="53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a:t>
            </a:r>
            <a:r>
              <a:rPr lang="vi-VN" altLang="en-US" sz="2000" dirty="0">
                <a:solidFill>
                  <a:srgbClr val="FF0000"/>
                </a:solidFill>
                <a:latin typeface="Times New Roman" panose="02020603050405020304" pitchFamily="18" charset="0"/>
                <a:cs typeface="Times New Roman" panose="02020603050405020304" pitchFamily="18" charset="0"/>
              </a:rPr>
              <a:t> </a:t>
            </a:r>
          </a:p>
        </p:txBody>
      </p:sp>
      <p:sp>
        <p:nvSpPr>
          <p:cNvPr id="4105" name="Rectangle 25">
            <a:extLst>
              <a:ext uri="{FF2B5EF4-FFF2-40B4-BE49-F238E27FC236}">
                <a16:creationId xmlns="" xmlns:a16="http://schemas.microsoft.com/office/drawing/2014/main" id="{5BF6D0BC-E488-4EF7-BD22-B1B121B10B59}"/>
              </a:ext>
            </a:extLst>
          </p:cNvPr>
          <p:cNvSpPr>
            <a:spLocks noChangeArrowheads="1"/>
          </p:cNvSpPr>
          <p:nvPr/>
        </p:nvSpPr>
        <p:spPr bwMode="auto">
          <a:xfrm rot="10798715" flipV="1">
            <a:off x="304800" y="638175"/>
            <a:ext cx="12573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400" b="1" u="sng" dirty="0" err="1">
                <a:solidFill>
                  <a:srgbClr val="FF0000"/>
                </a:solidFill>
                <a:latin typeface="Times New Roman" panose="02020603050405020304" pitchFamily="18" charset="0"/>
                <a:cs typeface="Times New Roman" panose="02020603050405020304" pitchFamily="18" charset="0"/>
              </a:rPr>
              <a:t>Bài</a:t>
            </a:r>
            <a:r>
              <a:rPr lang="en-US" altLang="en-US" sz="2400" b="1" u="sng" dirty="0">
                <a:solidFill>
                  <a:srgbClr val="FF0000"/>
                </a:solidFill>
                <a:latin typeface="Times New Roman" panose="02020603050405020304" pitchFamily="18" charset="0"/>
                <a:cs typeface="Times New Roman" panose="02020603050405020304" pitchFamily="18" charset="0"/>
              </a:rPr>
              <a:t> </a:t>
            </a:r>
            <a:r>
              <a:rPr lang="en-US" altLang="en-US" sz="2400" b="1" u="sng" dirty="0" smtClean="0">
                <a:solidFill>
                  <a:srgbClr val="FF0000"/>
                </a:solidFill>
                <a:latin typeface="Times New Roman" panose="02020603050405020304" pitchFamily="18" charset="0"/>
                <a:cs typeface="Times New Roman" panose="02020603050405020304" pitchFamily="18" charset="0"/>
              </a:rPr>
              <a:t>1:</a:t>
            </a:r>
            <a:endParaRPr lang="vi-VN" altLang="en-US" sz="2400" b="1" u="sng" dirty="0">
              <a:solidFill>
                <a:srgbClr val="FF0000"/>
              </a:solidFill>
              <a:latin typeface="Times New Roman" panose="02020603050405020304" pitchFamily="18" charset="0"/>
              <a:cs typeface="Times New Roman" panose="02020603050405020304" pitchFamily="18" charset="0"/>
            </a:endParaRPr>
          </a:p>
        </p:txBody>
      </p:sp>
      <p:sp>
        <p:nvSpPr>
          <p:cNvPr id="47130" name="Line 26">
            <a:extLst>
              <a:ext uri="{FF2B5EF4-FFF2-40B4-BE49-F238E27FC236}">
                <a16:creationId xmlns="" xmlns:a16="http://schemas.microsoft.com/office/drawing/2014/main" id="{4E2722C7-7378-42A2-A3B9-5930132266AF}"/>
              </a:ext>
            </a:extLst>
          </p:cNvPr>
          <p:cNvSpPr>
            <a:spLocks noChangeShapeType="1"/>
          </p:cNvSpPr>
          <p:nvPr/>
        </p:nvSpPr>
        <p:spPr bwMode="auto">
          <a:xfrm>
            <a:off x="1104900" y="3276600"/>
            <a:ext cx="4800600" cy="0"/>
          </a:xfrm>
          <a:prstGeom prst="line">
            <a:avLst/>
          </a:prstGeom>
          <a:noFill/>
          <a:ln w="28575">
            <a:solidFill>
              <a:srgbClr val="003CF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endParaRPr lang="en-US">
              <a:latin typeface="Times New Roman" panose="02020603050405020304" pitchFamily="18" charset="0"/>
              <a:cs typeface="Times New Roman" panose="02020603050405020304" pitchFamily="18" charset="0"/>
            </a:endParaRPr>
          </a:p>
        </p:txBody>
      </p:sp>
      <p:sp>
        <p:nvSpPr>
          <p:cNvPr id="47131" name="Line 27">
            <a:extLst>
              <a:ext uri="{FF2B5EF4-FFF2-40B4-BE49-F238E27FC236}">
                <a16:creationId xmlns="" xmlns:a16="http://schemas.microsoft.com/office/drawing/2014/main" id="{14D3B521-1C15-4E0A-8302-7240BE7903BB}"/>
              </a:ext>
            </a:extLst>
          </p:cNvPr>
          <p:cNvSpPr>
            <a:spLocks noChangeShapeType="1"/>
          </p:cNvSpPr>
          <p:nvPr/>
        </p:nvSpPr>
        <p:spPr bwMode="auto">
          <a:xfrm>
            <a:off x="384175" y="5157788"/>
            <a:ext cx="3425825" cy="0"/>
          </a:xfrm>
          <a:prstGeom prst="line">
            <a:avLst/>
          </a:prstGeom>
          <a:noFill/>
          <a:ln w="28575">
            <a:solidFill>
              <a:srgbClr val="003CF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endParaRPr lang="en-US">
              <a:latin typeface="Times New Roman" panose="02020603050405020304" pitchFamily="18" charset="0"/>
              <a:cs typeface="Times New Roman" panose="02020603050405020304" pitchFamily="18" charset="0"/>
            </a:endParaRPr>
          </a:p>
        </p:txBody>
      </p:sp>
      <p:sp>
        <p:nvSpPr>
          <p:cNvPr id="47132" name="Line 28">
            <a:extLst>
              <a:ext uri="{FF2B5EF4-FFF2-40B4-BE49-F238E27FC236}">
                <a16:creationId xmlns="" xmlns:a16="http://schemas.microsoft.com/office/drawing/2014/main" id="{1E1A7617-FF88-4A5D-B9C8-87AA21FA40A7}"/>
              </a:ext>
            </a:extLst>
          </p:cNvPr>
          <p:cNvSpPr>
            <a:spLocks noChangeShapeType="1"/>
          </p:cNvSpPr>
          <p:nvPr/>
        </p:nvSpPr>
        <p:spPr bwMode="auto">
          <a:xfrm>
            <a:off x="1828800" y="4786313"/>
            <a:ext cx="6934200" cy="0"/>
          </a:xfrm>
          <a:prstGeom prst="line">
            <a:avLst/>
          </a:prstGeom>
          <a:noFill/>
          <a:ln w="28575">
            <a:solidFill>
              <a:srgbClr val="003CF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endParaRPr lang="en-US">
              <a:latin typeface="Times New Roman" panose="02020603050405020304" pitchFamily="18" charset="0"/>
              <a:cs typeface="Times New Roman" panose="02020603050405020304" pitchFamily="18" charset="0"/>
            </a:endParaRPr>
          </a:p>
        </p:txBody>
      </p:sp>
      <p:sp>
        <p:nvSpPr>
          <p:cNvPr id="13" name="Rectangle 25">
            <a:extLst>
              <a:ext uri="{FF2B5EF4-FFF2-40B4-BE49-F238E27FC236}">
                <a16:creationId xmlns="" xmlns:a16="http://schemas.microsoft.com/office/drawing/2014/main" id="{5BF6D0BC-E488-4EF7-BD22-B1B121B10B59}"/>
              </a:ext>
            </a:extLst>
          </p:cNvPr>
          <p:cNvSpPr>
            <a:spLocks noChangeArrowheads="1"/>
          </p:cNvSpPr>
          <p:nvPr/>
        </p:nvSpPr>
        <p:spPr bwMode="auto">
          <a:xfrm rot="10798715" flipV="1">
            <a:off x="304797" y="5641871"/>
            <a:ext cx="73152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t-BR" sz="2400" b="1" i="1" dirty="0" smtClean="0">
                <a:solidFill>
                  <a:srgbClr val="FF0000"/>
                </a:solidFill>
                <a:latin typeface="Times New Roman" pitchFamily="18" charset="0"/>
                <a:cs typeface="Times New Roman" pitchFamily="18" charset="0"/>
              </a:rPr>
              <a:t>- Dấu </a:t>
            </a:r>
            <a:r>
              <a:rPr lang="pt-BR" sz="2400" b="1" i="1" dirty="0">
                <a:solidFill>
                  <a:srgbClr val="FF0000"/>
                </a:solidFill>
                <a:latin typeface="Times New Roman" pitchFamily="18" charset="0"/>
                <a:cs typeface="Times New Roman" pitchFamily="18" charset="0"/>
              </a:rPr>
              <a:t>ngoặc kép </a:t>
            </a:r>
            <a:r>
              <a:rPr lang="pt-BR" sz="2400" b="1" i="1" dirty="0" smtClean="0">
                <a:solidFill>
                  <a:srgbClr val="FF0000"/>
                </a:solidFill>
                <a:latin typeface="Times New Roman" pitchFamily="18" charset="0"/>
                <a:cs typeface="Times New Roman" pitchFamily="18" charset="0"/>
              </a:rPr>
              <a:t>(1) đánh </a:t>
            </a:r>
            <a:r>
              <a:rPr lang="pt-BR" sz="2400" b="1" i="1" dirty="0">
                <a:solidFill>
                  <a:srgbClr val="FF0000"/>
                </a:solidFill>
                <a:latin typeface="Times New Roman" pitchFamily="18" charset="0"/>
                <a:cs typeface="Times New Roman" pitchFamily="18" charset="0"/>
              </a:rPr>
              <a:t>dấu ý nghĩ của nhân </a:t>
            </a:r>
            <a:r>
              <a:rPr lang="pt-BR" sz="2400" b="1" i="1" dirty="0" smtClean="0">
                <a:solidFill>
                  <a:srgbClr val="FF0000"/>
                </a:solidFill>
                <a:latin typeface="Times New Roman" pitchFamily="18" charset="0"/>
                <a:cs typeface="Times New Roman" pitchFamily="18" charset="0"/>
              </a:rPr>
              <a:t>vật.</a:t>
            </a:r>
            <a:endParaRPr lang="vi-VN" altLang="en-US" sz="2400" b="1" i="1" u="sng" dirty="0">
              <a:solidFill>
                <a:srgbClr val="FF0000"/>
              </a:solidFill>
              <a:latin typeface="Times New Roman" panose="02020603050405020304" pitchFamily="18" charset="0"/>
              <a:cs typeface="Times New Roman" panose="02020603050405020304" pitchFamily="18" charset="0"/>
            </a:endParaRPr>
          </a:p>
        </p:txBody>
      </p:sp>
      <p:sp>
        <p:nvSpPr>
          <p:cNvPr id="14" name="Rectangle 25">
            <a:extLst>
              <a:ext uri="{FF2B5EF4-FFF2-40B4-BE49-F238E27FC236}">
                <a16:creationId xmlns="" xmlns:a16="http://schemas.microsoft.com/office/drawing/2014/main" id="{5BF6D0BC-E488-4EF7-BD22-B1B121B10B59}"/>
              </a:ext>
            </a:extLst>
          </p:cNvPr>
          <p:cNvSpPr>
            <a:spLocks noChangeArrowheads="1"/>
          </p:cNvSpPr>
          <p:nvPr/>
        </p:nvSpPr>
        <p:spPr bwMode="auto">
          <a:xfrm rot="10798715" flipV="1">
            <a:off x="327630" y="6096673"/>
            <a:ext cx="79019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t-BR" sz="2400" b="1" i="1" dirty="0" smtClean="0">
                <a:solidFill>
                  <a:srgbClr val="FF0000"/>
                </a:solidFill>
                <a:latin typeface="Times New Roman" pitchFamily="18" charset="0"/>
                <a:cs typeface="Times New Roman" pitchFamily="18" charset="0"/>
              </a:rPr>
              <a:t>- </a:t>
            </a:r>
            <a:r>
              <a:rPr lang="pt-BR" sz="2400" b="1" i="1" dirty="0">
                <a:solidFill>
                  <a:srgbClr val="FF0000"/>
                </a:solidFill>
                <a:latin typeface="Times New Roman" pitchFamily="18" charset="0"/>
                <a:cs typeface="Times New Roman" pitchFamily="18" charset="0"/>
              </a:rPr>
              <a:t>Dấu ngoặc kép </a:t>
            </a:r>
            <a:r>
              <a:rPr lang="pt-BR" sz="2400" b="1" i="1" dirty="0" smtClean="0">
                <a:solidFill>
                  <a:srgbClr val="FF0000"/>
                </a:solidFill>
                <a:latin typeface="Times New Roman" pitchFamily="18" charset="0"/>
                <a:cs typeface="Times New Roman" pitchFamily="18" charset="0"/>
              </a:rPr>
              <a:t>(2) đánh </a:t>
            </a:r>
            <a:r>
              <a:rPr lang="pt-BR" sz="2400" b="1" i="1" dirty="0">
                <a:solidFill>
                  <a:srgbClr val="FF0000"/>
                </a:solidFill>
                <a:latin typeface="Times New Roman" pitchFamily="18" charset="0"/>
                <a:cs typeface="Times New Roman" pitchFamily="18" charset="0"/>
              </a:rPr>
              <a:t>dấu lời nói trực tiếp của nhân vật</a:t>
            </a:r>
            <a:r>
              <a:rPr lang="pt-BR" sz="2400" b="1" i="1" dirty="0" smtClean="0">
                <a:solidFill>
                  <a:srgbClr val="FF0000"/>
                </a:solidFill>
                <a:latin typeface="Times New Roman" pitchFamily="18" charset="0"/>
                <a:cs typeface="Times New Roman" pitchFamily="18" charset="0"/>
              </a:rPr>
              <a:t>.</a:t>
            </a:r>
            <a:endParaRPr lang="vi-VN" altLang="en-US" sz="2400" b="1" i="1" u="sng"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47113"/>
                                        </p:tgtEl>
                                        <p:attrNameLst>
                                          <p:attrName>style.visibility</p:attrName>
                                        </p:attrNameLst>
                                      </p:cBhvr>
                                      <p:to>
                                        <p:strVal val="visible"/>
                                      </p:to>
                                    </p:set>
                                    <p:anim to="" calcmode="lin" valueType="num">
                                      <p:cBhvr>
                                        <p:cTn id="7" dur="1" fill="hold"/>
                                        <p:tgtEl>
                                          <p:spTgt spid="47113"/>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7114"/>
                                        </p:tgtEl>
                                        <p:attrNameLst>
                                          <p:attrName>style.visibility</p:attrName>
                                        </p:attrNameLst>
                                      </p:cBhvr>
                                      <p:to>
                                        <p:strVal val="visible"/>
                                      </p:to>
                                    </p:set>
                                    <p:anim to="" calcmode="lin" valueType="num">
                                      <p:cBhvr>
                                        <p:cTn id="12" dur="1" fill="hold"/>
                                        <p:tgtEl>
                                          <p:spTgt spid="47114"/>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47115"/>
                                        </p:tgtEl>
                                        <p:attrNameLst>
                                          <p:attrName>style.visibility</p:attrName>
                                        </p:attrNameLst>
                                      </p:cBhvr>
                                      <p:to>
                                        <p:strVal val="visible"/>
                                      </p:to>
                                    </p:set>
                                    <p:anim to="" calcmode="lin" valueType="num">
                                      <p:cBhvr>
                                        <p:cTn id="15" dur="1" fill="hold"/>
                                        <p:tgtEl>
                                          <p:spTgt spid="47115"/>
                                        </p:tgtEl>
                                        <p:attrNameLst>
                                          <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47130"/>
                                        </p:tgtEl>
                                        <p:attrNameLst>
                                          <p:attrName>style.visibility</p:attrName>
                                        </p:attrNameLst>
                                      </p:cBhvr>
                                      <p:to>
                                        <p:strVal val="visible"/>
                                      </p:to>
                                    </p:set>
                                    <p:animEffect transition="in" filter="box(in)">
                                      <p:cBhvr>
                                        <p:cTn id="20" dur="500"/>
                                        <p:tgtEl>
                                          <p:spTgt spid="4713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47121"/>
                                        </p:tgtEl>
                                        <p:attrNameLst>
                                          <p:attrName>style.visibility</p:attrName>
                                        </p:attrNameLst>
                                      </p:cBhvr>
                                      <p:to>
                                        <p:strVal val="visible"/>
                                      </p:to>
                                    </p:set>
                                    <p:animEffect transition="in" filter="box(in)">
                                      <p:cBhvr>
                                        <p:cTn id="25" dur="500"/>
                                        <p:tgtEl>
                                          <p:spTgt spid="4712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47119"/>
                                        </p:tgtEl>
                                        <p:attrNameLst>
                                          <p:attrName>style.visibility</p:attrName>
                                        </p:attrNameLst>
                                      </p:cBhvr>
                                      <p:to>
                                        <p:strVal val="visible"/>
                                      </p:to>
                                    </p:set>
                                    <p:animEffect transition="in" filter="box(in)">
                                      <p:cBhvr>
                                        <p:cTn id="30" dur="500"/>
                                        <p:tgtEl>
                                          <p:spTgt spid="4711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nodeType="clickEffect">
                                  <p:stCondLst>
                                    <p:cond delay="0"/>
                                  </p:stCondLst>
                                  <p:childTnLst>
                                    <p:set>
                                      <p:cBhvr>
                                        <p:cTn id="34" dur="1" fill="hold">
                                          <p:stCondLst>
                                            <p:cond delay="0"/>
                                          </p:stCondLst>
                                        </p:cTn>
                                        <p:tgtEl>
                                          <p:spTgt spid="47131"/>
                                        </p:tgtEl>
                                        <p:attrNameLst>
                                          <p:attrName>style.visibility</p:attrName>
                                        </p:attrNameLst>
                                      </p:cBhvr>
                                      <p:to>
                                        <p:strVal val="visible"/>
                                      </p:to>
                                    </p:set>
                                    <p:animEffect transition="in" filter="box(in)">
                                      <p:cBhvr>
                                        <p:cTn id="35" dur="500"/>
                                        <p:tgtEl>
                                          <p:spTgt spid="47131"/>
                                        </p:tgtEl>
                                      </p:cBhvr>
                                    </p:animEffect>
                                  </p:childTnLst>
                                </p:cTn>
                              </p:par>
                              <p:par>
                                <p:cTn id="36" presetID="4" presetClass="entr" presetSubtype="16" fill="hold" nodeType="withEffect">
                                  <p:stCondLst>
                                    <p:cond delay="0"/>
                                  </p:stCondLst>
                                  <p:childTnLst>
                                    <p:set>
                                      <p:cBhvr>
                                        <p:cTn id="37" dur="1" fill="hold">
                                          <p:stCondLst>
                                            <p:cond delay="0"/>
                                          </p:stCondLst>
                                        </p:cTn>
                                        <p:tgtEl>
                                          <p:spTgt spid="47132"/>
                                        </p:tgtEl>
                                        <p:attrNameLst>
                                          <p:attrName>style.visibility</p:attrName>
                                        </p:attrNameLst>
                                      </p:cBhvr>
                                      <p:to>
                                        <p:strVal val="visible"/>
                                      </p:to>
                                    </p:set>
                                    <p:animEffect transition="in" filter="box(in)">
                                      <p:cBhvr>
                                        <p:cTn id="38" dur="500"/>
                                        <p:tgtEl>
                                          <p:spTgt spid="4713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47120"/>
                                        </p:tgtEl>
                                        <p:attrNameLst>
                                          <p:attrName>style.visibility</p:attrName>
                                        </p:attrNameLst>
                                      </p:cBhvr>
                                      <p:to>
                                        <p:strVal val="visible"/>
                                      </p:to>
                                    </p:set>
                                    <p:animEffect transition="in" filter="box(in)">
                                      <p:cBhvr>
                                        <p:cTn id="43" dur="500"/>
                                        <p:tgtEl>
                                          <p:spTgt spid="4712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47118"/>
                                        </p:tgtEl>
                                        <p:attrNameLst>
                                          <p:attrName>style.visibility</p:attrName>
                                        </p:attrNameLst>
                                      </p:cBhvr>
                                      <p:to>
                                        <p:strVal val="visible"/>
                                      </p:to>
                                    </p:set>
                                    <p:animEffect transition="in" filter="box(in)">
                                      <p:cBhvr>
                                        <p:cTn id="48" dur="500"/>
                                        <p:tgtEl>
                                          <p:spTgt spid="47118"/>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heel(1)">
                                      <p:cBhvr>
                                        <p:cTn id="53" dur="20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21" presetClass="entr" presetSubtype="1" fill="hold" grpId="0" nodeType="click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wheel(1)">
                                      <p:cBhvr>
                                        <p:cTn id="58"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3" grpId="0"/>
      <p:bldP spid="47114" grpId="0"/>
      <p:bldP spid="47115" grpId="0"/>
      <p:bldP spid="47118" grpId="0"/>
      <p:bldP spid="47119" grpId="0"/>
      <p:bldP spid="47120" grpId="0"/>
      <p:bldP spid="47121"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a:extLst>
              <a:ext uri="{FF2B5EF4-FFF2-40B4-BE49-F238E27FC236}">
                <a16:creationId xmlns="" xmlns:a16="http://schemas.microsoft.com/office/drawing/2014/main" id="{3D7961B3-9A37-49EE-9ACB-52418A2B9D0E}"/>
              </a:ext>
            </a:extLst>
          </p:cNvPr>
          <p:cNvSpPr txBox="1">
            <a:spLocks noChangeArrowheads="1"/>
          </p:cNvSpPr>
          <p:nvPr/>
        </p:nvSpPr>
        <p:spPr bwMode="auto">
          <a:xfrm>
            <a:off x="1752600" y="228600"/>
            <a:ext cx="70104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b="1" dirty="0">
                <a:solidFill>
                  <a:srgbClr val="003CFA"/>
                </a:solidFill>
                <a:latin typeface="Times New Roman" panose="02020603050405020304" pitchFamily="18" charset="0"/>
                <a:cs typeface="Times New Roman" panose="02020603050405020304" pitchFamily="18" charset="0"/>
              </a:rPr>
              <a:t>Có thể đặt </a:t>
            </a:r>
            <a:r>
              <a:rPr lang="vi-VN" altLang="en-US" sz="2800" b="1" dirty="0">
                <a:solidFill>
                  <a:srgbClr val="FF0000"/>
                </a:solidFill>
                <a:latin typeface="Times New Roman" panose="02020603050405020304" pitchFamily="18" charset="0"/>
                <a:cs typeface="Times New Roman" panose="02020603050405020304" pitchFamily="18" charset="0"/>
              </a:rPr>
              <a:t>dấu ngoặc kép </a:t>
            </a:r>
            <a:r>
              <a:rPr lang="vi-VN" altLang="en-US" sz="2800" b="1" dirty="0">
                <a:solidFill>
                  <a:srgbClr val="003CFA"/>
                </a:solidFill>
                <a:latin typeface="Times New Roman" panose="02020603050405020304" pitchFamily="18" charset="0"/>
                <a:cs typeface="Times New Roman" panose="02020603050405020304" pitchFamily="18" charset="0"/>
              </a:rPr>
              <a:t>vào những chỗ </a:t>
            </a:r>
            <a:r>
              <a:rPr lang="en-US" altLang="en-US" sz="2800" b="1" dirty="0" err="1" smtClean="0">
                <a:solidFill>
                  <a:srgbClr val="003CFA"/>
                </a:solidFill>
                <a:latin typeface="Times New Roman" panose="02020603050405020304" pitchFamily="18" charset="0"/>
                <a:cs typeface="Times New Roman" panose="02020603050405020304" pitchFamily="18" charset="0"/>
              </a:rPr>
              <a:t>nào</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trong</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đoạn</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văn</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sau</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để</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đánh</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dấu</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vi-VN" altLang="en-US" sz="2800" b="1" dirty="0" smtClean="0">
                <a:solidFill>
                  <a:srgbClr val="003CFA"/>
                </a:solidFill>
                <a:latin typeface="Times New Roman" panose="02020603050405020304" pitchFamily="18" charset="0"/>
                <a:cs typeface="Times New Roman" panose="02020603050405020304" pitchFamily="18" charset="0"/>
              </a:rPr>
              <a:t>những </a:t>
            </a:r>
            <a:r>
              <a:rPr lang="vi-VN" altLang="en-US" sz="2800" b="1" dirty="0">
                <a:solidFill>
                  <a:srgbClr val="003CFA"/>
                </a:solidFill>
                <a:latin typeface="Times New Roman" panose="02020603050405020304" pitchFamily="18" charset="0"/>
                <a:cs typeface="Times New Roman" panose="02020603050405020304" pitchFamily="18" charset="0"/>
              </a:rPr>
              <a:t>từ ngữ được dùng với ý nghĩa đặc biệt </a:t>
            </a:r>
            <a:r>
              <a:rPr lang="en-US" altLang="en-US" sz="2800" b="1" dirty="0" smtClean="0">
                <a:solidFill>
                  <a:srgbClr val="003CFA"/>
                </a:solidFill>
                <a:latin typeface="Times New Roman" panose="02020603050405020304" pitchFamily="18" charset="0"/>
                <a:cs typeface="Times New Roman" panose="02020603050405020304" pitchFamily="18" charset="0"/>
              </a:rPr>
              <a:t>?</a:t>
            </a:r>
            <a:endParaRPr lang="vi-VN" altLang="en-US" sz="2800" b="1" dirty="0">
              <a:solidFill>
                <a:srgbClr val="003CFA"/>
              </a:solidFill>
              <a:latin typeface="Times New Roman" panose="02020603050405020304" pitchFamily="18" charset="0"/>
              <a:cs typeface="Times New Roman" panose="02020603050405020304" pitchFamily="18" charset="0"/>
            </a:endParaRPr>
          </a:p>
        </p:txBody>
      </p:sp>
      <p:sp>
        <p:nvSpPr>
          <p:cNvPr id="60419" name="Text Box 3">
            <a:extLst>
              <a:ext uri="{FF2B5EF4-FFF2-40B4-BE49-F238E27FC236}">
                <a16:creationId xmlns="" xmlns:a16="http://schemas.microsoft.com/office/drawing/2014/main" id="{D8CD268D-589A-49E7-85FA-E3EEE31347C6}"/>
              </a:ext>
            </a:extLst>
          </p:cNvPr>
          <p:cNvSpPr txBox="1">
            <a:spLocks noChangeArrowheads="1"/>
          </p:cNvSpPr>
          <p:nvPr/>
        </p:nvSpPr>
        <p:spPr bwMode="auto">
          <a:xfrm>
            <a:off x="342900" y="1981200"/>
            <a:ext cx="84582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a:latin typeface="Times New Roman" panose="02020603050405020304" pitchFamily="18" charset="0"/>
                <a:cs typeface="Times New Roman" panose="02020603050405020304" pitchFamily="18" charset="0"/>
              </a:rPr>
              <a:t>       Lớp chúng tôi tổ chức cuộc bình chọn Người giàu có nhất. Đoạt danh hiệu trong cuộc thi này là cậu Long, bạn thân nhất của tôi. Cậu ta có cả một  gia tài  khổng lồ về sách các loại: sách bách khoa tri thức học sinh, từ điển tiếng Anh, sách bài tập toán và tiếng Việt, sách dạy chơi cờ vua, sách dạy tập y-ô-ga, sách dạy chơi đàn oóc...</a:t>
            </a:r>
          </a:p>
        </p:txBody>
      </p:sp>
      <p:sp>
        <p:nvSpPr>
          <p:cNvPr id="5124" name="Rectangle 8">
            <a:extLst>
              <a:ext uri="{FF2B5EF4-FFF2-40B4-BE49-F238E27FC236}">
                <a16:creationId xmlns="" xmlns:a16="http://schemas.microsoft.com/office/drawing/2014/main" id="{8F93864E-AC44-49CB-AAB0-47852E7BB3B7}"/>
              </a:ext>
            </a:extLst>
          </p:cNvPr>
          <p:cNvSpPr>
            <a:spLocks noChangeArrowheads="1"/>
          </p:cNvSpPr>
          <p:nvPr/>
        </p:nvSpPr>
        <p:spPr bwMode="auto">
          <a:xfrm>
            <a:off x="327143" y="196850"/>
            <a:ext cx="109196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vi-VN" altLang="en-US" sz="2800" b="1" u="sng">
                <a:solidFill>
                  <a:srgbClr val="FF0000"/>
                </a:solidFill>
                <a:latin typeface="Times New Roman" panose="02020603050405020304" pitchFamily="18" charset="0"/>
                <a:cs typeface="Times New Roman" panose="02020603050405020304" pitchFamily="18" charset="0"/>
              </a:rPr>
              <a:t>B</a:t>
            </a:r>
            <a:r>
              <a:rPr lang="en-US" altLang="en-US" sz="2800" b="1" u="sng">
                <a:solidFill>
                  <a:srgbClr val="FF0000"/>
                </a:solidFill>
                <a:latin typeface="Times New Roman" panose="02020603050405020304" pitchFamily="18" charset="0"/>
                <a:cs typeface="Times New Roman" panose="02020603050405020304" pitchFamily="18" charset="0"/>
              </a:rPr>
              <a:t>ài </a:t>
            </a:r>
            <a:r>
              <a:rPr lang="vi-VN" altLang="en-US" sz="2800" b="1" u="sng">
                <a:solidFill>
                  <a:srgbClr val="FF0000"/>
                </a:solidFill>
                <a:latin typeface="Times New Roman" panose="02020603050405020304" pitchFamily="18" charset="0"/>
                <a:cs typeface="Times New Roman" panose="02020603050405020304" pitchFamily="18" charset="0"/>
              </a:rPr>
              <a:t>2:</a:t>
            </a:r>
            <a:endParaRPr lang="en-US" altLang="en-US" sz="2800" b="1" u="sng">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 to="" calcmode="lin" valueType="num">
                                      <p:cBhvr>
                                        <p:cTn id="7" dur="1" fill="hold"/>
                                        <p:tgtEl>
                                          <p:spTgt spid="60418"/>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0419"/>
                                        </p:tgtEl>
                                        <p:attrNameLst>
                                          <p:attrName>style.visibility</p:attrName>
                                        </p:attrNameLst>
                                      </p:cBhvr>
                                      <p:to>
                                        <p:strVal val="visible"/>
                                      </p:to>
                                    </p:set>
                                    <p:animEffect transition="in" filter="wipe(down)">
                                      <p:cBhvr>
                                        <p:cTn id="12" dur="580">
                                          <p:stCondLst>
                                            <p:cond delay="0"/>
                                          </p:stCondLst>
                                        </p:cTn>
                                        <p:tgtEl>
                                          <p:spTgt spid="60419"/>
                                        </p:tgtEl>
                                      </p:cBhvr>
                                    </p:animEffect>
                                    <p:anim calcmode="lin" valueType="num">
                                      <p:cBhvr>
                                        <p:cTn id="13" dur="1822" tmFilter="0,0; 0.14,0.36; 0.43,0.73; 0.71,0.91; 1.0,1.0">
                                          <p:stCondLst>
                                            <p:cond delay="0"/>
                                          </p:stCondLst>
                                        </p:cTn>
                                        <p:tgtEl>
                                          <p:spTgt spid="60419"/>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0419"/>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0419"/>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0419"/>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0419"/>
                                        </p:tgtEl>
                                        <p:attrNameLst>
                                          <p:attrName>ppt_y</p:attrName>
                                        </p:attrNameLst>
                                      </p:cBhvr>
                                      <p:tavLst>
                                        <p:tav tm="0" fmla="#ppt_y-sin(pi*$)/81">
                                          <p:val>
                                            <p:fltVal val="0"/>
                                          </p:val>
                                        </p:tav>
                                        <p:tav tm="100000">
                                          <p:val>
                                            <p:fltVal val="1"/>
                                          </p:val>
                                        </p:tav>
                                      </p:tavLst>
                                    </p:anim>
                                    <p:animScale>
                                      <p:cBhvr>
                                        <p:cTn id="18" dur="26">
                                          <p:stCondLst>
                                            <p:cond delay="650"/>
                                          </p:stCondLst>
                                        </p:cTn>
                                        <p:tgtEl>
                                          <p:spTgt spid="60419"/>
                                        </p:tgtEl>
                                      </p:cBhvr>
                                      <p:to x="100000" y="60000"/>
                                    </p:animScale>
                                    <p:animScale>
                                      <p:cBhvr>
                                        <p:cTn id="19" dur="166" decel="50000">
                                          <p:stCondLst>
                                            <p:cond delay="676"/>
                                          </p:stCondLst>
                                        </p:cTn>
                                        <p:tgtEl>
                                          <p:spTgt spid="60419"/>
                                        </p:tgtEl>
                                      </p:cBhvr>
                                      <p:to x="100000" y="100000"/>
                                    </p:animScale>
                                    <p:animScale>
                                      <p:cBhvr>
                                        <p:cTn id="20" dur="26">
                                          <p:stCondLst>
                                            <p:cond delay="1312"/>
                                          </p:stCondLst>
                                        </p:cTn>
                                        <p:tgtEl>
                                          <p:spTgt spid="60419"/>
                                        </p:tgtEl>
                                      </p:cBhvr>
                                      <p:to x="100000" y="80000"/>
                                    </p:animScale>
                                    <p:animScale>
                                      <p:cBhvr>
                                        <p:cTn id="21" dur="166" decel="50000">
                                          <p:stCondLst>
                                            <p:cond delay="1338"/>
                                          </p:stCondLst>
                                        </p:cTn>
                                        <p:tgtEl>
                                          <p:spTgt spid="60419"/>
                                        </p:tgtEl>
                                      </p:cBhvr>
                                      <p:to x="100000" y="100000"/>
                                    </p:animScale>
                                    <p:animScale>
                                      <p:cBhvr>
                                        <p:cTn id="22" dur="26">
                                          <p:stCondLst>
                                            <p:cond delay="1642"/>
                                          </p:stCondLst>
                                        </p:cTn>
                                        <p:tgtEl>
                                          <p:spTgt spid="60419"/>
                                        </p:tgtEl>
                                      </p:cBhvr>
                                      <p:to x="100000" y="90000"/>
                                    </p:animScale>
                                    <p:animScale>
                                      <p:cBhvr>
                                        <p:cTn id="23" dur="166" decel="50000">
                                          <p:stCondLst>
                                            <p:cond delay="1668"/>
                                          </p:stCondLst>
                                        </p:cTn>
                                        <p:tgtEl>
                                          <p:spTgt spid="60419"/>
                                        </p:tgtEl>
                                      </p:cBhvr>
                                      <p:to x="100000" y="100000"/>
                                    </p:animScale>
                                    <p:animScale>
                                      <p:cBhvr>
                                        <p:cTn id="24" dur="26">
                                          <p:stCondLst>
                                            <p:cond delay="1808"/>
                                          </p:stCondLst>
                                        </p:cTn>
                                        <p:tgtEl>
                                          <p:spTgt spid="60419"/>
                                        </p:tgtEl>
                                      </p:cBhvr>
                                      <p:to x="100000" y="95000"/>
                                    </p:animScale>
                                    <p:animScale>
                                      <p:cBhvr>
                                        <p:cTn id="25" dur="166" decel="50000">
                                          <p:stCondLst>
                                            <p:cond delay="1834"/>
                                          </p:stCondLst>
                                        </p:cTn>
                                        <p:tgtEl>
                                          <p:spTgt spid="6041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7" name="Text Box 11">
            <a:extLst>
              <a:ext uri="{FF2B5EF4-FFF2-40B4-BE49-F238E27FC236}">
                <a16:creationId xmlns="" xmlns:a16="http://schemas.microsoft.com/office/drawing/2014/main" id="{853D2308-1A64-4439-BBF5-76BC61DB5434}"/>
              </a:ext>
            </a:extLst>
          </p:cNvPr>
          <p:cNvSpPr txBox="1">
            <a:spLocks noChangeArrowheads="1"/>
          </p:cNvSpPr>
          <p:nvPr/>
        </p:nvSpPr>
        <p:spPr bwMode="auto">
          <a:xfrm>
            <a:off x="167640" y="2012841"/>
            <a:ext cx="882396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a:latin typeface="Times New Roman" panose="02020603050405020304" pitchFamily="18" charset="0"/>
                <a:cs typeface="Times New Roman" panose="02020603050405020304" pitchFamily="18" charset="0"/>
              </a:rPr>
              <a:t>       Lớp chúng tôi tổ chức cuộc bình chọn </a:t>
            </a:r>
            <a:r>
              <a:rPr lang="vi-VN" altLang="en-US" sz="2800">
                <a:solidFill>
                  <a:srgbClr val="003CFA"/>
                </a:solidFill>
                <a:latin typeface="Times New Roman" panose="02020603050405020304" pitchFamily="18" charset="0"/>
                <a:cs typeface="Times New Roman" panose="02020603050405020304" pitchFamily="18" charset="0"/>
              </a:rPr>
              <a:t>Người giàu</a:t>
            </a:r>
            <a:r>
              <a:rPr lang="vi-VN" altLang="en-US" sz="2800">
                <a:latin typeface="Times New Roman" panose="02020603050405020304" pitchFamily="18" charset="0"/>
                <a:cs typeface="Times New Roman" panose="02020603050405020304" pitchFamily="18" charset="0"/>
              </a:rPr>
              <a:t> </a:t>
            </a:r>
            <a:r>
              <a:rPr lang="vi-VN" altLang="en-US" sz="2800">
                <a:solidFill>
                  <a:srgbClr val="003CFA"/>
                </a:solidFill>
                <a:latin typeface="Times New Roman" panose="02020603050405020304" pitchFamily="18" charset="0"/>
                <a:cs typeface="Times New Roman" panose="02020603050405020304" pitchFamily="18" charset="0"/>
              </a:rPr>
              <a:t>có nhất</a:t>
            </a:r>
            <a:r>
              <a:rPr lang="vi-VN" altLang="en-US" sz="2800">
                <a:latin typeface="Times New Roman" panose="02020603050405020304" pitchFamily="18" charset="0"/>
                <a:cs typeface="Times New Roman" panose="02020603050405020304" pitchFamily="18" charset="0"/>
              </a:rPr>
              <a:t>. Đoạt danh hiệu trong cuộc thi này là cậu Long, bạn thân nhất của tôi. Cậu ta có cả một  </a:t>
            </a:r>
            <a:r>
              <a:rPr lang="vi-VN" altLang="en-US" sz="2800">
                <a:solidFill>
                  <a:srgbClr val="003CFA"/>
                </a:solidFill>
                <a:latin typeface="Times New Roman" panose="02020603050405020304" pitchFamily="18" charset="0"/>
                <a:cs typeface="Times New Roman" panose="02020603050405020304" pitchFamily="18" charset="0"/>
              </a:rPr>
              <a:t>gia tài</a:t>
            </a:r>
            <a:r>
              <a:rPr lang="vi-VN" altLang="en-US" sz="2800">
                <a:latin typeface="Times New Roman" panose="02020603050405020304" pitchFamily="18" charset="0"/>
                <a:cs typeface="Times New Roman" panose="02020603050405020304" pitchFamily="18" charset="0"/>
              </a:rPr>
              <a:t>  khổng lồ về sách các loại: sách bách khoa tri thức học sinh, từ điển tiếng Anh, sách bài tập toán và tiếng Việt, sách dạy chơi cờ vua, sách dạy tập y-ô-ga, sách dạy chơi đàn oóc...</a:t>
            </a:r>
          </a:p>
        </p:txBody>
      </p:sp>
      <p:sp>
        <p:nvSpPr>
          <p:cNvPr id="50188" name="Text Box 12">
            <a:extLst>
              <a:ext uri="{FF2B5EF4-FFF2-40B4-BE49-F238E27FC236}">
                <a16:creationId xmlns="" xmlns:a16="http://schemas.microsoft.com/office/drawing/2014/main" id="{64E4FB52-FF49-4FB2-A20A-56E0932AB011}"/>
              </a:ext>
            </a:extLst>
          </p:cNvPr>
          <p:cNvSpPr txBox="1">
            <a:spLocks noChangeArrowheads="1"/>
          </p:cNvSpPr>
          <p:nvPr/>
        </p:nvSpPr>
        <p:spPr bwMode="auto">
          <a:xfrm>
            <a:off x="6477000" y="1946222"/>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b="1">
                <a:solidFill>
                  <a:srgbClr val="FF0000"/>
                </a:solidFill>
                <a:latin typeface="Times New Roman" panose="02020603050405020304" pitchFamily="18" charset="0"/>
                <a:cs typeface="Times New Roman" panose="02020603050405020304" pitchFamily="18" charset="0"/>
              </a:rPr>
              <a:t>“</a:t>
            </a:r>
          </a:p>
        </p:txBody>
      </p:sp>
      <p:sp>
        <p:nvSpPr>
          <p:cNvPr id="50191" name="Text Box 15">
            <a:extLst>
              <a:ext uri="{FF2B5EF4-FFF2-40B4-BE49-F238E27FC236}">
                <a16:creationId xmlns="" xmlns:a16="http://schemas.microsoft.com/office/drawing/2014/main" id="{99AAFC56-A059-44AB-B41B-3D3844F73E22}"/>
              </a:ext>
            </a:extLst>
          </p:cNvPr>
          <p:cNvSpPr txBox="1">
            <a:spLocks noChangeArrowheads="1"/>
          </p:cNvSpPr>
          <p:nvPr/>
        </p:nvSpPr>
        <p:spPr bwMode="auto">
          <a:xfrm>
            <a:off x="5196840" y="2771597"/>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b="1">
                <a:solidFill>
                  <a:srgbClr val="FF0000"/>
                </a:solidFill>
                <a:latin typeface="Times New Roman" panose="02020603050405020304" pitchFamily="18" charset="0"/>
                <a:cs typeface="Times New Roman" panose="02020603050405020304" pitchFamily="18" charset="0"/>
              </a:rPr>
              <a:t>“</a:t>
            </a:r>
          </a:p>
        </p:txBody>
      </p:sp>
      <p:sp>
        <p:nvSpPr>
          <p:cNvPr id="50192" name="Text Box 16">
            <a:extLst>
              <a:ext uri="{FF2B5EF4-FFF2-40B4-BE49-F238E27FC236}">
                <a16:creationId xmlns="" xmlns:a16="http://schemas.microsoft.com/office/drawing/2014/main" id="{7F6E5DC1-89B6-4962-AD8E-4F62FE054318}"/>
              </a:ext>
            </a:extLst>
          </p:cNvPr>
          <p:cNvSpPr txBox="1">
            <a:spLocks noChangeArrowheads="1"/>
          </p:cNvSpPr>
          <p:nvPr/>
        </p:nvSpPr>
        <p:spPr bwMode="auto">
          <a:xfrm>
            <a:off x="6179820" y="2771597"/>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b="1">
                <a:solidFill>
                  <a:srgbClr val="FF0000"/>
                </a:solidFill>
                <a:latin typeface="Times New Roman" panose="02020603050405020304" pitchFamily="18" charset="0"/>
                <a:cs typeface="Times New Roman" panose="02020603050405020304" pitchFamily="18" charset="0"/>
              </a:rPr>
              <a:t>”</a:t>
            </a:r>
          </a:p>
        </p:txBody>
      </p:sp>
      <p:sp>
        <p:nvSpPr>
          <p:cNvPr id="50193" name="Text Box 17">
            <a:extLst>
              <a:ext uri="{FF2B5EF4-FFF2-40B4-BE49-F238E27FC236}">
                <a16:creationId xmlns="" xmlns:a16="http://schemas.microsoft.com/office/drawing/2014/main" id="{A9EB0C32-314A-4C27-B087-DDB232550B57}"/>
              </a:ext>
            </a:extLst>
          </p:cNvPr>
          <p:cNvSpPr txBox="1">
            <a:spLocks noChangeArrowheads="1"/>
          </p:cNvSpPr>
          <p:nvPr/>
        </p:nvSpPr>
        <p:spPr bwMode="auto">
          <a:xfrm>
            <a:off x="787166" y="2346960"/>
            <a:ext cx="68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b="1">
                <a:solidFill>
                  <a:srgbClr val="FF0000"/>
                </a:solidFill>
                <a:latin typeface="Times New Roman" panose="02020603050405020304" pitchFamily="18" charset="0"/>
                <a:cs typeface="Times New Roman" panose="02020603050405020304" pitchFamily="18" charset="0"/>
              </a:rPr>
              <a:t>”</a:t>
            </a:r>
          </a:p>
        </p:txBody>
      </p:sp>
      <p:sp>
        <p:nvSpPr>
          <p:cNvPr id="6152" name="Rectangle 8">
            <a:extLst>
              <a:ext uri="{FF2B5EF4-FFF2-40B4-BE49-F238E27FC236}">
                <a16:creationId xmlns="" xmlns:a16="http://schemas.microsoft.com/office/drawing/2014/main" id="{4A89E808-1D0E-4F39-BD5D-797FF8E5F891}"/>
              </a:ext>
            </a:extLst>
          </p:cNvPr>
          <p:cNvSpPr>
            <a:spLocks noChangeArrowheads="1"/>
          </p:cNvSpPr>
          <p:nvPr/>
        </p:nvSpPr>
        <p:spPr bwMode="auto">
          <a:xfrm>
            <a:off x="441960" y="255974"/>
            <a:ext cx="109196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vi-VN" altLang="en-US" sz="2800" b="1" u="sng">
                <a:solidFill>
                  <a:srgbClr val="FF0000"/>
                </a:solidFill>
                <a:latin typeface="Times New Roman" panose="02020603050405020304" pitchFamily="18" charset="0"/>
                <a:cs typeface="Times New Roman" panose="02020603050405020304" pitchFamily="18" charset="0"/>
              </a:rPr>
              <a:t>B</a:t>
            </a:r>
            <a:r>
              <a:rPr lang="en-US" altLang="en-US" sz="2800" b="1" u="sng">
                <a:solidFill>
                  <a:srgbClr val="FF0000"/>
                </a:solidFill>
                <a:latin typeface="Times New Roman" panose="02020603050405020304" pitchFamily="18" charset="0"/>
                <a:cs typeface="Times New Roman" panose="02020603050405020304" pitchFamily="18" charset="0"/>
              </a:rPr>
              <a:t>ài </a:t>
            </a:r>
            <a:r>
              <a:rPr lang="vi-VN" altLang="en-US" sz="2800" b="1" u="sng">
                <a:solidFill>
                  <a:srgbClr val="FF0000"/>
                </a:solidFill>
                <a:latin typeface="Times New Roman" panose="02020603050405020304" pitchFamily="18" charset="0"/>
                <a:cs typeface="Times New Roman" panose="02020603050405020304" pitchFamily="18" charset="0"/>
              </a:rPr>
              <a:t>2:</a:t>
            </a:r>
            <a:endParaRPr lang="en-US" altLang="en-US" sz="2800" b="1" u="sng">
              <a:solidFill>
                <a:srgbClr val="FF0000"/>
              </a:solidFill>
              <a:latin typeface="Times New Roman" panose="02020603050405020304" pitchFamily="18" charset="0"/>
              <a:cs typeface="Times New Roman" panose="02020603050405020304" pitchFamily="18" charset="0"/>
            </a:endParaRPr>
          </a:p>
        </p:txBody>
      </p:sp>
      <p:sp>
        <p:nvSpPr>
          <p:cNvPr id="9" name="Text Box 2">
            <a:extLst>
              <a:ext uri="{FF2B5EF4-FFF2-40B4-BE49-F238E27FC236}">
                <a16:creationId xmlns="" xmlns:a16="http://schemas.microsoft.com/office/drawing/2014/main" id="{3D7961B3-9A37-49EE-9ACB-52418A2B9D0E}"/>
              </a:ext>
            </a:extLst>
          </p:cNvPr>
          <p:cNvSpPr txBox="1">
            <a:spLocks noChangeArrowheads="1"/>
          </p:cNvSpPr>
          <p:nvPr/>
        </p:nvSpPr>
        <p:spPr bwMode="auto">
          <a:xfrm>
            <a:off x="1752600" y="228600"/>
            <a:ext cx="70104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b="1" dirty="0">
                <a:solidFill>
                  <a:srgbClr val="003CFA"/>
                </a:solidFill>
                <a:latin typeface="Times New Roman" panose="02020603050405020304" pitchFamily="18" charset="0"/>
                <a:cs typeface="Times New Roman" panose="02020603050405020304" pitchFamily="18" charset="0"/>
              </a:rPr>
              <a:t>Có thể đặt </a:t>
            </a:r>
            <a:r>
              <a:rPr lang="vi-VN" altLang="en-US" sz="2800" b="1" dirty="0">
                <a:solidFill>
                  <a:srgbClr val="FF0000"/>
                </a:solidFill>
                <a:latin typeface="Times New Roman" panose="02020603050405020304" pitchFamily="18" charset="0"/>
                <a:cs typeface="Times New Roman" panose="02020603050405020304" pitchFamily="18" charset="0"/>
              </a:rPr>
              <a:t>dấu ngoặc kép </a:t>
            </a:r>
            <a:r>
              <a:rPr lang="vi-VN" altLang="en-US" sz="2800" b="1" dirty="0">
                <a:solidFill>
                  <a:srgbClr val="003CFA"/>
                </a:solidFill>
                <a:latin typeface="Times New Roman" panose="02020603050405020304" pitchFamily="18" charset="0"/>
                <a:cs typeface="Times New Roman" panose="02020603050405020304" pitchFamily="18" charset="0"/>
              </a:rPr>
              <a:t>vào những chỗ </a:t>
            </a:r>
            <a:r>
              <a:rPr lang="en-US" altLang="en-US" sz="2800" b="1" dirty="0" err="1" smtClean="0">
                <a:solidFill>
                  <a:srgbClr val="003CFA"/>
                </a:solidFill>
                <a:latin typeface="Times New Roman" panose="02020603050405020304" pitchFamily="18" charset="0"/>
                <a:cs typeface="Times New Roman" panose="02020603050405020304" pitchFamily="18" charset="0"/>
              </a:rPr>
              <a:t>nào</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trong</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đoạn</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văn</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sau</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để</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đánh</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en-US" altLang="en-US" sz="2800" b="1" dirty="0" err="1" smtClean="0">
                <a:solidFill>
                  <a:srgbClr val="003CFA"/>
                </a:solidFill>
                <a:latin typeface="Times New Roman" panose="02020603050405020304" pitchFamily="18" charset="0"/>
                <a:cs typeface="Times New Roman" panose="02020603050405020304" pitchFamily="18" charset="0"/>
              </a:rPr>
              <a:t>dấu</a:t>
            </a:r>
            <a:r>
              <a:rPr lang="en-US" altLang="en-US" sz="2800" b="1" dirty="0" smtClean="0">
                <a:solidFill>
                  <a:srgbClr val="003CFA"/>
                </a:solidFill>
                <a:latin typeface="Times New Roman" panose="02020603050405020304" pitchFamily="18" charset="0"/>
                <a:cs typeface="Times New Roman" panose="02020603050405020304" pitchFamily="18" charset="0"/>
              </a:rPr>
              <a:t> </a:t>
            </a:r>
            <a:r>
              <a:rPr lang="vi-VN" altLang="en-US" sz="2800" b="1" dirty="0" smtClean="0">
                <a:solidFill>
                  <a:srgbClr val="003CFA"/>
                </a:solidFill>
                <a:latin typeface="Times New Roman" panose="02020603050405020304" pitchFamily="18" charset="0"/>
                <a:cs typeface="Times New Roman" panose="02020603050405020304" pitchFamily="18" charset="0"/>
              </a:rPr>
              <a:t>những </a:t>
            </a:r>
            <a:r>
              <a:rPr lang="vi-VN" altLang="en-US" sz="2800" b="1" dirty="0">
                <a:solidFill>
                  <a:srgbClr val="003CFA"/>
                </a:solidFill>
                <a:latin typeface="Times New Roman" panose="02020603050405020304" pitchFamily="18" charset="0"/>
                <a:cs typeface="Times New Roman" panose="02020603050405020304" pitchFamily="18" charset="0"/>
              </a:rPr>
              <a:t>từ ngữ được dùng với ý nghĩa đặc biệt </a:t>
            </a:r>
            <a:r>
              <a:rPr lang="en-US" altLang="en-US" sz="2800" b="1" dirty="0" smtClean="0">
                <a:solidFill>
                  <a:srgbClr val="003CFA"/>
                </a:solidFill>
                <a:latin typeface="Times New Roman" panose="02020603050405020304" pitchFamily="18" charset="0"/>
                <a:cs typeface="Times New Roman" panose="02020603050405020304" pitchFamily="18" charset="0"/>
              </a:rPr>
              <a:t>?</a:t>
            </a:r>
            <a:endParaRPr lang="vi-VN" altLang="en-US" sz="2800" b="1" dirty="0">
              <a:solidFill>
                <a:srgbClr val="003CFA"/>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0187"/>
                                        </p:tgtEl>
                                        <p:attrNameLst>
                                          <p:attrName>style.visibility</p:attrName>
                                        </p:attrNameLst>
                                      </p:cBhvr>
                                      <p:to>
                                        <p:strVal val="visible"/>
                                      </p:to>
                                    </p:set>
                                    <p:animEffect transition="in" filter="fade">
                                      <p:cBhvr>
                                        <p:cTn id="7" dur="1000"/>
                                        <p:tgtEl>
                                          <p:spTgt spid="50187"/>
                                        </p:tgtEl>
                                      </p:cBhvr>
                                    </p:animEffect>
                                    <p:anim calcmode="lin" valueType="num">
                                      <p:cBhvr>
                                        <p:cTn id="8" dur="1000" fill="hold"/>
                                        <p:tgtEl>
                                          <p:spTgt spid="50187"/>
                                        </p:tgtEl>
                                        <p:attrNameLst>
                                          <p:attrName>ppt_x</p:attrName>
                                        </p:attrNameLst>
                                      </p:cBhvr>
                                      <p:tavLst>
                                        <p:tav tm="0">
                                          <p:val>
                                            <p:strVal val="#ppt_x"/>
                                          </p:val>
                                        </p:tav>
                                        <p:tav tm="100000">
                                          <p:val>
                                            <p:strVal val="#ppt_x"/>
                                          </p:val>
                                        </p:tav>
                                      </p:tavLst>
                                    </p:anim>
                                    <p:anim calcmode="lin" valueType="num">
                                      <p:cBhvr>
                                        <p:cTn id="9" dur="1000" fill="hold"/>
                                        <p:tgtEl>
                                          <p:spTgt spid="5018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4" presetClass="entr" presetSubtype="0" fill="hold" grpId="0" nodeType="clickEffect">
                                  <p:stCondLst>
                                    <p:cond delay="0"/>
                                  </p:stCondLst>
                                  <p:childTnLst>
                                    <p:set>
                                      <p:cBhvr>
                                        <p:cTn id="13" dur="1" fill="hold">
                                          <p:stCondLst>
                                            <p:cond delay="0"/>
                                          </p:stCondLst>
                                        </p:cTn>
                                        <p:tgtEl>
                                          <p:spTgt spid="50188"/>
                                        </p:tgtEl>
                                        <p:attrNameLst>
                                          <p:attrName>style.visibility</p:attrName>
                                        </p:attrNameLst>
                                      </p:cBhvr>
                                      <p:to>
                                        <p:strVal val="visible"/>
                                      </p:to>
                                    </p:set>
                                    <p:anim to="" calcmode="lin" valueType="num">
                                      <p:cBhvr>
                                        <p:cTn id="14" dur="1" fill="hold"/>
                                        <p:tgtEl>
                                          <p:spTgt spid="50188"/>
                                        </p:tgtEl>
                                        <p:attrNameLst>
                                          <p:attrName/>
                                        </p:attrNameLst>
                                      </p:cBhvr>
                                    </p:anim>
                                  </p:childTnLst>
                                </p:cTn>
                              </p:par>
                              <p:par>
                                <p:cTn id="15" presetID="24" presetClass="entr" presetSubtype="0" fill="hold" grpId="0" nodeType="withEffect">
                                  <p:stCondLst>
                                    <p:cond delay="0"/>
                                  </p:stCondLst>
                                  <p:childTnLst>
                                    <p:set>
                                      <p:cBhvr>
                                        <p:cTn id="16" dur="1" fill="hold">
                                          <p:stCondLst>
                                            <p:cond delay="0"/>
                                          </p:stCondLst>
                                        </p:cTn>
                                        <p:tgtEl>
                                          <p:spTgt spid="50193"/>
                                        </p:tgtEl>
                                        <p:attrNameLst>
                                          <p:attrName>style.visibility</p:attrName>
                                        </p:attrNameLst>
                                      </p:cBhvr>
                                      <p:to>
                                        <p:strVal val="visible"/>
                                      </p:to>
                                    </p:set>
                                    <p:anim to="" calcmode="lin" valueType="num">
                                      <p:cBhvr>
                                        <p:cTn id="17" dur="1" fill="hold"/>
                                        <p:tgtEl>
                                          <p:spTgt spid="50193"/>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0191"/>
                                        </p:tgtEl>
                                        <p:attrNameLst>
                                          <p:attrName>style.visibility</p:attrName>
                                        </p:attrNameLst>
                                      </p:cBhvr>
                                      <p:to>
                                        <p:strVal val="visible"/>
                                      </p:to>
                                    </p:set>
                                    <p:anim to="" calcmode="lin" valueType="num">
                                      <p:cBhvr>
                                        <p:cTn id="22" dur="1" fill="hold"/>
                                        <p:tgtEl>
                                          <p:spTgt spid="50191"/>
                                        </p:tgtEl>
                                        <p:attrNameLst>
                                          <p:attrName/>
                                        </p:attrNameLst>
                                      </p:cBhvr>
                                    </p:anim>
                                  </p:childTnLst>
                                </p:cTn>
                              </p:par>
                              <p:par>
                                <p:cTn id="23" presetID="24" presetClass="entr" presetSubtype="0" fill="hold" grpId="0" nodeType="withEffect">
                                  <p:stCondLst>
                                    <p:cond delay="0"/>
                                  </p:stCondLst>
                                  <p:childTnLst>
                                    <p:set>
                                      <p:cBhvr>
                                        <p:cTn id="24" dur="1" fill="hold">
                                          <p:stCondLst>
                                            <p:cond delay="0"/>
                                          </p:stCondLst>
                                        </p:cTn>
                                        <p:tgtEl>
                                          <p:spTgt spid="50192"/>
                                        </p:tgtEl>
                                        <p:attrNameLst>
                                          <p:attrName>style.visibility</p:attrName>
                                        </p:attrNameLst>
                                      </p:cBhvr>
                                      <p:to>
                                        <p:strVal val="visible"/>
                                      </p:to>
                                    </p:set>
                                    <p:anim to="" calcmode="lin" valueType="num">
                                      <p:cBhvr>
                                        <p:cTn id="25" dur="1" fill="hold"/>
                                        <p:tgtEl>
                                          <p:spTgt spid="50192"/>
                                        </p:tgtEl>
                                        <p:attrNameLst>
                                          <p:attrName/>
                                        </p:attrNameLst>
                                      </p:cBhvr>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6" presetClass="emph" presetSubtype="0" repeatCount="10000" fill="hold" grpId="1" nodeType="clickEffect">
                                  <p:stCondLst>
                                    <p:cond delay="0"/>
                                  </p:stCondLst>
                                  <p:childTnLst>
                                    <p:animEffect transition="out" filter="fade">
                                      <p:cBhvr>
                                        <p:cTn id="29" dur="500" tmFilter="0, 0; .2, .5; .8, .5; 1, 0"/>
                                        <p:tgtEl>
                                          <p:spTgt spid="50193"/>
                                        </p:tgtEl>
                                      </p:cBhvr>
                                    </p:animEffect>
                                    <p:animScale>
                                      <p:cBhvr>
                                        <p:cTn id="30" dur="250" autoRev="1" fill="hold"/>
                                        <p:tgtEl>
                                          <p:spTgt spid="50193"/>
                                        </p:tgtEl>
                                      </p:cBhvr>
                                      <p:by x="105000" y="105000"/>
                                    </p:animScale>
                                  </p:childTnLst>
                                </p:cTn>
                              </p:par>
                              <p:par>
                                <p:cTn id="31" presetID="26" presetClass="emph" presetSubtype="0" repeatCount="10000" fill="hold" grpId="1" nodeType="withEffect">
                                  <p:stCondLst>
                                    <p:cond delay="0"/>
                                  </p:stCondLst>
                                  <p:childTnLst>
                                    <p:animEffect transition="out" filter="fade">
                                      <p:cBhvr>
                                        <p:cTn id="32" dur="500" tmFilter="0, 0; .2, .5; .8, .5; 1, 0"/>
                                        <p:tgtEl>
                                          <p:spTgt spid="50188"/>
                                        </p:tgtEl>
                                      </p:cBhvr>
                                    </p:animEffect>
                                    <p:animScale>
                                      <p:cBhvr>
                                        <p:cTn id="33" dur="250" autoRev="1" fill="hold"/>
                                        <p:tgtEl>
                                          <p:spTgt spid="50188"/>
                                        </p:tgtEl>
                                      </p:cBhvr>
                                      <p:by x="105000" y="105000"/>
                                    </p:animScale>
                                  </p:childTnLst>
                                </p:cTn>
                              </p:par>
                              <p:par>
                                <p:cTn id="34" presetID="26" presetClass="emph" presetSubtype="0" repeatCount="10000" fill="hold" grpId="1" nodeType="withEffect">
                                  <p:stCondLst>
                                    <p:cond delay="0"/>
                                  </p:stCondLst>
                                  <p:childTnLst>
                                    <p:animEffect transition="out" filter="fade">
                                      <p:cBhvr>
                                        <p:cTn id="35" dur="500" tmFilter="0, 0; .2, .5; .8, .5; 1, 0"/>
                                        <p:tgtEl>
                                          <p:spTgt spid="50191"/>
                                        </p:tgtEl>
                                      </p:cBhvr>
                                    </p:animEffect>
                                    <p:animScale>
                                      <p:cBhvr>
                                        <p:cTn id="36" dur="250" autoRev="1" fill="hold"/>
                                        <p:tgtEl>
                                          <p:spTgt spid="50191"/>
                                        </p:tgtEl>
                                      </p:cBhvr>
                                      <p:by x="105000" y="105000"/>
                                    </p:animScale>
                                  </p:childTnLst>
                                </p:cTn>
                              </p:par>
                              <p:par>
                                <p:cTn id="37" presetID="26" presetClass="emph" presetSubtype="0" repeatCount="10000" fill="hold" grpId="1" nodeType="withEffect">
                                  <p:stCondLst>
                                    <p:cond delay="0"/>
                                  </p:stCondLst>
                                  <p:childTnLst>
                                    <p:animEffect transition="out" filter="fade">
                                      <p:cBhvr>
                                        <p:cTn id="38" dur="500" tmFilter="0, 0; .2, .5; .8, .5; 1, 0"/>
                                        <p:tgtEl>
                                          <p:spTgt spid="50192"/>
                                        </p:tgtEl>
                                      </p:cBhvr>
                                    </p:animEffect>
                                    <p:animScale>
                                      <p:cBhvr>
                                        <p:cTn id="39" dur="250" autoRev="1" fill="hold"/>
                                        <p:tgtEl>
                                          <p:spTgt spid="5019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7" grpId="0"/>
      <p:bldP spid="50188" grpId="0"/>
      <p:bldP spid="50188" grpId="1"/>
      <p:bldP spid="50191" grpId="0"/>
      <p:bldP spid="50191" grpId="1"/>
      <p:bldP spid="50192" grpId="0"/>
      <p:bldP spid="50192" grpId="1"/>
      <p:bldP spid="50193" grpId="0"/>
      <p:bldP spid="50193"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7" name="Text Box 9">
            <a:extLst>
              <a:ext uri="{FF2B5EF4-FFF2-40B4-BE49-F238E27FC236}">
                <a16:creationId xmlns="" xmlns:a16="http://schemas.microsoft.com/office/drawing/2014/main" id="{CEE42E6A-6110-4162-8B67-7DE7DA81B6F9}"/>
              </a:ext>
            </a:extLst>
          </p:cNvPr>
          <p:cNvSpPr txBox="1">
            <a:spLocks noChangeArrowheads="1"/>
          </p:cNvSpPr>
          <p:nvPr/>
        </p:nvSpPr>
        <p:spPr bwMode="auto">
          <a:xfrm>
            <a:off x="1562734" y="274766"/>
            <a:ext cx="720026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vi-VN" altLang="en-US" sz="2800" dirty="0">
                <a:solidFill>
                  <a:srgbClr val="003CFA"/>
                </a:solidFill>
                <a:latin typeface="Times New Roman" panose="02020603050405020304" pitchFamily="18" charset="0"/>
                <a:cs typeface="Times New Roman" panose="02020603050405020304" pitchFamily="18" charset="0"/>
              </a:rPr>
              <a:t>    </a:t>
            </a:r>
            <a:r>
              <a:rPr lang="fr-FR" sz="2800" b="1" dirty="0" err="1">
                <a:latin typeface="Times New Roman" pitchFamily="18" charset="0"/>
                <a:cs typeface="Times New Roman" pitchFamily="18" charset="0"/>
              </a:rPr>
              <a:t>Viết</a:t>
            </a:r>
            <a:r>
              <a:rPr lang="fr-FR" sz="2800" b="1" dirty="0">
                <a:latin typeface="Times New Roman" pitchFamily="18" charset="0"/>
                <a:cs typeface="Times New Roman" pitchFamily="18" charset="0"/>
              </a:rPr>
              <a:t> </a:t>
            </a:r>
            <a:r>
              <a:rPr lang="fr-FR" sz="2800" b="1" dirty="0" err="1">
                <a:latin typeface="Times New Roman" pitchFamily="18" charset="0"/>
                <a:cs typeface="Times New Roman" pitchFamily="18" charset="0"/>
              </a:rPr>
              <a:t>đoạn</a:t>
            </a:r>
            <a:r>
              <a:rPr lang="fr-FR" sz="2800" b="1" dirty="0">
                <a:latin typeface="Times New Roman" pitchFamily="18" charset="0"/>
                <a:cs typeface="Times New Roman" pitchFamily="18" charset="0"/>
              </a:rPr>
              <a:t> </a:t>
            </a:r>
            <a:r>
              <a:rPr lang="fr-FR" sz="2800" b="1" dirty="0" err="1">
                <a:latin typeface="Times New Roman" pitchFamily="18" charset="0"/>
                <a:cs typeface="Times New Roman" pitchFamily="18" charset="0"/>
              </a:rPr>
              <a:t>văn</a:t>
            </a:r>
            <a:r>
              <a:rPr lang="fr-FR" sz="2800" b="1" dirty="0">
                <a:latin typeface="Times New Roman" pitchFamily="18" charset="0"/>
                <a:cs typeface="Times New Roman" pitchFamily="18" charset="0"/>
              </a:rPr>
              <a:t> </a:t>
            </a:r>
            <a:r>
              <a:rPr lang="fr-FR" sz="2800" b="1" dirty="0" err="1">
                <a:latin typeface="Times New Roman" pitchFamily="18" charset="0"/>
                <a:cs typeface="Times New Roman" pitchFamily="18" charset="0"/>
              </a:rPr>
              <a:t>có</a:t>
            </a:r>
            <a:r>
              <a:rPr lang="fr-FR" sz="2800" b="1" dirty="0">
                <a:latin typeface="Times New Roman" pitchFamily="18" charset="0"/>
                <a:cs typeface="Times New Roman" pitchFamily="18" charset="0"/>
              </a:rPr>
              <a:t> </a:t>
            </a:r>
            <a:r>
              <a:rPr lang="fr-FR" sz="2800" b="1" dirty="0" err="1">
                <a:latin typeface="Times New Roman" pitchFamily="18" charset="0"/>
                <a:cs typeface="Times New Roman" pitchFamily="18" charset="0"/>
              </a:rPr>
              <a:t>sử</a:t>
            </a:r>
            <a:r>
              <a:rPr lang="fr-FR" sz="2800" b="1" dirty="0">
                <a:latin typeface="Times New Roman" pitchFamily="18" charset="0"/>
                <a:cs typeface="Times New Roman" pitchFamily="18" charset="0"/>
              </a:rPr>
              <a:t> </a:t>
            </a:r>
            <a:r>
              <a:rPr lang="fr-FR" sz="2800" b="1" dirty="0" err="1">
                <a:latin typeface="Times New Roman" pitchFamily="18" charset="0"/>
                <a:cs typeface="Times New Roman" pitchFamily="18" charset="0"/>
              </a:rPr>
              <a:t>dụng</a:t>
            </a:r>
            <a:r>
              <a:rPr lang="fr-FR" sz="2800" b="1" dirty="0">
                <a:latin typeface="Times New Roman" pitchFamily="18" charset="0"/>
                <a:cs typeface="Times New Roman" pitchFamily="18" charset="0"/>
              </a:rPr>
              <a:t> </a:t>
            </a:r>
            <a:r>
              <a:rPr lang="fr-FR" sz="2800" b="1" dirty="0" err="1">
                <a:solidFill>
                  <a:srgbClr val="003CFA"/>
                </a:solidFill>
                <a:latin typeface="Times New Roman" pitchFamily="18" charset="0"/>
                <a:cs typeface="Times New Roman" pitchFamily="18" charset="0"/>
              </a:rPr>
              <a:t>dấu</a:t>
            </a:r>
            <a:r>
              <a:rPr lang="fr-FR" sz="2800" b="1" dirty="0">
                <a:solidFill>
                  <a:srgbClr val="003CFA"/>
                </a:solidFill>
                <a:latin typeface="Times New Roman" pitchFamily="18" charset="0"/>
                <a:cs typeface="Times New Roman" pitchFamily="18" charset="0"/>
              </a:rPr>
              <a:t> </a:t>
            </a:r>
            <a:r>
              <a:rPr lang="fr-FR" sz="2800" b="1" dirty="0" err="1">
                <a:solidFill>
                  <a:srgbClr val="003CFA"/>
                </a:solidFill>
                <a:latin typeface="Times New Roman" pitchFamily="18" charset="0"/>
                <a:cs typeface="Times New Roman" pitchFamily="18" charset="0"/>
              </a:rPr>
              <a:t>ngoặc</a:t>
            </a:r>
            <a:r>
              <a:rPr lang="fr-FR" sz="2800" b="1" dirty="0">
                <a:solidFill>
                  <a:srgbClr val="003CFA"/>
                </a:solidFill>
                <a:latin typeface="Times New Roman" pitchFamily="18" charset="0"/>
                <a:cs typeface="Times New Roman" pitchFamily="18" charset="0"/>
              </a:rPr>
              <a:t> </a:t>
            </a:r>
            <a:r>
              <a:rPr lang="fr-FR" sz="2800" b="1" dirty="0" err="1">
                <a:solidFill>
                  <a:srgbClr val="003CFA"/>
                </a:solidFill>
                <a:latin typeface="Times New Roman" pitchFamily="18" charset="0"/>
                <a:cs typeface="Times New Roman" pitchFamily="18" charset="0"/>
              </a:rPr>
              <a:t>kép</a:t>
            </a:r>
            <a:r>
              <a:rPr lang="fr-FR" sz="2800" b="1" dirty="0">
                <a:solidFill>
                  <a:srgbClr val="003CFA"/>
                </a:solidFill>
                <a:latin typeface="Times New Roman" pitchFamily="18" charset="0"/>
                <a:cs typeface="Times New Roman" pitchFamily="18" charset="0"/>
              </a:rPr>
              <a:t> </a:t>
            </a:r>
            <a:r>
              <a:rPr lang="fr-FR" sz="2800" b="1" dirty="0" err="1">
                <a:latin typeface="Times New Roman" pitchFamily="18" charset="0"/>
                <a:cs typeface="Times New Roman" pitchFamily="18" charset="0"/>
              </a:rPr>
              <a:t>tả</a:t>
            </a:r>
            <a:r>
              <a:rPr lang="fr-FR" sz="2800" b="1" dirty="0">
                <a:latin typeface="Times New Roman" pitchFamily="18" charset="0"/>
                <a:cs typeface="Times New Roman" pitchFamily="18" charset="0"/>
              </a:rPr>
              <a:t> </a:t>
            </a:r>
            <a:r>
              <a:rPr lang="fr-FR" sz="2800" b="1" dirty="0" err="1">
                <a:latin typeface="Times New Roman" pitchFamily="18" charset="0"/>
                <a:cs typeface="Times New Roman" pitchFamily="18" charset="0"/>
              </a:rPr>
              <a:t>thầy</a:t>
            </a:r>
            <a:r>
              <a:rPr lang="fr-FR" sz="2800" b="1" dirty="0">
                <a:latin typeface="Times New Roman" pitchFamily="18" charset="0"/>
                <a:cs typeface="Times New Roman" pitchFamily="18" charset="0"/>
              </a:rPr>
              <a:t> (</a:t>
            </a:r>
            <a:r>
              <a:rPr lang="fr-FR" sz="2800" b="1" dirty="0" err="1">
                <a:latin typeface="Times New Roman" pitchFamily="18" charset="0"/>
                <a:cs typeface="Times New Roman" pitchFamily="18" charset="0"/>
              </a:rPr>
              <a:t>cô</a:t>
            </a:r>
            <a:r>
              <a:rPr lang="fr-FR" sz="2800" b="1" dirty="0">
                <a:latin typeface="Times New Roman" pitchFamily="18" charset="0"/>
                <a:cs typeface="Times New Roman" pitchFamily="18" charset="0"/>
              </a:rPr>
              <a:t>) </a:t>
            </a:r>
            <a:r>
              <a:rPr lang="fr-FR" sz="2800" b="1" dirty="0" err="1">
                <a:latin typeface="Times New Roman" pitchFamily="18" charset="0"/>
                <a:cs typeface="Times New Roman" pitchFamily="18" charset="0"/>
              </a:rPr>
              <a:t>giáo</a:t>
            </a:r>
            <a:r>
              <a:rPr lang="fr-FR" sz="2800" b="1" dirty="0">
                <a:latin typeface="Times New Roman" pitchFamily="18" charset="0"/>
                <a:cs typeface="Times New Roman" pitchFamily="18" charset="0"/>
              </a:rPr>
              <a:t> </a:t>
            </a:r>
            <a:r>
              <a:rPr lang="fr-FR" sz="2800" b="1" dirty="0" err="1">
                <a:latin typeface="Times New Roman" pitchFamily="18" charset="0"/>
                <a:cs typeface="Times New Roman" pitchFamily="18" charset="0"/>
              </a:rPr>
              <a:t>của</a:t>
            </a:r>
            <a:r>
              <a:rPr lang="fr-FR" sz="2800" b="1" dirty="0">
                <a:latin typeface="Times New Roman" pitchFamily="18" charset="0"/>
                <a:cs typeface="Times New Roman" pitchFamily="18" charset="0"/>
              </a:rPr>
              <a:t> </a:t>
            </a:r>
            <a:r>
              <a:rPr lang="fr-FR" sz="2800" b="1" dirty="0" err="1">
                <a:latin typeface="Times New Roman" pitchFamily="18" charset="0"/>
                <a:cs typeface="Times New Roman" pitchFamily="18" charset="0"/>
              </a:rPr>
              <a:t>em</a:t>
            </a:r>
            <a:r>
              <a:rPr lang="fr-FR" sz="2800" b="1" dirty="0">
                <a:latin typeface="Times New Roman" pitchFamily="18" charset="0"/>
                <a:cs typeface="Times New Roman" pitchFamily="18" charset="0"/>
              </a:rPr>
              <a:t>. </a:t>
            </a:r>
            <a:endParaRPr lang="en-US" sz="2800" b="1" dirty="0">
              <a:latin typeface="Times New Roman" pitchFamily="18" charset="0"/>
              <a:cs typeface="Times New Roman" pitchFamily="18" charset="0"/>
            </a:endParaRPr>
          </a:p>
        </p:txBody>
      </p:sp>
      <p:sp>
        <p:nvSpPr>
          <p:cNvPr id="7171" name="Rectangle 18">
            <a:extLst>
              <a:ext uri="{FF2B5EF4-FFF2-40B4-BE49-F238E27FC236}">
                <a16:creationId xmlns="" xmlns:a16="http://schemas.microsoft.com/office/drawing/2014/main" id="{89D5A451-0599-479B-9F61-AAEE598B77D1}"/>
              </a:ext>
            </a:extLst>
          </p:cNvPr>
          <p:cNvSpPr>
            <a:spLocks noChangeArrowheads="1"/>
          </p:cNvSpPr>
          <p:nvPr/>
        </p:nvSpPr>
        <p:spPr bwMode="auto">
          <a:xfrm>
            <a:off x="381000" y="228600"/>
            <a:ext cx="11817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vi-VN" altLang="en-US" sz="2800" b="1" u="sng">
                <a:solidFill>
                  <a:srgbClr val="FF0000"/>
                </a:solidFill>
                <a:latin typeface="Times New Roman" panose="02020603050405020304" pitchFamily="18" charset="0"/>
                <a:cs typeface="Times New Roman" panose="02020603050405020304" pitchFamily="18" charset="0"/>
              </a:rPr>
              <a:t>B</a:t>
            </a:r>
            <a:r>
              <a:rPr lang="en-US" altLang="en-US" sz="2800" b="1" u="sng">
                <a:solidFill>
                  <a:srgbClr val="FF0000"/>
                </a:solidFill>
                <a:latin typeface="Times New Roman" panose="02020603050405020304" pitchFamily="18" charset="0"/>
                <a:cs typeface="Times New Roman" panose="02020603050405020304" pitchFamily="18" charset="0"/>
              </a:rPr>
              <a:t>ài </a:t>
            </a:r>
            <a:r>
              <a:rPr lang="vi-VN" altLang="en-US" sz="2800" b="1" u="sng">
                <a:solidFill>
                  <a:srgbClr val="FF0000"/>
                </a:solidFill>
                <a:latin typeface="Times New Roman" panose="02020603050405020304" pitchFamily="18" charset="0"/>
                <a:cs typeface="Times New Roman" panose="02020603050405020304" pitchFamily="18" charset="0"/>
              </a:rPr>
              <a:t> 3:</a:t>
            </a:r>
          </a:p>
        </p:txBody>
      </p:sp>
      <p:sp>
        <p:nvSpPr>
          <p:cNvPr id="9" name="Rounded Rectangle 8">
            <a:extLst>
              <a:ext uri="{FF2B5EF4-FFF2-40B4-BE49-F238E27FC236}">
                <a16:creationId xmlns="" xmlns:a16="http://schemas.microsoft.com/office/drawing/2014/main" id="{6832A037-BC72-43FD-BE4F-EF1F965D8EF0}"/>
              </a:ext>
            </a:extLst>
          </p:cNvPr>
          <p:cNvSpPr/>
          <p:nvPr/>
        </p:nvSpPr>
        <p:spPr>
          <a:xfrm>
            <a:off x="252484" y="1524000"/>
            <a:ext cx="8686800" cy="5181600"/>
          </a:xfrm>
          <a:prstGeom prst="roundRect">
            <a:avLst/>
          </a:prstGeom>
          <a:solidFill>
            <a:srgbClr val="F9C3A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fr-FR" sz="2400" dirty="0" smtClean="0">
                <a:solidFill>
                  <a:schemeClr val="tx1"/>
                </a:solidFill>
                <a:latin typeface="Times New Roman" pitchFamily="18" charset="0"/>
                <a:cs typeface="Times New Roman" pitchFamily="18" charset="0"/>
              </a:rPr>
              <a:t>       Thu Lan là </a:t>
            </a:r>
            <a:r>
              <a:rPr lang="fr-FR" sz="2400" dirty="0" err="1" smtClean="0">
                <a:solidFill>
                  <a:schemeClr val="tx1"/>
                </a:solidFill>
                <a:latin typeface="Times New Roman" pitchFamily="18" charset="0"/>
                <a:cs typeface="Times New Roman" pitchFamily="18" charset="0"/>
              </a:rPr>
              <a:t>cô</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giáo</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chủ</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nhiệm</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lớp</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tôi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Dáng</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cô</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hơi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gầy</a:t>
            </a:r>
            <a:r>
              <a:rPr lang="fr-FR" sz="2400" dirty="0" smtClean="0">
                <a:solidFill>
                  <a:schemeClr val="tx1"/>
                </a:solidFill>
                <a:latin typeface="Times New Roman" pitchFamily="18" charset="0"/>
                <a:cs typeface="Times New Roman" pitchFamily="18" charset="0"/>
              </a:rPr>
              <a:t>, dong </a:t>
            </a:r>
            <a:r>
              <a:rPr lang="fr-FR" sz="2400" dirty="0" err="1" smtClean="0">
                <a:solidFill>
                  <a:schemeClr val="tx1"/>
                </a:solidFill>
                <a:latin typeface="Times New Roman" pitchFamily="18" charset="0"/>
                <a:cs typeface="Times New Roman" pitchFamily="18" charset="0"/>
              </a:rPr>
              <a:t>dỏng</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cao</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mái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tóc</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đen</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óng</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xõa</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ngang</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vai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Cô</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có</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khuôn</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mặt</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trái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xoan</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rất</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đẹp</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Nhưng</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tôi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nhớ</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nhất</a:t>
            </a:r>
            <a:r>
              <a:rPr lang="fr-FR" sz="2400" dirty="0" smtClean="0">
                <a:solidFill>
                  <a:schemeClr val="tx1"/>
                </a:solidFill>
                <a:latin typeface="Times New Roman" pitchFamily="18" charset="0"/>
                <a:cs typeface="Times New Roman" pitchFamily="18" charset="0"/>
              </a:rPr>
              <a:t> là </a:t>
            </a:r>
            <a:r>
              <a:rPr lang="fr-FR" sz="2400" dirty="0" err="1" smtClean="0">
                <a:solidFill>
                  <a:schemeClr val="tx1"/>
                </a:solidFill>
                <a:latin typeface="Times New Roman" pitchFamily="18" charset="0"/>
                <a:cs typeface="Times New Roman" pitchFamily="18" charset="0"/>
              </a:rPr>
              <a:t>ánh</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mắt</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dịu</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hiền</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chứa</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đầy</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tình</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thương</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yêu</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của</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cô</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Tính</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cô</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thẳng</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thắn</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và</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nghiêm</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nghị</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lắm</a:t>
            </a:r>
            <a:r>
              <a:rPr lang="fr-FR" sz="2400" dirty="0" smtClean="0">
                <a:solidFill>
                  <a:schemeClr val="tx1"/>
                </a:solidFill>
                <a:latin typeface="Times New Roman" pitchFamily="18" charset="0"/>
                <a:cs typeface="Times New Roman" pitchFamily="18" charset="0"/>
              </a:rPr>
              <a:t> ! </a:t>
            </a:r>
            <a:r>
              <a:rPr lang="fr-FR" sz="2400" dirty="0" err="1" smtClean="0">
                <a:solidFill>
                  <a:schemeClr val="tx1"/>
                </a:solidFill>
                <a:latin typeface="Times New Roman" pitchFamily="18" charset="0"/>
                <a:cs typeface="Times New Roman" pitchFamily="18" charset="0"/>
              </a:rPr>
              <a:t>Cô</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đã</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dạy</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tôi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suốt</a:t>
            </a:r>
            <a:r>
              <a:rPr lang="fr-FR" sz="2400" dirty="0" smtClean="0">
                <a:solidFill>
                  <a:schemeClr val="tx1"/>
                </a:solidFill>
                <a:latin typeface="Times New Roman" pitchFamily="18" charset="0"/>
                <a:cs typeface="Times New Roman" pitchFamily="18" charset="0"/>
              </a:rPr>
              <a:t> 5 </a:t>
            </a:r>
            <a:r>
              <a:rPr lang="fr-FR" sz="2400" dirty="0" err="1" smtClean="0">
                <a:solidFill>
                  <a:schemeClr val="tx1"/>
                </a:solidFill>
                <a:latin typeface="Times New Roman" pitchFamily="18" charset="0"/>
                <a:cs typeface="Times New Roman" pitchFamily="18" charset="0"/>
              </a:rPr>
              <a:t>năm</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nhưng</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kỉ</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niệm</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làm</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tôi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nhớ</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nhất</a:t>
            </a:r>
            <a:r>
              <a:rPr lang="fr-FR" sz="2400" dirty="0" smtClean="0">
                <a:solidFill>
                  <a:schemeClr val="tx1"/>
                </a:solidFill>
                <a:latin typeface="Times New Roman" pitchFamily="18" charset="0"/>
                <a:cs typeface="Times New Roman" pitchFamily="18" charset="0"/>
              </a:rPr>
              <a:t> là </a:t>
            </a:r>
            <a:r>
              <a:rPr lang="fr-FR" sz="2400" dirty="0" err="1" smtClean="0">
                <a:solidFill>
                  <a:schemeClr val="tx1"/>
                </a:solidFill>
                <a:latin typeface="Times New Roman" pitchFamily="18" charset="0"/>
                <a:cs typeface="Times New Roman" pitchFamily="18" charset="0"/>
              </a:rPr>
              <a:t>lúc</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mới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bước</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vào</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lớp</a:t>
            </a:r>
            <a:r>
              <a:rPr lang="fr-FR" sz="2400" dirty="0" smtClean="0">
                <a:solidFill>
                  <a:schemeClr val="tx1"/>
                </a:solidFill>
                <a:latin typeface="Times New Roman" pitchFamily="18" charset="0"/>
                <a:cs typeface="Times New Roman" pitchFamily="18" charset="0"/>
              </a:rPr>
              <a:t> 1. </a:t>
            </a:r>
            <a:r>
              <a:rPr lang="fr-FR" sz="2400" dirty="0" err="1" smtClean="0">
                <a:solidFill>
                  <a:schemeClr val="tx1"/>
                </a:solidFill>
                <a:latin typeface="Times New Roman" pitchFamily="18" charset="0"/>
                <a:cs typeface="Times New Roman" pitchFamily="18" charset="0"/>
              </a:rPr>
              <a:t>Tôi</a:t>
            </a:r>
            <a:r>
              <a:rPr lang="fr-FR" sz="2400" dirty="0" smtClean="0">
                <a:solidFill>
                  <a:schemeClr val="tx1"/>
                </a:solidFill>
                <a:latin typeface="Times New Roman" pitchFamily="18" charset="0"/>
                <a:cs typeface="Times New Roman" pitchFamily="18" charset="0"/>
              </a:rPr>
              <a:t> là </a:t>
            </a:r>
            <a:r>
              <a:rPr lang="fr-FR" sz="2400" dirty="0" err="1" smtClean="0">
                <a:solidFill>
                  <a:schemeClr val="tx1"/>
                </a:solidFill>
                <a:latin typeface="Times New Roman" pitchFamily="18" charset="0"/>
                <a:cs typeface="Times New Roman" pitchFamily="18" charset="0"/>
              </a:rPr>
              <a:t>một</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cô</a:t>
            </a:r>
            <a:r>
              <a:rPr lang="fr-FR" sz="2400" dirty="0" smtClean="0">
                <a:solidFill>
                  <a:schemeClr val="tx1"/>
                </a:solidFill>
                <a:latin typeface="Times New Roman" pitchFamily="18" charset="0"/>
                <a:cs typeface="Times New Roman" pitchFamily="18" charset="0"/>
              </a:rPr>
              <a:t> bé </a:t>
            </a:r>
            <a:r>
              <a:rPr lang="fr-FR" sz="2400" dirty="0" err="1" smtClean="0">
                <a:solidFill>
                  <a:schemeClr val="tx1"/>
                </a:solidFill>
                <a:latin typeface="Times New Roman" pitchFamily="18" charset="0"/>
                <a:cs typeface="Times New Roman" pitchFamily="18" charset="0"/>
              </a:rPr>
              <a:t>rụt</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rè</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nhút</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nhát</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không</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dám</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vào</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lớp</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Cô</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bước</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đến</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bên</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tôi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với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nụ</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cười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hiền</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hậu</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và</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nói</a:t>
            </a:r>
            <a:r>
              <a:rPr lang="fr-FR" sz="2400" dirty="0" smtClean="0">
                <a:solidFill>
                  <a:schemeClr val="tx1"/>
                </a:solidFill>
                <a:latin typeface="Times New Roman" pitchFamily="18" charset="0"/>
                <a:cs typeface="Times New Roman" pitchFamily="18" charset="0"/>
              </a:rPr>
              <a:t> : "</a:t>
            </a:r>
            <a:r>
              <a:rPr lang="fr-FR" sz="2400" dirty="0" err="1" smtClean="0">
                <a:solidFill>
                  <a:schemeClr val="tx1"/>
                </a:solidFill>
                <a:latin typeface="Times New Roman" pitchFamily="18" charset="0"/>
                <a:cs typeface="Times New Roman" pitchFamily="18" charset="0"/>
              </a:rPr>
              <a:t>Nào</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em</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hãy</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theo</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cô</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vào</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lớp</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chơi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cùng</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các</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bạn</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nhé</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Cô</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dắt</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tay</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tôi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vào</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lớp</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xếp</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chỗ</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ngồi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cho</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các</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bạn</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và</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cả</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tôi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nữa</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Cô</a:t>
            </a:r>
            <a:r>
              <a:rPr lang="fr-FR" sz="2400" dirty="0" smtClean="0">
                <a:solidFill>
                  <a:schemeClr val="tx1"/>
                </a:solidFill>
                <a:latin typeface="Times New Roman" pitchFamily="18" charset="0"/>
                <a:cs typeface="Times New Roman" pitchFamily="18" charset="0"/>
              </a:rPr>
              <a:t> an </a:t>
            </a:r>
            <a:r>
              <a:rPr lang="fr-FR" sz="2400" dirty="0" err="1" smtClean="0">
                <a:solidFill>
                  <a:schemeClr val="tx1"/>
                </a:solidFill>
                <a:latin typeface="Times New Roman" pitchFamily="18" charset="0"/>
                <a:cs typeface="Times New Roman" pitchFamily="18" charset="0"/>
              </a:rPr>
              <a:t>ủi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và</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động</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viên</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tôi</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làm</a:t>
            </a:r>
            <a:r>
              <a:rPr lang="fr-FR" sz="2400" dirty="0" smtClean="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quen</a:t>
            </a:r>
            <a:r>
              <a:rPr lang="fr-FR" sz="2400" dirty="0" smtClean="0">
                <a:solidFill>
                  <a:schemeClr val="tx1"/>
                </a:solidFill>
                <a:latin typeface="Times New Roman" pitchFamily="18" charset="0"/>
                <a:cs typeface="Times New Roman" pitchFamily="18" charset="0"/>
              </a:rPr>
              <a:t> </a:t>
            </a:r>
            <a:r>
              <a:rPr lang="fr-FR" sz="2400" dirty="0" err="1">
                <a:solidFill>
                  <a:schemeClr val="tx1"/>
                </a:solidFill>
                <a:latin typeface="Times New Roman" pitchFamily="18" charset="0"/>
                <a:cs typeface="Times New Roman" pitchFamily="18" charset="0"/>
              </a:rPr>
              <a:t>với</a:t>
            </a:r>
            <a:r>
              <a:rPr lang="fr-FR" sz="2400" dirty="0">
                <a:solidFill>
                  <a:schemeClr val="tx1"/>
                </a:solidFill>
                <a:latin typeface="Times New Roman" pitchFamily="18" charset="0"/>
                <a:cs typeface="Times New Roman" pitchFamily="18" charset="0"/>
              </a:rPr>
              <a:t> </a:t>
            </a:r>
            <a:r>
              <a:rPr lang="fr-FR" sz="2400" dirty="0" err="1">
                <a:solidFill>
                  <a:schemeClr val="tx1"/>
                </a:solidFill>
                <a:latin typeface="Times New Roman" pitchFamily="18" charset="0"/>
                <a:cs typeface="Times New Roman" pitchFamily="18" charset="0"/>
              </a:rPr>
              <a:t>các</a:t>
            </a:r>
            <a:r>
              <a:rPr lang="fr-FR" sz="2400" dirty="0">
                <a:solidFill>
                  <a:schemeClr val="tx1"/>
                </a:solidFill>
                <a:latin typeface="Times New Roman" pitchFamily="18" charset="0"/>
                <a:cs typeface="Times New Roman" pitchFamily="18" charset="0"/>
              </a:rPr>
              <a:t> </a:t>
            </a:r>
            <a:r>
              <a:rPr lang="fr-FR" sz="2400" dirty="0" err="1" smtClean="0">
                <a:solidFill>
                  <a:schemeClr val="tx1"/>
                </a:solidFill>
                <a:latin typeface="Times New Roman" pitchFamily="18" charset="0"/>
                <a:cs typeface="Times New Roman" pitchFamily="18" charset="0"/>
              </a:rPr>
              <a:t>bạn</a:t>
            </a:r>
            <a:r>
              <a:rPr lang="fr-FR" sz="2400" dirty="0" smtClean="0">
                <a:solidFill>
                  <a:schemeClr val="tx1"/>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8137"/>
                                        </p:tgtEl>
                                        <p:attrNameLst>
                                          <p:attrName>style.visibility</p:attrName>
                                        </p:attrNameLst>
                                      </p:cBhvr>
                                      <p:to>
                                        <p:strVal val="visible"/>
                                      </p:to>
                                    </p:set>
                                    <p:animEffect transition="in" filter="fade">
                                      <p:cBhvr>
                                        <p:cTn id="7" dur="1000"/>
                                        <p:tgtEl>
                                          <p:spTgt spid="48137"/>
                                        </p:tgtEl>
                                      </p:cBhvr>
                                    </p:animEffect>
                                    <p:anim calcmode="lin" valueType="num">
                                      <p:cBhvr>
                                        <p:cTn id="8" dur="1000" fill="hold"/>
                                        <p:tgtEl>
                                          <p:spTgt spid="48137"/>
                                        </p:tgtEl>
                                        <p:attrNameLst>
                                          <p:attrName>ppt_x</p:attrName>
                                        </p:attrNameLst>
                                      </p:cBhvr>
                                      <p:tavLst>
                                        <p:tav tm="0">
                                          <p:val>
                                            <p:strVal val="#ppt_x"/>
                                          </p:val>
                                        </p:tav>
                                        <p:tav tm="100000">
                                          <p:val>
                                            <p:strVal val="#ppt_x"/>
                                          </p:val>
                                        </p:tav>
                                      </p:tavLst>
                                    </p:anim>
                                    <p:anim calcmode="lin" valueType="num">
                                      <p:cBhvr>
                                        <p:cTn id="9" dur="1000" fill="hold"/>
                                        <p:tgtEl>
                                          <p:spTgt spid="4813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Vertic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7"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a:extLst>
              <a:ext uri="{FF2B5EF4-FFF2-40B4-BE49-F238E27FC236}">
                <a16:creationId xmlns="" xmlns:a16="http://schemas.microsoft.com/office/drawing/2014/main" id="{CEE42E6A-6110-4162-8B67-7DE7DA81B6F9}"/>
              </a:ext>
            </a:extLst>
          </p:cNvPr>
          <p:cNvSpPr txBox="1">
            <a:spLocks noChangeArrowheads="1"/>
          </p:cNvSpPr>
          <p:nvPr/>
        </p:nvSpPr>
        <p:spPr bwMode="auto">
          <a:xfrm>
            <a:off x="1143000" y="1600200"/>
            <a:ext cx="720026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vi-VN" altLang="en-US" sz="2800" dirty="0">
                <a:solidFill>
                  <a:srgbClr val="003CFA"/>
                </a:solidFill>
                <a:latin typeface="Times New Roman" panose="02020603050405020304" pitchFamily="18" charset="0"/>
                <a:cs typeface="Times New Roman" panose="02020603050405020304" pitchFamily="18" charset="0"/>
              </a:rPr>
              <a:t>    </a:t>
            </a:r>
            <a:r>
              <a:rPr lang="fr-FR" sz="2800" b="1" dirty="0" err="1" smtClean="0">
                <a:latin typeface="Times New Roman" pitchFamily="18" charset="0"/>
                <a:cs typeface="Times New Roman" pitchFamily="18" charset="0"/>
              </a:rPr>
              <a:t>Nêu</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tác</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dụng</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của</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dấu</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ngoặc</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kép</a:t>
            </a:r>
            <a:r>
              <a:rPr lang="fr-FR"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Text Box 4">
            <a:extLst>
              <a:ext uri="{FF2B5EF4-FFF2-40B4-BE49-F238E27FC236}">
                <a16:creationId xmlns="" xmlns:a16="http://schemas.microsoft.com/office/drawing/2014/main" id="{5D48E83A-882F-446C-9A66-48A43BDD9232}"/>
              </a:ext>
            </a:extLst>
          </p:cNvPr>
          <p:cNvSpPr txBox="1">
            <a:spLocks noChangeArrowheads="1"/>
          </p:cNvSpPr>
          <p:nvPr/>
        </p:nvSpPr>
        <p:spPr bwMode="auto">
          <a:xfrm>
            <a:off x="914400" y="899825"/>
            <a:ext cx="199605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i="1" u="sng" dirty="0" err="1" smtClean="0">
                <a:solidFill>
                  <a:srgbClr val="FF0000"/>
                </a:solidFill>
                <a:latin typeface="Times New Roman" panose="02020603050405020304" pitchFamily="18" charset="0"/>
                <a:cs typeface="Times New Roman" panose="02020603050405020304" pitchFamily="18" charset="0"/>
              </a:rPr>
              <a:t>Vận</a:t>
            </a:r>
            <a:r>
              <a:rPr lang="en-US" altLang="en-US" sz="3200" b="1" i="1" u="sng" dirty="0" smtClean="0">
                <a:solidFill>
                  <a:srgbClr val="FF0000"/>
                </a:solidFill>
                <a:latin typeface="Times New Roman" panose="02020603050405020304" pitchFamily="18" charset="0"/>
                <a:cs typeface="Times New Roman" panose="02020603050405020304" pitchFamily="18" charset="0"/>
              </a:rPr>
              <a:t> </a:t>
            </a:r>
            <a:r>
              <a:rPr lang="en-US" altLang="en-US" sz="3200" b="1" i="1" u="sng" dirty="0" err="1" smtClean="0">
                <a:solidFill>
                  <a:srgbClr val="FF0000"/>
                </a:solidFill>
                <a:latin typeface="Times New Roman" panose="02020603050405020304" pitchFamily="18" charset="0"/>
                <a:cs typeface="Times New Roman" panose="02020603050405020304" pitchFamily="18" charset="0"/>
              </a:rPr>
              <a:t>dụng</a:t>
            </a:r>
            <a:r>
              <a:rPr lang="en-US" altLang="en-US" sz="3200" b="1" i="1" u="sng" dirty="0" smtClean="0">
                <a:solidFill>
                  <a:srgbClr val="FF0000"/>
                </a:solidFill>
                <a:latin typeface="Times New Roman" panose="02020603050405020304" pitchFamily="18" charset="0"/>
                <a:cs typeface="Times New Roman" panose="02020603050405020304" pitchFamily="18" charset="0"/>
              </a:rPr>
              <a:t>:</a:t>
            </a:r>
            <a:endParaRPr lang="en-US" altLang="en-US" sz="3200" b="1" i="1"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087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3&quot;/&gt;&lt;property id=&quot;20307&quot; value=&quot;269&quot;/&gt;&lt;/object&gt;&lt;object type=&quot;3&quot; unique_id=&quot;10005&quot;&gt;&lt;property id=&quot;20148&quot; value=&quot;5&quot;/&gt;&lt;property id=&quot;20300&quot; value=&quot;Slide 5&quot;/&gt;&lt;property id=&quot;20307&quot; value=&quot;270&quot;/&gt;&lt;/object&gt;&lt;object type=&quot;3&quot; unique_id=&quot;10006&quot;&gt;&lt;property id=&quot;20148&quot; value=&quot;5&quot;/&gt;&lt;property id=&quot;20300&quot; value=&quot;Slide 6&quot;/&gt;&lt;property id=&quot;20307&quot; value=&quot;268&quot;/&gt;&lt;/object&gt;&lt;object type=&quot;3&quot; unique_id=&quot;10007&quot;&gt;&lt;property id=&quot;20148&quot; value=&quot;5&quot;/&gt;&lt;property id=&quot;20300&quot; value=&quot;Slide 7&quot;/&gt;&lt;property id=&quot;20307&quot; value=&quot;271&quot;/&gt;&lt;/object&gt;&lt;object type=&quot;3&quot; unique_id=&quot;10043&quot;&gt;&lt;property id=&quot;20148&quot; value=&quot;5&quot;/&gt;&lt;property id=&quot;20300&quot; value=&quot;Slide 1&quot;/&gt;&lt;property id=&quot;20307&quot; value=&quot;275&quot;/&gt;&lt;/object&gt;&lt;object type=&quot;3&quot; unique_id=&quot;10044&quot;&gt;&lt;property id=&quot;20148&quot; value=&quot;5&quot;/&gt;&lt;property id=&quot;20300&quot; value=&quot;Slide 2&quot;/&gt;&lt;property id=&quot;20307&quot; value=&quot;274&quot;/&gt;&lt;/object&gt;&lt;object type=&quot;3&quot; unique_id=&quot;10045&quot;&gt;&lt;property id=&quot;20148&quot; value=&quot;5&quot;/&gt;&lt;property id=&quot;20300&quot; value=&quot;Slide 4&quot;/&gt;&lt;property id=&quot;20307&quot; value=&quot;273&quot;/&gt;&lt;/object&gt;&lt;object type=&quot;3&quot; unique_id=&quot;10124&quot;&gt;&lt;property id=&quot;20148&quot; value=&quot;5&quot;/&gt;&lt;property id=&quot;20300&quot; value=&quot;Slide 8&quot;/&gt;&lt;property id=&quot;20307&quot; value=&quot;276&quot;/&gt;&lt;/object&gt;&lt;/object&gt;&lt;/object&gt;&lt;/database&gt;"/>
  <p:tag name="SECTOMILLISECCONVERTED" val="1"/>
</p:tagLst>
</file>

<file path=ppt/theme/theme1.xml><?xml version="1.0" encoding="utf-8"?>
<a:theme xmlns:a="http://schemas.openxmlformats.org/drawingml/2006/main" name="Thiết kế mặc định">
  <a:themeElements>
    <a:clrScheme name="Thiết kế mặc địn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hiết kế mặc định">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hiết kế mặc địn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hiết kế mặc địn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hiết kế mặc địn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hiết kế mặc địn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hiết kế mặc địn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hiết kế mặc địn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hiết kế mặc địn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hiết kế mặc địn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hiết kế mặc địn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hiết kế mặc địn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hiết kế mặc địn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hiết kế mặc địn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TotalTime>
  <Words>570</Words>
  <Application>Microsoft Office PowerPoint</Application>
  <PresentationFormat>On-screen Show (4:3)</PresentationFormat>
  <Paragraphs>36</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Thiết kế mặc định</vt:lpstr>
      <vt:lpstr>PowerPoint Presentation</vt:lpstr>
      <vt:lpstr>PowerPoint Presentation</vt:lpstr>
      <vt:lpstr>Luyện từ và câu Tiết 66: Ôn tập về dấu câu (Dấu ngoặc kép)</vt:lpstr>
      <vt:lpstr>PowerPoint Presentation</vt:lpstr>
      <vt:lpstr>PowerPoint Presentation</vt:lpstr>
      <vt:lpstr>PowerPoint Presentation</vt:lpstr>
      <vt:lpstr>PowerPoint Presentation</vt:lpstr>
      <vt:lpstr>PowerPoint Presentation</vt:lpstr>
      <vt:lpstr>PowerPoint Presentation</vt:lpstr>
    </vt:vector>
  </TitlesOfParts>
  <Company>Thành phố Bắc Ninh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Nguyễn Văn Hữu</dc:creator>
  <cp:lastModifiedBy>Admin</cp:lastModifiedBy>
  <cp:revision>55</cp:revision>
  <dcterms:created xsi:type="dcterms:W3CDTF">2009-04-21T09:53:48Z</dcterms:created>
  <dcterms:modified xsi:type="dcterms:W3CDTF">2023-04-23T10:44:33Z</dcterms:modified>
</cp:coreProperties>
</file>