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832" r:id="rId2"/>
    <p:sldMasterId id="2147483919" r:id="rId3"/>
    <p:sldMasterId id="2147483937" r:id="rId4"/>
  </p:sldMasterIdLst>
  <p:notesMasterIdLst>
    <p:notesMasterId r:id="rId27"/>
  </p:notesMasterIdLst>
  <p:sldIdLst>
    <p:sldId id="257" r:id="rId5"/>
    <p:sldId id="270" r:id="rId6"/>
    <p:sldId id="269" r:id="rId7"/>
    <p:sldId id="308" r:id="rId8"/>
    <p:sldId id="586" r:id="rId9"/>
    <p:sldId id="283" r:id="rId10"/>
    <p:sldId id="285" r:id="rId11"/>
    <p:sldId id="284" r:id="rId12"/>
    <p:sldId id="277" r:id="rId13"/>
    <p:sldId id="294" r:id="rId14"/>
    <p:sldId id="293" r:id="rId15"/>
    <p:sldId id="287" r:id="rId16"/>
    <p:sldId id="276" r:id="rId17"/>
    <p:sldId id="295" r:id="rId18"/>
    <p:sldId id="587" r:id="rId19"/>
    <p:sldId id="588" r:id="rId20"/>
    <p:sldId id="278" r:id="rId21"/>
    <p:sldId id="279" r:id="rId22"/>
    <p:sldId id="589" r:id="rId23"/>
    <p:sldId id="590" r:id="rId24"/>
    <p:sldId id="281" r:id="rId25"/>
    <p:sldId id="311" r:id="rId26"/>
  </p:sldIdLst>
  <p:sldSz cx="12192000" cy="6858000"/>
  <p:notesSz cx="6858000" cy="9144000"/>
  <p:defaultTextStyle>
    <a:defPPr>
      <a:defRPr lang="en-US"/>
    </a:defPPr>
    <a:lvl1pPr marL="0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8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83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7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72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6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60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55" algn="l" defTabSz="4570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CCFF"/>
    <a:srgbClr val="000000"/>
    <a:srgbClr val="008080"/>
    <a:srgbClr val="FFFF66"/>
    <a:srgbClr val="FF0000"/>
    <a:srgbClr val="CC66FF"/>
    <a:srgbClr val="FF66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 varScale="1">
        <p:scale>
          <a:sx n="88" d="100"/>
          <a:sy n="88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A261A-DCCF-4862-8FD9-3C3C81397DE3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BD7B2-8B12-40DD-9EBD-C85E967E1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8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3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7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72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6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60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55" algn="l" defTabSz="9141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BD7B2-8B12-40DD-9EBD-C85E967E1F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BD7B2-8B12-40DD-9EBD-C85E967E1F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BD7B2-8B12-40DD-9EBD-C85E967E1F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5E2BF-6424-4B8C-9846-49B2964132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5E2BF-6424-4B8C-9846-49B2964132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02911" indent="0" algn="ctr">
              <a:buNone/>
              <a:defRPr/>
            </a:lvl2pPr>
            <a:lvl3pPr marL="1005823" indent="0" algn="ctr">
              <a:buNone/>
              <a:defRPr/>
            </a:lvl3pPr>
            <a:lvl4pPr marL="1508734" indent="0" algn="ctr">
              <a:buNone/>
              <a:defRPr/>
            </a:lvl4pPr>
            <a:lvl5pPr marL="2011645" indent="0" algn="ctr">
              <a:buNone/>
              <a:defRPr/>
            </a:lvl5pPr>
            <a:lvl6pPr marL="2514556" indent="0" algn="ctr">
              <a:buNone/>
              <a:defRPr/>
            </a:lvl6pPr>
            <a:lvl7pPr marL="3017467" indent="0" algn="ctr">
              <a:buNone/>
              <a:defRPr/>
            </a:lvl7pPr>
            <a:lvl8pPr marL="3520378" indent="0" algn="ctr">
              <a:buNone/>
              <a:defRPr/>
            </a:lvl8pPr>
            <a:lvl9pPr marL="402329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F4934-61B3-C0E9-115F-8CD6AB3343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6354F4-2FE6-36A2-663C-6E7DB3A34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ED3FC-74BC-5DBB-2141-D92B9A3D0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EF65E3CC-4C9E-422D-821C-906A6234F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42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79FEFD-0478-0CBE-2E5A-D893DCCCD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810A48-F781-ED9A-DB19-E59FEE6F8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F6B127-0B18-A863-7BEF-D74ADF927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19BB7B11-A51B-4189-A241-51B932C6D5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5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159C99-19D0-82AE-88EA-0FBAB64A5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A344A-F02B-3318-F244-8E96D3F32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FCAAE-0ECF-ABD7-BDD0-47F01F1FF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43BEE0AC-9A2E-419F-B637-82D112F28A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0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D1328F-A8BD-D1C4-B643-4C359AE73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656285-9F62-4EC5-5289-A6A0B3322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6E2645-0A22-0AE9-C251-85EAAFE9A4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1874834A-5FF5-4370-8FE2-E8627251E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52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4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4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2"/>
            <a:ext cx="5384800" cy="2187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2"/>
            <a:ext cx="5384800" cy="2187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DB5981-BA59-526D-DBEC-24F68CE1A3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E1565C-7B67-4209-6FE2-8F28EC3668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11B13A-4A89-4046-CCED-734EAE097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3F73C9CA-EADA-4857-9BC3-7CCCB7062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0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38975-B91E-71A0-E095-C1FDD02F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54C9A-9DF7-9A25-D0C4-A823427B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3DAE8-6D2A-2C28-0F2E-A6FA5D1E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9BA5309F-8B2C-4D77-9B89-1530EC2C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47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02911" indent="0" algn="ctr">
              <a:buNone/>
              <a:defRPr/>
            </a:lvl2pPr>
            <a:lvl3pPr marL="1005823" indent="0" algn="ctr">
              <a:buNone/>
              <a:defRPr/>
            </a:lvl3pPr>
            <a:lvl4pPr marL="1508734" indent="0" algn="ctr">
              <a:buNone/>
              <a:defRPr/>
            </a:lvl4pPr>
            <a:lvl5pPr marL="2011645" indent="0" algn="ctr">
              <a:buNone/>
              <a:defRPr/>
            </a:lvl5pPr>
            <a:lvl6pPr marL="2514556" indent="0" algn="ctr">
              <a:buNone/>
              <a:defRPr/>
            </a:lvl6pPr>
            <a:lvl7pPr marL="3017467" indent="0" algn="ctr">
              <a:buNone/>
              <a:defRPr/>
            </a:lvl7pPr>
            <a:lvl8pPr marL="3520378" indent="0" algn="ctr">
              <a:buNone/>
              <a:defRPr/>
            </a:lvl8pPr>
            <a:lvl9pPr marL="402329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AC41F1-2D78-579E-77C4-4DEC68D543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96C882-2E0A-6444-B358-67EB4508B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30509-F97F-16BD-DBBB-97C42F229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8DE431FB-98A0-497F-9740-226572E7D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256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AF11F1-4D66-9122-946F-388B3ED8B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92C20F-4815-EC1E-27F7-BDE57CBDA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5BD69-6556-1665-47D6-0067DA6E2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8CA302A8-BF2D-420C-BEDA-C7CA02E15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981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11" indent="0">
              <a:buNone/>
              <a:defRPr sz="1980"/>
            </a:lvl2pPr>
            <a:lvl3pPr marL="1005823" indent="0">
              <a:buNone/>
              <a:defRPr sz="1760"/>
            </a:lvl3pPr>
            <a:lvl4pPr marL="1508734" indent="0">
              <a:buNone/>
              <a:defRPr sz="1540"/>
            </a:lvl4pPr>
            <a:lvl5pPr marL="2011645" indent="0">
              <a:buNone/>
              <a:defRPr sz="1540"/>
            </a:lvl5pPr>
            <a:lvl6pPr marL="2514556" indent="0">
              <a:buNone/>
              <a:defRPr sz="1540"/>
            </a:lvl6pPr>
            <a:lvl7pPr marL="3017467" indent="0">
              <a:buNone/>
              <a:defRPr sz="1540"/>
            </a:lvl7pPr>
            <a:lvl8pPr marL="3520378" indent="0">
              <a:buNone/>
              <a:defRPr sz="1540"/>
            </a:lvl8pPr>
            <a:lvl9pPr marL="4023290" indent="0">
              <a:buNone/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FA1BC5-AA7F-FFB6-43D2-CB98CEE05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E19F35-ED4A-61B4-FE93-4BCC37772B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766624-75E7-7D37-9212-674B0ADC8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D8682A31-7E84-46D5-A07D-A2A1626E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98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6335-1D78-548A-A7E1-777200303E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7A570-5C10-6C1B-FF59-B3508A2C5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09DCE-18C1-4352-381B-D72621FE4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26E8FAC9-93C0-4081-988F-74D6FD61D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34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9" cy="639765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11" indent="0">
              <a:buNone/>
              <a:defRPr sz="2200" b="1"/>
            </a:lvl2pPr>
            <a:lvl3pPr marL="1005823" indent="0">
              <a:buNone/>
              <a:defRPr sz="1980" b="1"/>
            </a:lvl3pPr>
            <a:lvl4pPr marL="1508734" indent="0">
              <a:buNone/>
              <a:defRPr sz="1760" b="1"/>
            </a:lvl4pPr>
            <a:lvl5pPr marL="2011645" indent="0">
              <a:buNone/>
              <a:defRPr sz="1760" b="1"/>
            </a:lvl5pPr>
            <a:lvl6pPr marL="2514556" indent="0">
              <a:buNone/>
              <a:defRPr sz="1760" b="1"/>
            </a:lvl6pPr>
            <a:lvl7pPr marL="3017467" indent="0">
              <a:buNone/>
              <a:defRPr sz="1760" b="1"/>
            </a:lvl7pPr>
            <a:lvl8pPr marL="3520378" indent="0">
              <a:buNone/>
              <a:defRPr sz="1760" b="1"/>
            </a:lvl8pPr>
            <a:lvl9pPr marL="402329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81"/>
            <a:ext cx="5386919" cy="3951285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5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11" indent="0">
              <a:buNone/>
              <a:defRPr sz="2200" b="1"/>
            </a:lvl2pPr>
            <a:lvl3pPr marL="1005823" indent="0">
              <a:buNone/>
              <a:defRPr sz="1980" b="1"/>
            </a:lvl3pPr>
            <a:lvl4pPr marL="1508734" indent="0">
              <a:buNone/>
              <a:defRPr sz="1760" b="1"/>
            </a:lvl4pPr>
            <a:lvl5pPr marL="2011645" indent="0">
              <a:buNone/>
              <a:defRPr sz="1760" b="1"/>
            </a:lvl5pPr>
            <a:lvl6pPr marL="2514556" indent="0">
              <a:buNone/>
              <a:defRPr sz="1760" b="1"/>
            </a:lvl6pPr>
            <a:lvl7pPr marL="3017467" indent="0">
              <a:buNone/>
              <a:defRPr sz="1760" b="1"/>
            </a:lvl7pPr>
            <a:lvl8pPr marL="3520378" indent="0">
              <a:buNone/>
              <a:defRPr sz="1760" b="1"/>
            </a:lvl8pPr>
            <a:lvl9pPr marL="402329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81"/>
            <a:ext cx="5389033" cy="3951285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92FB95-36A5-D05D-2631-0F759D799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F40A2D-88B7-9D24-0D90-C3DB03BFA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C95F82-288A-1BB6-D432-72B6ADD68B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441CA706-D88C-44AA-9670-D0849191B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2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688BB3-3743-FA71-5B57-0A485BED70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7CFC1F-B897-6C55-9704-2D97ADD08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AE928B-D02F-4AA6-EFDD-87327BCA6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A3D6FBAD-7D1B-44F0-9FAB-C22046121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467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C56A38-7E2E-CD10-5E1B-E24D4E140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942EB3-C76A-B14E-4FC2-127E4CB68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0C4E88-6FEE-922E-3C45-FA4F68617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77C95D00-29B4-4BD1-9F21-DE8E139EA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6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B5C572-A3F6-3467-C0C4-1861C4EDC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80ADEE-055A-418E-43B3-0798F0CAC9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905080-FA72-7C31-EF67-A940C44D1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876159A4-EC0A-4552-90C6-DEEFEF97B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7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3"/>
          </a:xfrm>
        </p:spPr>
        <p:txBody>
          <a:bodyPr/>
          <a:lstStyle>
            <a:lvl1pPr marL="0" indent="0">
              <a:buNone/>
              <a:defRPr sz="1540"/>
            </a:lvl1pPr>
            <a:lvl2pPr marL="502911" indent="0">
              <a:buNone/>
              <a:defRPr sz="1320"/>
            </a:lvl2pPr>
            <a:lvl3pPr marL="1005823" indent="0">
              <a:buNone/>
              <a:defRPr sz="1100"/>
            </a:lvl3pPr>
            <a:lvl4pPr marL="1508734" indent="0">
              <a:buNone/>
              <a:defRPr sz="990"/>
            </a:lvl4pPr>
            <a:lvl5pPr marL="2011645" indent="0">
              <a:buNone/>
              <a:defRPr sz="990"/>
            </a:lvl5pPr>
            <a:lvl6pPr marL="2514556" indent="0">
              <a:buNone/>
              <a:defRPr sz="990"/>
            </a:lvl6pPr>
            <a:lvl7pPr marL="3017467" indent="0">
              <a:buNone/>
              <a:defRPr sz="990"/>
            </a:lvl7pPr>
            <a:lvl8pPr marL="3520378" indent="0">
              <a:buNone/>
              <a:defRPr sz="990"/>
            </a:lvl8pPr>
            <a:lvl9pPr marL="402329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59DCC-A142-D7C9-FF8B-611E03685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FC961-93EB-899A-6973-27BC4CAB4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00120-43B9-C85C-BB4C-2054A2B61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A64D5950-B15E-4BFF-B0AF-29586CDCB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206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3"/>
            <a:ext cx="7315200" cy="4114800"/>
          </a:xfrm>
        </p:spPr>
        <p:txBody>
          <a:bodyPr/>
          <a:lstStyle>
            <a:lvl1pPr marL="0" indent="0">
              <a:buNone/>
              <a:defRPr sz="3520"/>
            </a:lvl1pPr>
            <a:lvl2pPr marL="502911" indent="0">
              <a:buNone/>
              <a:defRPr sz="3080"/>
            </a:lvl2pPr>
            <a:lvl3pPr marL="1005823" indent="0">
              <a:buNone/>
              <a:defRPr sz="2640"/>
            </a:lvl3pPr>
            <a:lvl4pPr marL="1508734" indent="0">
              <a:buNone/>
              <a:defRPr sz="2200"/>
            </a:lvl4pPr>
            <a:lvl5pPr marL="2011645" indent="0">
              <a:buNone/>
              <a:defRPr sz="2200"/>
            </a:lvl5pPr>
            <a:lvl6pPr marL="2514556" indent="0">
              <a:buNone/>
              <a:defRPr sz="2200"/>
            </a:lvl6pPr>
            <a:lvl7pPr marL="3017467" indent="0">
              <a:buNone/>
              <a:defRPr sz="2200"/>
            </a:lvl7pPr>
            <a:lvl8pPr marL="3520378" indent="0">
              <a:buNone/>
              <a:defRPr sz="2200"/>
            </a:lvl8pPr>
            <a:lvl9pPr marL="4023290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540"/>
            </a:lvl1pPr>
            <a:lvl2pPr marL="502911" indent="0">
              <a:buNone/>
              <a:defRPr sz="1320"/>
            </a:lvl2pPr>
            <a:lvl3pPr marL="1005823" indent="0">
              <a:buNone/>
              <a:defRPr sz="1100"/>
            </a:lvl3pPr>
            <a:lvl4pPr marL="1508734" indent="0">
              <a:buNone/>
              <a:defRPr sz="990"/>
            </a:lvl4pPr>
            <a:lvl5pPr marL="2011645" indent="0">
              <a:buNone/>
              <a:defRPr sz="990"/>
            </a:lvl5pPr>
            <a:lvl6pPr marL="2514556" indent="0">
              <a:buNone/>
              <a:defRPr sz="990"/>
            </a:lvl6pPr>
            <a:lvl7pPr marL="3017467" indent="0">
              <a:buNone/>
              <a:defRPr sz="990"/>
            </a:lvl7pPr>
            <a:lvl8pPr marL="3520378" indent="0">
              <a:buNone/>
              <a:defRPr sz="990"/>
            </a:lvl8pPr>
            <a:lvl9pPr marL="402329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B8AE8-138D-CA4E-59B3-342B87E13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B80A4-0708-E8AA-F56D-58F10B063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8CE0C-572C-CFDF-B1AE-F403C47C78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1CDA55D0-9328-4459-9311-BA0E56BFA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268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38536-6BF1-DA1B-85E6-5B44225DD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FC93AA-46DF-A55B-DAB7-45C1729A7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A52D0F-BDDB-A5DC-3A4D-740DB147F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9528803B-745F-40EF-92DE-9DDF18D817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359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7FB0B6-2A29-B81E-D1B6-CE1BF4311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964EDD-A85F-A145-59B4-1C66C5F29A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7191D0-42C9-342B-6CF2-859BF6544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EC5A2CEC-DFE0-4B72-8BCB-FBEAF0420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011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3D6DE5-450A-1758-97B3-19FA83829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5E7F8-FA9D-1FB5-A8E9-E4789C533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FD4EAA-A2F8-E46E-4FE4-124AC93DF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25877C36-FA9D-4D50-8A67-463B4A4F8B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500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4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4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2"/>
            <a:ext cx="5384800" cy="2187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2"/>
            <a:ext cx="5384800" cy="2187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457ED1-1E4A-5147-EF55-CEC37CC0F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A4374B-A996-F571-48AA-DD459CD21F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983ED0-3414-ED3C-2F6E-AEC843E8B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2B1FAD67-4721-4D8E-92E6-909563AB6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263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1087C-95EC-A5A0-A080-E5DBE5B2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91C16-5106-3FB3-B9E3-C099F16D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D2B08-A0DB-8951-0125-DA28164C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F8457999-ED51-499C-8DBB-F329CFAE3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87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11" indent="0">
              <a:buNone/>
              <a:defRPr sz="1980"/>
            </a:lvl2pPr>
            <a:lvl3pPr marL="1005823" indent="0">
              <a:buNone/>
              <a:defRPr sz="1760"/>
            </a:lvl3pPr>
            <a:lvl4pPr marL="1508734" indent="0">
              <a:buNone/>
              <a:defRPr sz="1540"/>
            </a:lvl4pPr>
            <a:lvl5pPr marL="2011645" indent="0">
              <a:buNone/>
              <a:defRPr sz="1540"/>
            </a:lvl5pPr>
            <a:lvl6pPr marL="2514556" indent="0">
              <a:buNone/>
              <a:defRPr sz="1540"/>
            </a:lvl6pPr>
            <a:lvl7pPr marL="3017467" indent="0">
              <a:buNone/>
              <a:defRPr sz="1540"/>
            </a:lvl7pPr>
            <a:lvl8pPr marL="3520378" indent="0">
              <a:buNone/>
              <a:defRPr sz="1540"/>
            </a:lvl8pPr>
            <a:lvl9pPr marL="4023290" indent="0">
              <a:buNone/>
              <a:defRPr sz="1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1AB0C-44BC-651B-FCA0-C8CF237212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E9585A-B26D-A7EB-DEDE-D81F623E6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3C6BD7-CD69-0C04-C5E3-53D24B6DC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CFB778E3-B3DA-4779-9785-F63D4E029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23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82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4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33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8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5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7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00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78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59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9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914D8-68F7-0763-3F7A-78F39F629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4AC17-61FA-B42D-BA9B-DCF661633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64CE7-1DDD-A9F4-4AE8-68E8866F7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E0F64843-2FE2-431E-A702-FF4452049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151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87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0389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46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6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54FD3-94E8-4ED3-9496-2441EF683AD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2558-9521-4FDD-BEC2-EA6404A0B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32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7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0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6566E7-487A-4E8A-A81A-F52596BFB107}"/>
              </a:ext>
            </a:extLst>
          </p:cNvPr>
          <p:cNvSpPr/>
          <p:nvPr userDrawn="1"/>
        </p:nvSpPr>
        <p:spPr>
          <a:xfrm>
            <a:off x="2629365" y="1930602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</p:spTree>
    <p:extLst>
      <p:ext uri="{BB962C8B-B14F-4D97-AF65-F5344CB8AC3E}">
        <p14:creationId xmlns:p14="http://schemas.microsoft.com/office/powerpoint/2010/main" val="66720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16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12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3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9" cy="639765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11" indent="0">
              <a:buNone/>
              <a:defRPr sz="2200" b="1"/>
            </a:lvl2pPr>
            <a:lvl3pPr marL="1005823" indent="0">
              <a:buNone/>
              <a:defRPr sz="1980" b="1"/>
            </a:lvl3pPr>
            <a:lvl4pPr marL="1508734" indent="0">
              <a:buNone/>
              <a:defRPr sz="1760" b="1"/>
            </a:lvl4pPr>
            <a:lvl5pPr marL="2011645" indent="0">
              <a:buNone/>
              <a:defRPr sz="1760" b="1"/>
            </a:lvl5pPr>
            <a:lvl6pPr marL="2514556" indent="0">
              <a:buNone/>
              <a:defRPr sz="1760" b="1"/>
            </a:lvl6pPr>
            <a:lvl7pPr marL="3017467" indent="0">
              <a:buNone/>
              <a:defRPr sz="1760" b="1"/>
            </a:lvl7pPr>
            <a:lvl8pPr marL="3520378" indent="0">
              <a:buNone/>
              <a:defRPr sz="1760" b="1"/>
            </a:lvl8pPr>
            <a:lvl9pPr marL="402329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81"/>
            <a:ext cx="5386919" cy="3951285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5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11" indent="0">
              <a:buNone/>
              <a:defRPr sz="2200" b="1"/>
            </a:lvl2pPr>
            <a:lvl3pPr marL="1005823" indent="0">
              <a:buNone/>
              <a:defRPr sz="1980" b="1"/>
            </a:lvl3pPr>
            <a:lvl4pPr marL="1508734" indent="0">
              <a:buNone/>
              <a:defRPr sz="1760" b="1"/>
            </a:lvl4pPr>
            <a:lvl5pPr marL="2011645" indent="0">
              <a:buNone/>
              <a:defRPr sz="1760" b="1"/>
            </a:lvl5pPr>
            <a:lvl6pPr marL="2514556" indent="0">
              <a:buNone/>
              <a:defRPr sz="1760" b="1"/>
            </a:lvl6pPr>
            <a:lvl7pPr marL="3017467" indent="0">
              <a:buNone/>
              <a:defRPr sz="1760" b="1"/>
            </a:lvl7pPr>
            <a:lvl8pPr marL="3520378" indent="0">
              <a:buNone/>
              <a:defRPr sz="1760" b="1"/>
            </a:lvl8pPr>
            <a:lvl9pPr marL="402329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81"/>
            <a:ext cx="5389033" cy="3951285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0ED434-3DD8-5A1C-BD53-BEAF1EB0B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D93048-CC31-06E6-2B86-9E73CE9B1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A687C0-1715-95F7-5C3F-D39C85D8E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59C76262-9181-47E5-8995-C52C61494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31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4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480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2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83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40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1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68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" y="20652"/>
            <a:ext cx="12184879" cy="681671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85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7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171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7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FB8743-8E8C-13EB-A29D-5A432D25E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4AB22A-F8E5-9C52-4966-42C74400C0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61E20F-2E56-F7EE-6579-15883B6ED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48B0CB61-E36F-426A-8E5A-64A178B7C8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865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4" y="-90897"/>
            <a:ext cx="12613688" cy="709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0"/>
            <a:ext cx="2743200" cy="365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5" y="1930602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75426" tIns="37703" rIns="75426" bIns="3770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96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DC280F-72EC-DC44-F9FC-FE90F80C6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FC16C8-435C-3E28-B843-B7DED12D2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6C3A8D-6D80-D171-06FE-F3AA8B8F8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5B4E62B0-1477-4B73-B0BD-F2F871B4F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24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7" cy="585311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3"/>
          </a:xfrm>
        </p:spPr>
        <p:txBody>
          <a:bodyPr/>
          <a:lstStyle>
            <a:lvl1pPr marL="0" indent="0">
              <a:buNone/>
              <a:defRPr sz="1540"/>
            </a:lvl1pPr>
            <a:lvl2pPr marL="502911" indent="0">
              <a:buNone/>
              <a:defRPr sz="1320"/>
            </a:lvl2pPr>
            <a:lvl3pPr marL="1005823" indent="0">
              <a:buNone/>
              <a:defRPr sz="1100"/>
            </a:lvl3pPr>
            <a:lvl4pPr marL="1508734" indent="0">
              <a:buNone/>
              <a:defRPr sz="990"/>
            </a:lvl4pPr>
            <a:lvl5pPr marL="2011645" indent="0">
              <a:buNone/>
              <a:defRPr sz="990"/>
            </a:lvl5pPr>
            <a:lvl6pPr marL="2514556" indent="0">
              <a:buNone/>
              <a:defRPr sz="990"/>
            </a:lvl6pPr>
            <a:lvl7pPr marL="3017467" indent="0">
              <a:buNone/>
              <a:defRPr sz="990"/>
            </a:lvl7pPr>
            <a:lvl8pPr marL="3520378" indent="0">
              <a:buNone/>
              <a:defRPr sz="990"/>
            </a:lvl8pPr>
            <a:lvl9pPr marL="402329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24A94-A1BF-CF4A-1072-335FEECA9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C0298-04D1-FD3C-3555-E4D66A6AD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6B04B-4487-C1D2-F76C-B564D5F5B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9030AE19-A92E-409F-A78A-8B4F4780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06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3"/>
            <a:ext cx="7315200" cy="4114800"/>
          </a:xfrm>
        </p:spPr>
        <p:txBody>
          <a:bodyPr/>
          <a:lstStyle>
            <a:lvl1pPr marL="0" indent="0">
              <a:buNone/>
              <a:defRPr sz="3520"/>
            </a:lvl1pPr>
            <a:lvl2pPr marL="502911" indent="0">
              <a:buNone/>
              <a:defRPr sz="3080"/>
            </a:lvl2pPr>
            <a:lvl3pPr marL="1005823" indent="0">
              <a:buNone/>
              <a:defRPr sz="2640"/>
            </a:lvl3pPr>
            <a:lvl4pPr marL="1508734" indent="0">
              <a:buNone/>
              <a:defRPr sz="2200"/>
            </a:lvl4pPr>
            <a:lvl5pPr marL="2011645" indent="0">
              <a:buNone/>
              <a:defRPr sz="2200"/>
            </a:lvl5pPr>
            <a:lvl6pPr marL="2514556" indent="0">
              <a:buNone/>
              <a:defRPr sz="2200"/>
            </a:lvl6pPr>
            <a:lvl7pPr marL="3017467" indent="0">
              <a:buNone/>
              <a:defRPr sz="2200"/>
            </a:lvl7pPr>
            <a:lvl8pPr marL="3520378" indent="0">
              <a:buNone/>
              <a:defRPr sz="2200"/>
            </a:lvl8pPr>
            <a:lvl9pPr marL="4023290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540"/>
            </a:lvl1pPr>
            <a:lvl2pPr marL="502911" indent="0">
              <a:buNone/>
              <a:defRPr sz="1320"/>
            </a:lvl2pPr>
            <a:lvl3pPr marL="1005823" indent="0">
              <a:buNone/>
              <a:defRPr sz="1100"/>
            </a:lvl3pPr>
            <a:lvl4pPr marL="1508734" indent="0">
              <a:buNone/>
              <a:defRPr sz="990"/>
            </a:lvl4pPr>
            <a:lvl5pPr marL="2011645" indent="0">
              <a:buNone/>
              <a:defRPr sz="990"/>
            </a:lvl5pPr>
            <a:lvl6pPr marL="2514556" indent="0">
              <a:buNone/>
              <a:defRPr sz="990"/>
            </a:lvl6pPr>
            <a:lvl7pPr marL="3017467" indent="0">
              <a:buNone/>
              <a:defRPr sz="990"/>
            </a:lvl7pPr>
            <a:lvl8pPr marL="3520378" indent="0">
              <a:buNone/>
              <a:defRPr sz="990"/>
            </a:lvl8pPr>
            <a:lvl9pPr marL="402329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C0327-7252-5E4D-7AAE-79209B5FD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A7A66-C71D-6432-633C-52F1C798BC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C36C3-62EB-C8FD-4BCF-B12B420AD1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fld id="{183EC496-31C2-4DE8-96C4-E0F94913B0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79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E6013E-A910-3DE4-0920-0152EFCBF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5E6C72-6478-7844-BAF7-48FAC15FD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771D37-E6F9-8202-386B-AEE2C4ADF9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3DD210-9C12-82DF-EDBA-D968E2899B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8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17BC9D-D80F-22A1-4F5E-FF7B2CC560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0">
                <a:solidFill>
                  <a:srgbClr val="000000"/>
                </a:solidFill>
              </a:defRPr>
            </a:lvl1pPr>
          </a:lstStyle>
          <a:p>
            <a:fld id="{8EBD6807-0027-4A8B-8DAF-8F1784D02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27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5pPr>
      <a:lvl6pPr marL="502911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6pPr>
      <a:lvl7pPr marL="1005823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7pPr>
      <a:lvl8pPr marL="1508734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8pPr>
      <a:lvl9pPr marL="2011645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9pPr>
    </p:titleStyle>
    <p:bodyStyle>
      <a:lvl1pPr marL="377183" indent="-377183" algn="l" rtl="0" eaLnBrk="0" fontAlgn="base" hangingPunct="0">
        <a:spcBef>
          <a:spcPct val="20000"/>
        </a:spcBef>
        <a:spcAft>
          <a:spcPct val="0"/>
        </a:spcAft>
        <a:buChar char="•"/>
        <a:defRPr sz="3520">
          <a:solidFill>
            <a:schemeClr val="tx1"/>
          </a:solidFill>
          <a:latin typeface="+mn-lt"/>
          <a:ea typeface="+mn-ea"/>
          <a:cs typeface="+mn-cs"/>
        </a:defRPr>
      </a:lvl1pPr>
      <a:lvl2pPr marL="817231" indent="-314319" algn="l" rtl="0" eaLnBrk="0" fontAlgn="base" hangingPunct="0">
        <a:spcBef>
          <a:spcPct val="20000"/>
        </a:spcBef>
        <a:spcAft>
          <a:spcPct val="0"/>
        </a:spcAft>
        <a:buChar char="–"/>
        <a:defRPr sz="3080">
          <a:solidFill>
            <a:schemeClr val="tx1"/>
          </a:solidFill>
          <a:latin typeface="+mn-lt"/>
        </a:defRPr>
      </a:lvl2pPr>
      <a:lvl3pPr marL="1257278" indent="-251456" algn="l" rtl="0" eaLnBrk="0" fontAlgn="base" hangingPunct="0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</a:defRPr>
      </a:lvl3pPr>
      <a:lvl4pPr marL="1760189" indent="-25145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100" indent="-25145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011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8923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1834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4745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11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23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34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45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6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467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378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290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7"/>
            </a:gs>
            <a:gs pos="100000">
              <a:srgbClr val="EEFF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14C50F7-F7D2-E745-5611-BB7CB2022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1BF7EA4-4D98-FDA9-D41B-685F6593C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4B9B00-6225-6B02-B16B-7F1FE4D8DF5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F890D5-FCBB-B8E8-620A-4A0D926646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8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313676-B52B-5465-EC3F-6A8C8C2C56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0">
                <a:solidFill>
                  <a:srgbClr val="000000"/>
                </a:solidFill>
              </a:defRPr>
            </a:lvl1pPr>
          </a:lstStyle>
          <a:p>
            <a:fld id="{D6A5C36F-15C2-4D7D-83B1-F3AC66F49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54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5pPr>
      <a:lvl6pPr marL="502911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6pPr>
      <a:lvl7pPr marL="1005823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7pPr>
      <a:lvl8pPr marL="1508734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8pPr>
      <a:lvl9pPr marL="2011645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9pPr>
    </p:titleStyle>
    <p:bodyStyle>
      <a:lvl1pPr marL="377183" indent="-377183" algn="l" rtl="0" eaLnBrk="0" fontAlgn="base" hangingPunct="0">
        <a:spcBef>
          <a:spcPct val="20000"/>
        </a:spcBef>
        <a:spcAft>
          <a:spcPct val="0"/>
        </a:spcAft>
        <a:buChar char="•"/>
        <a:defRPr sz="3520">
          <a:solidFill>
            <a:schemeClr val="tx1"/>
          </a:solidFill>
          <a:latin typeface="+mn-lt"/>
          <a:ea typeface="+mn-ea"/>
          <a:cs typeface="+mn-cs"/>
        </a:defRPr>
      </a:lvl1pPr>
      <a:lvl2pPr marL="817231" indent="-314319" algn="l" rtl="0" eaLnBrk="0" fontAlgn="base" hangingPunct="0">
        <a:spcBef>
          <a:spcPct val="20000"/>
        </a:spcBef>
        <a:spcAft>
          <a:spcPct val="0"/>
        </a:spcAft>
        <a:buChar char="–"/>
        <a:defRPr sz="3080">
          <a:solidFill>
            <a:schemeClr val="tx1"/>
          </a:solidFill>
          <a:latin typeface="+mn-lt"/>
        </a:defRPr>
      </a:lvl2pPr>
      <a:lvl3pPr marL="1257278" indent="-251456" algn="l" rtl="0" eaLnBrk="0" fontAlgn="base" hangingPunct="0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</a:defRPr>
      </a:lvl3pPr>
      <a:lvl4pPr marL="1760189" indent="-251456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100" indent="-251456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011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8923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1834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4745" indent="-25145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11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23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34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45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6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467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378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290" algn="l" defTabSz="1005823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BD6807-0027-4A8B-8DAF-8F1784D026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85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6807-0027-4A8B-8DAF-8F1784D026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74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850" r:id="rId13"/>
    <p:sldLayoutId id="2147483851" r:id="rId14"/>
    <p:sldLayoutId id="21474838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IAO%20TH&#212;NG%20D&#7920;%20THI\nh&#7841;c%20giao%20th&#244;ng.mp3" TargetMode="Externa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7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28.GIF"/><Relationship Id="rId7" Type="http://schemas.openxmlformats.org/officeDocument/2006/relationships/slide" Target="slide18.xml"/><Relationship Id="rId12" Type="http://schemas.openxmlformats.org/officeDocument/2006/relationships/slide" Target="slide12.xml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slide" Target="slide21.xml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2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slide" Target="slide17.xml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9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4.wav"/><Relationship Id="rId12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57.xml"/><Relationship Id="rId7" Type="http://schemas.openxmlformats.org/officeDocument/2006/relationships/audio" Target="../media/audio4.wav"/><Relationship Id="rId12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9.w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6.gif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D:\Video\Nhung%20bong%20hoa%20nhung%20bai%20ca%20-%20Top%20ca%20(1)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AutoShape 5">
            <a:extLst>
              <a:ext uri="{FF2B5EF4-FFF2-40B4-BE49-F238E27FC236}">
                <a16:creationId xmlns:a16="http://schemas.microsoft.com/office/drawing/2014/main" id="{67D298DF-8B80-021C-18D3-BE11D9D4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1" y="5021583"/>
            <a:ext cx="471488" cy="450533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0" name="AutoShape 6">
            <a:extLst>
              <a:ext uri="{FF2B5EF4-FFF2-40B4-BE49-F238E27FC236}">
                <a16:creationId xmlns:a16="http://schemas.microsoft.com/office/drawing/2014/main" id="{F2ED039A-654F-1722-8BAF-C880FA10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199" y="3512820"/>
            <a:ext cx="403384" cy="47498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1" name="AutoShape 7">
            <a:extLst>
              <a:ext uri="{FF2B5EF4-FFF2-40B4-BE49-F238E27FC236}">
                <a16:creationId xmlns:a16="http://schemas.microsoft.com/office/drawing/2014/main" id="{B54C447E-CBF6-9B04-8E1B-6501DCC51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650" y="5720082"/>
            <a:ext cx="443548" cy="43132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2" name="AutoShape 8">
            <a:extLst>
              <a:ext uri="{FF2B5EF4-FFF2-40B4-BE49-F238E27FC236}">
                <a16:creationId xmlns:a16="http://schemas.microsoft.com/office/drawing/2014/main" id="{A53503B1-E55E-4A1E-39CD-76C05E088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7744" y="-332423"/>
            <a:ext cx="502920" cy="75438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3" name="AutoShape 9">
            <a:extLst>
              <a:ext uri="{FF2B5EF4-FFF2-40B4-BE49-F238E27FC236}">
                <a16:creationId xmlns:a16="http://schemas.microsoft.com/office/drawing/2014/main" id="{9659FE5C-6251-9B13-0F02-7DAD4D550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820" y="76201"/>
            <a:ext cx="443548" cy="43132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4" name="AutoShape 10">
            <a:extLst>
              <a:ext uri="{FF2B5EF4-FFF2-40B4-BE49-F238E27FC236}">
                <a16:creationId xmlns:a16="http://schemas.microsoft.com/office/drawing/2014/main" id="{2A5428D2-7834-29AB-C377-0A6CB4BAC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080" y="2339340"/>
            <a:ext cx="754380" cy="67056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5" name="AutoShape 11">
            <a:extLst>
              <a:ext uri="{FF2B5EF4-FFF2-40B4-BE49-F238E27FC236}">
                <a16:creationId xmlns:a16="http://schemas.microsoft.com/office/drawing/2014/main" id="{E433F6B8-501E-F6A9-66AE-3269B947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481" y="-91440"/>
            <a:ext cx="403384" cy="44005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6" name="AutoShape 12">
            <a:extLst>
              <a:ext uri="{FF2B5EF4-FFF2-40B4-BE49-F238E27FC236}">
                <a16:creationId xmlns:a16="http://schemas.microsoft.com/office/drawing/2014/main" id="{851F7990-98CF-3B9A-F865-7A1989B15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1" y="243840"/>
            <a:ext cx="403384" cy="47498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8" name="AutoShape 14">
            <a:extLst>
              <a:ext uri="{FF2B5EF4-FFF2-40B4-BE49-F238E27FC236}">
                <a16:creationId xmlns:a16="http://schemas.microsoft.com/office/drawing/2014/main" id="{534A92D0-0CB2-4B54-749E-12AD117E7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998220"/>
            <a:ext cx="558800" cy="44354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9" name="AutoShape 15">
            <a:extLst>
              <a:ext uri="{FF2B5EF4-FFF2-40B4-BE49-F238E27FC236}">
                <a16:creationId xmlns:a16="http://schemas.microsoft.com/office/drawing/2014/main" id="{4B508F88-EC03-7B58-53FA-2F14A28C2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0824" y="1836420"/>
            <a:ext cx="424339" cy="483712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00" name="AutoShape 16">
            <a:extLst>
              <a:ext uri="{FF2B5EF4-FFF2-40B4-BE49-F238E27FC236}">
                <a16:creationId xmlns:a16="http://schemas.microsoft.com/office/drawing/2014/main" id="{2A0C106F-3541-7969-BD46-C3D4B068E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1" y="6278882"/>
            <a:ext cx="403384" cy="44005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1" name="AutoShape 17">
            <a:extLst>
              <a:ext uri="{FF2B5EF4-FFF2-40B4-BE49-F238E27FC236}">
                <a16:creationId xmlns:a16="http://schemas.microsoft.com/office/drawing/2014/main" id="{E9ED4474-3BED-4B97-645D-FA08349E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181" y="4099563"/>
            <a:ext cx="543084" cy="5937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2" name="AutoShape 18">
            <a:extLst>
              <a:ext uri="{FF2B5EF4-FFF2-40B4-BE49-F238E27FC236}">
                <a16:creationId xmlns:a16="http://schemas.microsoft.com/office/drawing/2014/main" id="{A6CEA2FE-B44B-1ACF-21B0-24D7F1686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020" y="5194459"/>
            <a:ext cx="670560" cy="75438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03" name="AutoShape 19">
            <a:extLst>
              <a:ext uri="{FF2B5EF4-FFF2-40B4-BE49-F238E27FC236}">
                <a16:creationId xmlns:a16="http://schemas.microsoft.com/office/drawing/2014/main" id="{EEF8A779-B634-08DA-C391-62074FFA5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839" y="6656070"/>
            <a:ext cx="502920" cy="75438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4" name="AutoShape 20">
            <a:extLst>
              <a:ext uri="{FF2B5EF4-FFF2-40B4-BE49-F238E27FC236}">
                <a16:creationId xmlns:a16="http://schemas.microsoft.com/office/drawing/2014/main" id="{AEF5E385-A51A-7E0A-7352-0735E9BF9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2620" y="6195060"/>
            <a:ext cx="586740" cy="58674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05" name="AutoShape 21">
            <a:extLst>
              <a:ext uri="{FF2B5EF4-FFF2-40B4-BE49-F238E27FC236}">
                <a16:creationId xmlns:a16="http://schemas.microsoft.com/office/drawing/2014/main" id="{7F15B800-7D3C-0B2C-05BC-8B731841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381" y="6195063"/>
            <a:ext cx="543084" cy="5937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6" name="AutoShape 22">
            <a:extLst>
              <a:ext uri="{FF2B5EF4-FFF2-40B4-BE49-F238E27FC236}">
                <a16:creationId xmlns:a16="http://schemas.microsoft.com/office/drawing/2014/main" id="{FD76F655-CDA0-7F9E-429D-BE0EEB475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2949" y="6794026"/>
            <a:ext cx="543083" cy="5937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4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607" name="AutoShape 23">
            <a:extLst>
              <a:ext uri="{FF2B5EF4-FFF2-40B4-BE49-F238E27FC236}">
                <a16:creationId xmlns:a16="http://schemas.microsoft.com/office/drawing/2014/main" id="{8C803605-3C0B-9BA0-CC99-65928D089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5356861"/>
            <a:ext cx="443548" cy="43132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4" name="AutoShape 30">
            <a:extLst>
              <a:ext uri="{FF2B5EF4-FFF2-40B4-BE49-F238E27FC236}">
                <a16:creationId xmlns:a16="http://schemas.microsoft.com/office/drawing/2014/main" id="{D2B3C176-8BC8-0F8D-18AC-34B059AEB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5" name="AutoShape 31">
            <a:extLst>
              <a:ext uri="{FF2B5EF4-FFF2-40B4-BE49-F238E27FC236}">
                <a16:creationId xmlns:a16="http://schemas.microsoft.com/office/drawing/2014/main" id="{FB1AE5B9-D78D-59C2-4974-7B8FF9707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6" name="AutoShape 32">
            <a:extLst>
              <a:ext uri="{FF2B5EF4-FFF2-40B4-BE49-F238E27FC236}">
                <a16:creationId xmlns:a16="http://schemas.microsoft.com/office/drawing/2014/main" id="{568D5AB9-B088-D603-DF7E-3251BCE3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7" name="AutoShape 33">
            <a:extLst>
              <a:ext uri="{FF2B5EF4-FFF2-40B4-BE49-F238E27FC236}">
                <a16:creationId xmlns:a16="http://schemas.microsoft.com/office/drawing/2014/main" id="{5F365CA8-C709-01B6-D904-08CE0842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8" name="AutoShape 34">
            <a:extLst>
              <a:ext uri="{FF2B5EF4-FFF2-40B4-BE49-F238E27FC236}">
                <a16:creationId xmlns:a16="http://schemas.microsoft.com/office/drawing/2014/main" id="{16A48E9D-9288-D203-FA36-8140DD497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9" name="AutoShape 35">
            <a:extLst>
              <a:ext uri="{FF2B5EF4-FFF2-40B4-BE49-F238E27FC236}">
                <a16:creationId xmlns:a16="http://schemas.microsoft.com/office/drawing/2014/main" id="{F9E48374-5521-6DBB-67C0-C4573FFD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20" name="AutoShape 36">
            <a:extLst>
              <a:ext uri="{FF2B5EF4-FFF2-40B4-BE49-F238E27FC236}">
                <a16:creationId xmlns:a16="http://schemas.microsoft.com/office/drawing/2014/main" id="{67AA9CA3-AC3F-B915-9329-55CD22C6D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21" name="AutoShape 37">
            <a:extLst>
              <a:ext uri="{FF2B5EF4-FFF2-40B4-BE49-F238E27FC236}">
                <a16:creationId xmlns:a16="http://schemas.microsoft.com/office/drawing/2014/main" id="{1BC1A063-232F-2185-F9C9-D6FEC670B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260" y="3093720"/>
            <a:ext cx="586740" cy="50292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29" name="Line 45">
            <a:extLst>
              <a:ext uri="{FF2B5EF4-FFF2-40B4-BE49-F238E27FC236}">
                <a16:creationId xmlns:a16="http://schemas.microsoft.com/office/drawing/2014/main" id="{AECAB98A-E4A0-C54D-4505-6C06CC1CB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0720" y="4267200"/>
            <a:ext cx="0" cy="4191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1" name="Line 47">
            <a:extLst>
              <a:ext uri="{FF2B5EF4-FFF2-40B4-BE49-F238E27FC236}">
                <a16:creationId xmlns:a16="http://schemas.microsoft.com/office/drawing/2014/main" id="{2FD62B21-7EE4-1AE6-D5D8-04C2BFF05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4540" y="830580"/>
            <a:ext cx="0" cy="58674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2" name="Line 48">
            <a:extLst>
              <a:ext uri="{FF2B5EF4-FFF2-40B4-BE49-F238E27FC236}">
                <a16:creationId xmlns:a16="http://schemas.microsoft.com/office/drawing/2014/main" id="{22CD602B-1858-3D80-51B0-71B9260CC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4540" y="1836420"/>
            <a:ext cx="0" cy="58674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3" name="Line 49">
            <a:extLst>
              <a:ext uri="{FF2B5EF4-FFF2-40B4-BE49-F238E27FC236}">
                <a16:creationId xmlns:a16="http://schemas.microsoft.com/office/drawing/2014/main" id="{CB28EA9F-A00C-5EFE-EC4F-F89913E49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2740" y="3512820"/>
            <a:ext cx="838200" cy="16764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4" name="Line 50">
            <a:extLst>
              <a:ext uri="{FF2B5EF4-FFF2-40B4-BE49-F238E27FC236}">
                <a16:creationId xmlns:a16="http://schemas.microsoft.com/office/drawing/2014/main" id="{725456C0-2DBA-D7A3-26B3-9A861ED96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3764280"/>
            <a:ext cx="1341120" cy="2514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5" name="Line 51">
            <a:extLst>
              <a:ext uri="{FF2B5EF4-FFF2-40B4-BE49-F238E27FC236}">
                <a16:creationId xmlns:a16="http://schemas.microsoft.com/office/drawing/2014/main" id="{19A25C8A-1C8C-AFAC-491B-30A056A99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0280" y="2506980"/>
            <a:ext cx="1341120" cy="2514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6" name="Line 52">
            <a:extLst>
              <a:ext uri="{FF2B5EF4-FFF2-40B4-BE49-F238E27FC236}">
                <a16:creationId xmlns:a16="http://schemas.microsoft.com/office/drawing/2014/main" id="{0C9BBC15-BF77-F02B-8573-896D3E357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6680" y="2842260"/>
            <a:ext cx="1508760" cy="33528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7" name="Line 53">
            <a:extLst>
              <a:ext uri="{FF2B5EF4-FFF2-40B4-BE49-F238E27FC236}">
                <a16:creationId xmlns:a16="http://schemas.microsoft.com/office/drawing/2014/main" id="{A9237422-53B3-4450-1192-D6555C073B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5660" y="2926080"/>
            <a:ext cx="838200" cy="16764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8" name="Line 54">
            <a:extLst>
              <a:ext uri="{FF2B5EF4-FFF2-40B4-BE49-F238E27FC236}">
                <a16:creationId xmlns:a16="http://schemas.microsoft.com/office/drawing/2014/main" id="{3BA08CEC-668D-3A02-0E65-29B75D5AD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5320" y="2590800"/>
            <a:ext cx="1257300" cy="25146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39" name="Line 55">
            <a:extLst>
              <a:ext uri="{FF2B5EF4-FFF2-40B4-BE49-F238E27FC236}">
                <a16:creationId xmlns:a16="http://schemas.microsoft.com/office/drawing/2014/main" id="{75777CA6-66D0-A49B-EFC3-AD5253E591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0280" y="3848100"/>
            <a:ext cx="1257300" cy="25146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0" name="Line 56">
            <a:extLst>
              <a:ext uri="{FF2B5EF4-FFF2-40B4-BE49-F238E27FC236}">
                <a16:creationId xmlns:a16="http://schemas.microsoft.com/office/drawing/2014/main" id="{55E6EC05-F027-8E00-7263-D7D7C18864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2860" y="3512820"/>
            <a:ext cx="1257300" cy="25146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1" name="Line 57">
            <a:extLst>
              <a:ext uri="{FF2B5EF4-FFF2-40B4-BE49-F238E27FC236}">
                <a16:creationId xmlns:a16="http://schemas.microsoft.com/office/drawing/2014/main" id="{827C25A1-291B-3854-FC0F-31AEDA2763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4880" y="4351020"/>
            <a:ext cx="335280" cy="58674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2" name="Line 58">
            <a:extLst>
              <a:ext uri="{FF2B5EF4-FFF2-40B4-BE49-F238E27FC236}">
                <a16:creationId xmlns:a16="http://schemas.microsoft.com/office/drawing/2014/main" id="{F173E2F8-65ED-9A57-2BFC-8F1F512AD2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98920" y="1836420"/>
            <a:ext cx="335280" cy="58674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3" name="Line 59">
            <a:extLst>
              <a:ext uri="{FF2B5EF4-FFF2-40B4-BE49-F238E27FC236}">
                <a16:creationId xmlns:a16="http://schemas.microsoft.com/office/drawing/2014/main" id="{D75D9888-8AD2-6DD9-548B-BF835EB02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7460" y="4351020"/>
            <a:ext cx="335280" cy="50292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4" name="Line 60">
            <a:extLst>
              <a:ext uri="{FF2B5EF4-FFF2-40B4-BE49-F238E27FC236}">
                <a16:creationId xmlns:a16="http://schemas.microsoft.com/office/drawing/2014/main" id="{34399641-3409-CA79-9EBB-E776EA7C7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4880" y="1752600"/>
            <a:ext cx="670560" cy="100584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5" name="Line 61">
            <a:extLst>
              <a:ext uri="{FF2B5EF4-FFF2-40B4-BE49-F238E27FC236}">
                <a16:creationId xmlns:a16="http://schemas.microsoft.com/office/drawing/2014/main" id="{20E906FB-FC32-4F7A-23CD-08B90FD395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015740"/>
            <a:ext cx="1341120" cy="8382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6" name="Line 62">
            <a:extLst>
              <a:ext uri="{FF2B5EF4-FFF2-40B4-BE49-F238E27FC236}">
                <a16:creationId xmlns:a16="http://schemas.microsoft.com/office/drawing/2014/main" id="{B82E8168-D6DD-EFCD-E05C-D3604DDA6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6560" y="2004060"/>
            <a:ext cx="1089660" cy="75438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7" name="Line 63">
            <a:extLst>
              <a:ext uri="{FF2B5EF4-FFF2-40B4-BE49-F238E27FC236}">
                <a16:creationId xmlns:a16="http://schemas.microsoft.com/office/drawing/2014/main" id="{65052020-3F03-A811-6586-A9806C4F8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0380" y="4099560"/>
            <a:ext cx="1341120" cy="75438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48" name="Line 64">
            <a:extLst>
              <a:ext uri="{FF2B5EF4-FFF2-40B4-BE49-F238E27FC236}">
                <a16:creationId xmlns:a16="http://schemas.microsoft.com/office/drawing/2014/main" id="{572DFB6B-81A7-BB02-C8F5-D3A726DDA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6680" y="2087880"/>
            <a:ext cx="922020" cy="67056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8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67" name="Picture 67" descr="atom1">
            <a:extLst>
              <a:ext uri="{FF2B5EF4-FFF2-40B4-BE49-F238E27FC236}">
                <a16:creationId xmlns:a16="http://schemas.microsoft.com/office/drawing/2014/main" id="{1FD102A3-6176-EBE1-9B8B-57DDAC3CB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177546"/>
            <a:ext cx="1866742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53" name="AutoShape 69">
            <a:extLst>
              <a:ext uri="{FF2B5EF4-FFF2-40B4-BE49-F238E27FC236}">
                <a16:creationId xmlns:a16="http://schemas.microsoft.com/office/drawing/2014/main" id="{4525892F-E538-CAFA-EE80-77A131A3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7340" y="76200"/>
            <a:ext cx="670560" cy="75438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4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654" name="nhạc giao thông.mp3">
            <a:hlinkClick r:id="" action="ppaction://media"/>
            <a:extLst>
              <a:ext uri="{FF2B5EF4-FFF2-40B4-BE49-F238E27FC236}">
                <a16:creationId xmlns:a16="http://schemas.microsoft.com/office/drawing/2014/main" id="{3A9BF3DE-664D-42BD-E6FE-FD16FF8E22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865620"/>
            <a:ext cx="335280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13" descr="POINSET2">
            <a:extLst>
              <a:ext uri="{FF2B5EF4-FFF2-40B4-BE49-F238E27FC236}">
                <a16:creationId xmlns:a16="http://schemas.microsoft.com/office/drawing/2014/main" id="{0B8B1751-4E10-4FA9-3F03-964D62B9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8710" y="5314950"/>
            <a:ext cx="1844040" cy="19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28" descr="POINSET3">
            <a:extLst>
              <a:ext uri="{FF2B5EF4-FFF2-40B4-BE49-F238E27FC236}">
                <a16:creationId xmlns:a16="http://schemas.microsoft.com/office/drawing/2014/main" id="{FC6D250F-52CE-5BDF-E319-6CDA3C67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710" y="5840572"/>
            <a:ext cx="159258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97" name="Text Box 53">
            <a:extLst>
              <a:ext uri="{FF2B5EF4-FFF2-40B4-BE49-F238E27FC236}">
                <a16:creationId xmlns:a16="http://schemas.microsoft.com/office/drawing/2014/main" id="{D1944D0E-7B90-30A4-8BFB-827B12797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287" y="588010"/>
            <a:ext cx="8230071" cy="24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23" fontAlgn="base">
              <a:spcBef>
                <a:spcPts val="1980"/>
              </a:spcBef>
              <a:spcAft>
                <a:spcPct val="0"/>
              </a:spcAft>
            </a:pPr>
            <a:r>
              <a:rPr lang="en-US" altLang="en-US" sz="396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9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9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9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9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defTabSz="1005823" fontAlgn="base">
              <a:spcBef>
                <a:spcPts val="1980"/>
              </a:spcBef>
              <a:spcAft>
                <a:spcPct val="0"/>
              </a:spcAft>
            </a:pP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VỀ THĂM QUÊ (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 defTabSz="1005823" fontAlgn="base">
              <a:spcBef>
                <a:spcPts val="1980"/>
              </a:spcBef>
              <a:spcAft>
                <a:spcPct val="0"/>
              </a:spcAft>
            </a:pP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96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74" name="Picture 54" descr="Bellcoll">
            <a:extLst>
              <a:ext uri="{FF2B5EF4-FFF2-40B4-BE49-F238E27FC236}">
                <a16:creationId xmlns:a16="http://schemas.microsoft.com/office/drawing/2014/main" id="{BACC98A8-3334-D316-E3D7-BC4F32F5EA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42900"/>
            <a:ext cx="142494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Bellcoll">
            <a:extLst>
              <a:ext uri="{FF2B5EF4-FFF2-40B4-BE49-F238E27FC236}">
                <a16:creationId xmlns:a16="http://schemas.microsoft.com/office/drawing/2014/main" id="{F02889A5-1825-160A-F3F5-03097C8A8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260" y="-342900"/>
            <a:ext cx="142494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14" dur="5000" fill="hold"/>
                                        <p:tgtEl>
                                          <p:spTgt spid="67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116" dur="5000" fill="hold"/>
                                        <p:tgtEl>
                                          <p:spTgt spid="67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18" dur="5000" fill="hold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67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67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67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67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7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5000" fill="hold"/>
                                        <p:tgtEl>
                                          <p:spTgt spid="6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0" fill="hold"/>
                                        <p:tgtEl>
                                          <p:spTgt spid="6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0" fill="hold"/>
                                        <p:tgtEl>
                                          <p:spTgt spid="6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5000" fill="hold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0" fill="hold"/>
                                        <p:tgtEl>
                                          <p:spTgt spid="6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56371" fill="hold"/>
                                        <p:tgtEl>
                                          <p:spTgt spid="67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0" fill="hold"/>
                                        <p:tgtEl>
                                          <p:spTgt spid="6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0" fill="hold"/>
                                        <p:tgtEl>
                                          <p:spTgt spid="6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0" fill="hold"/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5000" fill="hold"/>
                                        <p:tgtEl>
                                          <p:spTgt spid="6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5000" fill="hold"/>
                                        <p:tgtEl>
                                          <p:spTgt spid="6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5000" fill="hold"/>
                                        <p:tgtEl>
                                          <p:spTgt spid="6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5000" fill="hold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5000" fill="hold"/>
                                        <p:tgtEl>
                                          <p:spTgt spid="6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5000" fill="hold"/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5000" fill="hold"/>
                                        <p:tgtEl>
                                          <p:spTgt spid="6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5000" fill="hold"/>
                                        <p:tgtEl>
                                          <p:spTgt spid="6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5000" fill="hold"/>
                                        <p:tgtEl>
                                          <p:spTgt spid="6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5000" fill="hold"/>
                                        <p:tgtEl>
                                          <p:spTgt spid="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6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6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6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654"/>
                </p:tgtEl>
              </p:cMediaNode>
            </p:audio>
          </p:childTnLst>
        </p:cTn>
      </p:par>
    </p:tnLst>
    <p:bldLst>
      <p:bldP spid="67589" grpId="0" animBg="1"/>
      <p:bldP spid="67590" grpId="0" animBg="1"/>
      <p:bldP spid="67592" grpId="0" animBg="1"/>
      <p:bldP spid="67595" grpId="0" animBg="1"/>
      <p:bldP spid="67596" grpId="0" animBg="1"/>
      <p:bldP spid="67598" grpId="0" animBg="1"/>
      <p:bldP spid="67600" grpId="0" animBg="1"/>
      <p:bldP spid="67601" grpId="0" animBg="1"/>
      <p:bldP spid="67603" grpId="0" animBg="1"/>
      <p:bldP spid="67605" grpId="0" animBg="1"/>
      <p:bldP spid="67606" grpId="0" animBg="1"/>
      <p:bldP spid="573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04E24-0C3F-1FBA-34DA-0E68C7E63373}"/>
              </a:ext>
            </a:extLst>
          </p:cNvPr>
          <p:cNvSpPr txBox="1"/>
          <p:nvPr/>
        </p:nvSpPr>
        <p:spPr>
          <a:xfrm>
            <a:off x="434524" y="3274328"/>
            <a:ext cx="10058400" cy="10402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7221C2-A340-2D3D-7AE1-A1829DBBAB93}"/>
              </a:ext>
            </a:extLst>
          </p:cNvPr>
          <p:cNvCxnSpPr>
            <a:cxnSpLocks/>
          </p:cNvCxnSpPr>
          <p:nvPr/>
        </p:nvCxnSpPr>
        <p:spPr>
          <a:xfrm>
            <a:off x="4419600" y="-76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BE3744A-1430-425D-9370-DEB50A456DDA}"/>
              </a:ext>
            </a:extLst>
          </p:cNvPr>
          <p:cNvSpPr/>
          <p:nvPr/>
        </p:nvSpPr>
        <p:spPr>
          <a:xfrm>
            <a:off x="280597" y="16220"/>
            <a:ext cx="8565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31EA23-6DFC-4F91-9AF9-4320F1E155DC}"/>
              </a:ext>
            </a:extLst>
          </p:cNvPr>
          <p:cNvSpPr/>
          <p:nvPr/>
        </p:nvSpPr>
        <p:spPr>
          <a:xfrm>
            <a:off x="387926" y="603110"/>
            <a:ext cx="9157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E9521D-3901-4364-8E0A-7974C01325CB}"/>
              </a:ext>
            </a:extLst>
          </p:cNvPr>
          <p:cNvSpPr/>
          <p:nvPr/>
        </p:nvSpPr>
        <p:spPr>
          <a:xfrm>
            <a:off x="1013630" y="1745369"/>
            <a:ext cx="5620449" cy="631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độ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ậ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ặ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ỏ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81A45-27AD-4041-B44A-F96AF6AE571D}"/>
              </a:ext>
            </a:extLst>
          </p:cNvPr>
          <p:cNvSpPr/>
          <p:nvPr/>
        </p:nvSpPr>
        <p:spPr>
          <a:xfrm>
            <a:off x="1013630" y="2428365"/>
            <a:ext cx="7644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ạ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ỏ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ườ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Roboto"/>
              </a:rPr>
              <a:t>í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ơ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ả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ề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031A-9FCC-4920-9175-993DB13F6696}"/>
              </a:ext>
            </a:extLst>
          </p:cNvPr>
          <p:cNvSpPr/>
          <p:nvPr/>
        </p:nvSpPr>
        <p:spPr>
          <a:xfrm>
            <a:off x="1040312" y="4378086"/>
            <a:ext cx="4564070" cy="631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đ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ặ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ỏ</a:t>
            </a:r>
            <a:r>
              <a:rPr lang="en-US" sz="3200" dirty="0">
                <a:solidFill>
                  <a:srgbClr val="00B05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AE9982-261C-46FE-8385-719581065AD3}"/>
              </a:ext>
            </a:extLst>
          </p:cNvPr>
          <p:cNvSpPr/>
          <p:nvPr/>
        </p:nvSpPr>
        <p:spPr>
          <a:xfrm>
            <a:off x="1013630" y="5012349"/>
            <a:ext cx="6223948" cy="631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ạ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ỏ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đ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Roboto"/>
              </a:rPr>
              <a:t>á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Roboto"/>
              </a:rPr>
              <a:t>ù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solidFill>
                  <a:srgbClr val="00B0F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ướ</a:t>
            </a:r>
            <a:r>
              <a:rPr lang="en-US" sz="3200" dirty="0" err="1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B0F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95DEEE-B2EB-4808-B193-0DA6BD212B00}"/>
              </a:ext>
            </a:extLst>
          </p:cNvPr>
          <p:cNvSpPr/>
          <p:nvPr/>
        </p:nvSpPr>
        <p:spPr>
          <a:xfrm>
            <a:off x="1013630" y="5673078"/>
            <a:ext cx="4578497" cy="631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ạ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ỏ</a:t>
            </a: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đ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ả</a:t>
            </a: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ề</a:t>
            </a:r>
            <a:r>
              <a:rPr lang="en-US" sz="3200" dirty="0" err="1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solidFill>
                  <a:srgbClr val="0070C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BEEF7F-5F30-4564-B517-0A1AED51B728}"/>
              </a:ext>
            </a:extLst>
          </p:cNvPr>
          <p:cNvCxnSpPr/>
          <p:nvPr/>
        </p:nvCxnSpPr>
        <p:spPr bwMode="auto">
          <a:xfrm>
            <a:off x="858982" y="600995"/>
            <a:ext cx="260465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D68448-37AE-4AC4-9AAC-5D9C8E6FA74F}"/>
              </a:ext>
            </a:extLst>
          </p:cNvPr>
          <p:cNvCxnSpPr/>
          <p:nvPr/>
        </p:nvCxnSpPr>
        <p:spPr bwMode="auto">
          <a:xfrm>
            <a:off x="7237578" y="600995"/>
            <a:ext cx="142026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201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6">
            <a:extLst>
              <a:ext uri="{FF2B5EF4-FFF2-40B4-BE49-F238E27FC236}">
                <a16:creationId xmlns:a16="http://schemas.microsoft.com/office/drawing/2014/main" id="{7B77D018-6A83-0388-36D9-76AACF4BC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60" y="160020"/>
            <a:ext cx="5867400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582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8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7CD06-136D-51BC-E4FF-11EDC1A64A89}"/>
              </a:ext>
            </a:extLst>
          </p:cNvPr>
          <p:cNvSpPr txBox="1"/>
          <p:nvPr/>
        </p:nvSpPr>
        <p:spPr>
          <a:xfrm>
            <a:off x="1274356" y="-39552"/>
            <a:ext cx="985084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2911" indent="-502911">
              <a:buAutoNum type="alphaLcPeriod"/>
            </a:pP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2911" indent="-502911">
              <a:buAutoNum type="alphaLcPeriod"/>
            </a:pPr>
            <a:endParaRPr lang="en-US" sz="264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58A861D-6B33-F172-60E1-DE119AFF157D}"/>
              </a:ext>
            </a:extLst>
          </p:cNvPr>
          <p:cNvSpPr/>
          <p:nvPr/>
        </p:nvSpPr>
        <p:spPr bwMode="auto">
          <a:xfrm>
            <a:off x="6239695" y="1557023"/>
            <a:ext cx="4646023" cy="2299063"/>
          </a:xfrm>
          <a:prstGeom prst="cloud">
            <a:avLst/>
          </a:prstGeom>
          <a:solidFill>
            <a:schemeClr val="accent5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</a:pP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giới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thiệu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đặc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điểm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08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3080" b="1" dirty="0">
                <a:solidFill>
                  <a:schemeClr val="tx1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1D7E4F-CF93-C6AE-A3B2-A06AE64B5682}"/>
              </a:ext>
            </a:extLst>
          </p:cNvPr>
          <p:cNvSpPr txBox="1"/>
          <p:nvPr/>
        </p:nvSpPr>
        <p:spPr>
          <a:xfrm>
            <a:off x="4834709" y="722397"/>
            <a:ext cx="478972" cy="49859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083C0-3194-E272-AAC5-BC68B7B7B513}"/>
              </a:ext>
            </a:extLst>
          </p:cNvPr>
          <p:cNvSpPr txBox="1"/>
          <p:nvPr/>
        </p:nvSpPr>
        <p:spPr>
          <a:xfrm>
            <a:off x="1402081" y="4207331"/>
            <a:ext cx="8158480" cy="252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60"/>
              </a:spcBef>
              <a:spcAft>
                <a:spcPts val="660"/>
              </a:spcAft>
            </a:pP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60"/>
              </a:spcBef>
              <a:spcAft>
                <a:spcPts val="660"/>
              </a:spcAft>
            </a:pP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60"/>
              </a:spcBef>
              <a:spcAft>
                <a:spcPts val="660"/>
              </a:spcAft>
            </a:pP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60"/>
              </a:spcBef>
              <a:spcAft>
                <a:spcPts val="660"/>
              </a:spcAft>
            </a:pP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0F3A117-83EA-A917-5597-4CC44C1F8793}"/>
              </a:ext>
            </a:extLst>
          </p:cNvPr>
          <p:cNvSpPr/>
          <p:nvPr/>
        </p:nvSpPr>
        <p:spPr bwMode="auto">
          <a:xfrm>
            <a:off x="1609637" y="1557022"/>
            <a:ext cx="8972731" cy="2299063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</a:pPr>
            <a:r>
              <a:rPr lang="en-US" sz="2640" b="1" dirty="0" err="1">
                <a:latin typeface="Times New Roman" pitchFamily="18" charset="0"/>
              </a:rPr>
              <a:t>Câu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giới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thiệu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dùng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để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giới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thiệu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nhận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xét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về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một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người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một</a:t>
            </a:r>
            <a:r>
              <a:rPr lang="en-US" sz="2640" b="1" dirty="0">
                <a:latin typeface="Times New Roman" pitchFamily="18" charset="0"/>
              </a:rPr>
              <a:t> con </a:t>
            </a:r>
            <a:r>
              <a:rPr lang="en-US" sz="2640" b="1" dirty="0" err="1">
                <a:latin typeface="Times New Roman" pitchFamily="18" charset="0"/>
              </a:rPr>
              <a:t>vật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đồ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vật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nào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đó</a:t>
            </a:r>
            <a:r>
              <a:rPr lang="en-US" sz="2640" b="1" dirty="0">
                <a:latin typeface="Times New Roman" pitchFamily="18" charset="0"/>
              </a:rPr>
              <a:t>. </a:t>
            </a:r>
            <a:r>
              <a:rPr lang="en-US" sz="2640" b="1" dirty="0" err="1">
                <a:latin typeface="Times New Roman" pitchFamily="18" charset="0"/>
              </a:rPr>
              <a:t>Trong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câu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giới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thiệu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phải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có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từ</a:t>
            </a:r>
            <a:r>
              <a:rPr lang="en-US" sz="2640" b="1" dirty="0">
                <a:latin typeface="Times New Roman" pitchFamily="18" charset="0"/>
              </a:rPr>
              <a:t> “</a:t>
            </a:r>
            <a:r>
              <a:rPr lang="en-US" sz="2640" b="1" dirty="0" err="1">
                <a:latin typeface="Times New Roman" pitchFamily="18" charset="0"/>
              </a:rPr>
              <a:t>là</a:t>
            </a:r>
            <a:r>
              <a:rPr lang="en-US" sz="2640" b="1" dirty="0">
                <a:latin typeface="Times New Roman" pitchFamily="18" charset="0"/>
              </a:rPr>
              <a:t>”.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B215288-17D0-78BD-243E-FAC8733995F2}"/>
              </a:ext>
            </a:extLst>
          </p:cNvPr>
          <p:cNvSpPr/>
          <p:nvPr/>
        </p:nvSpPr>
        <p:spPr bwMode="auto">
          <a:xfrm>
            <a:off x="2360025" y="1315953"/>
            <a:ext cx="7440023" cy="2650309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>
            <a:prstTxWarp prst="textNoShape">
              <a:avLst/>
            </a:prstTxWarp>
          </a:bodyPr>
          <a:lstStyle/>
          <a:p>
            <a:pPr defTabSz="1005823" fontAlgn="base">
              <a:spcBef>
                <a:spcPct val="0"/>
              </a:spcBef>
              <a:spcAft>
                <a:spcPct val="0"/>
              </a:spcAft>
            </a:pPr>
            <a:r>
              <a:rPr lang="en-US" sz="2640" b="1" dirty="0" err="1">
                <a:latin typeface="Times New Roman" pitchFamily="18" charset="0"/>
              </a:rPr>
              <a:t>Những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từ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chỉ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người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chỉ</a:t>
            </a:r>
            <a:r>
              <a:rPr lang="en-US" sz="2640" b="1" dirty="0">
                <a:latin typeface="Times New Roman" pitchFamily="18" charset="0"/>
              </a:rPr>
              <a:t> con </a:t>
            </a:r>
            <a:r>
              <a:rPr lang="en-US" sz="2640" b="1" dirty="0" err="1">
                <a:latin typeface="Times New Roman" pitchFamily="18" charset="0"/>
              </a:rPr>
              <a:t>vật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đã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tìm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được</a:t>
            </a:r>
            <a:r>
              <a:rPr lang="en-US" sz="2640" b="1" dirty="0">
                <a:latin typeface="Times New Roman" pitchFamily="18" charset="0"/>
              </a:rPr>
              <a:t>: </a:t>
            </a:r>
            <a:r>
              <a:rPr lang="en-US" sz="2640" b="1" dirty="0" err="1">
                <a:latin typeface="Times New Roman" pitchFamily="18" charset="0"/>
              </a:rPr>
              <a:t>bác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nông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dân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cô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nông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dân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bạn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nhỏ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bạn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trai</a:t>
            </a:r>
            <a:r>
              <a:rPr lang="en-US" sz="2640" b="1" dirty="0">
                <a:latin typeface="Times New Roman" pitchFamily="18" charset="0"/>
              </a:rPr>
              <a:t>, </a:t>
            </a:r>
            <a:r>
              <a:rPr lang="en-US" sz="2640" b="1" dirty="0" err="1">
                <a:latin typeface="Times New Roman" pitchFamily="18" charset="0"/>
              </a:rPr>
              <a:t>bạn</a:t>
            </a:r>
            <a:r>
              <a:rPr lang="en-US" sz="2640" b="1" dirty="0">
                <a:latin typeface="Times New Roman" pitchFamily="18" charset="0"/>
              </a:rPr>
              <a:t> </a:t>
            </a:r>
            <a:r>
              <a:rPr lang="en-US" sz="2640" b="1" dirty="0" err="1">
                <a:latin typeface="Times New Roman" pitchFamily="18" charset="0"/>
              </a:rPr>
              <a:t>gái</a:t>
            </a:r>
            <a:r>
              <a:rPr lang="en-US" sz="2640" b="1" dirty="0">
                <a:latin typeface="Times New Roman" pitchFamily="18" charset="0"/>
              </a:rPr>
              <a:t>, con </a:t>
            </a:r>
            <a:r>
              <a:rPr lang="en-US" sz="2640" b="1" dirty="0" err="1">
                <a:latin typeface="Times New Roman" pitchFamily="18" charset="0"/>
              </a:rPr>
              <a:t>trâu</a:t>
            </a:r>
            <a:r>
              <a:rPr lang="en-US" sz="2640" b="1" dirty="0">
                <a:latin typeface="Times New Roman" pitchFamily="18" charset="0"/>
              </a:rPr>
              <a:t>, con </a:t>
            </a:r>
            <a:r>
              <a:rPr lang="en-US" sz="2640" b="1" dirty="0" err="1">
                <a:latin typeface="Times New Roman" pitchFamily="18" charset="0"/>
              </a:rPr>
              <a:t>vịt</a:t>
            </a:r>
            <a:r>
              <a:rPr lang="en-US" sz="2640" b="1" dirty="0"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6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9" grpId="0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E972AB-9B33-C5DE-EC16-5556004594FD}"/>
              </a:ext>
            </a:extLst>
          </p:cNvPr>
          <p:cNvSpPr txBox="1"/>
          <p:nvPr/>
        </p:nvSpPr>
        <p:spPr>
          <a:xfrm>
            <a:off x="928915" y="115386"/>
            <a:ext cx="7232469" cy="132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080" dirty="0">
              <a:latin typeface="Arial" panose="020B0604020202020204" pitchFamily="34" charset="0"/>
            </a:endParaRPr>
          </a:p>
          <a:p>
            <a:pPr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8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16E8083-4624-A1BF-6A22-618D236B41EC}"/>
              </a:ext>
            </a:extLst>
          </p:cNvPr>
          <p:cNvSpPr/>
          <p:nvPr/>
        </p:nvSpPr>
        <p:spPr>
          <a:xfrm>
            <a:off x="6303555" y="1245329"/>
            <a:ext cx="4751742" cy="17965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3B633A9-5B79-1CF9-99D6-0A7E2951E7DD}"/>
              </a:ext>
            </a:extLst>
          </p:cNvPr>
          <p:cNvSpPr/>
          <p:nvPr/>
        </p:nvSpPr>
        <p:spPr>
          <a:xfrm>
            <a:off x="5712824" y="1253680"/>
            <a:ext cx="5412376" cy="269820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8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19C0C-6DCA-7631-B9F9-2C45229F0DE4}"/>
              </a:ext>
            </a:extLst>
          </p:cNvPr>
          <p:cNvSpPr txBox="1"/>
          <p:nvPr/>
        </p:nvSpPr>
        <p:spPr>
          <a:xfrm>
            <a:off x="1242424" y="1443129"/>
            <a:ext cx="7647577" cy="538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gặt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4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Con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vịt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00"/>
              </a:spcAft>
            </a:pP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Con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vịt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264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00"/>
              </a:spcAft>
            </a:pPr>
            <a:endParaRPr lang="en-US" sz="264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100"/>
              </a:spcAft>
            </a:pPr>
            <a:endParaRPr lang="en-US" sz="264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100"/>
              </a:spcAft>
            </a:pPr>
            <a:endParaRPr lang="en-US" sz="264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16D6C-7713-5CEB-423E-A0D53F498255}"/>
              </a:ext>
            </a:extLst>
          </p:cNvPr>
          <p:cNvSpPr txBox="1"/>
          <p:nvPr/>
        </p:nvSpPr>
        <p:spPr>
          <a:xfrm>
            <a:off x="5926418" y="904039"/>
            <a:ext cx="5198782" cy="646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/…</a:t>
            </a:r>
            <a:endParaRPr lang="en-US" sz="3080" dirty="0">
              <a:latin typeface="Arial" panose="020B0604020202020204" pitchFamily="34" charset="0"/>
            </a:endParaRPr>
          </a:p>
          <a:p>
            <a:pPr algn="ctr" fontAlgn="t">
              <a:lnSpc>
                <a:spcPct val="115000"/>
              </a:lnSpc>
              <a:spcAft>
                <a:spcPts val="1100"/>
              </a:spcAft>
            </a:pP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bay/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08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080" dirty="0">
              <a:latin typeface="Arial" panose="020B0604020202020204" pitchFamily="34" charset="0"/>
            </a:endParaRPr>
          </a:p>
          <a:p>
            <a:endParaRPr lang="en-US" sz="2207" dirty="0"/>
          </a:p>
        </p:txBody>
      </p:sp>
    </p:spTree>
    <p:extLst>
      <p:ext uri="{BB962C8B-B14F-4D97-AF65-F5344CB8AC3E}">
        <p14:creationId xmlns:p14="http://schemas.microsoft.com/office/powerpoint/2010/main" val="3282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C1D90F-31EE-5B4A-A282-05E344B7485D}"/>
              </a:ext>
            </a:extLst>
          </p:cNvPr>
          <p:cNvSpPr txBox="1"/>
          <p:nvPr/>
        </p:nvSpPr>
        <p:spPr>
          <a:xfrm>
            <a:off x="979714" y="41618"/>
            <a:ext cx="10058400" cy="1514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8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1CC47-5973-7EF5-4CE8-CCEDA3D221F1}"/>
              </a:ext>
            </a:extLst>
          </p:cNvPr>
          <p:cNvSpPr txBox="1"/>
          <p:nvPr/>
        </p:nvSpPr>
        <p:spPr>
          <a:xfrm>
            <a:off x="2056674" y="1493161"/>
            <a:ext cx="63862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DE2E0-36E5-E86C-F380-EF2A7892A1BB}"/>
              </a:ext>
            </a:extLst>
          </p:cNvPr>
          <p:cNvSpPr txBox="1"/>
          <p:nvPr/>
        </p:nvSpPr>
        <p:spPr>
          <a:xfrm>
            <a:off x="7477037" y="1437277"/>
            <a:ext cx="63862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9BB87-FD29-81BD-5FC2-D2386F28400A}"/>
              </a:ext>
            </a:extLst>
          </p:cNvPr>
          <p:cNvSpPr txBox="1"/>
          <p:nvPr/>
        </p:nvSpPr>
        <p:spPr>
          <a:xfrm>
            <a:off x="1505859" y="2518178"/>
            <a:ext cx="2706188" cy="56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823B0-36CF-6794-4402-2948431FAA28}"/>
              </a:ext>
            </a:extLst>
          </p:cNvPr>
          <p:cNvSpPr txBox="1"/>
          <p:nvPr/>
        </p:nvSpPr>
        <p:spPr>
          <a:xfrm>
            <a:off x="1481908" y="3488873"/>
            <a:ext cx="2730140" cy="56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541C1-59EF-D457-FDD8-8CA94ACA6F16}"/>
              </a:ext>
            </a:extLst>
          </p:cNvPr>
          <p:cNvSpPr txBox="1"/>
          <p:nvPr/>
        </p:nvSpPr>
        <p:spPr>
          <a:xfrm>
            <a:off x="1481908" y="4218365"/>
            <a:ext cx="2730138" cy="56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08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08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AEDE3-434F-B9E6-E8BE-5A391CB5EFCA}"/>
              </a:ext>
            </a:extLst>
          </p:cNvPr>
          <p:cNvSpPr txBox="1"/>
          <p:nvPr/>
        </p:nvSpPr>
        <p:spPr>
          <a:xfrm>
            <a:off x="6096004" y="2427158"/>
            <a:ext cx="4590141" cy="56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2F2DB-C262-AA33-99C3-C88C34DCC880}"/>
              </a:ext>
            </a:extLst>
          </p:cNvPr>
          <p:cNvSpPr txBox="1"/>
          <p:nvPr/>
        </p:nvSpPr>
        <p:spPr>
          <a:xfrm>
            <a:off x="6119958" y="3409046"/>
            <a:ext cx="4590141" cy="56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F977A6-A54C-14FA-D8CA-10BFBC171D2B}"/>
              </a:ext>
            </a:extLst>
          </p:cNvPr>
          <p:cNvSpPr txBox="1"/>
          <p:nvPr/>
        </p:nvSpPr>
        <p:spPr>
          <a:xfrm>
            <a:off x="6096004" y="4215312"/>
            <a:ext cx="4614090" cy="56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6A1F15-14A7-6406-1C50-6C65A3A68AD5}"/>
              </a:ext>
            </a:extLst>
          </p:cNvPr>
          <p:cNvCxnSpPr>
            <a:cxnSpLocks/>
          </p:cNvCxnSpPr>
          <p:nvPr/>
        </p:nvCxnSpPr>
        <p:spPr>
          <a:xfrm>
            <a:off x="1410063" y="575854"/>
            <a:ext cx="82782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377059-583F-E385-6ED2-1BB248675A0F}"/>
              </a:ext>
            </a:extLst>
          </p:cNvPr>
          <p:cNvCxnSpPr>
            <a:cxnSpLocks/>
          </p:cNvCxnSpPr>
          <p:nvPr/>
        </p:nvCxnSpPr>
        <p:spPr>
          <a:xfrm>
            <a:off x="1250405" y="1040312"/>
            <a:ext cx="31931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1BC3F6-280A-4892-82EF-8DEB4BBCBCC4}"/>
              </a:ext>
            </a:extLst>
          </p:cNvPr>
          <p:cNvCxnSpPr>
            <a:cxnSpLocks/>
          </p:cNvCxnSpPr>
          <p:nvPr/>
        </p:nvCxnSpPr>
        <p:spPr>
          <a:xfrm>
            <a:off x="4212048" y="2805949"/>
            <a:ext cx="1907906" cy="89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E640EC-B126-13BE-B502-0E7AFD53134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212052" y="3002703"/>
            <a:ext cx="1860001" cy="769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0EFF30-24B6-4B73-D5DC-A66F96689ED6}"/>
              </a:ext>
            </a:extLst>
          </p:cNvPr>
          <p:cNvCxnSpPr>
            <a:cxnSpLocks/>
          </p:cNvCxnSpPr>
          <p:nvPr/>
        </p:nvCxnSpPr>
        <p:spPr>
          <a:xfrm flipV="1">
            <a:off x="4212047" y="4379735"/>
            <a:ext cx="1860002" cy="22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4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F1014D-73CC-9840-B665-F8F1297E7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143434" y="2565819"/>
            <a:ext cx="3229534" cy="4305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015421" y="4756676"/>
            <a:ext cx="2993572" cy="129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430071" y="4928421"/>
            <a:ext cx="1392343" cy="987592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2090" y="-848678"/>
            <a:ext cx="502920" cy="502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8471" y="1803514"/>
            <a:ext cx="7163438" cy="914097"/>
          </a:xfrm>
          <a:prstGeom prst="rect">
            <a:avLst/>
          </a:prstGeom>
          <a:noFill/>
        </p:spPr>
        <p:txBody>
          <a:bodyPr wrap="none" lIns="75438" tIns="37719" rIns="75438" bIns="37719" numCol="1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6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726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6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726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6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726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en-US" sz="7260" b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ường</a:t>
            </a:r>
            <a:endParaRPr lang="en-US" sz="726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-2"/>
            <a:ext cx="12192000" cy="7215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230027" y="4815652"/>
            <a:ext cx="2993572" cy="129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2090" y="-848678"/>
            <a:ext cx="502920" cy="50292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249376" y="7"/>
            <a:ext cx="9781309" cy="381000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83" indent="-377183" algn="just" defTabSz="754367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7183" indent="-377183" algn="just" defTabSz="754367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7183" indent="-377183" algn="just" defTabSz="754367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077076" y="3314448"/>
            <a:ext cx="1970717" cy="2627207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340844" y="5782404"/>
            <a:ext cx="1392343" cy="9875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75 0.02385 0.15018 0.06621 0.21823 0.06713 C 0.28629 0.06806 0.34289 0.02408 0.40695 0.02292 C 0.47084 0.02176 0.55678 0.06482 0.60209 0.06042 C 0.67518 0.05417 0.74202 0.02385 0.81546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4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27709"/>
            <a:ext cx="12192000" cy="6830291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2308321" y="4618526"/>
            <a:ext cx="1273845" cy="1200103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420130" y="4530047"/>
            <a:ext cx="1650755" cy="1288581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773996" y="4358149"/>
            <a:ext cx="1263951" cy="1497140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3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3790" y="4333995"/>
            <a:ext cx="1612783" cy="1424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199875" y="4804071"/>
            <a:ext cx="2993572" cy="129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771876" y="2590376"/>
            <a:ext cx="2421572" cy="3228250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1116050" y="5038418"/>
            <a:ext cx="1162451" cy="8245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1200" y="-768807"/>
            <a:ext cx="502920" cy="502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187" y="600077"/>
            <a:ext cx="1589229" cy="1589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1066800" y="-2293"/>
            <a:ext cx="10082631" cy="273735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106840" y="77845"/>
            <a:ext cx="3434118" cy="551548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64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64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066799" y="3125289"/>
            <a:ext cx="4270952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85196" y="3022012"/>
            <a:ext cx="4735611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066803" y="4333808"/>
            <a:ext cx="4473291" cy="9131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31" y="727661"/>
            <a:ext cx="83165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31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080899" y="5225411"/>
            <a:ext cx="1859613" cy="1032517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42090" y="-848678"/>
            <a:ext cx="502920" cy="5029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600765" y="85019"/>
            <a:ext cx="10868470" cy="2650038"/>
            <a:chOff x="7046804" y="2041737"/>
            <a:chExt cx="2824561" cy="25315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2041737"/>
              <a:ext cx="2824561" cy="253153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721972" y="3403487"/>
              <a:ext cx="1732322" cy="961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tể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.”</a:t>
              </a:r>
            </a:p>
            <a:p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1320136" y="-20291"/>
            <a:ext cx="9500666" cy="229435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106840" y="-17748"/>
            <a:ext cx="3434118" cy="551548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64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64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066801" y="3519707"/>
            <a:ext cx="4012532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182859" y="2364728"/>
            <a:ext cx="3896474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82773" y="3593054"/>
            <a:ext cx="4898417" cy="9131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42093" y="2350248"/>
            <a:ext cx="4898417" cy="9131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dáng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31" y="727661"/>
            <a:ext cx="83165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defTabSz="754367" eaLnBrk="0" hangingPunct="0">
              <a:defRPr/>
            </a:pPr>
            <a:r>
              <a:rPr lang="en-US" sz="231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2090" y="-848678"/>
            <a:ext cx="502920" cy="50292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080899" y="5225411"/>
            <a:ext cx="1859613" cy="10325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2261787" y="247040"/>
            <a:ext cx="8454793" cy="1955796"/>
            <a:chOff x="1234790" y="706896"/>
            <a:chExt cx="10161506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1234790" y="1771839"/>
              <a:ext cx="1016150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54367"/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“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ngựa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vằn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biển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sóc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nâu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sơn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ca”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4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64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D93D57-0EA7-2984-F218-18C70E583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F49C931-4B2A-1BF6-5353-03CD0996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46"/>
            <a:ext cx="12192000" cy="690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E67A3-08A2-8969-60C5-99B2BD956175}"/>
              </a:ext>
            </a:extLst>
          </p:cNvPr>
          <p:cNvSpPr txBox="1"/>
          <p:nvPr/>
        </p:nvSpPr>
        <p:spPr>
          <a:xfrm>
            <a:off x="1197997" y="-65929"/>
            <a:ext cx="37172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9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9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9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27709"/>
            <a:ext cx="12192000" cy="6858001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1072018" y="-1116"/>
            <a:ext cx="10028953" cy="229435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endParaRPr lang="en-US" sz="148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106840" y="-10993"/>
            <a:ext cx="3434118" cy="551548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64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64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78887" y="3604725"/>
            <a:ext cx="3723234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0" name="C"/>
          <p:cNvSpPr/>
          <p:nvPr/>
        </p:nvSpPr>
        <p:spPr>
          <a:xfrm>
            <a:off x="1809578" y="2419996"/>
            <a:ext cx="3527917" cy="92156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719684" y="3591915"/>
            <a:ext cx="3954641" cy="9131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297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82768" y="2441817"/>
            <a:ext cx="3723234" cy="9131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67">
              <a:defRPr/>
            </a:pP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“g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iới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297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31" y="727661"/>
            <a:ext cx="83165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54367" eaLnBrk="0" hangingPunct="0"/>
            <a:r>
              <a:rPr lang="en-US" altLang="en-US" sz="231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279626" y="1041988"/>
            <a:ext cx="440055" cy="44005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defTabSz="754367" eaLnBrk="0" hangingPunct="0">
              <a:defRPr/>
            </a:pPr>
            <a:r>
              <a:rPr lang="en-US" sz="231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2090" y="-848678"/>
            <a:ext cx="502920" cy="50292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080899" y="5225411"/>
            <a:ext cx="1859613" cy="103251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2935342" y="532978"/>
            <a:ext cx="7404530" cy="1831350"/>
            <a:chOff x="2425967" y="797075"/>
            <a:chExt cx="8975188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79707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2425967" y="2087532"/>
              <a:ext cx="8975188" cy="6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54367"/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7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97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196452"/>
            <a:ext cx="10972800" cy="5458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269777-799C-3DDA-2C63-B93243271248}"/>
              </a:ext>
            </a:extLst>
          </p:cNvPr>
          <p:cNvSpPr/>
          <p:nvPr/>
        </p:nvSpPr>
        <p:spPr>
          <a:xfrm>
            <a:off x="2687782" y="2466106"/>
            <a:ext cx="6677891" cy="2152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754367">
              <a:lnSpc>
                <a:spcPct val="130000"/>
              </a:lnSpc>
              <a:spcBef>
                <a:spcPts val="660"/>
              </a:spcBef>
              <a:spcAft>
                <a:spcPts val="660"/>
              </a:spcAft>
            </a:pP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                                                 </a:t>
            </a:r>
          </a:p>
        </p:txBody>
      </p:sp>
      <p:pic>
        <p:nvPicPr>
          <p:cNvPr id="5" name="Picture 14" descr="Bellcoll">
            <a:extLst>
              <a:ext uri="{FF2B5EF4-FFF2-40B4-BE49-F238E27FC236}">
                <a16:creationId xmlns:a16="http://schemas.microsoft.com/office/drawing/2014/main" id="{CCFA8189-D8E7-5FD8-C843-E1C7800EB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1" y="-468629"/>
            <a:ext cx="1424940" cy="14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blumen-pflanzen129">
            <a:extLst>
              <a:ext uri="{FF2B5EF4-FFF2-40B4-BE49-F238E27FC236}">
                <a16:creationId xmlns:a16="http://schemas.microsoft.com/office/drawing/2014/main" id="{5B8C482A-C393-E6A6-86C0-2434397C2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95" y="6090285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>
            <a:extLst>
              <a:ext uri="{FF2B5EF4-FFF2-40B4-BE49-F238E27FC236}">
                <a16:creationId xmlns:a16="http://schemas.microsoft.com/office/drawing/2014/main" id="{6D764770-C91E-C1DD-FC7F-CEEE0089A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3963" y="2598422"/>
            <a:ext cx="9692639" cy="17857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10058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6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GIỎI!</a:t>
            </a:r>
          </a:p>
        </p:txBody>
      </p:sp>
      <p:pic>
        <p:nvPicPr>
          <p:cNvPr id="71683" name="Picture 3" descr="blumen-pflanzen129">
            <a:extLst>
              <a:ext uri="{FF2B5EF4-FFF2-40B4-BE49-F238E27FC236}">
                <a16:creationId xmlns:a16="http://schemas.microsoft.com/office/drawing/2014/main" id="{541860AB-DFC5-4853-3C39-E47D3FFCDD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6027420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blumen-pflanzen129">
            <a:extLst>
              <a:ext uri="{FF2B5EF4-FFF2-40B4-BE49-F238E27FC236}">
                <a16:creationId xmlns:a16="http://schemas.microsoft.com/office/drawing/2014/main" id="{EDA8CDD4-F1B4-7290-4A4D-738AA64C38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80" y="6027420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blumen-pflanzen129">
            <a:extLst>
              <a:ext uri="{FF2B5EF4-FFF2-40B4-BE49-F238E27FC236}">
                <a16:creationId xmlns:a16="http://schemas.microsoft.com/office/drawing/2014/main" id="{7EEE3D6B-74B0-7AA8-535C-160B6EBFB1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6027420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20" descr="HOA">
            <a:extLst>
              <a:ext uri="{FF2B5EF4-FFF2-40B4-BE49-F238E27FC236}">
                <a16:creationId xmlns:a16="http://schemas.microsoft.com/office/drawing/2014/main" id="{357B7966-5B4B-09B4-3B63-AAB1E2F30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342900"/>
            <a:ext cx="1341120" cy="31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20" descr="HOA">
            <a:extLst>
              <a:ext uri="{FF2B5EF4-FFF2-40B4-BE49-F238E27FC236}">
                <a16:creationId xmlns:a16="http://schemas.microsoft.com/office/drawing/2014/main" id="{7E64119E-8DC5-0A23-D5BA-970EB4075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433" y="-728866"/>
            <a:ext cx="1341120" cy="31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20" descr="HOA">
            <a:extLst>
              <a:ext uri="{FF2B5EF4-FFF2-40B4-BE49-F238E27FC236}">
                <a16:creationId xmlns:a16="http://schemas.microsoft.com/office/drawing/2014/main" id="{408D618C-FB31-C69E-8EFF-D9A7CD5F1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18660"/>
            <a:ext cx="1341120" cy="31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20" descr="HOA">
            <a:extLst>
              <a:ext uri="{FF2B5EF4-FFF2-40B4-BE49-F238E27FC236}">
                <a16:creationId xmlns:a16="http://schemas.microsoft.com/office/drawing/2014/main" id="{9EDA5959-D27E-D442-FD71-6759F5DAB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80" y="4434840"/>
            <a:ext cx="1341120" cy="31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12" descr="blumen-pflanzen129">
            <a:extLst>
              <a:ext uri="{FF2B5EF4-FFF2-40B4-BE49-F238E27FC236}">
                <a16:creationId xmlns:a16="http://schemas.microsoft.com/office/drawing/2014/main" id="{B011DB42-C185-FC68-C728-210D468F7F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20" y="6027420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13" descr="blumen-pflanzen129">
            <a:extLst>
              <a:ext uri="{FF2B5EF4-FFF2-40B4-BE49-F238E27FC236}">
                <a16:creationId xmlns:a16="http://schemas.microsoft.com/office/drawing/2014/main" id="{DD08216D-10C9-ABC0-4CFD-E1EC325C8B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6027420"/>
            <a:ext cx="12573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14" descr="Bellcoll">
            <a:extLst>
              <a:ext uri="{FF2B5EF4-FFF2-40B4-BE49-F238E27FC236}">
                <a16:creationId xmlns:a16="http://schemas.microsoft.com/office/drawing/2014/main" id="{E7340ACF-5BD9-C646-5D95-7D3DE03777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-51054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ung bong hoa nhung bai ca - Top ca (1).mp3">
            <a:hlinkClick r:id="" action="ppaction://media"/>
            <a:extLst>
              <a:ext uri="{FF2B5EF4-FFF2-40B4-BE49-F238E27FC236}">
                <a16:creationId xmlns:a16="http://schemas.microsoft.com/office/drawing/2014/main" id="{B53B6BC5-F209-F4FA-1138-F537FC7AAAD3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20" y="6446520"/>
            <a:ext cx="67056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Loss Of Love - Instrumenta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mùa vui - Dân ca Thái - Lời Mới- Hoàng Lân">
            <a:hlinkClick r:id="" action="ppaction://media"/>
            <a:extLst>
              <a:ext uri="{FF2B5EF4-FFF2-40B4-BE49-F238E27FC236}">
                <a16:creationId xmlns:a16="http://schemas.microsoft.com/office/drawing/2014/main" id="{9769E37B-B75C-2FED-B2FD-5B8343F08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BB8673-35DE-FA20-36E2-9C03FED6A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75543" cy="16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96CEA879-014C-B652-3D35-E5857D33951F}"/>
              </a:ext>
            </a:extLst>
          </p:cNvPr>
          <p:cNvSpPr/>
          <p:nvPr/>
        </p:nvSpPr>
        <p:spPr>
          <a:xfrm>
            <a:off x="1307004" y="-387940"/>
            <a:ext cx="9818196" cy="7100930"/>
          </a:xfrm>
          <a:prstGeom prst="irregularSeal1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96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81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342" y="1933366"/>
            <a:ext cx="4945642" cy="3899726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6886" y="3381508"/>
            <a:ext cx="4369035" cy="3089692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840" y="175261"/>
            <a:ext cx="6015240" cy="1926086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5685932" y="2398227"/>
            <a:ext cx="4214771" cy="7017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4367">
              <a:defRPr/>
            </a:pPr>
            <a:r>
              <a:rPr lang="en-US" altLang="zh-CN" sz="396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2.KHÁM PHÁ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587732" y="-308738"/>
            <a:ext cx="1767348" cy="11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81E425-9438-2832-5A4C-30C007677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06"/>
            <a:ext cx="12191999" cy="5428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A247EB-D3CE-5A65-EE1D-D86800AFA546}"/>
              </a:ext>
            </a:extLst>
          </p:cNvPr>
          <p:cNvSpPr txBox="1"/>
          <p:nvPr/>
        </p:nvSpPr>
        <p:spPr>
          <a:xfrm>
            <a:off x="2822" y="0"/>
            <a:ext cx="10058399" cy="1175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502911">
              <a:defRPr/>
            </a:pP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1.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dirty="0" err="1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520" b="1" dirty="0">
                <a:solidFill>
                  <a:srgbClr val="0000C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).</a:t>
            </a:r>
            <a:endParaRPr lang="en-US" sz="3960" b="1" dirty="0">
              <a:solidFill>
                <a:srgbClr val="0000C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B239A5-5BC2-A3C4-9BA4-8DE09A4D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25982"/>
              </p:ext>
            </p:extLst>
          </p:nvPr>
        </p:nvGraphicFramePr>
        <p:xfrm>
          <a:off x="554177" y="4294919"/>
          <a:ext cx="11097495" cy="2721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4501">
                  <a:extLst>
                    <a:ext uri="{9D8B030D-6E8A-4147-A177-3AD203B41FA5}">
                      <a16:colId xmlns:a16="http://schemas.microsoft.com/office/drawing/2014/main" val="1472537408"/>
                    </a:ext>
                  </a:extLst>
                </a:gridCol>
                <a:gridCol w="2992558">
                  <a:extLst>
                    <a:ext uri="{9D8B030D-6E8A-4147-A177-3AD203B41FA5}">
                      <a16:colId xmlns:a16="http://schemas.microsoft.com/office/drawing/2014/main" val="3047236086"/>
                    </a:ext>
                  </a:extLst>
                </a:gridCol>
                <a:gridCol w="4530436">
                  <a:extLst>
                    <a:ext uri="{9D8B030D-6E8A-4147-A177-3AD203B41FA5}">
                      <a16:colId xmlns:a16="http://schemas.microsoft.com/office/drawing/2014/main" val="584459589"/>
                    </a:ext>
                  </a:extLst>
                </a:gridCol>
              </a:tblGrid>
              <a:tr h="4938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110734"/>
                  </a:ext>
                </a:extLst>
              </a:tr>
              <a:tr h="493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88530"/>
                  </a:ext>
                </a:extLst>
              </a:tr>
              <a:tr h="493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618907"/>
                  </a:ext>
                </a:extLst>
              </a:tr>
              <a:tr h="4938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97601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(…)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58148" marR="5814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1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1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81E425-9438-2832-5A4C-30C007677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CCA427-B7B2-9CE4-4595-10C6E7204BC6}"/>
              </a:ext>
            </a:extLst>
          </p:cNvPr>
          <p:cNvSpPr txBox="1"/>
          <p:nvPr/>
        </p:nvSpPr>
        <p:spPr>
          <a:xfrm>
            <a:off x="25133" y="-6151"/>
            <a:ext cx="9204239" cy="1717393"/>
          </a:xfrm>
          <a:prstGeom prst="rect">
            <a:avLst/>
          </a:prstGeom>
          <a:solidFill>
            <a:srgbClr val="DAEDEF"/>
          </a:solidFill>
        </p:spPr>
        <p:txBody>
          <a:bodyPr wrap="square" rtlCol="0">
            <a:spAutoFit/>
          </a:bodyPr>
          <a:lstStyle/>
          <a:p>
            <a:pPr marL="565775" indent="-565775" defTabSz="1005823">
              <a:buFontTx/>
              <a:buAutoNum type="arabicPeriod"/>
              <a:defRPr/>
            </a:pP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Dựa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,</a:t>
            </a:r>
          </a:p>
          <a:p>
            <a:pPr defTabSz="1005823">
              <a:defRPr/>
            </a:pP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520" b="1" kern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).</a:t>
            </a:r>
            <a:endParaRPr lang="en-US" sz="3960" b="1" kern="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defTabSz="1005823">
              <a:defRPr/>
            </a:pPr>
            <a:r>
              <a:rPr lang="en-US" sz="3520" kern="0" dirty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AF7D61-7878-8763-B6FF-34583EDF8C2D}"/>
              </a:ext>
            </a:extLst>
          </p:cNvPr>
          <p:cNvCxnSpPr>
            <a:cxnSpLocks/>
          </p:cNvCxnSpPr>
          <p:nvPr/>
        </p:nvCxnSpPr>
        <p:spPr>
          <a:xfrm>
            <a:off x="3804321" y="584567"/>
            <a:ext cx="3783875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C5BDF1-40FE-BF9A-B363-C2352BF92430}"/>
              </a:ext>
            </a:extLst>
          </p:cNvPr>
          <p:cNvCxnSpPr/>
          <p:nvPr/>
        </p:nvCxnSpPr>
        <p:spPr>
          <a:xfrm>
            <a:off x="83126" y="1133732"/>
            <a:ext cx="18679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loud 16">
            <a:extLst>
              <a:ext uri="{FF2B5EF4-FFF2-40B4-BE49-F238E27FC236}">
                <a16:creationId xmlns:a16="http://schemas.microsoft.com/office/drawing/2014/main" id="{37C53998-661F-4230-19B9-E6E5CFA4A6B0}"/>
              </a:ext>
            </a:extLst>
          </p:cNvPr>
          <p:cNvSpPr/>
          <p:nvPr/>
        </p:nvSpPr>
        <p:spPr>
          <a:xfrm>
            <a:off x="2976156" y="5381866"/>
            <a:ext cx="6450153" cy="1483815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  <p:txBody>
          <a:bodyPr rtlCol="0" anchor="ctr"/>
          <a:lstStyle/>
          <a:p>
            <a:pPr algn="ctr" defTabSz="1005823">
              <a:defRPr/>
            </a:pPr>
            <a:r>
              <a:rPr lang="en-US" sz="352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2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2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2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2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2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0695D94-193C-3AE1-3F13-04235CA8D886}"/>
              </a:ext>
            </a:extLst>
          </p:cNvPr>
          <p:cNvSpPr/>
          <p:nvPr/>
        </p:nvSpPr>
        <p:spPr>
          <a:xfrm>
            <a:off x="2411558" y="4448004"/>
            <a:ext cx="7189645" cy="251459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502911">
              <a:spcAft>
                <a:spcPts val="660"/>
              </a:spcAft>
              <a:defRPr/>
            </a:pP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4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4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502911">
              <a:defRPr/>
            </a:pP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4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4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7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1CE449-444D-C2C2-A4A1-76FCC9D90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9511"/>
              </p:ext>
            </p:extLst>
          </p:nvPr>
        </p:nvGraphicFramePr>
        <p:xfrm>
          <a:off x="0" y="1"/>
          <a:ext cx="12191999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7041">
                  <a:extLst>
                    <a:ext uri="{9D8B030D-6E8A-4147-A177-3AD203B41FA5}">
                      <a16:colId xmlns:a16="http://schemas.microsoft.com/office/drawing/2014/main" val="1472537408"/>
                    </a:ext>
                  </a:extLst>
                </a:gridCol>
                <a:gridCol w="2497793">
                  <a:extLst>
                    <a:ext uri="{9D8B030D-6E8A-4147-A177-3AD203B41FA5}">
                      <a16:colId xmlns:a16="http://schemas.microsoft.com/office/drawing/2014/main" val="3047236086"/>
                    </a:ext>
                  </a:extLst>
                </a:gridCol>
                <a:gridCol w="5767165">
                  <a:extLst>
                    <a:ext uri="{9D8B030D-6E8A-4147-A177-3AD203B41FA5}">
                      <a16:colId xmlns:a16="http://schemas.microsoft.com/office/drawing/2014/main" val="584459589"/>
                    </a:ext>
                  </a:extLst>
                </a:gridCol>
              </a:tblGrid>
              <a:tr h="11338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110734"/>
                  </a:ext>
                </a:extLst>
              </a:tr>
              <a:tr h="1133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688530"/>
                  </a:ext>
                </a:extLst>
              </a:tr>
              <a:tr h="1133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618907"/>
                  </a:ext>
                </a:extLst>
              </a:tr>
              <a:tr h="1133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976015"/>
                  </a:ext>
                </a:extLst>
              </a:tr>
              <a:tr h="2322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(…)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(…)</a:t>
                      </a:r>
                    </a:p>
                  </a:txBody>
                  <a:tcPr marL="58148" marR="5814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1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7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5885FE-B26F-F993-46E6-9015C1047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3416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7041">
                  <a:extLst>
                    <a:ext uri="{9D8B030D-6E8A-4147-A177-3AD203B41FA5}">
                      <a16:colId xmlns:a16="http://schemas.microsoft.com/office/drawing/2014/main" val="1472537408"/>
                    </a:ext>
                  </a:extLst>
                </a:gridCol>
                <a:gridCol w="2497795">
                  <a:extLst>
                    <a:ext uri="{9D8B030D-6E8A-4147-A177-3AD203B41FA5}">
                      <a16:colId xmlns:a16="http://schemas.microsoft.com/office/drawing/2014/main" val="3047236086"/>
                    </a:ext>
                  </a:extLst>
                </a:gridCol>
                <a:gridCol w="5767164">
                  <a:extLst>
                    <a:ext uri="{9D8B030D-6E8A-4147-A177-3AD203B41FA5}">
                      <a16:colId xmlns:a16="http://schemas.microsoft.com/office/drawing/2014/main" val="584459589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359111073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138068853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81361890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endParaRPr lang="en-US" sz="3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18639760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103454762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67102294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217025785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70308803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endParaRPr lang="en-US" sz="3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/…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402716928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</a:t>
                      </a:r>
                      <a:r>
                        <a:rPr lang="en-US" sz="3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</a:t>
                      </a:r>
                      <a:endParaRPr lang="en-US" sz="31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bay/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/>
                </a:tc>
                <a:extLst>
                  <a:ext uri="{0D108BD9-81ED-4DB2-BD59-A6C34878D82A}">
                    <a16:rowId xmlns:a16="http://schemas.microsoft.com/office/drawing/2014/main" val="571510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7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2163</TotalTime>
  <Words>976</Words>
  <Application>Microsoft Office PowerPoint</Application>
  <PresentationFormat>Widescreen</PresentationFormat>
  <Paragraphs>207</Paragraphs>
  <Slides>22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.VnBlack</vt:lpstr>
      <vt:lpstr>Arial</vt:lpstr>
      <vt:lpstr>Calibri</vt:lpstr>
      <vt:lpstr>Calibri Light</vt:lpstr>
      <vt:lpstr>Cambria</vt:lpstr>
      <vt:lpstr>Cambria Math</vt:lpstr>
      <vt:lpstr>等线</vt:lpstr>
      <vt:lpstr>HP001</vt:lpstr>
      <vt:lpstr>Roboto</vt:lpstr>
      <vt:lpstr>Times New Roman</vt:lpstr>
      <vt:lpstr>Trebuchet MS</vt:lpstr>
      <vt:lpstr>UTM Avo</vt:lpstr>
      <vt:lpstr>Wingdings</vt:lpstr>
      <vt:lpstr>Wingdings 3</vt:lpstr>
      <vt:lpstr>1_Default Design</vt:lpstr>
      <vt:lpstr>2_Default Design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163</cp:revision>
  <dcterms:created xsi:type="dcterms:W3CDTF">2020-08-22T17:16:40Z</dcterms:created>
  <dcterms:modified xsi:type="dcterms:W3CDTF">2024-09-08T03:32:35Z</dcterms:modified>
</cp:coreProperties>
</file>