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52" r:id="rId3"/>
    <p:sldId id="257" r:id="rId4"/>
    <p:sldId id="320" r:id="rId5"/>
    <p:sldId id="353" r:id="rId6"/>
    <p:sldId id="354" r:id="rId7"/>
    <p:sldId id="356" r:id="rId8"/>
    <p:sldId id="357" r:id="rId9"/>
    <p:sldId id="358" r:id="rId10"/>
    <p:sldId id="359" r:id="rId11"/>
    <p:sldId id="360" r:id="rId12"/>
    <p:sldId id="3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27E0E9"/>
    <a:srgbClr val="11C1FF"/>
    <a:srgbClr val="F11BAA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66" d="100"/>
          <a:sy n="66" d="100"/>
        </p:scale>
        <p:origin x="-153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11" Type="http://schemas.openxmlformats.org/officeDocument/2006/relationships/image" Target="../media/image8.wmf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76200"/>
            <a:ext cx="5867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03674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hiểu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kiện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tỉnh</a:t>
            </a:r>
            <a:r>
              <a:rPr lang="en-US" sz="3600" dirty="0"/>
              <a:t>.</a:t>
            </a:r>
            <a:endParaRPr lang="en-US" sz="35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:\Users\PVCc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1962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1970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Chảy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.</a:t>
            </a:r>
          </a:p>
        </p:txBody>
      </p:sp>
      <p:pic>
        <p:nvPicPr>
          <p:cNvPr id="3074" name="Picture 2" descr="C:\Users\PVCc\Desktop\hồ thác b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7315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7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Chủ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đề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399" y="1173220"/>
            <a:ext cx="8466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8052" y="264049"/>
            <a:ext cx="643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TỈNH YÊN BÁI</a:t>
            </a:r>
            <a:endParaRPr lang="en-US" b="1" dirty="0"/>
          </a:p>
        </p:txBody>
      </p:sp>
      <p:pic>
        <p:nvPicPr>
          <p:cNvPr id="4098" name="Picture 2" descr="C:\Users\PVCc\Desktop\sông hồ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1" y="1311233"/>
            <a:ext cx="4286999" cy="40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8050" y="5638800"/>
            <a:ext cx="224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PVCc\Desktop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9019"/>
            <a:ext cx="3505200" cy="40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436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96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8370" y="983343"/>
            <a:ext cx="6365544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TỈNH YÊN BÁI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609600" y="36286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CHỦ ĐỀ 4: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53859" y="4520618"/>
            <a:ext cx="6830707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ĐỊA PHƯƠNG TỈNH YÊN BÁI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5943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: ĐÀO THỊ THU HÀ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52996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40804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7850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0665" y="11430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43871" y="2472618"/>
            <a:ext cx="1651729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HÌNH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035" y="3527240"/>
            <a:ext cx="150376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87033" y="4435441"/>
            <a:ext cx="165616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SÔNG, HỒ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4277632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06635" y="2302229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428594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18806" y="24993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10665" y="349501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90685" y="4369789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16856" y="450466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6815" y="52996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3" name="Round Same Side Corner Rectangle 22"/>
          <p:cNvSpPr/>
          <p:nvPr/>
        </p:nvSpPr>
        <p:spPr>
          <a:xfrm>
            <a:off x="498684" y="523401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01549" y="5234011"/>
            <a:ext cx="575645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ĐẤT, RỪNG, KHOẢNG SẢN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806" y="1028700"/>
            <a:ext cx="8796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TỈNH YÊN BÁI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9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  <p:bldP spid="22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92665" y="1150966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CHỦ ĐỀ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3510540" y="904652"/>
            <a:ext cx="4474760" cy="31623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524000"/>
            <a:ext cx="336351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? 1. Khai thác thông tin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SGK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hãy cho biết đặc điểm chung của địa hình tỉnh Yên Bái.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91690" y="1084320"/>
            <a:ext cx="44665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/>
              <a:t>Địa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.</a:t>
            </a:r>
          </a:p>
          <a:p>
            <a:r>
              <a:rPr lang="en-US" sz="2400" dirty="0" err="1" smtClean="0"/>
              <a:t>Yên</a:t>
            </a:r>
            <a:r>
              <a:rPr lang="en-US" sz="2400" dirty="0" smtClean="0"/>
              <a:t> </a:t>
            </a:r>
            <a:r>
              <a:rPr lang="en-US" sz="2400" dirty="0" err="1"/>
              <a:t>Bái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ở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núi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dần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Nam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3 </a:t>
            </a:r>
            <a:r>
              <a:rPr lang="en-US" sz="2400" dirty="0" err="1"/>
              <a:t>dãy</a:t>
            </a:r>
            <a:r>
              <a:rPr lang="en-US" sz="2400" dirty="0"/>
              <a:t> </a:t>
            </a:r>
            <a:r>
              <a:rPr lang="en-US" sz="2400" dirty="0" err="1"/>
              <a:t>núi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r>
              <a:rPr lang="en-US" sz="2400" dirty="0"/>
              <a:t> - </a:t>
            </a:r>
            <a:r>
              <a:rPr lang="en-US" sz="2400" dirty="0" err="1"/>
              <a:t>Đông</a:t>
            </a:r>
            <a:r>
              <a:rPr lang="en-US" sz="2400" dirty="0"/>
              <a:t> Nam: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dãy</a:t>
            </a:r>
            <a:r>
              <a:rPr lang="en-US" sz="2400" dirty="0"/>
              <a:t> </a:t>
            </a:r>
            <a:r>
              <a:rPr lang="en-US" sz="2400" dirty="0" err="1"/>
              <a:t>Hoàng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- </a:t>
            </a:r>
            <a:r>
              <a:rPr lang="en-US" sz="2400" dirty="0" err="1"/>
              <a:t>Pú</a:t>
            </a:r>
            <a:r>
              <a:rPr lang="en-US" sz="2400" dirty="0"/>
              <a:t> </a:t>
            </a:r>
            <a:r>
              <a:rPr lang="en-US" sz="2400" dirty="0" err="1"/>
              <a:t>Luông</a:t>
            </a:r>
            <a:endParaRPr lang="en-US" sz="24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28052" y="264049"/>
            <a:ext cx="643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TỈNH YÊN BÁI</a:t>
            </a:r>
            <a:endParaRPr lang="en-US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20961"/>
              </p:ext>
            </p:extLst>
          </p:nvPr>
        </p:nvGraphicFramePr>
        <p:xfrm>
          <a:off x="4032250" y="288925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DF" r:id="rId10" imgW="1080000" imgH="1080000" progId="FoxitReader.Document">
                  <p:embed/>
                </p:oleObj>
              </mc:Choice>
              <mc:Fallback>
                <p:oleObj name="PDF" r:id="rId10" imgW="1080000" imgH="108000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2250" y="2889250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9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Chủ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đề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31623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3077466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362" y="1472267"/>
            <a:ext cx="32873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Xác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 SGK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dưới</a:t>
            </a:r>
            <a:r>
              <a:rPr lang="en-US" sz="2400" dirty="0">
                <a:solidFill>
                  <a:srgbClr val="FF0000"/>
                </a:solidFill>
              </a:rPr>
              <a:t> 200 m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2000 m. </a:t>
            </a:r>
            <a:r>
              <a:rPr lang="en-US" sz="2400" dirty="0" err="1">
                <a:solidFill>
                  <a:srgbClr val="FF0000"/>
                </a:solidFill>
              </a:rPr>
              <a:t>Nơi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khoảng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nhiêu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mét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6400" y="1245275"/>
            <a:ext cx="4751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khá</a:t>
            </a:r>
            <a:r>
              <a:rPr lang="en-US" sz="2400" dirty="0"/>
              <a:t> </a:t>
            </a:r>
            <a:r>
              <a:rPr lang="en-US" sz="2400" dirty="0" err="1"/>
              <a:t>phức</a:t>
            </a:r>
            <a:r>
              <a:rPr lang="en-US" sz="2400" dirty="0"/>
              <a:t> </a:t>
            </a:r>
            <a:r>
              <a:rPr lang="en-US" sz="2400" dirty="0" err="1"/>
              <a:t>tạp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chia </a:t>
            </a:r>
            <a:r>
              <a:rPr lang="en-US" sz="2400" dirty="0" err="1"/>
              <a:t>thành</a:t>
            </a:r>
            <a:r>
              <a:rPr lang="en-US" sz="2400" dirty="0"/>
              <a:t> 2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: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.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600m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, </a:t>
            </a:r>
            <a:r>
              <a:rPr lang="en-US" sz="2400" dirty="0" err="1"/>
              <a:t>chiếm</a:t>
            </a:r>
            <a:r>
              <a:rPr lang="en-US" sz="2400" dirty="0"/>
              <a:t> 67,56%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tỉnh</a:t>
            </a:r>
            <a:r>
              <a:rPr lang="en-US" sz="2400" dirty="0" smtClean="0"/>
              <a:t>..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600m,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núi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, </a:t>
            </a:r>
            <a:r>
              <a:rPr lang="en-US" sz="2400" dirty="0" err="1"/>
              <a:t>thung</a:t>
            </a:r>
            <a:r>
              <a:rPr lang="en-US" sz="2400" dirty="0"/>
              <a:t> </a:t>
            </a:r>
            <a:r>
              <a:rPr lang="en-US" sz="2400" dirty="0" err="1"/>
              <a:t>lũng</a:t>
            </a:r>
            <a:r>
              <a:rPr lang="en-US" sz="2400" dirty="0"/>
              <a:t> </a:t>
            </a:r>
            <a:r>
              <a:rPr lang="en-US" sz="2400" dirty="0" err="1"/>
              <a:t>bồn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, </a:t>
            </a:r>
            <a:r>
              <a:rPr lang="en-US" sz="2400" dirty="0" err="1"/>
              <a:t>chiếm</a:t>
            </a:r>
            <a:r>
              <a:rPr lang="en-US" sz="2400" dirty="0"/>
              <a:t> 32,44%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tỉnh</a:t>
            </a:r>
            <a:r>
              <a:rPr lang="en-US" sz="2400" dirty="0"/>
              <a:t>. </a:t>
            </a:r>
            <a:endParaRPr lang="vi-VN" sz="2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8052" y="264049"/>
            <a:ext cx="643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TỈNH YÊN BÁI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27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Chủ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đề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763" y="1188894"/>
            <a:ext cx="846627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GV chia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smtClean="0"/>
              <a:t>SGK (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5 </a:t>
            </a:r>
            <a:r>
              <a:rPr lang="en-US" sz="2400" dirty="0" err="1" smtClean="0"/>
              <a:t>phút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vi-VN" sz="2400" dirty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-N1: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Khai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thác thông tin, hãy nêu đặc điểm khí hậu tỉnh Yên Bái.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-N2 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-N3:Dựa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xác định các hướng gió chính trong năm thổi đến Yên Bái.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-N4 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vi-VN" sz="2400" i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8052" y="264049"/>
            <a:ext cx="643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TỈNH YÊN BÁI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32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Chủ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đề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763" y="1188894"/>
            <a:ext cx="846627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8052" y="264049"/>
            <a:ext cx="643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TỈNH YÊN BÁI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353870"/>
            <a:ext cx="8102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22ºC - 23ºC,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18ºC.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1 500 mm - 2 200 mm,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83% - 87%.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115-125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26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28 - 29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14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Chủ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đề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763" y="1188894"/>
            <a:ext cx="846627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HS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2, 4, 5,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tỉnh</a:t>
            </a:r>
            <a:r>
              <a:rPr lang="en-US" sz="2400" dirty="0"/>
              <a:t> 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Bái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Cho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Sông</a:t>
            </a:r>
            <a:r>
              <a:rPr lang="en-US" sz="2400" dirty="0"/>
              <a:t>,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tỉnh</a:t>
            </a:r>
            <a:r>
              <a:rPr lang="en-US" sz="2400" dirty="0"/>
              <a:t> 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Bái</a:t>
            </a:r>
            <a:r>
              <a:rPr lang="en-US" sz="2400" dirty="0"/>
              <a:t>?</a:t>
            </a:r>
          </a:p>
          <a:p>
            <a:endParaRPr lang="vi-VN" sz="2400" i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8052" y="264049"/>
            <a:ext cx="643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TỈNH YÊN BÁI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14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Chủ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đề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399" y="1173220"/>
            <a:ext cx="8466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/>
              <a:t>3. </a:t>
            </a:r>
            <a:r>
              <a:rPr lang="en-US" sz="2400" b="1" dirty="0" err="1"/>
              <a:t>Sông</a:t>
            </a:r>
            <a:r>
              <a:rPr lang="en-US" sz="2400" b="1" dirty="0"/>
              <a:t>, </a:t>
            </a:r>
            <a:r>
              <a:rPr lang="en-US" sz="2400" b="1" dirty="0" err="1"/>
              <a:t>hồ</a:t>
            </a:r>
            <a:endParaRPr lang="en-US" sz="2400" b="1" dirty="0"/>
          </a:p>
          <a:p>
            <a:r>
              <a:rPr lang="en-US" sz="2400" dirty="0"/>
              <a:t>a, </a:t>
            </a:r>
            <a:r>
              <a:rPr lang="en-US" sz="2400" dirty="0" err="1"/>
              <a:t>Sông</a:t>
            </a:r>
            <a:endParaRPr lang="en-US" sz="2400" b="1" i="1" dirty="0"/>
          </a:p>
          <a:p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err="1"/>
              <a:t>lưới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ngòi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Bái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phú</a:t>
            </a:r>
            <a:r>
              <a:rPr lang="en-US" sz="2400" dirty="0"/>
              <a:t>. </a:t>
            </a:r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suối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1,15 km/km</a:t>
            </a:r>
            <a:r>
              <a:rPr lang="en-US" sz="2400" baseline="30000" dirty="0"/>
              <a:t>2</a:t>
            </a:r>
            <a:r>
              <a:rPr lang="en-US" sz="2400" dirty="0"/>
              <a:t>. </a:t>
            </a:r>
            <a:endParaRPr lang="en-US" sz="2400" b="1" i="1" dirty="0"/>
          </a:p>
          <a:p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chia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: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lũ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cạn</a:t>
            </a:r>
            <a:r>
              <a:rPr lang="en-US" sz="2400" dirty="0"/>
              <a:t>.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lũ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chiếm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65% - 77%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. </a:t>
            </a:r>
            <a:endParaRPr lang="en-US" sz="2400" b="1" i="1" dirty="0"/>
          </a:p>
          <a:p>
            <a:r>
              <a:rPr lang="en-US" sz="2400" dirty="0" smtClean="0"/>
              <a:t>b</a:t>
            </a:r>
            <a:r>
              <a:rPr lang="en-US" sz="2400" dirty="0"/>
              <a:t>, </a:t>
            </a:r>
            <a:r>
              <a:rPr lang="en-US" sz="2400" dirty="0" err="1"/>
              <a:t>Hồ</a:t>
            </a:r>
            <a:endParaRPr lang="en-US" sz="2400" dirty="0"/>
          </a:p>
          <a:p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Thác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 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huyện</a:t>
            </a:r>
            <a:r>
              <a:rPr lang="en-US" sz="2400" dirty="0"/>
              <a:t> </a:t>
            </a:r>
            <a:r>
              <a:rPr lang="en-US" sz="2400" dirty="0" err="1"/>
              <a:t>Lục</a:t>
            </a:r>
            <a:r>
              <a:rPr lang="en-US" sz="2400" dirty="0"/>
              <a:t> 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(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Bái</a:t>
            </a:r>
            <a:r>
              <a:rPr lang="en-US" sz="2400" dirty="0"/>
              <a:t>),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Nam.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8052" y="264049"/>
            <a:ext cx="643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ĐIỀU KIỆN TỰ NHIÊN VÀ TÀI NGUYÊN THIÊN NHIÊN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TỈNH YÊN BÁI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1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785</Words>
  <Application>Microsoft Office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PDF</vt:lpstr>
      <vt:lpstr>PowerPoint Presentation</vt:lpstr>
      <vt:lpstr>ĐIỀU KIỆN TỰ NHIÊN VÀ TÀI NGUYÊN THIÊN NHIÊN  TỈNH YÊN BÁI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PVCc</cp:lastModifiedBy>
  <cp:revision>148</cp:revision>
  <dcterms:created xsi:type="dcterms:W3CDTF">2016-02-15T14:28:12Z</dcterms:created>
  <dcterms:modified xsi:type="dcterms:W3CDTF">2024-12-04T15:15:55Z</dcterms:modified>
</cp:coreProperties>
</file>