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  <p:sldId id="6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8983D-91E7-E4F5-A550-8377670CFD6A}"/>
              </a:ext>
            </a:extLst>
          </p:cNvPr>
          <p:cNvSpPr txBox="1"/>
          <p:nvPr/>
        </p:nvSpPr>
        <p:spPr>
          <a:xfrm>
            <a:off x="2917473" y="5533282"/>
            <a:ext cx="9707880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SỬ VÀ ĐỊA LÍ 9 (ĐỊA LÍ)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ĐINH THỊ THUẬN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2267</Words>
  <Application>Microsoft Office PowerPoint</Application>
  <PresentationFormat>Widescreen</PresentationFormat>
  <Paragraphs>321</Paragraphs>
  <Slides>39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Thuan Dinh</cp:lastModifiedBy>
  <cp:revision>72</cp:revision>
  <dcterms:created xsi:type="dcterms:W3CDTF">2021-08-30T08:45:47Z</dcterms:created>
  <dcterms:modified xsi:type="dcterms:W3CDTF">2024-12-03T09:08:08Z</dcterms:modified>
</cp:coreProperties>
</file>