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34" r:id="rId4"/>
  </p:sldMasterIdLst>
  <p:notesMasterIdLst>
    <p:notesMasterId r:id="rId16"/>
  </p:notesMasterIdLst>
  <p:sldIdLst>
    <p:sldId id="2007577208" r:id="rId5"/>
    <p:sldId id="2007577193" r:id="rId6"/>
    <p:sldId id="567" r:id="rId7"/>
    <p:sldId id="574" r:id="rId8"/>
    <p:sldId id="569" r:id="rId9"/>
    <p:sldId id="2007577197" r:id="rId10"/>
    <p:sldId id="2007577198" r:id="rId11"/>
    <p:sldId id="2007577199" r:id="rId12"/>
    <p:sldId id="2007577200" r:id="rId13"/>
    <p:sldId id="200757720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000"/>
  </p:normalViewPr>
  <p:slideViewPr>
    <p:cSldViewPr snapToGrid="0">
      <p:cViewPr varScale="1">
        <p:scale>
          <a:sx n="81" d="100"/>
          <a:sy n="81" d="100"/>
        </p:scale>
        <p:origin x="51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9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6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82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26" Type="http://schemas.microsoft.com/office/2007/relationships/hdphoto" Target="../media/hdphoto10.wdp"/><Relationship Id="rId3" Type="http://schemas.openxmlformats.org/officeDocument/2006/relationships/image" Target="../media/image16.png"/><Relationship Id="rId21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microsoft.com/office/2007/relationships/hdphoto" Target="../media/hdphoto9.wdp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microsoft.com/office/2007/relationships/hdphoto" Target="../media/hdphoto11.wdp"/><Relationship Id="rId10" Type="http://schemas.openxmlformats.org/officeDocument/2006/relationships/image" Target="../media/image20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9.gif"/><Relationship Id="rId14" Type="http://schemas.openxmlformats.org/officeDocument/2006/relationships/image" Target="../media/image22.gif"/><Relationship Id="rId22" Type="http://schemas.openxmlformats.org/officeDocument/2006/relationships/image" Target="../media/image27.png"/><Relationship Id="rId27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914" y="-1"/>
            <a:ext cx="12801599" cy="6956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7684" y="2371951"/>
            <a:ext cx="8628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incerelyYoursPianoMusicForStudying-V.A-3023555_hq">
            <a:hlinkClick r:id="" action="ppaction://media"/>
            <a:extLst>
              <a:ext uri="{FF2B5EF4-FFF2-40B4-BE49-F238E27FC236}">
                <a16:creationId xmlns:a16="http://schemas.microsoft.com/office/drawing/2014/main" id="{FFDAF50D-7DC8-4490-8C92-F65494833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667" y="6424771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2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4055123" y="3963029"/>
            <a:ext cx="3463065" cy="2971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4055123" y="177659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160724" y="4169024"/>
            <a:ext cx="2704743" cy="422418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BT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VBT,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32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4331186" y="6443998"/>
            <a:ext cx="3014393" cy="490187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3947876" y="4835913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  <p:sp>
        <p:nvSpPr>
          <p:cNvPr id="22" name="Google Shape;1040;p90">
            <a:extLst>
              <a:ext uri="{FF2B5EF4-FFF2-40B4-BE49-F238E27FC236}">
                <a16:creationId xmlns:a16="http://schemas.microsoft.com/office/drawing/2014/main" id="{AF3E3AAC-8BAC-F845-999A-B9A1101AC74D}"/>
              </a:ext>
            </a:extLst>
          </p:cNvPr>
          <p:cNvSpPr/>
          <p:nvPr/>
        </p:nvSpPr>
        <p:spPr>
          <a:xfrm>
            <a:off x="7705168" y="1869901"/>
            <a:ext cx="291015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" name="Google Shape;1054;p90">
            <a:extLst>
              <a:ext uri="{FF2B5EF4-FFF2-40B4-BE49-F238E27FC236}">
                <a16:creationId xmlns:a16="http://schemas.microsoft.com/office/drawing/2014/main" id="{CE8328B9-57F2-1C46-B8FF-CACD88565DFE}"/>
              </a:ext>
            </a:extLst>
          </p:cNvPr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Google Shape;1051;p90">
            <a:extLst>
              <a:ext uri="{FF2B5EF4-FFF2-40B4-BE49-F238E27FC236}">
                <a16:creationId xmlns:a16="http://schemas.microsoft.com/office/drawing/2014/main" id="{712A64E5-DFA3-3145-843B-FC37670F9B1D}"/>
              </a:ext>
            </a:extLst>
          </p:cNvPr>
          <p:cNvSpPr txBox="1">
            <a:spLocks/>
          </p:cNvSpPr>
          <p:nvPr/>
        </p:nvSpPr>
        <p:spPr>
          <a:xfrm>
            <a:off x="7569431" y="3186562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39845864_3149285932063243_77023221222245329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32" y="-195176"/>
            <a:ext cx="12304735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84033" y="1909226"/>
            <a:ext cx="9184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12: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Viết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: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Lập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danh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sách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5)</a:t>
            </a:r>
            <a:endParaRPr lang="en-US" sz="5400" dirty="0">
              <a:solidFill>
                <a:srgbClr val="FFC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3465203" y="1174274"/>
            <a:ext cx="515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269013"/>
            <a:ext cx="10515600" cy="55320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78" y="779818"/>
            <a:ext cx="6785255" cy="427298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399894" y="50528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9C9288E-3581-44B5-A390-0D051A35AAD1}"/>
              </a:ext>
            </a:extLst>
          </p:cNvPr>
          <p:cNvSpPr/>
          <p:nvPr/>
        </p:nvSpPr>
        <p:spPr>
          <a:xfrm>
            <a:off x="193040" y="1333020"/>
            <a:ext cx="2502034" cy="3046475"/>
          </a:xfrm>
          <a:prstGeom prst="cloudCallout">
            <a:avLst>
              <a:gd name="adj1" fmla="val 50365"/>
              <a:gd name="adj2" fmla="val 4088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42DA22A-5F56-4B9F-B81A-96831E137A31}"/>
              </a:ext>
            </a:extLst>
          </p:cNvPr>
          <p:cNvSpPr/>
          <p:nvPr/>
        </p:nvSpPr>
        <p:spPr>
          <a:xfrm>
            <a:off x="9250325" y="625643"/>
            <a:ext cx="2941675" cy="2803358"/>
          </a:xfrm>
          <a:prstGeom prst="cloudCallout">
            <a:avLst>
              <a:gd name="adj1" fmla="val -55371"/>
              <a:gd name="adj2" fmla="val 4510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8807DE4-14D0-4EE5-BAFD-E5C245E54E8E}"/>
              </a:ext>
            </a:extLst>
          </p:cNvPr>
          <p:cNvSpPr/>
          <p:nvPr/>
        </p:nvSpPr>
        <p:spPr>
          <a:xfrm>
            <a:off x="9190533" y="3516618"/>
            <a:ext cx="2941675" cy="3072369"/>
          </a:xfrm>
          <a:prstGeom prst="cloudCallout">
            <a:avLst>
              <a:gd name="adj1" fmla="val -50842"/>
              <a:gd name="adj2" fmla="val -3472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1575" y="0"/>
            <a:ext cx="12180425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ABD61CD-AD5A-4B2A-9BE1-C307174DAA4C}"/>
              </a:ext>
            </a:extLst>
          </p:cNvPr>
          <p:cNvSpPr txBox="1"/>
          <p:nvPr/>
        </p:nvSpPr>
        <p:spPr>
          <a:xfrm>
            <a:off x="584462" y="1581549"/>
            <a:ext cx="10887958" cy="2837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,...)</a:t>
            </a:r>
            <a:endParaRPr lang="vi-VN" sz="5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387238E8-A524-4577-8DF2-478F57C0E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238467"/>
              </p:ext>
            </p:extLst>
          </p:nvPr>
        </p:nvGraphicFramePr>
        <p:xfrm>
          <a:off x="575035" y="1632493"/>
          <a:ext cx="10409641" cy="457038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2998">
                  <a:extLst>
                    <a:ext uri="{9D8B030D-6E8A-4147-A177-3AD203B41FA5}">
                      <a16:colId xmlns:a16="http://schemas.microsoft.com/office/drawing/2014/main" val="4180367636"/>
                    </a:ext>
                  </a:extLst>
                </a:gridCol>
                <a:gridCol w="3702645">
                  <a:extLst>
                    <a:ext uri="{9D8B030D-6E8A-4147-A177-3AD203B41FA5}">
                      <a16:colId xmlns:a16="http://schemas.microsoft.com/office/drawing/2014/main" val="2400043672"/>
                    </a:ext>
                  </a:extLst>
                </a:gridCol>
                <a:gridCol w="5933998">
                  <a:extLst>
                    <a:ext uri="{9D8B030D-6E8A-4147-A177-3AD203B41FA5}">
                      <a16:colId xmlns:a16="http://schemas.microsoft.com/office/drawing/2014/main" val="3603336652"/>
                    </a:ext>
                  </a:extLst>
                </a:gridCol>
              </a:tblGrid>
              <a:tr h="5054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01667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563272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235485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610863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317704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763550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949009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93960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45551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604EC4D-967B-424F-8714-4A5A03CBD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18" y="309054"/>
            <a:ext cx="109760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smtClean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altLang="vi-VN" sz="4000" b="1" i="0" u="none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946967" y="1851949"/>
            <a:ext cx="6088284" cy="304694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77"/>
            <a:ext cx="1096026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5503" r="23458" b="16158"/>
          <a:stretch/>
        </p:blipFill>
        <p:spPr>
          <a:xfrm>
            <a:off x="268014" y="1072055"/>
            <a:ext cx="11650717" cy="5470636"/>
          </a:xfrm>
        </p:spPr>
      </p:pic>
    </p:spTree>
    <p:extLst>
      <p:ext uri="{BB962C8B-B14F-4D97-AF65-F5344CB8AC3E}">
        <p14:creationId xmlns:p14="http://schemas.microsoft.com/office/powerpoint/2010/main" val="31621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24091" y="354016"/>
            <a:ext cx="11551533" cy="62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259</Words>
  <Application>Microsoft Office PowerPoint</Application>
  <PresentationFormat>Widescreen</PresentationFormat>
  <Paragraphs>50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Microsoft YaHei</vt:lpstr>
      <vt:lpstr>SimSun</vt:lpstr>
      <vt:lpstr>Arial</vt:lpstr>
      <vt:lpstr>Arial-Rounded</vt:lpstr>
      <vt:lpstr>Calibri</vt:lpstr>
      <vt:lpstr>Calibri Light</vt:lpstr>
      <vt:lpstr>等线</vt:lpstr>
      <vt:lpstr>黑体</vt:lpstr>
      <vt:lpstr>Snell Roundhand</vt:lpstr>
      <vt:lpstr>Tahoma</vt:lpstr>
      <vt:lpstr>Times New Roman</vt:lpstr>
      <vt:lpstr>1_Office Theme</vt:lpstr>
      <vt:lpstr>2_Office Theme</vt:lpstr>
      <vt:lpstr>5_Office Theme</vt:lpstr>
      <vt:lpstr>1_Office 主题​​</vt:lpstr>
      <vt:lpstr>PowerPoint Presentation</vt:lpstr>
      <vt:lpstr>PowerPoint Presentation</vt:lpstr>
      <vt:lpstr>1. Đọc danh sách dưới đây và trả lời câu hỏi</vt:lpstr>
      <vt:lpstr>PowerPoint Presentation</vt:lpstr>
      <vt:lpstr>PowerPoint Presentation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HIEU</cp:lastModifiedBy>
  <cp:revision>64</cp:revision>
  <dcterms:created xsi:type="dcterms:W3CDTF">2021-05-23T13:34:17Z</dcterms:created>
  <dcterms:modified xsi:type="dcterms:W3CDTF">2024-10-18T01:06:16Z</dcterms:modified>
</cp:coreProperties>
</file>