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3"/>
  </p:notesMasterIdLst>
  <p:sldIdLst>
    <p:sldId id="521" r:id="rId4"/>
    <p:sldId id="549" r:id="rId5"/>
    <p:sldId id="555" r:id="rId6"/>
    <p:sldId id="550" r:id="rId7"/>
    <p:sldId id="551" r:id="rId8"/>
    <p:sldId id="552" r:id="rId9"/>
    <p:sldId id="553" r:id="rId10"/>
    <p:sldId id="556" r:id="rId11"/>
    <p:sldId id="476" r:id="rId12"/>
    <p:sldId id="54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7" autoAdjust="0"/>
    <p:restoredTop sz="94660"/>
  </p:normalViewPr>
  <p:slideViewPr>
    <p:cSldViewPr snapToGrid="0">
      <p:cViewPr varScale="1">
        <p:scale>
          <a:sx n="52" d="100"/>
          <a:sy n="52" d="100"/>
        </p:scale>
        <p:origin x="3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4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LỚP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/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U BÉ HAM HỌC - KỂ CHUYỆN LỚP 2 - SÁCH KẾT NỐI TRI THỨ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27380" y="1189653"/>
            <a:ext cx="8528179" cy="4931229"/>
          </a:xfrm>
          <a:prstGeom prst="rect">
            <a:avLst/>
          </a:prstGeom>
        </p:spPr>
      </p:pic>
      <p:sp>
        <p:nvSpPr>
          <p:cNvPr id="3" name="Title 1"/>
          <p:cNvSpPr txBox="1"/>
          <p:nvPr/>
        </p:nvSpPr>
        <p:spPr>
          <a:xfrm>
            <a:off x="2873829" y="203307"/>
            <a:ext cx="7426162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vi-VN" sz="4000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Cậu bé ham học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32665" t="30241" r="33385" b="8221"/>
          <a:stretch>
            <a:fillRect/>
          </a:stretch>
        </p:blipFill>
        <p:spPr>
          <a:xfrm>
            <a:off x="1324947" y="435484"/>
            <a:ext cx="10263673" cy="6262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33314" t="37971" r="51871" b="40894"/>
          <a:stretch>
            <a:fillRect/>
          </a:stretch>
        </p:blipFill>
        <p:spPr>
          <a:xfrm>
            <a:off x="1810139" y="503852"/>
            <a:ext cx="8789437" cy="4516015"/>
          </a:xfrm>
          <a:prstGeom prst="rect">
            <a:avLst/>
          </a:prstGeom>
        </p:spPr>
      </p:pic>
      <p:sp>
        <p:nvSpPr>
          <p:cNvPr id="3" name="Thought Bubble: Cloud 4"/>
          <p:cNvSpPr/>
          <p:nvPr/>
        </p:nvSpPr>
        <p:spPr>
          <a:xfrm>
            <a:off x="1119673" y="5019868"/>
            <a:ext cx="9685176" cy="1838131"/>
          </a:xfrm>
          <a:prstGeom prst="cloudCallout">
            <a:avLst>
              <a:gd name="adj1" fmla="val 50908"/>
              <a:gd name="adj2" fmla="val 3408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Vì sao cậu bé Vũ Duệ không được đi học?</a:t>
            </a:r>
            <a:endParaRPr lang="en-US" sz="28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50862" t="37704" r="34098" b="40893"/>
          <a:stretch>
            <a:fillRect/>
          </a:stretch>
        </p:blipFill>
        <p:spPr>
          <a:xfrm>
            <a:off x="1119673" y="522513"/>
            <a:ext cx="9946433" cy="4991879"/>
          </a:xfrm>
          <a:prstGeom prst="rect">
            <a:avLst/>
          </a:prstGeom>
        </p:spPr>
      </p:pic>
      <p:sp>
        <p:nvSpPr>
          <p:cNvPr id="3" name="Thought Bubble: Cloud 18"/>
          <p:cNvSpPr/>
          <p:nvPr/>
        </p:nvSpPr>
        <p:spPr>
          <a:xfrm>
            <a:off x="1436913" y="5514392"/>
            <a:ext cx="9946433" cy="1343608"/>
          </a:xfrm>
          <a:prstGeom prst="cloudCallout">
            <a:avLst>
              <a:gd name="adj1" fmla="val -57151"/>
              <a:gd name="adj2" fmla="val 431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Buổi sáng, Vũ Duệ thường cõng em đi đâu?</a:t>
            </a:r>
            <a:endParaRPr lang="en-US" sz="28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33314" t="67102" r="51733" b="12181"/>
          <a:stretch>
            <a:fillRect/>
          </a:stretch>
        </p:blipFill>
        <p:spPr>
          <a:xfrm>
            <a:off x="1194318" y="186614"/>
            <a:ext cx="10226351" cy="5206480"/>
          </a:xfrm>
          <a:prstGeom prst="rect">
            <a:avLst/>
          </a:prstGeom>
        </p:spPr>
      </p:pic>
      <p:sp>
        <p:nvSpPr>
          <p:cNvPr id="3" name="Thought Bubble: Cloud 19"/>
          <p:cNvSpPr/>
          <p:nvPr/>
        </p:nvSpPr>
        <p:spPr>
          <a:xfrm>
            <a:off x="818774" y="5449078"/>
            <a:ext cx="10977437" cy="1176141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Vì sao Vũ Duệ được thầy khen?</a:t>
            </a:r>
            <a:endParaRPr lang="en-US" sz="28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50974" t="67102" r="34181" b="12181"/>
          <a:stretch>
            <a:fillRect/>
          </a:stretch>
        </p:blipFill>
        <p:spPr>
          <a:xfrm>
            <a:off x="858416" y="559837"/>
            <a:ext cx="10356980" cy="4907902"/>
          </a:xfrm>
          <a:prstGeom prst="rect">
            <a:avLst/>
          </a:prstGeom>
        </p:spPr>
      </p:pic>
      <p:sp>
        <p:nvSpPr>
          <p:cNvPr id="3" name="Thought Bubble: Cloud 20"/>
          <p:cNvSpPr/>
          <p:nvPr/>
        </p:nvSpPr>
        <p:spPr>
          <a:xfrm>
            <a:off x="858416" y="5467739"/>
            <a:ext cx="10986312" cy="1307498"/>
          </a:xfrm>
          <a:prstGeom prst="cloudCallout">
            <a:avLst>
              <a:gd name="adj1" fmla="val -50478"/>
              <a:gd name="adj2" fmla="val 3816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Vì sao Vũ Duệ được đi học?</a:t>
            </a:r>
            <a:endParaRPr lang="en-US" sz="28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Thought Bubble: Cloud 4"/>
          <p:cNvSpPr/>
          <p:nvPr/>
        </p:nvSpPr>
        <p:spPr>
          <a:xfrm>
            <a:off x="20367" y="837285"/>
            <a:ext cx="3039526" cy="2496758"/>
          </a:xfrm>
          <a:prstGeom prst="cloudCallout">
            <a:avLst>
              <a:gd name="adj1" fmla="val 50908"/>
              <a:gd name="adj2" fmla="val 3408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Vì sao cậu bé Vũ Duệ không được đi học?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hought Bubble: Cloud 18"/>
          <p:cNvSpPr/>
          <p:nvPr/>
        </p:nvSpPr>
        <p:spPr>
          <a:xfrm>
            <a:off x="9495692" y="486402"/>
            <a:ext cx="2724442" cy="2745620"/>
          </a:xfrm>
          <a:prstGeom prst="cloudCallout">
            <a:avLst>
              <a:gd name="adj1" fmla="val -57151"/>
              <a:gd name="adj2" fmla="val 431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Buổi sáng, Vũ Duệ thường cõng em đi đâu?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/>
          <p:cNvSpPr/>
          <p:nvPr/>
        </p:nvSpPr>
        <p:spPr>
          <a:xfrm>
            <a:off x="181975" y="3643532"/>
            <a:ext cx="2673768" cy="2776413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Vì sao Vũ Duệ được thầy khen?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/>
          <p:cNvSpPr/>
          <p:nvPr/>
        </p:nvSpPr>
        <p:spPr>
          <a:xfrm>
            <a:off x="9575408" y="3549667"/>
            <a:ext cx="2586561" cy="2796362"/>
          </a:xfrm>
          <a:prstGeom prst="cloudCallout">
            <a:avLst>
              <a:gd name="adj1" fmla="val -50478"/>
              <a:gd name="adj2" fmla="val 3816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Vì sao Vũ Duệ được đi học?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33314" t="37971" r="51871" b="40894"/>
          <a:stretch>
            <a:fillRect/>
          </a:stretch>
        </p:blipFill>
        <p:spPr>
          <a:xfrm>
            <a:off x="3195105" y="1867607"/>
            <a:ext cx="3156408" cy="2531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l="33314" t="67102" r="51733" b="12181"/>
          <a:stretch>
            <a:fillRect/>
          </a:stretch>
        </p:blipFill>
        <p:spPr>
          <a:xfrm>
            <a:off x="3161243" y="4388226"/>
            <a:ext cx="3156408" cy="2458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50862" t="37704" r="34098" b="40893"/>
          <a:stretch>
            <a:fillRect/>
          </a:stretch>
        </p:blipFill>
        <p:spPr>
          <a:xfrm>
            <a:off x="6388545" y="1905417"/>
            <a:ext cx="3166850" cy="2533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l="44236" t="30432" r="33602" b="62982"/>
          <a:stretch>
            <a:fillRect/>
          </a:stretch>
        </p:blipFill>
        <p:spPr>
          <a:xfrm>
            <a:off x="4100263" y="924274"/>
            <a:ext cx="5032806" cy="8408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50974" t="67102" r="34181" b="12181"/>
          <a:stretch>
            <a:fillRect/>
          </a:stretch>
        </p:blipFill>
        <p:spPr>
          <a:xfrm>
            <a:off x="6353907" y="4388226"/>
            <a:ext cx="3221501" cy="25276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605" y="0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</Words>
  <Application>WPS Presentation</Application>
  <PresentationFormat>Widescreen</PresentationFormat>
  <Paragraphs>26</Paragraphs>
  <Slides>10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SimSun</vt:lpstr>
      <vt:lpstr>Wingdings</vt:lpstr>
      <vt:lpstr>Microsoft YaHei</vt:lpstr>
      <vt:lpstr>Arial</vt:lpstr>
      <vt:lpstr>Times New Roman</vt:lpstr>
      <vt:lpstr>Calibri</vt:lpstr>
      <vt:lpstr>Arial-Rounded</vt:lpstr>
      <vt:lpstr>Segoe Print</vt:lpstr>
      <vt:lpstr>Arial Unicode MS</vt:lpstr>
      <vt:lpstr>Calibri Light</vt:lpstr>
      <vt:lpstr>6_Office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LY</cp:lastModifiedBy>
  <cp:revision>73</cp:revision>
  <dcterms:created xsi:type="dcterms:W3CDTF">2021-06-19T10:18:00Z</dcterms:created>
  <dcterms:modified xsi:type="dcterms:W3CDTF">2024-10-14T08:04:55Z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DC4008F9C69C45E78117D283DDF56592_12</vt:lpwstr>
  </property>
  <property fmtid="{D5CDD505-2E9C-101B-9397-08002B2CF9AE}" pid="3" name="KSOProductBuildVer">
    <vt:lpwstr>1033-12.2.0.18586</vt:lpwstr>
  </property>
</Properties>
</file>