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4" r:id="rId2"/>
  </p:sldMasterIdLst>
  <p:notesMasterIdLst>
    <p:notesMasterId r:id="rId19"/>
  </p:notesMasterIdLst>
  <p:sldIdLst>
    <p:sldId id="284" r:id="rId3"/>
    <p:sldId id="286" r:id="rId4"/>
    <p:sldId id="289" r:id="rId5"/>
    <p:sldId id="291" r:id="rId6"/>
    <p:sldId id="306" r:id="rId7"/>
    <p:sldId id="295" r:id="rId8"/>
    <p:sldId id="303" r:id="rId9"/>
    <p:sldId id="305" r:id="rId10"/>
    <p:sldId id="269" r:id="rId11"/>
    <p:sldId id="273" r:id="rId12"/>
    <p:sldId id="274" r:id="rId13"/>
    <p:sldId id="278" r:id="rId14"/>
    <p:sldId id="275" r:id="rId15"/>
    <p:sldId id="277" r:id="rId16"/>
    <p:sldId id="276" r:id="rId17"/>
    <p:sldId id="300" r:id="rId18"/>
  </p:sldIdLst>
  <p:sldSz cx="12192000" cy="6858000"/>
  <p:notesSz cx="6858000" cy="9144000"/>
  <p:embeddedFontLst>
    <p:embeddedFont>
      <p:font typeface="Calibri Light" pitchFamily="34" charset="0"/>
      <p:regular r:id="rId20"/>
      <p:italic r:id="rId21"/>
    </p:embeddedFont>
    <p:embeddedFont>
      <p:font typeface="HP001 4 hàng" charset="0"/>
      <p:regular r:id="rId22"/>
      <p:bold r:id="rId23"/>
    </p:embeddedFont>
    <p:embeddedFont>
      <p:font typeface="SimSun" pitchFamily="2" charset="-122"/>
      <p:regular r:id="rId24"/>
    </p:embeddedFont>
    <p:embeddedFont>
      <p:font typeface="Arial Narrow" pitchFamily="34" charset="0"/>
      <p:regular r:id="rId25"/>
      <p:bold r:id="rId26"/>
      <p:italic r:id="rId27"/>
      <p:boldItalic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Tahoma" pitchFamily="34" charset="0"/>
      <p:regular r:id="rId33"/>
      <p:bold r:id="rId34"/>
    </p:embeddedFont>
  </p:embeddedFontLst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3230"/>
    <a:srgbClr val="30CFCD"/>
    <a:srgbClr val="0E73B7"/>
    <a:srgbClr val="E99D05"/>
    <a:srgbClr val="DBB2CB"/>
    <a:srgbClr val="DCADCB"/>
    <a:srgbClr val="9F7906"/>
    <a:srgbClr val="E9AAD4"/>
    <a:srgbClr val="668B06"/>
    <a:srgbClr val="3E6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 autoAdjust="0"/>
    <p:restoredTop sz="94660"/>
  </p:normalViewPr>
  <p:slideViewPr>
    <p:cSldViewPr snapToGrid="0">
      <p:cViewPr>
        <p:scale>
          <a:sx n="62" d="100"/>
          <a:sy n="62" d="100"/>
        </p:scale>
        <p:origin x="-972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F4EB-4519-4506-8E57-5AB5DEAC89E7}" type="datetimeFigureOut">
              <a:rPr lang="en-US" smtClean="0"/>
              <a:t>10/01/2022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B2EC0-9AAA-4C64-AE93-556EEEE2C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36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157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err="1">
                <a:sym typeface="+mn-ea"/>
              </a:rPr>
              <a:t>Bài</a:t>
            </a:r>
            <a:r>
              <a:rPr lang="en-US">
                <a:sym typeface="+mn-ea"/>
              </a:rPr>
              <a:t> </a:t>
            </a:r>
            <a:r>
              <a:rPr lang="en-US" err="1">
                <a:sym typeface="+mn-ea"/>
              </a:rPr>
              <a:t>giảng</a:t>
            </a:r>
            <a:r>
              <a:rPr lang="en-US">
                <a:sym typeface="+mn-ea"/>
              </a:rPr>
              <a:t> </a:t>
            </a:r>
            <a:r>
              <a:rPr lang="en-US" err="1">
                <a:sym typeface="+mn-ea"/>
              </a:rPr>
              <a:t>thiết</a:t>
            </a:r>
            <a:r>
              <a:rPr lang="en-US">
                <a:sym typeface="+mn-ea"/>
              </a:rPr>
              <a:t> </a:t>
            </a:r>
            <a:r>
              <a:rPr lang="en-US" err="1">
                <a:sym typeface="+mn-ea"/>
              </a:rPr>
              <a:t>kế</a:t>
            </a:r>
            <a:r>
              <a:rPr lang="en-US">
                <a:sym typeface="+mn-ea"/>
              </a:rPr>
              <a:t> </a:t>
            </a:r>
            <a:r>
              <a:rPr lang="en-US" err="1">
                <a:sym typeface="+mn-ea"/>
              </a:rPr>
              <a:t>bởi</a:t>
            </a:r>
            <a:r>
              <a:rPr lang="en-US">
                <a:sym typeface="+mn-ea"/>
              </a:rPr>
              <a:t>: </a:t>
            </a:r>
            <a:r>
              <a:rPr lang="en-US" err="1">
                <a:sym typeface="+mn-ea"/>
              </a:rPr>
              <a:t>Hương</a:t>
            </a:r>
            <a:r>
              <a:rPr lang="en-US">
                <a:sym typeface="+mn-ea"/>
              </a:rPr>
              <a:t> </a:t>
            </a:r>
            <a:r>
              <a:rPr lang="en-US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784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956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06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415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093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527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473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416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850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74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10449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42538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13601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035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686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4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70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1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34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12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81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93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60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05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73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313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08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19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62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780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05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225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006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00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37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384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248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792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83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1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56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897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4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27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64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01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58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885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06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64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577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49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44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064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78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65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93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376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014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11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722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494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59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74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05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0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92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88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963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767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2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34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22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24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80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823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287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717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387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013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541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2285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8482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180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9654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4712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5547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629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3536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494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16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8535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137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292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587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63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190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677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29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781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155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377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414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229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603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005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20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726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317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130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969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66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125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314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625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289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509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881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368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966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6281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8862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690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48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2460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04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86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461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6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891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315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556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412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928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295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675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875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765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628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258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8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184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211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23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901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785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541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200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19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98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902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830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417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104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804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218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799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334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133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188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254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269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011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68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851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383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836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56.xml"/><Relationship Id="rId117" Type="http://schemas.openxmlformats.org/officeDocument/2006/relationships/slideLayout" Target="../slideLayouts/slideLayout147.xml"/><Relationship Id="rId21" Type="http://schemas.openxmlformats.org/officeDocument/2006/relationships/slideLayout" Target="../slideLayouts/slideLayout51.xml"/><Relationship Id="rId42" Type="http://schemas.openxmlformats.org/officeDocument/2006/relationships/slideLayout" Target="../slideLayouts/slideLayout72.xml"/><Relationship Id="rId47" Type="http://schemas.openxmlformats.org/officeDocument/2006/relationships/slideLayout" Target="../slideLayouts/slideLayout77.xml"/><Relationship Id="rId63" Type="http://schemas.openxmlformats.org/officeDocument/2006/relationships/slideLayout" Target="../slideLayouts/slideLayout93.xml"/><Relationship Id="rId68" Type="http://schemas.openxmlformats.org/officeDocument/2006/relationships/slideLayout" Target="../slideLayouts/slideLayout98.xml"/><Relationship Id="rId84" Type="http://schemas.openxmlformats.org/officeDocument/2006/relationships/slideLayout" Target="../slideLayouts/slideLayout114.xml"/><Relationship Id="rId89" Type="http://schemas.openxmlformats.org/officeDocument/2006/relationships/slideLayout" Target="../slideLayouts/slideLayout119.xml"/><Relationship Id="rId112" Type="http://schemas.openxmlformats.org/officeDocument/2006/relationships/slideLayout" Target="../slideLayouts/slideLayout142.xml"/><Relationship Id="rId133" Type="http://schemas.openxmlformats.org/officeDocument/2006/relationships/slideLayout" Target="../slideLayouts/slideLayout163.xml"/><Relationship Id="rId16" Type="http://schemas.openxmlformats.org/officeDocument/2006/relationships/slideLayout" Target="../slideLayouts/slideLayout46.xml"/><Relationship Id="rId107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62.xml"/><Relationship Id="rId37" Type="http://schemas.openxmlformats.org/officeDocument/2006/relationships/slideLayout" Target="../slideLayouts/slideLayout67.xml"/><Relationship Id="rId53" Type="http://schemas.openxmlformats.org/officeDocument/2006/relationships/slideLayout" Target="../slideLayouts/slideLayout83.xml"/><Relationship Id="rId58" Type="http://schemas.openxmlformats.org/officeDocument/2006/relationships/slideLayout" Target="../slideLayouts/slideLayout88.xml"/><Relationship Id="rId74" Type="http://schemas.openxmlformats.org/officeDocument/2006/relationships/slideLayout" Target="../slideLayouts/slideLayout104.xml"/><Relationship Id="rId79" Type="http://schemas.openxmlformats.org/officeDocument/2006/relationships/slideLayout" Target="../slideLayouts/slideLayout109.xml"/><Relationship Id="rId102" Type="http://schemas.openxmlformats.org/officeDocument/2006/relationships/slideLayout" Target="../slideLayouts/slideLayout132.xml"/><Relationship Id="rId123" Type="http://schemas.openxmlformats.org/officeDocument/2006/relationships/slideLayout" Target="../slideLayouts/slideLayout153.xml"/><Relationship Id="rId128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35.xml"/><Relationship Id="rId90" Type="http://schemas.openxmlformats.org/officeDocument/2006/relationships/slideLayout" Target="../slideLayouts/slideLayout120.xml"/><Relationship Id="rId95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35" Type="http://schemas.openxmlformats.org/officeDocument/2006/relationships/slideLayout" Target="../slideLayouts/slideLayout65.xml"/><Relationship Id="rId43" Type="http://schemas.openxmlformats.org/officeDocument/2006/relationships/slideLayout" Target="../slideLayouts/slideLayout73.xml"/><Relationship Id="rId48" Type="http://schemas.openxmlformats.org/officeDocument/2006/relationships/slideLayout" Target="../slideLayouts/slideLayout78.xml"/><Relationship Id="rId56" Type="http://schemas.openxmlformats.org/officeDocument/2006/relationships/slideLayout" Target="../slideLayouts/slideLayout86.xml"/><Relationship Id="rId64" Type="http://schemas.openxmlformats.org/officeDocument/2006/relationships/slideLayout" Target="../slideLayouts/slideLayout94.xml"/><Relationship Id="rId69" Type="http://schemas.openxmlformats.org/officeDocument/2006/relationships/slideLayout" Target="../slideLayouts/slideLayout99.xml"/><Relationship Id="rId77" Type="http://schemas.openxmlformats.org/officeDocument/2006/relationships/slideLayout" Target="../slideLayouts/slideLayout107.xml"/><Relationship Id="rId100" Type="http://schemas.openxmlformats.org/officeDocument/2006/relationships/slideLayout" Target="../slideLayouts/slideLayout130.xml"/><Relationship Id="rId105" Type="http://schemas.openxmlformats.org/officeDocument/2006/relationships/slideLayout" Target="../slideLayouts/slideLayout135.xml"/><Relationship Id="rId113" Type="http://schemas.openxmlformats.org/officeDocument/2006/relationships/slideLayout" Target="../slideLayouts/slideLayout143.xml"/><Relationship Id="rId118" Type="http://schemas.openxmlformats.org/officeDocument/2006/relationships/slideLayout" Target="../slideLayouts/slideLayout148.xml"/><Relationship Id="rId126" Type="http://schemas.openxmlformats.org/officeDocument/2006/relationships/slideLayout" Target="../slideLayouts/slideLayout156.xml"/><Relationship Id="rId134" Type="http://schemas.openxmlformats.org/officeDocument/2006/relationships/slideLayout" Target="../slideLayouts/slideLayout164.xml"/><Relationship Id="rId8" Type="http://schemas.openxmlformats.org/officeDocument/2006/relationships/slideLayout" Target="../slideLayouts/slideLayout38.xml"/><Relationship Id="rId51" Type="http://schemas.openxmlformats.org/officeDocument/2006/relationships/slideLayout" Target="../slideLayouts/slideLayout81.xml"/><Relationship Id="rId72" Type="http://schemas.openxmlformats.org/officeDocument/2006/relationships/slideLayout" Target="../slideLayouts/slideLayout102.xml"/><Relationship Id="rId80" Type="http://schemas.openxmlformats.org/officeDocument/2006/relationships/slideLayout" Target="../slideLayouts/slideLayout110.xml"/><Relationship Id="rId85" Type="http://schemas.openxmlformats.org/officeDocument/2006/relationships/slideLayout" Target="../slideLayouts/slideLayout115.xml"/><Relationship Id="rId93" Type="http://schemas.openxmlformats.org/officeDocument/2006/relationships/slideLayout" Target="../slideLayouts/slideLayout123.xml"/><Relationship Id="rId98" Type="http://schemas.openxmlformats.org/officeDocument/2006/relationships/slideLayout" Target="../slideLayouts/slideLayout128.xml"/><Relationship Id="rId121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slideLayout" Target="../slideLayouts/slideLayout63.xml"/><Relationship Id="rId38" Type="http://schemas.openxmlformats.org/officeDocument/2006/relationships/slideLayout" Target="../slideLayouts/slideLayout68.xml"/><Relationship Id="rId46" Type="http://schemas.openxmlformats.org/officeDocument/2006/relationships/slideLayout" Target="../slideLayouts/slideLayout76.xml"/><Relationship Id="rId59" Type="http://schemas.openxmlformats.org/officeDocument/2006/relationships/slideLayout" Target="../slideLayouts/slideLayout89.xml"/><Relationship Id="rId67" Type="http://schemas.openxmlformats.org/officeDocument/2006/relationships/slideLayout" Target="../slideLayouts/slideLayout97.xml"/><Relationship Id="rId103" Type="http://schemas.openxmlformats.org/officeDocument/2006/relationships/slideLayout" Target="../slideLayouts/slideLayout133.xml"/><Relationship Id="rId108" Type="http://schemas.openxmlformats.org/officeDocument/2006/relationships/slideLayout" Target="../slideLayouts/slideLayout138.xml"/><Relationship Id="rId116" Type="http://schemas.openxmlformats.org/officeDocument/2006/relationships/slideLayout" Target="../slideLayouts/slideLayout146.xml"/><Relationship Id="rId124" Type="http://schemas.openxmlformats.org/officeDocument/2006/relationships/slideLayout" Target="../slideLayouts/slideLayout154.xml"/><Relationship Id="rId129" Type="http://schemas.openxmlformats.org/officeDocument/2006/relationships/slideLayout" Target="../slideLayouts/slideLayout159.xml"/><Relationship Id="rId20" Type="http://schemas.openxmlformats.org/officeDocument/2006/relationships/slideLayout" Target="../slideLayouts/slideLayout50.xml"/><Relationship Id="rId41" Type="http://schemas.openxmlformats.org/officeDocument/2006/relationships/slideLayout" Target="../slideLayouts/slideLayout71.xml"/><Relationship Id="rId54" Type="http://schemas.openxmlformats.org/officeDocument/2006/relationships/slideLayout" Target="../slideLayouts/slideLayout84.xml"/><Relationship Id="rId62" Type="http://schemas.openxmlformats.org/officeDocument/2006/relationships/slideLayout" Target="../slideLayouts/slideLayout92.xml"/><Relationship Id="rId70" Type="http://schemas.openxmlformats.org/officeDocument/2006/relationships/slideLayout" Target="../slideLayouts/slideLayout100.xml"/><Relationship Id="rId75" Type="http://schemas.openxmlformats.org/officeDocument/2006/relationships/slideLayout" Target="../slideLayouts/slideLayout105.xml"/><Relationship Id="rId83" Type="http://schemas.openxmlformats.org/officeDocument/2006/relationships/slideLayout" Target="../slideLayouts/slideLayout113.xml"/><Relationship Id="rId88" Type="http://schemas.openxmlformats.org/officeDocument/2006/relationships/slideLayout" Target="../slideLayouts/slideLayout118.xml"/><Relationship Id="rId91" Type="http://schemas.openxmlformats.org/officeDocument/2006/relationships/slideLayout" Target="../slideLayouts/slideLayout121.xml"/><Relationship Id="rId96" Type="http://schemas.openxmlformats.org/officeDocument/2006/relationships/slideLayout" Target="../slideLayouts/slideLayout126.xml"/><Relationship Id="rId111" Type="http://schemas.openxmlformats.org/officeDocument/2006/relationships/slideLayout" Target="../slideLayouts/slideLayout141.xml"/><Relationship Id="rId13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36" Type="http://schemas.openxmlformats.org/officeDocument/2006/relationships/slideLayout" Target="../slideLayouts/slideLayout66.xml"/><Relationship Id="rId49" Type="http://schemas.openxmlformats.org/officeDocument/2006/relationships/slideLayout" Target="../slideLayouts/slideLayout79.xml"/><Relationship Id="rId57" Type="http://schemas.openxmlformats.org/officeDocument/2006/relationships/slideLayout" Target="../slideLayouts/slideLayout87.xml"/><Relationship Id="rId106" Type="http://schemas.openxmlformats.org/officeDocument/2006/relationships/slideLayout" Target="../slideLayouts/slideLayout136.xml"/><Relationship Id="rId114" Type="http://schemas.openxmlformats.org/officeDocument/2006/relationships/slideLayout" Target="../slideLayouts/slideLayout144.xml"/><Relationship Id="rId119" Type="http://schemas.openxmlformats.org/officeDocument/2006/relationships/slideLayout" Target="../slideLayouts/slideLayout149.xml"/><Relationship Id="rId127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40.xml"/><Relationship Id="rId31" Type="http://schemas.openxmlformats.org/officeDocument/2006/relationships/slideLayout" Target="../slideLayouts/slideLayout61.xml"/><Relationship Id="rId44" Type="http://schemas.openxmlformats.org/officeDocument/2006/relationships/slideLayout" Target="../slideLayouts/slideLayout74.xml"/><Relationship Id="rId52" Type="http://schemas.openxmlformats.org/officeDocument/2006/relationships/slideLayout" Target="../slideLayouts/slideLayout82.xml"/><Relationship Id="rId60" Type="http://schemas.openxmlformats.org/officeDocument/2006/relationships/slideLayout" Target="../slideLayouts/slideLayout90.xml"/><Relationship Id="rId65" Type="http://schemas.openxmlformats.org/officeDocument/2006/relationships/slideLayout" Target="../slideLayouts/slideLayout95.xml"/><Relationship Id="rId73" Type="http://schemas.openxmlformats.org/officeDocument/2006/relationships/slideLayout" Target="../slideLayouts/slideLayout103.xml"/><Relationship Id="rId78" Type="http://schemas.openxmlformats.org/officeDocument/2006/relationships/slideLayout" Target="../slideLayouts/slideLayout108.xml"/><Relationship Id="rId81" Type="http://schemas.openxmlformats.org/officeDocument/2006/relationships/slideLayout" Target="../slideLayouts/slideLayout111.xml"/><Relationship Id="rId86" Type="http://schemas.openxmlformats.org/officeDocument/2006/relationships/slideLayout" Target="../slideLayouts/slideLayout116.xml"/><Relationship Id="rId94" Type="http://schemas.openxmlformats.org/officeDocument/2006/relationships/slideLayout" Target="../slideLayouts/slideLayout124.xml"/><Relationship Id="rId99" Type="http://schemas.openxmlformats.org/officeDocument/2006/relationships/slideLayout" Target="../slideLayouts/slideLayout129.xml"/><Relationship Id="rId101" Type="http://schemas.openxmlformats.org/officeDocument/2006/relationships/slideLayout" Target="../slideLayouts/slideLayout131.xml"/><Relationship Id="rId122" Type="http://schemas.openxmlformats.org/officeDocument/2006/relationships/slideLayout" Target="../slideLayouts/slideLayout152.xml"/><Relationship Id="rId130" Type="http://schemas.openxmlformats.org/officeDocument/2006/relationships/slideLayout" Target="../slideLayouts/slideLayout160.xml"/><Relationship Id="rId135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9.xml"/><Relationship Id="rId109" Type="http://schemas.openxmlformats.org/officeDocument/2006/relationships/slideLayout" Target="../slideLayouts/slideLayout139.xml"/><Relationship Id="rId34" Type="http://schemas.openxmlformats.org/officeDocument/2006/relationships/slideLayout" Target="../slideLayouts/slideLayout64.xml"/><Relationship Id="rId50" Type="http://schemas.openxmlformats.org/officeDocument/2006/relationships/slideLayout" Target="../slideLayouts/slideLayout80.xml"/><Relationship Id="rId55" Type="http://schemas.openxmlformats.org/officeDocument/2006/relationships/slideLayout" Target="../slideLayouts/slideLayout85.xml"/><Relationship Id="rId76" Type="http://schemas.openxmlformats.org/officeDocument/2006/relationships/slideLayout" Target="../slideLayouts/slideLayout106.xml"/><Relationship Id="rId97" Type="http://schemas.openxmlformats.org/officeDocument/2006/relationships/slideLayout" Target="../slideLayouts/slideLayout127.xml"/><Relationship Id="rId104" Type="http://schemas.openxmlformats.org/officeDocument/2006/relationships/slideLayout" Target="../slideLayouts/slideLayout134.xml"/><Relationship Id="rId120" Type="http://schemas.openxmlformats.org/officeDocument/2006/relationships/slideLayout" Target="../slideLayouts/slideLayout150.xml"/><Relationship Id="rId125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37.xml"/><Relationship Id="rId71" Type="http://schemas.openxmlformats.org/officeDocument/2006/relationships/slideLayout" Target="../slideLayouts/slideLayout101.xml"/><Relationship Id="rId9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54.xml"/><Relationship Id="rId40" Type="http://schemas.openxmlformats.org/officeDocument/2006/relationships/slideLayout" Target="../slideLayouts/slideLayout70.xml"/><Relationship Id="rId45" Type="http://schemas.openxmlformats.org/officeDocument/2006/relationships/slideLayout" Target="../slideLayouts/slideLayout75.xml"/><Relationship Id="rId66" Type="http://schemas.openxmlformats.org/officeDocument/2006/relationships/slideLayout" Target="../slideLayouts/slideLayout96.xml"/><Relationship Id="rId87" Type="http://schemas.openxmlformats.org/officeDocument/2006/relationships/slideLayout" Target="../slideLayouts/slideLayout117.xml"/><Relationship Id="rId110" Type="http://schemas.openxmlformats.org/officeDocument/2006/relationships/slideLayout" Target="../slideLayouts/slideLayout140.xml"/><Relationship Id="rId115" Type="http://schemas.openxmlformats.org/officeDocument/2006/relationships/slideLayout" Target="../slideLayouts/slideLayout145.xml"/><Relationship Id="rId131" Type="http://schemas.openxmlformats.org/officeDocument/2006/relationships/slideLayout" Target="../slideLayouts/slideLayout161.xml"/><Relationship Id="rId136" Type="http://schemas.openxmlformats.org/officeDocument/2006/relationships/theme" Target="../theme/theme2.xml"/><Relationship Id="rId61" Type="http://schemas.openxmlformats.org/officeDocument/2006/relationships/slideLayout" Target="../slideLayouts/slideLayout91.xml"/><Relationship Id="rId82" Type="http://schemas.openxmlformats.org/officeDocument/2006/relationships/slideLayout" Target="../slideLayouts/slideLayout112.xml"/><Relationship Id="rId1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7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845" r:id="rId2"/>
    <p:sldLayoutId id="2147483842" r:id="rId3"/>
    <p:sldLayoutId id="2147483841" r:id="rId4"/>
    <p:sldLayoutId id="2147483840" r:id="rId5"/>
    <p:sldLayoutId id="2147483839" r:id="rId6"/>
    <p:sldLayoutId id="2147483822" r:id="rId7"/>
    <p:sldLayoutId id="2147483821" r:id="rId8"/>
    <p:sldLayoutId id="2147483820" r:id="rId9"/>
    <p:sldLayoutId id="2147483819" r:id="rId10"/>
    <p:sldLayoutId id="2147483803" r:id="rId11"/>
    <p:sldLayoutId id="2147483802" r:id="rId12"/>
    <p:sldLayoutId id="2147483801" r:id="rId13"/>
    <p:sldLayoutId id="2147483800" r:id="rId14"/>
    <p:sldLayoutId id="2147483799" r:id="rId15"/>
    <p:sldLayoutId id="2147483796" r:id="rId16"/>
    <p:sldLayoutId id="2147483795" r:id="rId17"/>
    <p:sldLayoutId id="2147483794" r:id="rId18"/>
    <p:sldLayoutId id="2147483793" r:id="rId19"/>
    <p:sldLayoutId id="2147483791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0" r:id="rId27"/>
    <p:sldLayoutId id="2147483681" r:id="rId28"/>
    <p:sldLayoutId id="2147483682" r:id="rId29"/>
    <p:sldLayoutId id="2147483683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5D12-E9F4-4BB5-8A0C-3CA7AADD2F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CAFAA-9735-442D-B04C-0CFECE186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0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823" r:id="rId2"/>
    <p:sldLayoutId id="2147483804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836" r:id="rId18"/>
    <p:sldLayoutId id="2147483834" r:id="rId19"/>
    <p:sldLayoutId id="2147483816" r:id="rId20"/>
    <p:sldLayoutId id="2147483814" r:id="rId21"/>
    <p:sldLayoutId id="2147483788" r:id="rId22"/>
    <p:sldLayoutId id="2147483786" r:id="rId23"/>
    <p:sldLayoutId id="2147483700" r:id="rId24"/>
    <p:sldLayoutId id="2147483701" r:id="rId25"/>
    <p:sldLayoutId id="2147483702" r:id="rId26"/>
    <p:sldLayoutId id="2147483703" r:id="rId27"/>
    <p:sldLayoutId id="2147483704" r:id="rId28"/>
    <p:sldLayoutId id="2147483705" r:id="rId29"/>
    <p:sldLayoutId id="2147483706" r:id="rId30"/>
    <p:sldLayoutId id="2147483707" r:id="rId31"/>
    <p:sldLayoutId id="2147483837" r:id="rId32"/>
    <p:sldLayoutId id="2147483831" r:id="rId33"/>
    <p:sldLayoutId id="2147483830" r:id="rId34"/>
    <p:sldLayoutId id="2147483826" r:id="rId35"/>
    <p:sldLayoutId id="2147483825" r:id="rId36"/>
    <p:sldLayoutId id="2147483817" r:id="rId37"/>
    <p:sldLayoutId id="2147483811" r:id="rId38"/>
    <p:sldLayoutId id="2147483807" r:id="rId39"/>
    <p:sldLayoutId id="2147483806" r:id="rId40"/>
    <p:sldLayoutId id="2147483789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824" r:id="rId81"/>
    <p:sldLayoutId id="2147483805" r:id="rId82"/>
    <p:sldLayoutId id="2147483747" r:id="rId83"/>
    <p:sldLayoutId id="2147483748" r:id="rId84"/>
    <p:sldLayoutId id="2147483749" r:id="rId85"/>
    <p:sldLayoutId id="2147483750" r:id="rId86"/>
    <p:sldLayoutId id="2147483751" r:id="rId87"/>
    <p:sldLayoutId id="2147483752" r:id="rId88"/>
    <p:sldLayoutId id="2147483753" r:id="rId89"/>
    <p:sldLayoutId id="2147483754" r:id="rId90"/>
    <p:sldLayoutId id="2147483755" r:id="rId91"/>
    <p:sldLayoutId id="2147483756" r:id="rId92"/>
    <p:sldLayoutId id="2147483835" r:id="rId93"/>
    <p:sldLayoutId id="2147483833" r:id="rId94"/>
    <p:sldLayoutId id="2147483832" r:id="rId95"/>
    <p:sldLayoutId id="2147483829" r:id="rId96"/>
    <p:sldLayoutId id="2147483828" r:id="rId97"/>
    <p:sldLayoutId id="2147483827" r:id="rId98"/>
    <p:sldLayoutId id="2147483815" r:id="rId99"/>
    <p:sldLayoutId id="2147483813" r:id="rId100"/>
    <p:sldLayoutId id="2147483812" r:id="rId101"/>
    <p:sldLayoutId id="2147483810" r:id="rId102"/>
    <p:sldLayoutId id="2147483809" r:id="rId103"/>
    <p:sldLayoutId id="2147483808" r:id="rId104"/>
    <p:sldLayoutId id="2147483787" r:id="rId105"/>
    <p:sldLayoutId id="2147483785" r:id="rId106"/>
    <p:sldLayoutId id="2147483757" r:id="rId107"/>
    <p:sldLayoutId id="2147483758" r:id="rId108"/>
    <p:sldLayoutId id="2147483759" r:id="rId109"/>
    <p:sldLayoutId id="2147483760" r:id="rId110"/>
    <p:sldLayoutId id="2147483761" r:id="rId111"/>
    <p:sldLayoutId id="2147483762" r:id="rId112"/>
    <p:sldLayoutId id="2147483763" r:id="rId113"/>
    <p:sldLayoutId id="2147483764" r:id="rId114"/>
    <p:sldLayoutId id="2147483765" r:id="rId115"/>
    <p:sldLayoutId id="2147483766" r:id="rId116"/>
    <p:sldLayoutId id="2147483767" r:id="rId117"/>
    <p:sldLayoutId id="2147483768" r:id="rId118"/>
    <p:sldLayoutId id="2147483846" r:id="rId119"/>
    <p:sldLayoutId id="2147483769" r:id="rId120"/>
    <p:sldLayoutId id="2147483770" r:id="rId121"/>
    <p:sldLayoutId id="2147483771" r:id="rId122"/>
    <p:sldLayoutId id="2147483772" r:id="rId123"/>
    <p:sldLayoutId id="2147483773" r:id="rId124"/>
    <p:sldLayoutId id="2147483774" r:id="rId125"/>
    <p:sldLayoutId id="2147483775" r:id="rId126"/>
    <p:sldLayoutId id="2147483776" r:id="rId127"/>
    <p:sldLayoutId id="2147483777" r:id="rId128"/>
    <p:sldLayoutId id="2147483778" r:id="rId129"/>
    <p:sldLayoutId id="2147483779" r:id="rId130"/>
    <p:sldLayoutId id="2147483780" r:id="rId131"/>
    <p:sldLayoutId id="2147483781" r:id="rId132"/>
    <p:sldLayoutId id="2147483782" r:id="rId133"/>
    <p:sldLayoutId id="2147483783" r:id="rId134"/>
    <p:sldLayoutId id="2147483784" r:id="rId1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6" Type="http://schemas.openxmlformats.org/officeDocument/2006/relationships/slide" Target="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4.png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openxmlformats.org/officeDocument/2006/relationships/image" Target="../media/image35.png"/><Relationship Id="rId15" Type="http://schemas.openxmlformats.org/officeDocument/2006/relationships/slide" Target="slide9.xml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microsoft.com/office/2007/relationships/hdphoto" Target="../media/hdphoto4.wdp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openxmlformats.org/officeDocument/2006/relationships/image" Target="../media/image37.png"/><Relationship Id="rId15" Type="http://schemas.openxmlformats.org/officeDocument/2006/relationships/slide" Target="slide9.xml"/><Relationship Id="rId10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openxmlformats.org/officeDocument/2006/relationships/image" Target="../media/image38.pn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microsoft.com/office/2007/relationships/hdphoto" Target="../media/hdphoto4.wdp"/><Relationship Id="rId1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openxmlformats.org/officeDocument/2006/relationships/image" Target="../media/image38.png"/><Relationship Id="rId15" Type="http://schemas.openxmlformats.org/officeDocument/2006/relationships/slide" Target="slide9.xml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microsoft.com/office/2007/relationships/hdphoto" Target="../media/hdphoto4.wdp"/><Relationship Id="rId1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openxmlformats.org/officeDocument/2006/relationships/image" Target="../media/image38.pn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microsoft.com/office/2007/relationships/hdphoto" Target="../media/hdphoto4.wdp"/><Relationship Id="rId14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9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5.gi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em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6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6.xml"/><Relationship Id="rId3" Type="http://schemas.openxmlformats.org/officeDocument/2006/relationships/slideLayout" Target="../slideLayouts/slideLayout148.xml"/><Relationship Id="rId7" Type="http://schemas.openxmlformats.org/officeDocument/2006/relationships/slide" Target="slide11.xml"/><Relationship Id="rId12" Type="http://schemas.openxmlformats.org/officeDocument/2006/relationships/image" Target="../media/image24.gif"/><Relationship Id="rId17" Type="http://schemas.openxmlformats.org/officeDocument/2006/relationships/slide" Target="slide7.xml"/><Relationship Id="rId2" Type="http://schemas.openxmlformats.org/officeDocument/2006/relationships/audio" Target="../media/media1.wav"/><Relationship Id="rId16" Type="http://schemas.openxmlformats.org/officeDocument/2006/relationships/image" Target="../media/image27.png"/><Relationship Id="rId1" Type="http://schemas.microsoft.com/office/2007/relationships/media" Target="../media/media1.wav"/><Relationship Id="rId6" Type="http://schemas.openxmlformats.org/officeDocument/2006/relationships/slide" Target="slide10.xml"/><Relationship Id="rId11" Type="http://schemas.openxmlformats.org/officeDocument/2006/relationships/slide" Target="slide15.xml"/><Relationship Id="rId5" Type="http://schemas.openxmlformats.org/officeDocument/2006/relationships/image" Target="../media/image23.png"/><Relationship Id="rId15" Type="http://schemas.openxmlformats.org/officeDocument/2006/relationships/image" Target="../media/image26.gif"/><Relationship Id="rId10" Type="http://schemas.openxmlformats.org/officeDocument/2006/relationships/slide" Target="slide14.xml"/><Relationship Id="rId4" Type="http://schemas.openxmlformats.org/officeDocument/2006/relationships/image" Target="../media/image22.png"/><Relationship Id="rId9" Type="http://schemas.openxmlformats.org/officeDocument/2006/relationships/slide" Target="slide13.xml"/><Relationship Id="rId14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68" y="-175793"/>
            <a:ext cx="11720945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8591" y="1544072"/>
            <a:ext cx="7942501" cy="3981451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8846675" y="2778267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363444" y="2613197"/>
            <a:ext cx="6080560" cy="1323439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1.KHỞI ĐỘNG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1791" y="3964928"/>
            <a:ext cx="2655192" cy="15308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7284" y="4067868"/>
            <a:ext cx="1636796" cy="13047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6945" y="1642676"/>
            <a:ext cx="7272823" cy="3344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29212" y="782342"/>
            <a:ext cx="1482494" cy="18308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1270" y="975041"/>
            <a:ext cx="1911029" cy="206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3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931950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152" y="4701998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846" y="5253994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72353" y="199869"/>
            <a:ext cx="10797987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err="1" smtClean="0">
                <a:solidFill>
                  <a:schemeClr val="accent2">
                    <a:lumMod val="50000"/>
                  </a:schemeClr>
                </a:solidFill>
              </a:rPr>
              <a:t>Câu</a:t>
            </a:r>
            <a:r>
              <a:rPr lang="en-US" sz="320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1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</a:rPr>
              <a:t>: </a:t>
            </a:r>
            <a:r>
              <a:rPr kumimoji="0" lang="en-US" sz="3200" b="0" i="0" u="none" strike="noStrike" kern="1200" cap="none" spc="0" normalizeH="0" baseline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</a:rPr>
              <a:t>Bài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</a:rPr>
              <a:t>thơ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</a:rPr>
              <a:t> “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</a:rPr>
              <a:t>Cô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</a:rPr>
              <a:t>giáo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</a:rPr>
              <a:t>lớp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</a:rPr>
              <a:t>em</a:t>
            </a:r>
            <a:r>
              <a:rPr lang="en-US" sz="3200" smtClean="0">
                <a:solidFill>
                  <a:schemeClr val="accent2">
                    <a:lumMod val="50000"/>
                  </a:schemeClr>
                </a:solidFill>
                <a:latin typeface="Calibri" panose="020F0502020204030204"/>
              </a:rPr>
              <a:t>” </a:t>
            </a:r>
            <a:r>
              <a:rPr lang="en-US" sz="3200" err="1" smtClean="0">
                <a:solidFill>
                  <a:schemeClr val="accent2">
                    <a:lumMod val="50000"/>
                  </a:schemeClr>
                </a:solidFill>
                <a:latin typeface="Calibri" panose="020F0502020204030204"/>
              </a:rPr>
              <a:t>được</a:t>
            </a:r>
            <a:r>
              <a:rPr lang="en-US" sz="3200" smtClean="0">
                <a:solidFill>
                  <a:schemeClr val="accent2">
                    <a:lumMod val="50000"/>
                  </a:schemeClr>
                </a:solidFill>
                <a:latin typeface="Calibri" panose="020F0502020204030204"/>
              </a:rPr>
              <a:t> chia </a:t>
            </a:r>
            <a:r>
              <a:rPr lang="en-US" sz="3200" err="1" smtClean="0">
                <a:solidFill>
                  <a:schemeClr val="accent2">
                    <a:lumMod val="50000"/>
                  </a:schemeClr>
                </a:solidFill>
                <a:latin typeface="Calibri" panose="020F0502020204030204"/>
              </a:rPr>
              <a:t>làm</a:t>
            </a:r>
            <a:r>
              <a:rPr lang="en-US" sz="3200" smtClean="0">
                <a:solidFill>
                  <a:schemeClr val="accent2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US" sz="3200" err="1" smtClean="0">
                <a:solidFill>
                  <a:schemeClr val="accent2">
                    <a:lumMod val="50000"/>
                  </a:schemeClr>
                </a:solidFill>
                <a:latin typeface="Calibri" panose="020F0502020204030204"/>
              </a:rPr>
              <a:t>mấy</a:t>
            </a:r>
            <a:r>
              <a:rPr lang="en-US" sz="3200" smtClean="0">
                <a:solidFill>
                  <a:schemeClr val="accent2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US" sz="3200" err="1" smtClean="0">
                <a:solidFill>
                  <a:schemeClr val="accent2">
                    <a:lumMod val="50000"/>
                  </a:schemeClr>
                </a:solidFill>
                <a:latin typeface="Calibri" panose="020F0502020204030204"/>
              </a:rPr>
              <a:t>khổ</a:t>
            </a:r>
            <a:r>
              <a:rPr lang="en-US" sz="3200" smtClean="0">
                <a:solidFill>
                  <a:schemeClr val="accent2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US" sz="3200" err="1" smtClean="0">
                <a:solidFill>
                  <a:schemeClr val="accent2">
                    <a:lumMod val="50000"/>
                  </a:schemeClr>
                </a:solidFill>
                <a:latin typeface="Calibri" panose="020F0502020204030204"/>
              </a:rPr>
              <a:t>thơ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</a:rPr>
              <a:t>?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3 </a:t>
            </a:r>
            <a:r>
              <a:rPr lang="en-US" sz="3200" err="1" smtClean="0">
                <a:solidFill>
                  <a:prstClr val="black"/>
                </a:solidFill>
                <a:latin typeface="Arial" panose="020B0604020202020204" pitchFamily="34" charset="0"/>
              </a:rPr>
              <a:t>khổ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err="1" smtClean="0">
                <a:solidFill>
                  <a:prstClr val="black"/>
                </a:solidFill>
                <a:latin typeface="Arial" panose="020B0604020202020204" pitchFamily="34" charset="0"/>
              </a:rPr>
              <a:t>thơ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80562" y="4578663"/>
            <a:ext cx="889843" cy="50970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040740" y="4275953"/>
            <a:ext cx="967305" cy="7525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 </a:t>
            </a:r>
            <a:r>
              <a:rPr kumimoji="0" lang="en-US" sz="32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khổ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thơ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 </a:t>
            </a:r>
            <a:r>
              <a:rPr kumimoji="0" lang="en-US" sz="32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khổ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thơ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5 </a:t>
            </a:r>
            <a:r>
              <a:rPr lang="en-US" sz="3200" err="1" smtClean="0">
                <a:solidFill>
                  <a:prstClr val="black"/>
                </a:solidFill>
                <a:latin typeface="Arial" panose="020B0604020202020204" pitchFamily="34" charset="0"/>
              </a:rPr>
              <a:t>khổ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err="1" smtClean="0">
                <a:solidFill>
                  <a:prstClr val="black"/>
                </a:solidFill>
                <a:latin typeface="Arial" panose="020B0604020202020204" pitchFamily="34" charset="0"/>
              </a:rPr>
              <a:t>thơ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6" action="ppaction://hlinksldjump"/>
          </p:cNvPr>
          <p:cNvSpPr/>
          <p:nvPr/>
        </p:nvSpPr>
        <p:spPr>
          <a:xfrm>
            <a:off x="4716733" y="4592064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901544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467" y="463428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846" y="523602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2: </a:t>
            </a:r>
            <a:r>
              <a:rPr kumimoji="0" lang="en-US" sz="3200" b="0" i="0" u="none" strike="noStrike" kern="1200" cap="none" spc="0" normalizeH="0" baseline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thấy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cảm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sinh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đối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cô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giáo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07520" y="1936084"/>
            <a:ext cx="5109497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Sợ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hãi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xa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lánh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4" y="1968653"/>
            <a:ext cx="5353174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Yêu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thương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quý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trọng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07521" y="2838518"/>
            <a:ext cx="5109497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err="1" smtClean="0">
                <a:solidFill>
                  <a:prstClr val="black"/>
                </a:solidFill>
                <a:latin typeface="Arial" panose="020B0604020202020204" pitchFamily="34" charset="0"/>
              </a:rPr>
              <a:t>Thương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err="1" smtClean="0">
                <a:solidFill>
                  <a:prstClr val="black"/>
                </a:solidFill>
                <a:latin typeface="Arial" panose="020B0604020202020204" pitchFamily="34" charset="0"/>
              </a:rPr>
              <a:t>nhớ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3200" err="1" smtClean="0">
                <a:solidFill>
                  <a:prstClr val="black"/>
                </a:solidFill>
                <a:latin typeface="Arial" panose="020B0604020202020204" pitchFamily="34" charset="0"/>
              </a:rPr>
              <a:t>tiếc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err="1" smtClean="0">
                <a:solidFill>
                  <a:prstClr val="black"/>
                </a:solidFill>
                <a:latin typeface="Arial" panose="020B0604020202020204" pitchFamily="34" charset="0"/>
              </a:rPr>
              <a:t>nuối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4" y="2842707"/>
            <a:ext cx="535317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noProof="0" err="1" smtClean="0">
                <a:solidFill>
                  <a:prstClr val="black"/>
                </a:solidFill>
                <a:latin typeface="Arial" panose="020B0604020202020204" pitchFamily="34" charset="0"/>
              </a:rPr>
              <a:t>Căm</a:t>
            </a:r>
            <a:r>
              <a:rPr lang="en-US" sz="3200" noProof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err="1" smtClean="0">
                <a:solidFill>
                  <a:prstClr val="black"/>
                </a:solidFill>
                <a:latin typeface="Arial" panose="020B0604020202020204" pitchFamily="34" charset="0"/>
              </a:rPr>
              <a:t>ghét</a:t>
            </a:r>
            <a:r>
              <a:rPr lang="en-US" sz="3200" noProof="0" smtClean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3200" noProof="0" err="1" smtClean="0">
                <a:solidFill>
                  <a:prstClr val="black"/>
                </a:solidFill>
                <a:latin typeface="Arial" panose="020B0604020202020204" pitchFamily="34" charset="0"/>
              </a:rPr>
              <a:t>tức</a:t>
            </a:r>
            <a:r>
              <a:rPr lang="en-US" sz="3200" noProof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err="1" smtClean="0">
                <a:solidFill>
                  <a:prstClr val="black"/>
                </a:solidFill>
                <a:latin typeface="Arial" panose="020B0604020202020204" pitchFamily="34" charset="0"/>
              </a:rPr>
              <a:t>giận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5" y="1954588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45" y="2870327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921" y="2039087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332" y="3893875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510" y="463428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203" y="523602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3: </a:t>
            </a:r>
            <a:r>
              <a:rPr kumimoji="0" lang="en-US" sz="3200" b="0" i="0" u="none" strike="noStrike" kern="1200" cap="none" spc="0" normalizeH="0" baseline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khổ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thơ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1,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sáng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nhỏ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đến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cũng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thấy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điều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err="1" smtClean="0">
                <a:solidFill>
                  <a:prstClr val="black"/>
                </a:solidFill>
                <a:latin typeface="Arial" panose="020B0604020202020204" pitchFamily="34" charset="0"/>
              </a:rPr>
              <a:t>Cô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err="1" smtClean="0">
                <a:solidFill>
                  <a:prstClr val="black"/>
                </a:solidFill>
                <a:latin typeface="Arial" panose="020B0604020202020204" pitchFamily="34" charset="0"/>
              </a:rPr>
              <a:t>đã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err="1" smtClean="0">
                <a:solidFill>
                  <a:prstClr val="black"/>
                </a:solidFill>
                <a:latin typeface="Arial" panose="020B0604020202020204" pitchFamily="34" charset="0"/>
              </a:rPr>
              <a:t>đến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err="1" smtClean="0">
                <a:solidFill>
                  <a:prstClr val="black"/>
                </a:solidFill>
                <a:latin typeface="Arial" panose="020B0604020202020204" pitchFamily="34" charset="0"/>
              </a:rPr>
              <a:t>rồi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952286" cy="50352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447059" y="4451228"/>
            <a:ext cx="1076962" cy="81681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đến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rồi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90887" y="302127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Cô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đang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dạy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rồi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11282" y="302545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Cô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đang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err="1" smtClean="0">
                <a:solidFill>
                  <a:prstClr val="black"/>
                </a:solidFill>
                <a:latin typeface="Arial" panose="020B0604020202020204" pitchFamily="34" charset="0"/>
              </a:rPr>
              <a:t>dạy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err="1" smtClean="0">
                <a:solidFill>
                  <a:prstClr val="black"/>
                </a:solidFill>
                <a:latin typeface="Arial" panose="020B0604020202020204" pitchFamily="34" charset="0"/>
              </a:rPr>
              <a:t>rồi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93149" y="3054634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338" y="3066231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901544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63428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846" y="524529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4: </a:t>
            </a:r>
            <a:r>
              <a:rPr kumimoji="0" lang="en-US" sz="3600" b="0" i="0" u="none" strike="noStrike" kern="1200" cap="none" spc="0" normalizeH="0" baseline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Khổ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thơ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1 </a:t>
            </a:r>
            <a:r>
              <a:rPr kumimoji="0" lang="en-US" sz="36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biết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điều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về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cô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giáo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Cô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rất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nghiêm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khắc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Cô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luôn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bận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rộn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961225"/>
            <a:ext cx="4906798" cy="103840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Cô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rất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tận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tụy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hết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lòng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vì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964096"/>
            <a:ext cx="4906798" cy="103553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err="1" smtClean="0">
                <a:solidFill>
                  <a:prstClr val="black"/>
                </a:solidFill>
                <a:latin typeface="Arial" panose="020B0604020202020204" pitchFamily="34" charset="0"/>
              </a:rPr>
              <a:t>Cô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err="1" smtClean="0">
                <a:solidFill>
                  <a:prstClr val="black"/>
                </a:solidFill>
                <a:latin typeface="Arial" panose="020B0604020202020204" pitchFamily="34" charset="0"/>
              </a:rPr>
              <a:t>tất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err="1" smtClean="0">
                <a:solidFill>
                  <a:prstClr val="black"/>
                </a:solidFill>
                <a:latin typeface="Arial" panose="020B0604020202020204" pitchFamily="34" charset="0"/>
              </a:rPr>
              <a:t>bận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err="1" smtClean="0">
                <a:solidFill>
                  <a:prstClr val="black"/>
                </a:solidFill>
                <a:latin typeface="Arial" panose="020B0604020202020204" pitchFamily="34" charset="0"/>
              </a:rPr>
              <a:t>làm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err="1" smtClean="0">
                <a:solidFill>
                  <a:prstClr val="black"/>
                </a:solidFill>
                <a:latin typeface="Arial" panose="020B0604020202020204" pitchFamily="34" charset="0"/>
              </a:rPr>
              <a:t>việc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281" y="3309618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536" y="3113932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893875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63428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846" y="5230878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err="1" smtClean="0">
                <a:solidFill>
                  <a:schemeClr val="accent2">
                    <a:lumMod val="50000"/>
                  </a:schemeClr>
                </a:solidFill>
              </a:rPr>
              <a:t>Câu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 5: </a:t>
            </a:r>
            <a:r>
              <a:rPr kumimoji="0" lang="en-US" sz="3600" b="0" i="0" u="none" strike="noStrike" kern="1200" cap="none" spc="0" normalizeH="0" baseline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Trong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1200" cap="none" spc="0" normalizeH="0" baseline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khổ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thơ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 2, </a:t>
            </a:r>
            <a:r>
              <a:rPr kumimoji="0" lang="en-US" sz="36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cô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giáo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dạy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bạn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nhỏ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điều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gì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?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12694" y="2008899"/>
            <a:ext cx="528499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A. </a:t>
            </a:r>
            <a:r>
              <a:rPr lang="en-US" sz="3000" err="1" smtClean="0">
                <a:solidFill>
                  <a:prstClr val="black"/>
                </a:solidFill>
                <a:latin typeface="Arial" panose="020B0604020202020204" pitchFamily="34" charset="0"/>
              </a:rPr>
              <a:t>Cô</a:t>
            </a:r>
            <a:r>
              <a:rPr lang="en-US" sz="300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000" err="1" smtClean="0">
                <a:solidFill>
                  <a:prstClr val="black"/>
                </a:solidFill>
                <a:latin typeface="Arial" panose="020B0604020202020204" pitchFamily="34" charset="0"/>
              </a:rPr>
              <a:t>dạy</a:t>
            </a:r>
            <a:r>
              <a:rPr lang="en-US" sz="300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000" err="1" smtClean="0">
                <a:solidFill>
                  <a:prstClr val="black"/>
                </a:solidFill>
                <a:latin typeface="Arial" panose="020B0604020202020204" pitchFamily="34" charset="0"/>
              </a:rPr>
              <a:t>bạn</a:t>
            </a:r>
            <a:r>
              <a:rPr lang="en-US" sz="300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000" err="1" smtClean="0">
                <a:solidFill>
                  <a:prstClr val="black"/>
                </a:solidFill>
                <a:latin typeface="Arial" panose="020B0604020202020204" pitchFamily="34" charset="0"/>
              </a:rPr>
              <a:t>nhỏ</a:t>
            </a:r>
            <a:r>
              <a:rPr lang="en-US" sz="300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000" err="1" smtClean="0">
                <a:solidFill>
                  <a:prstClr val="black"/>
                </a:solidFill>
                <a:latin typeface="Arial" panose="020B0604020202020204" pitchFamily="34" charset="0"/>
              </a:rPr>
              <a:t>vẽ</a:t>
            </a:r>
            <a:r>
              <a:rPr lang="en-US" sz="300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000" err="1" smtClean="0">
                <a:solidFill>
                  <a:prstClr val="black"/>
                </a:solidFill>
                <a:latin typeface="Arial" panose="020B0604020202020204" pitchFamily="34" charset="0"/>
              </a:rPr>
              <a:t>tranh</a:t>
            </a:r>
            <a:r>
              <a:rPr lang="en-US" sz="3000" smtClean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endParaRPr kumimoji="0" lang="vi-VN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11281" y="2033688"/>
            <a:ext cx="546938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0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Cô</a:t>
            </a:r>
            <a:r>
              <a:rPr kumimoji="0" lang="en-US" sz="30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dạy</a:t>
            </a:r>
            <a:r>
              <a:rPr kumimoji="0" lang="en-US" sz="30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</a:t>
            </a:r>
            <a:r>
              <a:rPr kumimoji="0" lang="en-US" sz="30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tập</a:t>
            </a:r>
            <a:r>
              <a:rPr kumimoji="0" lang="en-US" sz="30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viết</a:t>
            </a:r>
            <a:r>
              <a:rPr kumimoji="0" lang="en-US" sz="30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vi-VN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88025" y="3211787"/>
            <a:ext cx="530965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0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Cô</a:t>
            </a:r>
            <a:r>
              <a:rPr kumimoji="0" lang="en-US" sz="30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dạy</a:t>
            </a:r>
            <a:r>
              <a:rPr kumimoji="0" lang="en-US" sz="30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bạn</a:t>
            </a:r>
            <a:r>
              <a:rPr kumimoji="0" lang="en-US" sz="30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nhỏ</a:t>
            </a:r>
            <a:r>
              <a:rPr kumimoji="0" lang="en-US" sz="30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</a:t>
            </a:r>
            <a:r>
              <a:rPr kumimoji="0" lang="en-US" sz="30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toán</a:t>
            </a:r>
            <a:endParaRPr kumimoji="0" lang="vi-VN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55314" y="3211787"/>
            <a:ext cx="5425347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0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Không</a:t>
            </a:r>
            <a:r>
              <a:rPr kumimoji="0" lang="en-US" sz="30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được</a:t>
            </a:r>
            <a:r>
              <a:rPr kumimoji="0" lang="en-US" sz="30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vứt</a:t>
            </a:r>
            <a:r>
              <a:rPr kumimoji="0" lang="en-US" sz="30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rác</a:t>
            </a:r>
            <a:r>
              <a:rPr kumimoji="0" lang="en-US" sz="30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bừa</a:t>
            </a:r>
            <a:r>
              <a:rPr kumimoji="0" lang="en-US" sz="30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bãi</a:t>
            </a:r>
            <a:r>
              <a:rPr kumimoji="0" lang="en-US" sz="30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vi-VN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963" y="2087464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93148" y="3251080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920" y="3241980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805" y="2119596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892914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98707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630" y="5238163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err="1" smtClean="0">
                <a:solidFill>
                  <a:schemeClr val="accent2">
                    <a:lumMod val="50000"/>
                  </a:schemeClr>
                </a:solidFill>
              </a:rPr>
              <a:t>Câu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 6: </a:t>
            </a:r>
            <a:r>
              <a:rPr kumimoji="0" lang="en-US" sz="3600" b="0" i="0" u="none" strike="noStrike" kern="1200" cap="none" spc="0" normalizeH="0" baseline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Đâu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là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tên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bài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hát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nói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về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thầy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1200" cap="none" spc="0" normalizeH="0" noProof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cô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</a:rPr>
              <a:t>?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Nhật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ký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mẹ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3219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Cháu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vẽ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ông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mặt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trời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err="1" smtClean="0">
                <a:solidFill>
                  <a:prstClr val="black"/>
                </a:solidFill>
                <a:latin typeface="Arial" panose="020B0604020202020204" pitchFamily="34" charset="0"/>
              </a:rPr>
              <a:t>Cùng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err="1" smtClean="0">
                <a:solidFill>
                  <a:prstClr val="black"/>
                </a:solidFill>
                <a:latin typeface="Arial" panose="020B0604020202020204" pitchFamily="34" charset="0"/>
              </a:rPr>
              <a:t>hát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err="1" smtClean="0">
                <a:solidFill>
                  <a:prstClr val="black"/>
                </a:solidFill>
                <a:latin typeface="Arial" panose="020B0604020202020204" pitchFamily="34" charset="0"/>
              </a:rPr>
              <a:t>lên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err="1" smtClean="0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38192" y="282814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Bông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tặng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cô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14" y="2902112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915181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39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2031" y="0"/>
            <a:ext cx="9437383" cy="807907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 Narrow" panose="020B0606020202030204" charset="0"/>
              </a:rPr>
              <a:t>Tiếng</a:t>
            </a:r>
            <a:r>
              <a:rPr kumimoji="0" lang="en-US" sz="3200" b="1" i="1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 Narrow" panose="020B0606020202030204" charset="0"/>
              </a:rPr>
              <a:t> </a:t>
            </a:r>
            <a:r>
              <a:rPr kumimoji="0" lang="en-US" sz="3200" b="1" i="1" u="none" strike="noStrike" kern="1200" cap="none" spc="0" normalizeH="0" baseline="0" noProof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 Narrow" panose="020B0606020202030204" charset="0"/>
              </a:rPr>
              <a:t>Việt</a:t>
            </a:r>
            <a:r>
              <a:rPr kumimoji="0" lang="en-US" sz="3200" b="1" i="1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 Narrow" panose="020B0606020202030204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2341" y="1155064"/>
            <a:ext cx="11228070" cy="1383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00" b="1" i="0" u="none" strike="noStrike" kern="1200" cap="none" spc="0" normalizeH="0" baseline="0" noProof="0" err="1" smtClean="0">
                <a:ln>
                  <a:noFill/>
                </a:ln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Rounded MT Bold" panose="020F0704030504030204" charset="0"/>
                <a:ea typeface="+mn-ea"/>
                <a:cs typeface="Arial Rounded MT Bold" panose="020F0704030504030204" charset="0"/>
              </a:rPr>
              <a:t>Tập</a:t>
            </a:r>
            <a:r>
              <a:rPr kumimoji="0" lang="en-US" sz="5700" b="1" i="0" u="none" strike="noStrike" kern="1200" cap="none" spc="0" normalizeH="0" baseline="0" noProof="0" smtClean="0">
                <a:ln>
                  <a:noFill/>
                </a:ln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Rounded MT Bold" panose="020F0704030504030204" charset="0"/>
                <a:ea typeface="+mn-ea"/>
                <a:cs typeface="Arial Rounded MT Bold" panose="020F0704030504030204" charset="0"/>
              </a:rPr>
              <a:t> </a:t>
            </a:r>
            <a:r>
              <a:rPr kumimoji="0" lang="en-US" sz="5700" b="1" i="0" u="none" strike="noStrike" kern="1200" cap="none" spc="0" normalizeH="0" baseline="0" noProof="0" err="1" smtClean="0">
                <a:ln>
                  <a:noFill/>
                </a:ln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Rounded MT Bold" panose="020F0704030504030204" charset="0"/>
                <a:ea typeface="+mn-ea"/>
                <a:cs typeface="Arial Rounded MT Bold" panose="020F0704030504030204" charset="0"/>
              </a:rPr>
              <a:t>đọc</a:t>
            </a:r>
            <a:r>
              <a:rPr kumimoji="0" lang="en-US" sz="5700" b="1" i="0" u="none" strike="noStrike" kern="1200" cap="none" spc="0" normalizeH="0" baseline="0" noProof="0" smtClean="0">
                <a:ln>
                  <a:noFill/>
                </a:ln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Rounded MT Bold" panose="020F0704030504030204" charset="0"/>
                <a:ea typeface="+mn-ea"/>
                <a:cs typeface="Arial Rounded MT Bold" panose="020F0704030504030204" charset="0"/>
              </a:rPr>
              <a:t>: </a:t>
            </a:r>
            <a:r>
              <a:rPr kumimoji="0" lang="en-US" sz="57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Rounded MT Bold" panose="020F0704030504030204" charset="0"/>
                <a:ea typeface="+mn-ea"/>
                <a:cs typeface="Arial Rounded MT Bold" panose="020F0704030504030204" charset="0"/>
              </a:rPr>
              <a:t>Cô giáo lớp em</a:t>
            </a:r>
            <a:endParaRPr kumimoji="0" lang="en-US" sz="57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 Rounded MT Bold" panose="020F0704030504030204" charset="0"/>
              <a:ea typeface="+mn-ea"/>
              <a:cs typeface="Arial Rounded MT Bold" panose="020F07040305040302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155" y="2701635"/>
            <a:ext cx="7006936" cy="388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5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100000">
              <a:schemeClr val="accent4">
                <a:lumMod val="45000"/>
                <a:lumOff val="55000"/>
              </a:schemeClr>
            </a:gs>
            <a:gs pos="100000">
              <a:schemeClr val="bg1"/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4" name="Text Box 3"/>
          <p:cNvSpPr txBox="1"/>
          <p:nvPr/>
        </p:nvSpPr>
        <p:spPr>
          <a:xfrm>
            <a:off x="3261694" y="0"/>
            <a:ext cx="4044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-Rounded" panose="020B0500000000000000" charset="0"/>
              </a:rPr>
              <a:t>Cô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-Rounded" panose="020B0500000000000000" charset="0"/>
              </a:rPr>
              <a:t>giáo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-Rounded" panose="020B0500000000000000" charset="0"/>
              </a:rPr>
              <a:t>lớp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-Rounded" panose="020B0500000000000000" charset="0"/>
              </a:rPr>
              <a:t>em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Arial-Rounded" panose="020B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303057" y="676611"/>
            <a:ext cx="629729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Sáng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nào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em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đến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lớp</a:t>
            </a: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Cũng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thấy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cô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đến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rồi</a:t>
            </a: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Đáp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lời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“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Chào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cô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ạ!”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Cô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mỉm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cười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thật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tươi</a:t>
            </a:r>
            <a:r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.</a:t>
            </a: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Cô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dạy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em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tập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viết</a:t>
            </a: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Gió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đưa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thoảng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hương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nhài</a:t>
            </a: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Nắng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ghé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vào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cửa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lớp</a:t>
            </a: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Xem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chúng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em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học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bài</a:t>
            </a:r>
            <a:r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.</a:t>
            </a: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Những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lời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cô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giáo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giảng</a:t>
            </a: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Ấm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trang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vở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thơm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tho</a:t>
            </a: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Yêu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thương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em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ngắm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mãi</a:t>
            </a: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Những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điểm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mười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cô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cho</a:t>
            </a:r>
            <a:r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.</a:t>
            </a: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-Rounded" panose="020B050000000000000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901" y="1098334"/>
            <a:ext cx="5180734" cy="40605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2487" y="6365557"/>
            <a:ext cx="29433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Nguyễn</a:t>
            </a: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Xuân</a:t>
            </a: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Sanh</a:t>
            </a: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38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4" name="Text Box 3"/>
          <p:cNvSpPr txBox="1"/>
          <p:nvPr/>
        </p:nvSpPr>
        <p:spPr>
          <a:xfrm>
            <a:off x="3981785" y="65584"/>
            <a:ext cx="4044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Cô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giáo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lớp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em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-Rounded" panose="020B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16163" y="664154"/>
            <a:ext cx="632923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Sáng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nào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em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đến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lớp</a:t>
            </a: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Cũng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thấy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cô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đến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rồi</a:t>
            </a: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Đáp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lời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“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Chào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cô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ạ!”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Cô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mỉm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cười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thật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tươi</a:t>
            </a:r>
            <a:r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.</a:t>
            </a: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Cô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dạy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em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tập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viết</a:t>
            </a: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Gió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đưa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thoảng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hương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nhài</a:t>
            </a: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Nắng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ghé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vào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cửa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lớp</a:t>
            </a: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Xem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chúng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em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học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bài</a:t>
            </a:r>
            <a:r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.</a:t>
            </a: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Những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lời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cô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giáo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giảng</a:t>
            </a: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Ấm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trang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vở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thơm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tho</a:t>
            </a: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Yêu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thương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em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ngắm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mãi</a:t>
            </a: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Những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điểm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mười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cô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 </a:t>
            </a:r>
            <a:r>
              <a:rPr kumimoji="0" lang="en-US" sz="27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cho</a:t>
            </a:r>
            <a:r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-Rounded" panose="020B0500000000000000" charset="0"/>
              </a:rPr>
              <a:t>.</a:t>
            </a: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-Rounded" panose="020B0500000000000000" charset="0"/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921" y="390954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968" y="2339134"/>
            <a:ext cx="527050" cy="20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921" y="4428069"/>
            <a:ext cx="527050" cy="1913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890723" y="1455239"/>
            <a:ext cx="443593" cy="46491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808446" y="341113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808446" y="5367703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6128029" y="5296215"/>
            <a:ext cx="5423535" cy="768350"/>
            <a:chOff x="940782" y="5910461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940782" y="5997513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210774" y="5910461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Arial-Rounded" panose="020B0500000000000000" charset="0"/>
                  <a:cs typeface="Arial-Rounded" panose="020B0500000000000000" charset="0"/>
                </a:rPr>
                <a:t> đoạn nối tiếp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919" l="4600" r="94900">
                        <a14:foregroundMark x1="73200" y1="43964" x2="68300" y2="68288"/>
                        <a14:foregroundMark x1="92500" y1="76757" x2="65300" y2="80721"/>
                        <a14:foregroundMark x1="80300" y1="6486" x2="73200" y2="18559"/>
                        <a14:foregroundMark x1="75400" y1="65586" x2="64000" y2="70991"/>
                        <a14:foregroundMark x1="72400" y1="70631" x2="43900" y2="75315"/>
                        <a14:foregroundMark x1="56100" y1="73694" x2="17500" y2="67207"/>
                        <a14:foregroundMark x1="37200" y1="64505" x2="7400" y2="67928"/>
                        <a14:foregroundMark x1="40200" y1="37838" x2="38300" y2="44865"/>
                        <a14:foregroundMark x1="40000" y1="34414" x2="39100" y2="40901"/>
                        <a14:foregroundMark x1="20900" y1="40901" x2="25000" y2="46667"/>
                        <a14:foregroundMark x1="22900" y1="38919" x2="25200" y2="44865"/>
                        <a14:foregroundMark x1="4600" y1="82703" x2="22600" y2="89550"/>
                        <a14:foregroundMark x1="72600" y1="10090" x2="74700" y2="0"/>
                        <a14:foregroundMark x1="78600" y1="9189" x2="79400" y2="1622"/>
                        <a14:foregroundMark x1="83300" y1="11171" x2="80900" y2="4324"/>
                        <a14:foregroundMark x1="68300" y1="58739" x2="60100" y2="67568"/>
                        <a14:foregroundMark x1="47100" y1="72973" x2="42100" y2="854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700" y="776500"/>
            <a:ext cx="5552873" cy="362659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39659" y="6365557"/>
            <a:ext cx="29433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Nguyễn</a:t>
            </a: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Xuân</a:t>
            </a: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Sanh</a:t>
            </a: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2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2" grpId="0" bldLvl="0" animBg="1"/>
      <p:bldP spid="6" grpId="0" bldLvl="0" animBg="1"/>
      <p:bldP spid="8" grpId="0" bldLvl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20246" y="2970583"/>
            <a:ext cx="5609029" cy="1187895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ĐỌC LẠI VÀ THEO VĂN BẢN</a:t>
            </a:r>
            <a:endParaRPr kumimoji="0" lang="en-US" sz="72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29815" y="2795089"/>
            <a:ext cx="1999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HĐ3+4</a:t>
            </a:r>
            <a:endParaRPr kumimoji="0" lang="en-US" sz="44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Wave 5"/>
          <p:cNvSpPr/>
          <p:nvPr/>
        </p:nvSpPr>
        <p:spPr>
          <a:xfrm>
            <a:off x="748226" y="949803"/>
            <a:ext cx="10731440" cy="4881641"/>
          </a:xfrm>
          <a:prstGeom prst="wav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 DUNG: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 </a:t>
            </a:r>
            <a:r>
              <a:rPr kumimoji="0" lang="vi-VN" sz="36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yêu thương, quý mến của bạn học sinh dành cho cô giáo của </a:t>
            </a:r>
            <a:r>
              <a:rPr kumimoji="0" lang="vi-VN" sz="36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</a:t>
            </a:r>
            <a:r>
              <a:rPr kumimoji="0" lang="en-US" sz="36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 </a:t>
            </a:r>
            <a:r>
              <a:rPr kumimoji="0" lang="en-US" sz="3600" b="0" i="1" u="none" strike="noStrike" kern="1200" cap="none" spc="0" normalizeH="0" baseline="0" noProof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vi-VN" sz="36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sự quan tâm, dịu dàng mà cô giáo dành cho các bạn học sinh.</a:t>
            </a:r>
            <a:br>
              <a:rPr kumimoji="0" lang="vi-VN" sz="36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vi-VN" sz="36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vi-VN" sz="36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sz="36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99416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925" y="4312285"/>
            <a:ext cx="2700811" cy="254571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48175" y="833216"/>
            <a:ext cx="11969262" cy="94869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/>
                <a:ea typeface="汉仪黑荔枝体简" panose="00020600040101010101" pitchFamily="18" charset="-122"/>
                <a:cs typeface="Arial-Rounded" panose="020B0500000000000000" charset="0"/>
              </a:rPr>
              <a:t>1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/>
                <a:ea typeface="汉仪黑荔枝体简" panose="00020600040101010101" pitchFamily="18" charset="-122"/>
                <a:cs typeface="Arial-Rounded" panose="020B0500000000000000" charset="0"/>
              </a:rPr>
              <a:t>. </a:t>
            </a:r>
            <a:r>
              <a:rPr lang="en-US" altLang="zh-CN" sz="2400" smtClean="0">
                <a:solidFill>
                  <a:prstClr val="white"/>
                </a:solidFill>
                <a:latin typeface="Arial Rounded MT Bold"/>
                <a:ea typeface="汉仪黑荔枝体简" panose="00020600040101010101" pitchFamily="18" charset="-122"/>
                <a:cs typeface="Arial-Rounded" panose="020B0500000000000000" charset="0"/>
              </a:rPr>
              <a:t>Trong bài thơ bạn nhỏ kể những gì về cô giáo của mình( đánh dấu </a:t>
            </a:r>
            <a:r>
              <a:rPr lang="en-US" altLang="zh-CN" sz="2400" smtClean="0">
                <a:solidFill>
                  <a:prstClr val="white"/>
                </a:solidFill>
                <a:latin typeface="Arial Rounded MT Bold"/>
                <a:ea typeface="汉仪黑荔枝体简" panose="00020600040101010101" pitchFamily="18" charset="-122"/>
                <a:cs typeface="Arial-Rounded" panose="020B0500000000000000" charset="0"/>
                <a:sym typeface="Wingdings"/>
              </a:rPr>
              <a:t></a:t>
            </a:r>
            <a:r>
              <a:rPr lang="en-US" altLang="zh-CN" sz="2400" smtClean="0">
                <a:solidFill>
                  <a:prstClr val="white"/>
                </a:solidFill>
                <a:latin typeface="Arial Rounded MT Bold"/>
                <a:ea typeface="汉仪黑荔枝体简" panose="00020600040101010101" pitchFamily="18" charset="-122"/>
                <a:cs typeface="Arial-Rounded" panose="020B0500000000000000" charset="0"/>
              </a:rPr>
              <a:t> vào ô trống các đáp án đúng</a:t>
            </a:r>
            <a:r>
              <a:rPr kumimoji="0" lang="en-US" altLang="zh-CN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/>
                <a:ea typeface="汉仪黑荔枝体简" panose="00020600040101010101" pitchFamily="18" charset="-122"/>
                <a:cs typeface="Arial-Rounded" panose="020B0500000000000000" charset="0"/>
              </a:rPr>
              <a:t>?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88" y="1934307"/>
            <a:ext cx="10382787" cy="392723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981450" y="2311420"/>
            <a:ext cx="48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81450" y="3225820"/>
            <a:ext cx="48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12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925" y="4312285"/>
            <a:ext cx="2700811" cy="254571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t="50811"/>
          <a:stretch>
            <a:fillRect/>
          </a:stretch>
        </p:blipFill>
        <p:spPr>
          <a:xfrm rot="21240253">
            <a:off x="-237082" y="-157742"/>
            <a:ext cx="2917127" cy="100739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17285" y="745588"/>
            <a:ext cx="10749147" cy="1569693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>
                <a:solidFill>
                  <a:prstClr val="black"/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4</a:t>
            </a:r>
            <a:r>
              <a:rPr kumimoji="0" lang="en-US" altLang="zh-C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: Viết</a:t>
            </a:r>
            <a:r>
              <a:rPr kumimoji="0" lang="en-US" altLang="zh-CN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những từ  chỉ </a:t>
            </a:r>
            <a:r>
              <a:rPr kumimoji="0" lang="en-US" altLang="zh-CN" sz="32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hoạt động của cô giáo và học sinh </a:t>
            </a:r>
            <a:r>
              <a:rPr kumimoji="0" lang="en-US" altLang="zh-CN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có trong bài thơ?</a:t>
            </a:r>
            <a:r>
              <a:rPr kumimoji="0" lang="en-US" altLang="zh-C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.</a:t>
            </a:r>
            <a:endParaRPr kumimoji="0" lang="en-US" altLang="zh-C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汉仪黑荔枝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13" name="TextBox 9"/>
          <p:cNvSpPr txBox="1"/>
          <p:nvPr/>
        </p:nvSpPr>
        <p:spPr>
          <a:xfrm>
            <a:off x="817286" y="2134195"/>
            <a:ext cx="10749147" cy="831029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- Hoạt</a:t>
            </a:r>
            <a:r>
              <a:rPr kumimoji="0" lang="en-US" altLang="zh-CN" sz="3200" b="0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động của cô giáo: </a:t>
            </a:r>
            <a:r>
              <a:rPr kumimoji="0" lang="en-US" altLang="zh-CN" sz="32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cười, dạy, giảng</a:t>
            </a:r>
            <a:r>
              <a:rPr lang="en-US" altLang="zh-CN" sz="3200" smtClean="0">
                <a:solidFill>
                  <a:srgbClr val="FF0000"/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endParaRPr kumimoji="0" lang="en-US" altLang="zh-CN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汉仪黑荔枝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16" name="TextBox 9"/>
          <p:cNvSpPr txBox="1"/>
          <p:nvPr/>
        </p:nvSpPr>
        <p:spPr>
          <a:xfrm>
            <a:off x="958232" y="2965224"/>
            <a:ext cx="10749147" cy="742543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- Hoạt</a:t>
            </a:r>
            <a:r>
              <a:rPr kumimoji="0" lang="en-US" altLang="zh-CN" sz="3200" b="0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động của học sinh: </a:t>
            </a:r>
            <a:r>
              <a:rPr kumimoji="0" lang="en-US" altLang="zh-CN" sz="32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học bài, ngắm </a:t>
            </a:r>
            <a:r>
              <a:rPr lang="en-US" altLang="zh-CN" sz="3200" smtClean="0">
                <a:solidFill>
                  <a:srgbClr val="FF0000"/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endParaRPr kumimoji="0" lang="en-US" altLang="zh-CN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汉仪黑荔枝体简" panose="00020600040101010101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72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59" y="5407152"/>
            <a:ext cx="1539240" cy="145084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48175" y="833216"/>
            <a:ext cx="11234225" cy="12241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/>
                <a:ea typeface="汉仪黑荔枝体简" panose="00020600040101010101" pitchFamily="18" charset="-122"/>
                <a:cs typeface="Arial-Rounded" panose="020B0500000000000000" charset="0"/>
              </a:rPr>
              <a:t>6. </a:t>
            </a:r>
            <a:r>
              <a:rPr lang="en-US" altLang="zh-CN" sz="2400" smtClean="0">
                <a:solidFill>
                  <a:schemeClr val="tx1"/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Đánh dấu </a:t>
            </a:r>
            <a:r>
              <a:rPr lang="en-US" altLang="zh-CN" sz="2400" smtClean="0">
                <a:solidFill>
                  <a:schemeClr val="tx1"/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Wingdings"/>
              </a:rPr>
              <a:t> v</a:t>
            </a:r>
            <a:r>
              <a:rPr lang="en-US" altLang="zh-CN" sz="2400" smtClean="0">
                <a:solidFill>
                  <a:schemeClr val="tx1"/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ào ô trống trước câu thể hiện sự ngạc nhiên khi em bất ngờ gặp bạn ở hiệu sách</a:t>
            </a:r>
            <a:r>
              <a:rPr kumimoji="0" lang="en-US" altLang="zh-CN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?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汉仪黑荔枝体简" panose="00020600040101010101" pitchFamily="18" charset="-122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75" y="2392045"/>
            <a:ext cx="11444068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92481" y="3328416"/>
            <a:ext cx="472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endParaRPr lang="en-US" sz="2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98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06775" y="3583824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9001661" y="3554494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7034809" y="5729385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670922" y="262944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10252" y="267458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871249" y="268782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691223" y="440075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346239" y="440075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3880521" y="440075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23" y="706683"/>
            <a:ext cx="676355" cy="59831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137" y="1005840"/>
            <a:ext cx="594902" cy="63978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915" y="680278"/>
            <a:ext cx="939161" cy="527194"/>
          </a:xfrm>
          <a:prstGeom prst="rect">
            <a:avLst/>
          </a:prstGeom>
        </p:spPr>
      </p:pic>
      <p:pic>
        <p:nvPicPr>
          <p:cNvPr id="47" name="Picture 4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635" y="81749"/>
            <a:ext cx="891200" cy="14853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7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09417118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633</Words>
  <Application>Microsoft Office PowerPoint</Application>
  <PresentationFormat>Custom</PresentationFormat>
  <Paragraphs>108</Paragraphs>
  <Slides>16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Arial</vt:lpstr>
      <vt:lpstr>Calibri Light</vt:lpstr>
      <vt:lpstr>Wingdings</vt:lpstr>
      <vt:lpstr>Arial-Rounded</vt:lpstr>
      <vt:lpstr>HP001 4 hàng</vt:lpstr>
      <vt:lpstr>等线</vt:lpstr>
      <vt:lpstr>汉仪黑荔枝体简</vt:lpstr>
      <vt:lpstr>SimSun</vt:lpstr>
      <vt:lpstr>Arial Narrow</vt:lpstr>
      <vt:lpstr>Times New Roman</vt:lpstr>
      <vt:lpstr>Calibri</vt:lpstr>
      <vt:lpstr>Arial Rounded MT Bold</vt:lpstr>
      <vt:lpstr>Tahoma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MRS HUYEN</cp:lastModifiedBy>
  <cp:revision>73</cp:revision>
  <dcterms:created xsi:type="dcterms:W3CDTF">2018-05-10T00:06:18Z</dcterms:created>
  <dcterms:modified xsi:type="dcterms:W3CDTF">2022-10-01T03:36:35Z</dcterms:modified>
</cp:coreProperties>
</file>