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14"/>
  </p:notesMasterIdLst>
  <p:sldIdLst>
    <p:sldId id="465" r:id="rId2"/>
    <p:sldId id="257" r:id="rId3"/>
    <p:sldId id="582" r:id="rId4"/>
    <p:sldId id="259" r:id="rId5"/>
    <p:sldId id="262" r:id="rId6"/>
    <p:sldId id="267" r:id="rId7"/>
    <p:sldId id="264" r:id="rId8"/>
    <p:sldId id="584" r:id="rId9"/>
    <p:sldId id="402" r:id="rId10"/>
    <p:sldId id="401" r:id="rId11"/>
    <p:sldId id="585" r:id="rId12"/>
    <p:sldId id="270" r:id="rId13"/>
  </p:sldIdLst>
  <p:sldSz cx="12192000" cy="6858000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99"/>
    <a:srgbClr val="0000FF"/>
    <a:srgbClr val="000066"/>
    <a:srgbClr val="FFFFCC"/>
    <a:srgbClr val="00FF00"/>
    <a:srgbClr val="2DD73B"/>
    <a:srgbClr val="FFFF00"/>
    <a:srgbClr val="FF66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F464CA-5E72-48D6-B791-419F529142ED}"/>
              </a:ext>
            </a:extLst>
          </p:cNvPr>
          <p:cNvSpPr/>
          <p:nvPr userDrawn="1"/>
        </p:nvSpPr>
        <p:spPr>
          <a:xfrm>
            <a:off x="11147367" y="91440"/>
            <a:ext cx="1180408" cy="1404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553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7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26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43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gif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6.gif"/><Relationship Id="rId10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gif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1.gif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16.gif"/><Relationship Id="rId4" Type="http://schemas.microsoft.com/office/2007/relationships/media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gif"/><Relationship Id="rId18" Type="http://schemas.openxmlformats.org/officeDocument/2006/relationships/image" Target="../media/image24.png"/><Relationship Id="rId26" Type="http://schemas.openxmlformats.org/officeDocument/2006/relationships/image" Target="../media/image40.gif"/><Relationship Id="rId3" Type="http://schemas.microsoft.com/office/2007/relationships/media" Target="../media/media1.mp3"/><Relationship Id="rId21" Type="http://schemas.openxmlformats.org/officeDocument/2006/relationships/image" Target="../media/image36.png"/><Relationship Id="rId7" Type="http://schemas.openxmlformats.org/officeDocument/2006/relationships/image" Target="../media/image20.png"/><Relationship Id="rId12" Type="http://schemas.openxmlformats.org/officeDocument/2006/relationships/image" Target="../media/image31.gif"/><Relationship Id="rId17" Type="http://schemas.openxmlformats.org/officeDocument/2006/relationships/image" Target="../media/image34.png"/><Relationship Id="rId25" Type="http://schemas.openxmlformats.org/officeDocument/2006/relationships/image" Target="../media/image11.gif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microsoft.com/office/2007/relationships/hdphoto" Target="../media/hdphoto5.wdp"/><Relationship Id="rId29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4.wdp"/><Relationship Id="rId23" Type="http://schemas.openxmlformats.org/officeDocument/2006/relationships/image" Target="../media/image38.png"/><Relationship Id="rId28" Type="http://schemas.openxmlformats.org/officeDocument/2006/relationships/image" Target="../media/image42.gif"/><Relationship Id="rId10" Type="http://schemas.openxmlformats.org/officeDocument/2006/relationships/image" Target="../media/image8.png"/><Relationship Id="rId19" Type="http://schemas.openxmlformats.org/officeDocument/2006/relationships/image" Target="../media/image35.png"/><Relationship Id="rId31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image" Target="../media/image41.gif"/><Relationship Id="rId30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43611" y="92279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1" y="1591760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pt-BR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39: Lít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552E-E0CC-49FB-9363-BCBA9A783E5F}"/>
              </a:ext>
            </a:extLst>
          </p:cNvPr>
          <p:cNvSpPr/>
          <p:nvPr/>
        </p:nvSpPr>
        <p:spPr>
          <a:xfrm>
            <a:off x="10942895" y="738610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1">
            <a:extLst>
              <a:ext uri="{FF2B5EF4-FFF2-40B4-BE49-F238E27FC236}">
                <a16:creationId xmlns:a16="http://schemas.microsoft.com/office/drawing/2014/main" id="{E16E4D76-1FFF-4BC0-A775-705DD186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800101" y="457201"/>
            <a:ext cx="11077574" cy="749306"/>
            <a:chOff x="-5604955" y="250340"/>
            <a:chExt cx="10103446" cy="6975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5604955" y="250340"/>
              <a:ext cx="10103446" cy="697512"/>
            </a:xfrm>
            <a:prstGeom prst="roundRect">
              <a:avLst>
                <a:gd name="adj" fmla="val 49773"/>
              </a:avLst>
            </a:prstGeom>
            <a:solidFill>
              <a:srgbClr val="000066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5522084" y="309130"/>
              <a:ext cx="586059" cy="55547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5D2A88-9875-4C3F-9F27-BDA1D1164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0" t="16300" r="3596" b="4237"/>
          <a:stretch/>
        </p:blipFill>
        <p:spPr>
          <a:xfrm>
            <a:off x="3046828" y="1461275"/>
            <a:ext cx="6577773" cy="3623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E7033-16FF-4A2C-9A45-DD19DD0B691D}"/>
              </a:ext>
            </a:extLst>
          </p:cNvPr>
          <p:cNvSpPr txBox="1"/>
          <p:nvPr/>
        </p:nvSpPr>
        <p:spPr>
          <a:xfrm>
            <a:off x="2579803" y="5172791"/>
            <a:ext cx="7791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</a:rPr>
              <a:t>Em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nhận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xét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gì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về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sức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chứa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của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mỗi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cốc</a:t>
            </a:r>
            <a:r>
              <a:rPr lang="en-US" sz="2800" b="1" dirty="0">
                <a:solidFill>
                  <a:srgbClr val="000099"/>
                </a:solidFill>
              </a:rPr>
              <a:t> so </a:t>
            </a:r>
            <a:r>
              <a:rPr lang="en-US" sz="2800" b="1" dirty="0" err="1">
                <a:solidFill>
                  <a:srgbClr val="000099"/>
                </a:solidFill>
              </a:rPr>
              <a:t>với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bình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đựng</a:t>
            </a:r>
            <a:r>
              <a:rPr lang="en-US" sz="2800" b="1" dirty="0">
                <a:solidFill>
                  <a:srgbClr val="000099"/>
                </a:solidFill>
              </a:rPr>
              <a:t> 1 </a:t>
            </a:r>
            <a:r>
              <a:rPr lang="en-US" sz="2800" b="1" dirty="0" err="1">
                <a:solidFill>
                  <a:srgbClr val="000099"/>
                </a:solidFill>
              </a:rPr>
              <a:t>lít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nước</a:t>
            </a:r>
            <a:r>
              <a:rPr lang="en-US" sz="28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291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9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2AF43-CEFE-4807-B704-795BDA4A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20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6" y="3240630"/>
            <a:ext cx="190443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087964" y="3282956"/>
            <a:ext cx="2163991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C8174A-84EF-4D71-BEF5-E051F0601FE2}"/>
              </a:ext>
            </a:extLst>
          </p:cNvPr>
          <p:cNvGrpSpPr/>
          <p:nvPr/>
        </p:nvGrpSpPr>
        <p:grpSpPr>
          <a:xfrm>
            <a:off x="2793830" y="828384"/>
            <a:ext cx="6842414" cy="1603169"/>
            <a:chOff x="2793830" y="828384"/>
            <a:chExt cx="6842414" cy="1603169"/>
          </a:xfrm>
        </p:grpSpPr>
        <p:sp>
          <p:nvSpPr>
            <p:cNvPr id="30" name="Round Same Side Corner Rectangle 10">
              <a:extLst>
                <a:ext uri="{FF2B5EF4-FFF2-40B4-BE49-F238E27FC236}">
                  <a16:creationId xmlns:a16="http://schemas.microsoft.com/office/drawing/2014/main" id="{E97710E4-0E11-4B9A-86D6-A9D7CE40BEF5}"/>
                </a:ext>
              </a:extLst>
            </p:cNvPr>
            <p:cNvSpPr/>
            <p:nvPr/>
          </p:nvSpPr>
          <p:spPr>
            <a:xfrm>
              <a:off x="2793830" y="828384"/>
              <a:ext cx="6842414" cy="16031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938CD2-9319-48A8-A90C-D7EFDA77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52216" y="1146357"/>
              <a:ext cx="4709552" cy="98724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8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318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22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240630"/>
            <a:ext cx="190443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250580" y="3381509"/>
            <a:ext cx="2259240" cy="897391"/>
          </a:xfrm>
          <a:prstGeom prst="wedgeRectCallout">
            <a:avLst>
              <a:gd name="adj1" fmla="val -65888"/>
              <a:gd name="adj2" fmla="val 36466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533D48-5F54-41BD-AA80-D40B94D71117}"/>
              </a:ext>
            </a:extLst>
          </p:cNvPr>
          <p:cNvGrpSpPr/>
          <p:nvPr/>
        </p:nvGrpSpPr>
        <p:grpSpPr>
          <a:xfrm>
            <a:off x="2793830" y="828383"/>
            <a:ext cx="6842414" cy="1226157"/>
            <a:chOff x="2793830" y="828383"/>
            <a:chExt cx="6842414" cy="1226157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6842414" cy="1226157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9DA8CC-F982-4CFB-8185-F606A1C7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96835" y="1033287"/>
              <a:ext cx="4245918" cy="81634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8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18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60955" y="-27018"/>
            <a:ext cx="12761017" cy="6852986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00062" y="-32032"/>
            <a:ext cx="12191999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7" y="3240630"/>
            <a:ext cx="1904432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490207" y="3368016"/>
            <a:ext cx="2259942" cy="897391"/>
          </a:xfrm>
          <a:prstGeom prst="wedgeRectCallout">
            <a:avLst>
              <a:gd name="adj1" fmla="val -75692"/>
              <a:gd name="adj2" fmla="val 2926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56E922-B684-4E64-B089-606F45F4BE11}"/>
              </a:ext>
            </a:extLst>
          </p:cNvPr>
          <p:cNvGrpSpPr/>
          <p:nvPr/>
        </p:nvGrpSpPr>
        <p:grpSpPr>
          <a:xfrm>
            <a:off x="2555755" y="301163"/>
            <a:ext cx="7080488" cy="1753378"/>
            <a:chOff x="2555755" y="301163"/>
            <a:chExt cx="7080488" cy="175337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D36AA4E-421C-4097-AAC6-40A80A4B9602}"/>
                </a:ext>
              </a:extLst>
            </p:cNvPr>
            <p:cNvGrpSpPr/>
            <p:nvPr/>
          </p:nvGrpSpPr>
          <p:grpSpPr>
            <a:xfrm>
              <a:off x="2555755" y="301163"/>
              <a:ext cx="7080488" cy="1753378"/>
              <a:chOff x="3208483" y="48411"/>
              <a:chExt cx="6781108" cy="1591718"/>
            </a:xfrm>
          </p:grpSpPr>
          <p:sp>
            <p:nvSpPr>
              <p:cNvPr id="49" name="Round Same Side Corner Rectangle 10">
                <a:extLst>
                  <a:ext uri="{FF2B5EF4-FFF2-40B4-BE49-F238E27FC236}">
                    <a16:creationId xmlns:a16="http://schemas.microsoft.com/office/drawing/2014/main" id="{DA38F038-807A-4693-BA42-5E69053C1ADE}"/>
                  </a:ext>
                </a:extLst>
              </p:cNvPr>
              <p:cNvSpPr/>
              <p:nvPr/>
            </p:nvSpPr>
            <p:spPr>
              <a:xfrm>
                <a:off x="3436491" y="48411"/>
                <a:ext cx="6553100" cy="1591718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F76E9AF-193D-479A-ACDC-39DBF0AE38AF}"/>
                  </a:ext>
                </a:extLst>
              </p:cNvPr>
              <p:cNvSpPr/>
              <p:nvPr/>
            </p:nvSpPr>
            <p:spPr>
              <a:xfrm>
                <a:off x="3208483" y="159025"/>
                <a:ext cx="3354114" cy="4191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Còn</a:t>
                </a:r>
                <a:r>
                  <a:rPr kumimoji="0" lang="en-US" sz="2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bao </a:t>
                </a:r>
                <a:r>
                  <a:rPr kumimoji="0" lang="en-US" sz="24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nhiêu</a:t>
                </a:r>
                <a:r>
                  <a:rPr kumimoji="0" lang="en-US" sz="2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lít</a:t>
                </a:r>
                <a:r>
                  <a:rPr kumimoji="0" lang="en-US" sz="2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4E3ACD-7D09-4E90-A28D-AB98DBE01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15070"/>
            <a:stretch/>
          </p:blipFill>
          <p:spPr>
            <a:xfrm>
              <a:off x="5976935" y="381067"/>
              <a:ext cx="2459653" cy="1482474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8 -0.00023 L -0.99817 0.001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99583 -3.7037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18"/>
                            </p:stCondLst>
                            <p:childTnLst>
                              <p:par>
                                <p:cTn id="5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18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359844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l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0" y="535301"/>
            <a:ext cx="7788394" cy="1692359"/>
            <a:chOff x="3436491" y="48411"/>
            <a:chExt cx="6553100" cy="1807311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55310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32056" y="297532"/>
              <a:ext cx="6361970" cy="15581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 to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đựng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l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mắm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can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đựng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5l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mắm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can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đựng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lít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mắm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7" y="3240630"/>
            <a:ext cx="202400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170604" y="3387942"/>
            <a:ext cx="2736921" cy="897391"/>
          </a:xfrm>
          <a:prstGeom prst="wedgeRectCallout">
            <a:avLst>
              <a:gd name="adj1" fmla="val -58737"/>
              <a:gd name="adj2" fmla="val 4264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l </a:t>
            </a:r>
            <a:r>
              <a:rPr lang="en-US" sz="3200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3200" i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20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">
            <a:extLst>
              <a:ext uri="{FF2B5EF4-FFF2-40B4-BE49-F238E27FC236}">
                <a16:creationId xmlns:a16="http://schemas.microsoft.com/office/drawing/2014/main" id="{4B23D09C-4F0E-4CBE-95B5-D05B68BE1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951425" y="583808"/>
            <a:ext cx="8363124" cy="706942"/>
            <a:chOff x="-3369817" y="382608"/>
            <a:chExt cx="818878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818878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AF621D4-027A-47A8-9B28-DDEFFDD4B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6" t="21619" r="72989" b="8046"/>
          <a:stretch/>
        </p:blipFill>
        <p:spPr>
          <a:xfrm>
            <a:off x="1165579" y="3331658"/>
            <a:ext cx="1737547" cy="2057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AD8D1E-926B-4894-A87B-0C0D0D5AC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5" t="41382" r="53290" b="5767"/>
          <a:stretch/>
        </p:blipFill>
        <p:spPr>
          <a:xfrm>
            <a:off x="3609974" y="3843102"/>
            <a:ext cx="1737547" cy="15459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C0EC2F-7FB0-4CA6-B455-ABB9C9CC5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38" t="39553" r="38020" b="11302"/>
          <a:stretch/>
        </p:blipFill>
        <p:spPr>
          <a:xfrm>
            <a:off x="6463480" y="3897288"/>
            <a:ext cx="918395" cy="14375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D34C2B-D6E3-4144-8980-76C2AD494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01" t="-1950" r="-424" b="13031"/>
          <a:stretch/>
        </p:blipFill>
        <p:spPr>
          <a:xfrm>
            <a:off x="8216078" y="2868545"/>
            <a:ext cx="3194872" cy="260099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619289-748A-4890-BCA4-6D203FBAA65D}"/>
              </a:ext>
            </a:extLst>
          </p:cNvPr>
          <p:cNvSpPr/>
          <p:nvPr/>
        </p:nvSpPr>
        <p:spPr>
          <a:xfrm>
            <a:off x="1467616" y="1850758"/>
            <a:ext cx="1133474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r>
              <a:rPr lang="en-US" sz="2400" b="1" dirty="0"/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F95443-538A-4C82-80BE-45F9CBDB93E5}"/>
              </a:ext>
            </a:extLst>
          </p:cNvPr>
          <p:cNvSpPr/>
          <p:nvPr/>
        </p:nvSpPr>
        <p:spPr>
          <a:xfrm>
            <a:off x="3837977" y="1863286"/>
            <a:ext cx="1057274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r>
              <a:rPr lang="en-US" sz="2400" b="1" dirty="0"/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06A33E-885C-40F4-84D0-C40298C0CEF5}"/>
              </a:ext>
            </a:extLst>
          </p:cNvPr>
          <p:cNvSpPr/>
          <p:nvPr/>
        </p:nvSpPr>
        <p:spPr>
          <a:xfrm>
            <a:off x="6324601" y="1863286"/>
            <a:ext cx="1057274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10</a:t>
            </a:r>
            <a:r>
              <a:rPr lang="en-US" sz="2400" b="1" dirty="0"/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76862A-9947-4418-9C5D-EEF8ACEAD2EE}"/>
              </a:ext>
            </a:extLst>
          </p:cNvPr>
          <p:cNvSpPr/>
          <p:nvPr/>
        </p:nvSpPr>
        <p:spPr>
          <a:xfrm>
            <a:off x="9183301" y="1850758"/>
            <a:ext cx="1057274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</a:t>
            </a:r>
            <a:r>
              <a:rPr lang="en-US" sz="2400" b="1" dirty="0"/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39531 0.5136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66" y="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2069 0.5192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20416 0.516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00808 0.525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5239</TotalTime>
  <Words>296</Words>
  <Application>Microsoft Office PowerPoint</Application>
  <PresentationFormat>Widescreen</PresentationFormat>
  <Paragraphs>46</Paragraphs>
  <Slides>12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Showcard Gothic</vt:lpstr>
      <vt:lpstr>Times New Roman</vt:lpstr>
      <vt:lpstr>UTM Avo</vt:lpstr>
      <vt:lpstr>UTM Daxline</vt:lpstr>
      <vt:lpstr>Wingdings</vt:lpstr>
      <vt:lpstr>2_Office Theme</vt:lpstr>
      <vt:lpstr>Tuần 14 Bài 39: Lít -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729</cp:revision>
  <dcterms:created xsi:type="dcterms:W3CDTF">2021-02-20T02:56:00Z</dcterms:created>
  <dcterms:modified xsi:type="dcterms:W3CDTF">2022-01-21T08:39:03Z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